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Merriweather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097B50-D959-4E1F-B738-A9FC187ACE40}">
  <a:tblStyle styleId="{7E097B50-D959-4E1F-B738-A9FC187ACE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05663e39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05663e39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05663e39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05663e39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05663e39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05663e39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Benefits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Savings from subcontracting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Greater Profit for company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Improves material quality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Material Scheduling improvements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Excites employee base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Opportunities for growth among employees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Goodwill to community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Opportunities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Opens up new markets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Supports existing capital equipment capacity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Added data for product development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Less logistics costs with outsourcing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More technical talent in company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Improvements in organizational structure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upfront cost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Significant quality risks on startup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Ties up key individuals’ efforts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Difficulties in staffing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Risks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technology comes around making current obsolete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Market downturns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Bad quality reputation if implementation does not go well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Too much strain on existing capacity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Ties up important individuals from doing other projects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Alienating individuals due to rapid change.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fef4f961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fef4f961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Opportunities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Opens up new markets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Supports existing capital equipment capacity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Added data for product development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Less logistics costs with outsourcing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More technical talent in company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Improvements in organizational structure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upfront cost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Significant quality risks on startup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Ties up key individuals’ efforts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Difficulties in staffing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Risks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technology comes around making current obsolete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Market downturns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Bad quality reputation if implementation does not go well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Too much strain on existing capacity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Ties up important individuals from doing other projects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ii.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Alienating individuals due to rapid change.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fef4f961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fef4f961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fef4f961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fef4f961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0b14d85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0b14d85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0b14d85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0b14d85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Decisions: Investing in a remelt shop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Joe DeGenova &amp; Melissa Likar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steel is melted once for automotive, oil and gas, structural applications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Remelting melts steel again, further refining/cleaning the material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 and ESR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Remelting required for critical aerospace applications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Landing gear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Rotating engine components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Nuts/Bolts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Significant opportunity for expanded grades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Extremely high upfront cost ($70M+)</a:t>
            </a:r>
            <a:b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https://www.youtube.com/watch?v=5nyxlnjJ234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226700"/>
            <a:ext cx="2820525" cy="3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Alternatives 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Build a new remelt shop with supporting equipment.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33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upfront cost, but would provide with the latest and greatest equipment and quality. Also allows for flexibility in design given new installation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Add on to existing capacity with used equipment.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33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Adds capacity with less upfront cost. However, the equipment is used and provides less flexibility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Develop options for subcontracting of critical components.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33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with existing capacity to gain access to equipment on a purchased basis while requiring no up-front investment. Pay margin to competitors/vendors over time at a higher cost making the company less competitive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Do nothing.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Savings from subcontracting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Greater Profit for company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Improves material quality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Material Scheduling improvements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Excites employee base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Opportunities for growth among employees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Goodwill to community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Opens up new markets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Supports existing capital equipment capacity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Added data for product development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Less logistics costs with outsourcing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More technical talent in company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Improvements in organizational structure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  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upfront cost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Significant quality risks on startup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Ties up key individuals’ efforts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Difficulties in staffing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technology comes around making current obsolete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Market downturns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Operational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Bad quality reputation if implementation does not go well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Too much strain on existing capacity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Ties up important individuals from doing other projects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-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Alienating individuals due to rapid change.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Results </a:t>
            </a:r>
            <a:endParaRPr/>
          </a:p>
        </p:txBody>
      </p:sp>
      <p:graphicFrame>
        <p:nvGraphicFramePr>
          <p:cNvPr id="108" name="Google Shape;108;p20"/>
          <p:cNvGraphicFramePr/>
          <p:nvPr/>
        </p:nvGraphicFramePr>
        <p:xfrm>
          <a:off x="5316300" y="660225"/>
          <a:ext cx="2676525" cy="3389196"/>
        </p:xfrm>
        <a:graphic>
          <a:graphicData uri="http://schemas.openxmlformats.org/drawingml/2006/table">
            <a:tbl>
              <a:tblPr>
                <a:noFill/>
                <a:tableStyleId>{7E097B50-D959-4E1F-B738-A9FC187ACE40}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Long-Term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Ideals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Raw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New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Used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Options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Nothing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Term Solution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Ideals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Raw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New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Used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Options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Nothing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Sensitivity Analysis 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950" y="326575"/>
            <a:ext cx="2245200" cy="23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9225" y="290713"/>
            <a:ext cx="2093150" cy="243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7750" y="2799037"/>
            <a:ext cx="2313400" cy="23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9213" y="2834764"/>
            <a:ext cx="2154475" cy="223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5031250" y="0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Benefits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7353563" y="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Opportunities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5031250" y="2687900"/>
            <a:ext cx="141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Costs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7258875" y="2687900"/>
            <a:ext cx="161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Risks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On-screen Show (16:9)</PresentationFormat>
  <Paragraphs>180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Merriweather</vt:lpstr>
      <vt:lpstr>Times New Roman</vt:lpstr>
      <vt:lpstr>Roboto</vt:lpstr>
      <vt:lpstr>Calibri</vt:lpstr>
      <vt:lpstr>Georgia</vt:lpstr>
      <vt:lpstr>Paradigm</vt:lpstr>
      <vt:lpstr>Decisions: Investing in a remelt shop</vt:lpstr>
      <vt:lpstr>Background </vt:lpstr>
      <vt:lpstr>Alternatives </vt:lpstr>
      <vt:lpstr>BOCR Benefits </vt:lpstr>
      <vt:lpstr>BOCR Opportunities </vt:lpstr>
      <vt:lpstr>BOCR Costs  </vt:lpstr>
      <vt:lpstr>BOCR Risks </vt:lpstr>
      <vt:lpstr>Final Results </vt:lpstr>
      <vt:lpstr>Sensitivity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Decisions: Investing in a remelt shop</dc:title>
  <dc:creator>Joseph M. DeGenova</dc:creator>
  <cp:lastModifiedBy>Joseph M. DeGenova</cp:lastModifiedBy>
  <cp:revision>1</cp:revision>
  <dcterms:modified xsi:type="dcterms:W3CDTF">2021-06-17T12:03:57Z</dcterms:modified>
</cp:coreProperties>
</file>