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18E23-1A7C-429D-A50B-7E8F5F29838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296A-D205-469B-B201-025EEDD4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225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18E23-1A7C-429D-A50B-7E8F5F29838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296A-D205-469B-B201-025EEDD4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787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18E23-1A7C-429D-A50B-7E8F5F29838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296A-D205-469B-B201-025EEDD47AB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43053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18E23-1A7C-429D-A50B-7E8F5F29838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296A-D205-469B-B201-025EEDD4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11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18E23-1A7C-429D-A50B-7E8F5F29838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296A-D205-469B-B201-025EEDD47AB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4688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18E23-1A7C-429D-A50B-7E8F5F29838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296A-D205-469B-B201-025EEDD4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784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18E23-1A7C-429D-A50B-7E8F5F29838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296A-D205-469B-B201-025EEDD4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715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18E23-1A7C-429D-A50B-7E8F5F29838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296A-D205-469B-B201-025EEDD4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561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18E23-1A7C-429D-A50B-7E8F5F29838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296A-D205-469B-B201-025EEDD4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3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18E23-1A7C-429D-A50B-7E8F5F29838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296A-D205-469B-B201-025EEDD4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35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18E23-1A7C-429D-A50B-7E8F5F29838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296A-D205-469B-B201-025EEDD4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187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18E23-1A7C-429D-A50B-7E8F5F29838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296A-D205-469B-B201-025EEDD4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796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18E23-1A7C-429D-A50B-7E8F5F29838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296A-D205-469B-B201-025EEDD4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11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18E23-1A7C-429D-A50B-7E8F5F29838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296A-D205-469B-B201-025EEDD4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684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18E23-1A7C-429D-A50B-7E8F5F29838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296A-D205-469B-B201-025EEDD4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225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18E23-1A7C-429D-A50B-7E8F5F29838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296A-D205-469B-B201-025EEDD4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7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18E23-1A7C-429D-A50B-7E8F5F29838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CFA296A-D205-469B-B201-025EEDD47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527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215A-F642-4C76-A8B9-461D8A3652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To </a:t>
            </a:r>
            <a:r>
              <a:rPr lang="en-US" dirty="0" err="1"/>
              <a:t>Walmartize</a:t>
            </a:r>
            <a:r>
              <a:rPr lang="en-US" dirty="0"/>
              <a:t> or Not to </a:t>
            </a:r>
            <a:r>
              <a:rPr lang="en-US" dirty="0" err="1"/>
              <a:t>Walmartize</a:t>
            </a:r>
            <a:r>
              <a:rPr lang="en-US" dirty="0"/>
              <a:t>? (2012)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CE7AAA-EF7A-4DED-BFF9-7C461D99D6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4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65A17-6531-470C-95CC-1A44D08A3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FB298-445B-4A6E-8795-5F8AAC43E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787466" cy="3880773"/>
          </a:xfrm>
        </p:spPr>
        <p:txBody>
          <a:bodyPr/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alternatives in the Spirits market are listed below.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Build Wal-Mart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Not Build Wal-Mart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488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4A65E-CBE3-49D4-A4B9-74D436CAF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D3A85-39D5-4F60-80B9-E46188AB9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Whether D.C. should allow Wal-Mart to open stores within the city limits?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Effect on Small Business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Profitability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Opinion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354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59807-E2DA-44C8-B45C-424223C4D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BOCR model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C3911B9-1271-441A-BEC9-D41D56DC115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18876" y="1493520"/>
            <a:ext cx="5727284" cy="501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514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B7B96-964A-4DA7-9954-794CEDF5E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Rating model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FEDDC9A-0D5E-4071-B6FB-493AE9E75AB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6372" y="1375146"/>
            <a:ext cx="6260107" cy="251613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49F3287-4055-4A0E-A5E4-3F28C513036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3026132" y="4089585"/>
            <a:ext cx="5152668" cy="2516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23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92935-9538-44F0-97A4-5B00DA5E8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1A21B-32D3-48A2-A6DC-C524F8BD6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5459"/>
            <a:ext cx="6088289" cy="4882941"/>
          </a:xfrm>
        </p:spPr>
        <p:txBody>
          <a:bodyPr>
            <a:normAutofit/>
          </a:bodyPr>
          <a:lstStyle/>
          <a:p>
            <a:r>
              <a:rPr lang="en-US" sz="2400" dirty="0"/>
              <a:t>The results of the Ratings model indicate that the Wal-Mart should be built in Washington, D.C. Moreover, the results of ratings with respect to the strategic criteria yield Profitability to be more highly rated amongst the other criteria. </a:t>
            </a:r>
          </a:p>
          <a:p>
            <a:endParaRPr lang="en-US" sz="2400" dirty="0"/>
          </a:p>
          <a:p>
            <a:r>
              <a:rPr lang="en-US" sz="2400" dirty="0"/>
              <a:t>The study was done in 2012.</a:t>
            </a:r>
          </a:p>
          <a:p>
            <a:r>
              <a:rPr lang="en-US" sz="2400" dirty="0"/>
              <a:t>In 2018, there are three Walmart in  Washington D.C.</a:t>
            </a:r>
          </a:p>
        </p:txBody>
      </p:sp>
      <p:pic>
        <p:nvPicPr>
          <p:cNvPr id="5" name="Picture 4" descr="A close up of a map&#10;&#10;Description automatically generated">
            <a:extLst>
              <a:ext uri="{FF2B5EF4-FFF2-40B4-BE49-F238E27FC236}">
                <a16:creationId xmlns:a16="http://schemas.microsoft.com/office/drawing/2014/main" id="{609C3576-F7E0-408B-BFD9-BFB09B78FC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5623" y="1555653"/>
            <a:ext cx="5426452" cy="405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19071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120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Trebuchet MS</vt:lpstr>
      <vt:lpstr>Wingdings 3</vt:lpstr>
      <vt:lpstr>Facet</vt:lpstr>
      <vt:lpstr>To Walmartize or Not to Walmartize? (2012)</vt:lpstr>
      <vt:lpstr>Alternatives</vt:lpstr>
      <vt:lpstr>Criteria</vt:lpstr>
      <vt:lpstr>BOCR model</vt:lpstr>
      <vt:lpstr>Rating model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Walmartize or Not to Walmartize? (2012)</dc:title>
  <dc:creator>LR Wei</dc:creator>
  <cp:lastModifiedBy>LR Wei</cp:lastModifiedBy>
  <cp:revision>1</cp:revision>
  <dcterms:created xsi:type="dcterms:W3CDTF">2018-12-17T14:57:15Z</dcterms:created>
  <dcterms:modified xsi:type="dcterms:W3CDTF">2018-12-17T15:03:51Z</dcterms:modified>
</cp:coreProperties>
</file>