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704"/>
  </p:normalViewPr>
  <p:slideViewPr>
    <p:cSldViewPr snapToGrid="0" snapToObjects="1">
      <p:cViewPr>
        <p:scale>
          <a:sx n="92" d="100"/>
          <a:sy n="92" d="100"/>
        </p:scale>
        <p:origin x="108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158F36-EE04-0F40-8D6A-9D63B9D13C69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</dgm:pt>
    <dgm:pt modelId="{36415688-5D5E-7944-BDBA-8C500EC61EB9}">
      <dgm:prSet phldrT="[Text]"/>
      <dgm:spPr/>
      <dgm:t>
        <a:bodyPr/>
        <a:lstStyle/>
        <a:p>
          <a:r>
            <a:rPr lang="en-US" dirty="0" smtClean="0"/>
            <a:t>Sept 2014:</a:t>
          </a:r>
        </a:p>
        <a:p>
          <a:r>
            <a:rPr lang="en-US" dirty="0" smtClean="0"/>
            <a:t>Announcement of carve-out</a:t>
          </a:r>
          <a:endParaRPr lang="en-US" dirty="0"/>
        </a:p>
      </dgm:t>
    </dgm:pt>
    <dgm:pt modelId="{20223D47-C72B-0A40-ADCC-8CA0E42B06E9}" type="parTrans" cxnId="{ABF97A5D-565F-594D-9542-E720155FEE3E}">
      <dgm:prSet/>
      <dgm:spPr/>
      <dgm:t>
        <a:bodyPr/>
        <a:lstStyle/>
        <a:p>
          <a:endParaRPr lang="en-US"/>
        </a:p>
      </dgm:t>
    </dgm:pt>
    <dgm:pt modelId="{11A25737-AFFF-094E-9E56-FBCA3ECA9C3D}" type="sibTrans" cxnId="{ABF97A5D-565F-594D-9542-E720155FEE3E}">
      <dgm:prSet/>
      <dgm:spPr/>
      <dgm:t>
        <a:bodyPr/>
        <a:lstStyle/>
        <a:p>
          <a:endParaRPr lang="en-US"/>
        </a:p>
      </dgm:t>
    </dgm:pt>
    <dgm:pt modelId="{ED5BA61C-271A-5F48-ADBE-EA4585BA3529}">
      <dgm:prSet phldrT="[Text]"/>
      <dgm:spPr/>
      <dgm:t>
        <a:bodyPr/>
        <a:lstStyle/>
        <a:p>
          <a:r>
            <a:rPr lang="en-US" dirty="0" smtClean="0"/>
            <a:t>Sept/Oct 2015:</a:t>
          </a:r>
        </a:p>
        <a:p>
          <a:r>
            <a:rPr lang="en-US" dirty="0" smtClean="0"/>
            <a:t>IPO of Covestro</a:t>
          </a:r>
          <a:endParaRPr lang="en-US" dirty="0"/>
        </a:p>
      </dgm:t>
    </dgm:pt>
    <dgm:pt modelId="{5F18D374-E5C5-1540-956D-CC093217E577}" type="parTrans" cxnId="{32DB73C3-CE47-9342-B433-B36C41BB0E31}">
      <dgm:prSet/>
      <dgm:spPr/>
      <dgm:t>
        <a:bodyPr/>
        <a:lstStyle/>
        <a:p>
          <a:endParaRPr lang="en-US"/>
        </a:p>
      </dgm:t>
    </dgm:pt>
    <dgm:pt modelId="{65BC86D2-C21A-A946-99DB-2B22B616328C}" type="sibTrans" cxnId="{32DB73C3-CE47-9342-B433-B36C41BB0E31}">
      <dgm:prSet/>
      <dgm:spPr/>
      <dgm:t>
        <a:bodyPr/>
        <a:lstStyle/>
        <a:p>
          <a:endParaRPr lang="en-US"/>
        </a:p>
      </dgm:t>
    </dgm:pt>
    <dgm:pt modelId="{67B55DA1-D930-3C47-89FE-FA5E5A6280B7}">
      <dgm:prSet phldrT="[Text]"/>
      <dgm:spPr/>
      <dgm:t>
        <a:bodyPr/>
        <a:lstStyle/>
        <a:p>
          <a:r>
            <a:rPr lang="en-US" dirty="0" smtClean="0"/>
            <a:t>Sept 2016:</a:t>
          </a:r>
        </a:p>
        <a:p>
          <a:r>
            <a:rPr lang="en-US" dirty="0" smtClean="0"/>
            <a:t>Bayer’s stake in Covestro 69%</a:t>
          </a:r>
          <a:endParaRPr lang="en-US" dirty="0"/>
        </a:p>
      </dgm:t>
    </dgm:pt>
    <dgm:pt modelId="{BBB1C844-DF80-D448-83A2-E50817E45D28}" type="parTrans" cxnId="{7C9E4DB7-640A-D747-B874-EBA09D902EE8}">
      <dgm:prSet/>
      <dgm:spPr/>
      <dgm:t>
        <a:bodyPr/>
        <a:lstStyle/>
        <a:p>
          <a:endParaRPr lang="en-US"/>
        </a:p>
      </dgm:t>
    </dgm:pt>
    <dgm:pt modelId="{26C4A480-859E-AB47-B331-2DC8AFB0C39F}" type="sibTrans" cxnId="{7C9E4DB7-640A-D747-B874-EBA09D902EE8}">
      <dgm:prSet/>
      <dgm:spPr/>
      <dgm:t>
        <a:bodyPr/>
        <a:lstStyle/>
        <a:p>
          <a:endParaRPr lang="en-US"/>
        </a:p>
      </dgm:t>
    </dgm:pt>
    <dgm:pt modelId="{4448F7BC-DD63-5549-8C8F-869B94D8F7CD}">
      <dgm:prSet phldrT="[Text]"/>
      <dgm:spPr/>
      <dgm:t>
        <a:bodyPr/>
        <a:lstStyle/>
        <a:p>
          <a:r>
            <a:rPr lang="en-US" dirty="0" smtClean="0"/>
            <a:t>Sept 2017: Bayer's stake in Covestro </a:t>
          </a:r>
          <a:r>
            <a:rPr lang="en-US" dirty="0" smtClean="0"/>
            <a:t>24.6%</a:t>
          </a:r>
          <a:endParaRPr lang="en-US" dirty="0"/>
        </a:p>
      </dgm:t>
    </dgm:pt>
    <dgm:pt modelId="{BADAD87E-22C6-5B43-8186-A6B46382F034}" type="parTrans" cxnId="{34B26C88-4C80-224B-BB8B-6D2A64FAF845}">
      <dgm:prSet/>
      <dgm:spPr/>
      <dgm:t>
        <a:bodyPr/>
        <a:lstStyle/>
        <a:p>
          <a:endParaRPr lang="en-US"/>
        </a:p>
      </dgm:t>
    </dgm:pt>
    <dgm:pt modelId="{2A5A293D-9299-3C4F-87DD-BCEEC2086BDD}" type="sibTrans" cxnId="{34B26C88-4C80-224B-BB8B-6D2A64FAF845}">
      <dgm:prSet/>
      <dgm:spPr/>
      <dgm:t>
        <a:bodyPr/>
        <a:lstStyle/>
        <a:p>
          <a:endParaRPr lang="en-US"/>
        </a:p>
      </dgm:t>
    </dgm:pt>
    <dgm:pt modelId="{4B7FAA40-C316-2446-B235-DA74258DCD7F}" type="pres">
      <dgm:prSet presAssocID="{B8158F36-EE04-0F40-8D6A-9D63B9D13C69}" presName="Name0" presStyleCnt="0">
        <dgm:presLayoutVars>
          <dgm:dir/>
          <dgm:resizeHandles val="exact"/>
        </dgm:presLayoutVars>
      </dgm:prSet>
      <dgm:spPr/>
    </dgm:pt>
    <dgm:pt modelId="{BAF344B2-0AB3-D547-BD51-0D7B4C242106}" type="pres">
      <dgm:prSet presAssocID="{B8158F36-EE04-0F40-8D6A-9D63B9D13C69}" presName="arrow" presStyleLbl="bgShp" presStyleIdx="0" presStyleCnt="1"/>
      <dgm:spPr/>
    </dgm:pt>
    <dgm:pt modelId="{A6906117-9106-1649-B997-3B8F1B5E99A0}" type="pres">
      <dgm:prSet presAssocID="{B8158F36-EE04-0F40-8D6A-9D63B9D13C69}" presName="points" presStyleCnt="0"/>
      <dgm:spPr/>
    </dgm:pt>
    <dgm:pt modelId="{B51428C6-FD17-1C4E-BACC-4C8128535EAB}" type="pres">
      <dgm:prSet presAssocID="{36415688-5D5E-7944-BDBA-8C500EC61EB9}" presName="compositeA" presStyleCnt="0"/>
      <dgm:spPr/>
    </dgm:pt>
    <dgm:pt modelId="{86673CCA-85E0-3742-A93D-279312D82942}" type="pres">
      <dgm:prSet presAssocID="{36415688-5D5E-7944-BDBA-8C500EC61EB9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28731-6E0B-3340-A3E5-5F44AC8E55CA}" type="pres">
      <dgm:prSet presAssocID="{36415688-5D5E-7944-BDBA-8C500EC61EB9}" presName="circleA" presStyleLbl="node1" presStyleIdx="0" presStyleCnt="4"/>
      <dgm:spPr/>
    </dgm:pt>
    <dgm:pt modelId="{D39EA673-98B5-6542-9A9E-D491FC449988}" type="pres">
      <dgm:prSet presAssocID="{36415688-5D5E-7944-BDBA-8C500EC61EB9}" presName="spaceA" presStyleCnt="0"/>
      <dgm:spPr/>
    </dgm:pt>
    <dgm:pt modelId="{D05BC258-EFC9-FA4A-8C0F-8D0B31FCA274}" type="pres">
      <dgm:prSet presAssocID="{11A25737-AFFF-094E-9E56-FBCA3ECA9C3D}" presName="space" presStyleCnt="0"/>
      <dgm:spPr/>
    </dgm:pt>
    <dgm:pt modelId="{D0650B10-7823-F743-AED2-AEDB3D1343A7}" type="pres">
      <dgm:prSet presAssocID="{ED5BA61C-271A-5F48-ADBE-EA4585BA3529}" presName="compositeB" presStyleCnt="0"/>
      <dgm:spPr/>
    </dgm:pt>
    <dgm:pt modelId="{9A69EE07-6796-434C-ACF1-A8DB36872045}" type="pres">
      <dgm:prSet presAssocID="{ED5BA61C-271A-5F48-ADBE-EA4585BA3529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EDE17-6A2E-7848-92C4-1D5CA5C8B078}" type="pres">
      <dgm:prSet presAssocID="{ED5BA61C-271A-5F48-ADBE-EA4585BA3529}" presName="circleB" presStyleLbl="node1" presStyleIdx="1" presStyleCnt="4"/>
      <dgm:spPr/>
    </dgm:pt>
    <dgm:pt modelId="{11286A32-944A-594F-87E3-D71EFEB32D31}" type="pres">
      <dgm:prSet presAssocID="{ED5BA61C-271A-5F48-ADBE-EA4585BA3529}" presName="spaceB" presStyleCnt="0"/>
      <dgm:spPr/>
    </dgm:pt>
    <dgm:pt modelId="{12F02102-304B-C94A-A664-894D1BB7C74B}" type="pres">
      <dgm:prSet presAssocID="{65BC86D2-C21A-A946-99DB-2B22B616328C}" presName="space" presStyleCnt="0"/>
      <dgm:spPr/>
    </dgm:pt>
    <dgm:pt modelId="{D140429D-1EA5-4045-9AA8-979DCEBE3A45}" type="pres">
      <dgm:prSet presAssocID="{67B55DA1-D930-3C47-89FE-FA5E5A6280B7}" presName="compositeA" presStyleCnt="0"/>
      <dgm:spPr/>
    </dgm:pt>
    <dgm:pt modelId="{C1DD7FC9-EC65-004B-8235-1C4E9B57AA14}" type="pres">
      <dgm:prSet presAssocID="{67B55DA1-D930-3C47-89FE-FA5E5A6280B7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E5450B-AE15-5841-AC51-779A847EA2BA}" type="pres">
      <dgm:prSet presAssocID="{67B55DA1-D930-3C47-89FE-FA5E5A6280B7}" presName="circleA" presStyleLbl="node1" presStyleIdx="2" presStyleCnt="4"/>
      <dgm:spPr/>
    </dgm:pt>
    <dgm:pt modelId="{FD907A0C-940D-FD49-92FF-2CD464BFBE5D}" type="pres">
      <dgm:prSet presAssocID="{67B55DA1-D930-3C47-89FE-FA5E5A6280B7}" presName="spaceA" presStyleCnt="0"/>
      <dgm:spPr/>
    </dgm:pt>
    <dgm:pt modelId="{DB5EF153-385E-6646-B3D2-1A86AA31C295}" type="pres">
      <dgm:prSet presAssocID="{26C4A480-859E-AB47-B331-2DC8AFB0C39F}" presName="space" presStyleCnt="0"/>
      <dgm:spPr/>
    </dgm:pt>
    <dgm:pt modelId="{B1C0EF20-1A42-6B4A-BFC2-B09C4DAB7F1C}" type="pres">
      <dgm:prSet presAssocID="{4448F7BC-DD63-5549-8C8F-869B94D8F7CD}" presName="compositeB" presStyleCnt="0"/>
      <dgm:spPr/>
    </dgm:pt>
    <dgm:pt modelId="{EEF5308D-3FC9-E64F-BB27-1C2BFFF5F2C9}" type="pres">
      <dgm:prSet presAssocID="{4448F7BC-DD63-5549-8C8F-869B94D8F7CD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049D11-D028-B44F-8A84-4A79A138A4B2}" type="pres">
      <dgm:prSet presAssocID="{4448F7BC-DD63-5549-8C8F-869B94D8F7CD}" presName="circleB" presStyleLbl="node1" presStyleIdx="3" presStyleCnt="4"/>
      <dgm:spPr/>
    </dgm:pt>
    <dgm:pt modelId="{D7EEA4EE-DAA2-1D4A-99CC-874E1963EFE4}" type="pres">
      <dgm:prSet presAssocID="{4448F7BC-DD63-5549-8C8F-869B94D8F7CD}" presName="spaceB" presStyleCnt="0"/>
      <dgm:spPr/>
    </dgm:pt>
  </dgm:ptLst>
  <dgm:cxnLst>
    <dgm:cxn modelId="{34B26C88-4C80-224B-BB8B-6D2A64FAF845}" srcId="{B8158F36-EE04-0F40-8D6A-9D63B9D13C69}" destId="{4448F7BC-DD63-5549-8C8F-869B94D8F7CD}" srcOrd="3" destOrd="0" parTransId="{BADAD87E-22C6-5B43-8186-A6B46382F034}" sibTransId="{2A5A293D-9299-3C4F-87DD-BCEEC2086BDD}"/>
    <dgm:cxn modelId="{205DACBD-1A48-274F-9D43-59C265ED737E}" type="presOf" srcId="{36415688-5D5E-7944-BDBA-8C500EC61EB9}" destId="{86673CCA-85E0-3742-A93D-279312D82942}" srcOrd="0" destOrd="0" presId="urn:microsoft.com/office/officeart/2005/8/layout/hProcess11"/>
    <dgm:cxn modelId="{32DB73C3-CE47-9342-B433-B36C41BB0E31}" srcId="{B8158F36-EE04-0F40-8D6A-9D63B9D13C69}" destId="{ED5BA61C-271A-5F48-ADBE-EA4585BA3529}" srcOrd="1" destOrd="0" parTransId="{5F18D374-E5C5-1540-956D-CC093217E577}" sibTransId="{65BC86D2-C21A-A946-99DB-2B22B616328C}"/>
    <dgm:cxn modelId="{7C9E4DB7-640A-D747-B874-EBA09D902EE8}" srcId="{B8158F36-EE04-0F40-8D6A-9D63B9D13C69}" destId="{67B55DA1-D930-3C47-89FE-FA5E5A6280B7}" srcOrd="2" destOrd="0" parTransId="{BBB1C844-DF80-D448-83A2-E50817E45D28}" sibTransId="{26C4A480-859E-AB47-B331-2DC8AFB0C39F}"/>
    <dgm:cxn modelId="{19E2A878-A777-0D46-8520-72CEC2175918}" type="presOf" srcId="{67B55DA1-D930-3C47-89FE-FA5E5A6280B7}" destId="{C1DD7FC9-EC65-004B-8235-1C4E9B57AA14}" srcOrd="0" destOrd="0" presId="urn:microsoft.com/office/officeart/2005/8/layout/hProcess11"/>
    <dgm:cxn modelId="{DB623EDB-312B-A446-B348-ECC734756598}" type="presOf" srcId="{4448F7BC-DD63-5549-8C8F-869B94D8F7CD}" destId="{EEF5308D-3FC9-E64F-BB27-1C2BFFF5F2C9}" srcOrd="0" destOrd="0" presId="urn:microsoft.com/office/officeart/2005/8/layout/hProcess11"/>
    <dgm:cxn modelId="{B73E51A2-AAB7-BC4C-BED0-B5A88D8F7FE8}" type="presOf" srcId="{B8158F36-EE04-0F40-8D6A-9D63B9D13C69}" destId="{4B7FAA40-C316-2446-B235-DA74258DCD7F}" srcOrd="0" destOrd="0" presId="urn:microsoft.com/office/officeart/2005/8/layout/hProcess11"/>
    <dgm:cxn modelId="{ABF97A5D-565F-594D-9542-E720155FEE3E}" srcId="{B8158F36-EE04-0F40-8D6A-9D63B9D13C69}" destId="{36415688-5D5E-7944-BDBA-8C500EC61EB9}" srcOrd="0" destOrd="0" parTransId="{20223D47-C72B-0A40-ADCC-8CA0E42B06E9}" sibTransId="{11A25737-AFFF-094E-9E56-FBCA3ECA9C3D}"/>
    <dgm:cxn modelId="{BFEA2C48-C7F5-AB4D-8CEF-F0EC24F7B3EB}" type="presOf" srcId="{ED5BA61C-271A-5F48-ADBE-EA4585BA3529}" destId="{9A69EE07-6796-434C-ACF1-A8DB36872045}" srcOrd="0" destOrd="0" presId="urn:microsoft.com/office/officeart/2005/8/layout/hProcess11"/>
    <dgm:cxn modelId="{3490295B-90FE-B54F-A638-040E37185AFB}" type="presParOf" srcId="{4B7FAA40-C316-2446-B235-DA74258DCD7F}" destId="{BAF344B2-0AB3-D547-BD51-0D7B4C242106}" srcOrd="0" destOrd="0" presId="urn:microsoft.com/office/officeart/2005/8/layout/hProcess11"/>
    <dgm:cxn modelId="{C9493ABD-BBE8-1E4D-8169-59F0193C00C8}" type="presParOf" srcId="{4B7FAA40-C316-2446-B235-DA74258DCD7F}" destId="{A6906117-9106-1649-B997-3B8F1B5E99A0}" srcOrd="1" destOrd="0" presId="urn:microsoft.com/office/officeart/2005/8/layout/hProcess11"/>
    <dgm:cxn modelId="{183170F2-028F-764D-AA8D-5A264361AED5}" type="presParOf" srcId="{A6906117-9106-1649-B997-3B8F1B5E99A0}" destId="{B51428C6-FD17-1C4E-BACC-4C8128535EAB}" srcOrd="0" destOrd="0" presId="urn:microsoft.com/office/officeart/2005/8/layout/hProcess11"/>
    <dgm:cxn modelId="{2FD4CAA2-B497-DF46-A91B-45F93AA05DC9}" type="presParOf" srcId="{B51428C6-FD17-1C4E-BACC-4C8128535EAB}" destId="{86673CCA-85E0-3742-A93D-279312D82942}" srcOrd="0" destOrd="0" presId="urn:microsoft.com/office/officeart/2005/8/layout/hProcess11"/>
    <dgm:cxn modelId="{BD95EAFB-863C-8546-B94A-3A367C034A76}" type="presParOf" srcId="{B51428C6-FD17-1C4E-BACC-4C8128535EAB}" destId="{62028731-6E0B-3340-A3E5-5F44AC8E55CA}" srcOrd="1" destOrd="0" presId="urn:microsoft.com/office/officeart/2005/8/layout/hProcess11"/>
    <dgm:cxn modelId="{E6C79A5A-82AC-4740-BB7D-5580043559FB}" type="presParOf" srcId="{B51428C6-FD17-1C4E-BACC-4C8128535EAB}" destId="{D39EA673-98B5-6542-9A9E-D491FC449988}" srcOrd="2" destOrd="0" presId="urn:microsoft.com/office/officeart/2005/8/layout/hProcess11"/>
    <dgm:cxn modelId="{C88EB7B7-7B13-5141-99C1-9DADFB2B2BFB}" type="presParOf" srcId="{A6906117-9106-1649-B997-3B8F1B5E99A0}" destId="{D05BC258-EFC9-FA4A-8C0F-8D0B31FCA274}" srcOrd="1" destOrd="0" presId="urn:microsoft.com/office/officeart/2005/8/layout/hProcess11"/>
    <dgm:cxn modelId="{88E64CAE-F4AF-BE43-8BA6-B405D6AEEF37}" type="presParOf" srcId="{A6906117-9106-1649-B997-3B8F1B5E99A0}" destId="{D0650B10-7823-F743-AED2-AEDB3D1343A7}" srcOrd="2" destOrd="0" presId="urn:microsoft.com/office/officeart/2005/8/layout/hProcess11"/>
    <dgm:cxn modelId="{BD4E08DD-48B8-F34F-AE02-9F9DD69EC573}" type="presParOf" srcId="{D0650B10-7823-F743-AED2-AEDB3D1343A7}" destId="{9A69EE07-6796-434C-ACF1-A8DB36872045}" srcOrd="0" destOrd="0" presId="urn:microsoft.com/office/officeart/2005/8/layout/hProcess11"/>
    <dgm:cxn modelId="{1AF650C3-2ECE-3D43-B566-C95F255B98D1}" type="presParOf" srcId="{D0650B10-7823-F743-AED2-AEDB3D1343A7}" destId="{157EDE17-6A2E-7848-92C4-1D5CA5C8B078}" srcOrd="1" destOrd="0" presId="urn:microsoft.com/office/officeart/2005/8/layout/hProcess11"/>
    <dgm:cxn modelId="{6802AB78-9B16-B84A-AFA7-BE9312062DC1}" type="presParOf" srcId="{D0650B10-7823-F743-AED2-AEDB3D1343A7}" destId="{11286A32-944A-594F-87E3-D71EFEB32D31}" srcOrd="2" destOrd="0" presId="urn:microsoft.com/office/officeart/2005/8/layout/hProcess11"/>
    <dgm:cxn modelId="{5137DB1F-D8B8-FF40-A6BF-7255C3722C75}" type="presParOf" srcId="{A6906117-9106-1649-B997-3B8F1B5E99A0}" destId="{12F02102-304B-C94A-A664-894D1BB7C74B}" srcOrd="3" destOrd="0" presId="urn:microsoft.com/office/officeart/2005/8/layout/hProcess11"/>
    <dgm:cxn modelId="{564C2447-08D9-934D-BB5C-EC6030485DF2}" type="presParOf" srcId="{A6906117-9106-1649-B997-3B8F1B5E99A0}" destId="{D140429D-1EA5-4045-9AA8-979DCEBE3A45}" srcOrd="4" destOrd="0" presId="urn:microsoft.com/office/officeart/2005/8/layout/hProcess11"/>
    <dgm:cxn modelId="{9A8AA6D0-A1AC-4344-8382-4AB57E37516C}" type="presParOf" srcId="{D140429D-1EA5-4045-9AA8-979DCEBE3A45}" destId="{C1DD7FC9-EC65-004B-8235-1C4E9B57AA14}" srcOrd="0" destOrd="0" presId="urn:microsoft.com/office/officeart/2005/8/layout/hProcess11"/>
    <dgm:cxn modelId="{A199335E-C203-D448-95F1-09CB61BE9A10}" type="presParOf" srcId="{D140429D-1EA5-4045-9AA8-979DCEBE3A45}" destId="{A1E5450B-AE15-5841-AC51-779A847EA2BA}" srcOrd="1" destOrd="0" presId="urn:microsoft.com/office/officeart/2005/8/layout/hProcess11"/>
    <dgm:cxn modelId="{723608E9-B416-7341-963F-2023D3594E23}" type="presParOf" srcId="{D140429D-1EA5-4045-9AA8-979DCEBE3A45}" destId="{FD907A0C-940D-FD49-92FF-2CD464BFBE5D}" srcOrd="2" destOrd="0" presId="urn:microsoft.com/office/officeart/2005/8/layout/hProcess11"/>
    <dgm:cxn modelId="{0DD0E731-6FED-D044-81A4-44943C678CB5}" type="presParOf" srcId="{A6906117-9106-1649-B997-3B8F1B5E99A0}" destId="{DB5EF153-385E-6646-B3D2-1A86AA31C295}" srcOrd="5" destOrd="0" presId="urn:microsoft.com/office/officeart/2005/8/layout/hProcess11"/>
    <dgm:cxn modelId="{3F69958D-4250-A24E-BC8E-DCAA0E2F9C74}" type="presParOf" srcId="{A6906117-9106-1649-B997-3B8F1B5E99A0}" destId="{B1C0EF20-1A42-6B4A-BFC2-B09C4DAB7F1C}" srcOrd="6" destOrd="0" presId="urn:microsoft.com/office/officeart/2005/8/layout/hProcess11"/>
    <dgm:cxn modelId="{2BBBDD38-F0CD-C147-91B4-7BB6C53C75B9}" type="presParOf" srcId="{B1C0EF20-1A42-6B4A-BFC2-B09C4DAB7F1C}" destId="{EEF5308D-3FC9-E64F-BB27-1C2BFFF5F2C9}" srcOrd="0" destOrd="0" presId="urn:microsoft.com/office/officeart/2005/8/layout/hProcess11"/>
    <dgm:cxn modelId="{FA06CB28-611D-C742-8009-D46E0363B8DD}" type="presParOf" srcId="{B1C0EF20-1A42-6B4A-BFC2-B09C4DAB7F1C}" destId="{D9049D11-D028-B44F-8A84-4A79A138A4B2}" srcOrd="1" destOrd="0" presId="urn:microsoft.com/office/officeart/2005/8/layout/hProcess11"/>
    <dgm:cxn modelId="{089F248A-AB57-D547-B53D-33CBF7A80C40}" type="presParOf" srcId="{B1C0EF20-1A42-6B4A-BFC2-B09C4DAB7F1C}" destId="{D7EEA4EE-DAA2-1D4A-99CC-874E1963EFE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3AA58D-1BEC-B347-BB77-5FC439D364B9}" type="doc">
      <dgm:prSet loTypeId="urn:microsoft.com/office/officeart/2005/8/layout/vList6" loCatId="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1CA534-89E6-9A46-9667-294ED40E8BE8}">
      <dgm:prSet phldrT="[Text]" custT="1"/>
      <dgm:spPr/>
      <dgm:t>
        <a:bodyPr/>
        <a:lstStyle/>
        <a:p>
          <a:r>
            <a:rPr lang="en-US" sz="2000" dirty="0" smtClean="0"/>
            <a:t>Organizational Restructuring </a:t>
          </a:r>
          <a:endParaRPr lang="en-US" sz="2000" dirty="0"/>
        </a:p>
      </dgm:t>
    </dgm:pt>
    <dgm:pt modelId="{B1E83E6A-EE2C-B14D-A896-F9C061365567}" type="parTrans" cxnId="{535CCD50-1C22-D841-9C67-EE542E373DAA}">
      <dgm:prSet/>
      <dgm:spPr/>
      <dgm:t>
        <a:bodyPr/>
        <a:lstStyle/>
        <a:p>
          <a:endParaRPr lang="en-US"/>
        </a:p>
      </dgm:t>
    </dgm:pt>
    <dgm:pt modelId="{41F29AFD-0360-8B42-A867-8737F8876763}" type="sibTrans" cxnId="{535CCD50-1C22-D841-9C67-EE542E373DAA}">
      <dgm:prSet/>
      <dgm:spPr/>
      <dgm:t>
        <a:bodyPr/>
        <a:lstStyle/>
        <a:p>
          <a:endParaRPr lang="en-US"/>
        </a:p>
      </dgm:t>
    </dgm:pt>
    <dgm:pt modelId="{9A7C3C31-4D9F-EF41-BC21-ED6CBF5239F7}">
      <dgm:prSet phldrT="[Text]"/>
      <dgm:spPr/>
      <dgm:t>
        <a:bodyPr/>
        <a:lstStyle/>
        <a:p>
          <a:r>
            <a:rPr lang="en-US" dirty="0" smtClean="0"/>
            <a:t> Speed up business decision making</a:t>
          </a:r>
          <a:endParaRPr lang="en-US" dirty="0"/>
        </a:p>
      </dgm:t>
    </dgm:pt>
    <dgm:pt modelId="{94B836B2-A26B-1F40-86AE-8DE1B4FA0FDE}" type="parTrans" cxnId="{7F320F62-1686-EC48-A011-8751AFA5A75B}">
      <dgm:prSet/>
      <dgm:spPr/>
      <dgm:t>
        <a:bodyPr/>
        <a:lstStyle/>
        <a:p>
          <a:endParaRPr lang="en-US"/>
        </a:p>
      </dgm:t>
    </dgm:pt>
    <dgm:pt modelId="{D15D8EC2-5A13-D645-8CD8-3274124C27EA}" type="sibTrans" cxnId="{7F320F62-1686-EC48-A011-8751AFA5A75B}">
      <dgm:prSet/>
      <dgm:spPr/>
      <dgm:t>
        <a:bodyPr/>
        <a:lstStyle/>
        <a:p>
          <a:endParaRPr lang="en-US"/>
        </a:p>
      </dgm:t>
    </dgm:pt>
    <dgm:pt modelId="{0849D42C-8392-1A4E-B6A6-32E6E7D84357}">
      <dgm:prSet phldrT="[Text]" custT="1"/>
      <dgm:spPr/>
      <dgm:t>
        <a:bodyPr/>
        <a:lstStyle/>
        <a:p>
          <a:r>
            <a:rPr lang="en-US" sz="2000" u="none" dirty="0" smtClean="0"/>
            <a:t>Acquire New Segment</a:t>
          </a:r>
          <a:endParaRPr lang="en-US" sz="2000" u="none" dirty="0"/>
        </a:p>
      </dgm:t>
    </dgm:pt>
    <dgm:pt modelId="{79B0405C-4491-704E-9E7F-EEDD68C3637C}" type="parTrans" cxnId="{4A1D1C0B-460E-CA40-BB5E-10E2DFC08A49}">
      <dgm:prSet/>
      <dgm:spPr/>
      <dgm:t>
        <a:bodyPr/>
        <a:lstStyle/>
        <a:p>
          <a:endParaRPr lang="en-US"/>
        </a:p>
      </dgm:t>
    </dgm:pt>
    <dgm:pt modelId="{4C86FE1C-5CC1-9444-8A76-98B45F61DFB8}" type="sibTrans" cxnId="{4A1D1C0B-460E-CA40-BB5E-10E2DFC08A49}">
      <dgm:prSet/>
      <dgm:spPr/>
      <dgm:t>
        <a:bodyPr/>
        <a:lstStyle/>
        <a:p>
          <a:endParaRPr lang="en-US"/>
        </a:p>
      </dgm:t>
    </dgm:pt>
    <dgm:pt modelId="{9404F1BA-7C2D-9040-B6D8-5146F4967C53}">
      <dgm:prSet phldrT="[Text]"/>
      <dgm:spPr/>
      <dgm:t>
        <a:bodyPr/>
        <a:lstStyle/>
        <a:p>
          <a:r>
            <a:rPr lang="en-US" dirty="0" smtClean="0"/>
            <a:t> Diversification</a:t>
          </a:r>
          <a:endParaRPr lang="en-US" dirty="0"/>
        </a:p>
      </dgm:t>
    </dgm:pt>
    <dgm:pt modelId="{DC642DF5-C215-9447-A84A-3A608DF1B453}" type="parTrans" cxnId="{C11A3CB7-F8A3-E948-BDA4-FB21F18BD5D2}">
      <dgm:prSet/>
      <dgm:spPr/>
      <dgm:t>
        <a:bodyPr/>
        <a:lstStyle/>
        <a:p>
          <a:endParaRPr lang="en-US"/>
        </a:p>
      </dgm:t>
    </dgm:pt>
    <dgm:pt modelId="{97572619-2B30-7247-B85F-D8CEDB0A5365}" type="sibTrans" cxnId="{C11A3CB7-F8A3-E948-BDA4-FB21F18BD5D2}">
      <dgm:prSet/>
      <dgm:spPr/>
      <dgm:t>
        <a:bodyPr/>
        <a:lstStyle/>
        <a:p>
          <a:endParaRPr lang="en-US"/>
        </a:p>
      </dgm:t>
    </dgm:pt>
    <dgm:pt modelId="{526C81F6-F2CF-7144-A303-41B3428966D9}">
      <dgm:prSet phldrT="[Text]" custT="1"/>
      <dgm:spPr/>
      <dgm:t>
        <a:bodyPr/>
        <a:lstStyle/>
        <a:p>
          <a:r>
            <a:rPr lang="en-US" sz="2000" dirty="0" smtClean="0"/>
            <a:t>Acquire Same Segment</a:t>
          </a:r>
          <a:endParaRPr lang="en-US" sz="2000" dirty="0"/>
        </a:p>
      </dgm:t>
    </dgm:pt>
    <dgm:pt modelId="{09465F77-8D7D-2347-BA33-5E17F7E2573B}" type="parTrans" cxnId="{577C710D-73C9-5048-AFD4-1004ED1B01E7}">
      <dgm:prSet/>
      <dgm:spPr/>
      <dgm:t>
        <a:bodyPr/>
        <a:lstStyle/>
        <a:p>
          <a:endParaRPr lang="en-US"/>
        </a:p>
      </dgm:t>
    </dgm:pt>
    <dgm:pt modelId="{703D3076-D764-3F43-98F5-5166A0C2A5FF}" type="sibTrans" cxnId="{577C710D-73C9-5048-AFD4-1004ED1B01E7}">
      <dgm:prSet/>
      <dgm:spPr/>
      <dgm:t>
        <a:bodyPr/>
        <a:lstStyle/>
        <a:p>
          <a:endParaRPr lang="en-US"/>
        </a:p>
      </dgm:t>
    </dgm:pt>
    <dgm:pt modelId="{727474F5-B027-9C4A-B8CA-06267C13DADA}">
      <dgm:prSet phldrT="[Text]"/>
      <dgm:spPr/>
      <dgm:t>
        <a:bodyPr/>
        <a:lstStyle/>
        <a:p>
          <a:r>
            <a:rPr lang="en-US" dirty="0" smtClean="0"/>
            <a:t> Increase market share</a:t>
          </a:r>
          <a:endParaRPr lang="en-US" dirty="0"/>
        </a:p>
      </dgm:t>
    </dgm:pt>
    <dgm:pt modelId="{5344A72B-1DB9-9C44-80E5-32AE3C1D6A21}" type="parTrans" cxnId="{1C5FE1CB-E3C7-3345-884B-BE34E56DB0D9}">
      <dgm:prSet/>
      <dgm:spPr/>
      <dgm:t>
        <a:bodyPr/>
        <a:lstStyle/>
        <a:p>
          <a:endParaRPr lang="en-US"/>
        </a:p>
      </dgm:t>
    </dgm:pt>
    <dgm:pt modelId="{D8D88A2B-0089-4741-AD8A-5CC9F738775A}" type="sibTrans" cxnId="{1C5FE1CB-E3C7-3345-884B-BE34E56DB0D9}">
      <dgm:prSet/>
      <dgm:spPr/>
      <dgm:t>
        <a:bodyPr/>
        <a:lstStyle/>
        <a:p>
          <a:endParaRPr lang="en-US"/>
        </a:p>
      </dgm:t>
    </dgm:pt>
    <dgm:pt modelId="{E81221B6-1174-7A4D-80B5-7E297AFC2740}">
      <dgm:prSet phldrT="[Text]" custT="1"/>
      <dgm:spPr/>
      <dgm:t>
        <a:bodyPr/>
        <a:lstStyle/>
        <a:p>
          <a:r>
            <a:rPr lang="en-US" sz="2000" dirty="0" smtClean="0"/>
            <a:t>Do Nothing</a:t>
          </a:r>
          <a:endParaRPr lang="en-US" sz="2000" dirty="0"/>
        </a:p>
      </dgm:t>
    </dgm:pt>
    <dgm:pt modelId="{B5C0069B-C157-9449-9D67-4295B7DA0501}" type="parTrans" cxnId="{68C9BCAD-0811-A346-B4D0-47A4598A03B8}">
      <dgm:prSet/>
      <dgm:spPr/>
      <dgm:t>
        <a:bodyPr/>
        <a:lstStyle/>
        <a:p>
          <a:endParaRPr lang="en-US"/>
        </a:p>
      </dgm:t>
    </dgm:pt>
    <dgm:pt modelId="{3736A5F4-8744-0344-AB4A-90FA061A86EB}" type="sibTrans" cxnId="{68C9BCAD-0811-A346-B4D0-47A4598A03B8}">
      <dgm:prSet/>
      <dgm:spPr/>
      <dgm:t>
        <a:bodyPr/>
        <a:lstStyle/>
        <a:p>
          <a:endParaRPr lang="en-US"/>
        </a:p>
      </dgm:t>
    </dgm:pt>
    <dgm:pt modelId="{0FD43898-60CA-CC47-A211-2C64C455A3A6}">
      <dgm:prSet phldrT="[Text]"/>
      <dgm:spPr/>
      <dgm:t>
        <a:bodyPr/>
        <a:lstStyle/>
        <a:p>
          <a:r>
            <a:rPr lang="en-US" dirty="0" smtClean="0"/>
            <a:t> Low cost</a:t>
          </a:r>
          <a:endParaRPr lang="en-US" dirty="0"/>
        </a:p>
      </dgm:t>
    </dgm:pt>
    <dgm:pt modelId="{08200D4A-D361-8C44-A5B4-D00E690F5037}" type="parTrans" cxnId="{3FB836D9-D8D9-E042-963E-4B795B51DF1F}">
      <dgm:prSet/>
      <dgm:spPr/>
      <dgm:t>
        <a:bodyPr/>
        <a:lstStyle/>
        <a:p>
          <a:endParaRPr lang="en-US"/>
        </a:p>
      </dgm:t>
    </dgm:pt>
    <dgm:pt modelId="{CFA81B3C-002F-1941-BBEA-C53C1403F504}" type="sibTrans" cxnId="{3FB836D9-D8D9-E042-963E-4B795B51DF1F}">
      <dgm:prSet/>
      <dgm:spPr/>
      <dgm:t>
        <a:bodyPr/>
        <a:lstStyle/>
        <a:p>
          <a:endParaRPr lang="en-US"/>
        </a:p>
      </dgm:t>
    </dgm:pt>
    <dgm:pt modelId="{D767CE8D-CBF3-DF45-B6DD-CF40623E044C}">
      <dgm:prSet phldrT="[Text]"/>
      <dgm:spPr/>
      <dgm:t>
        <a:bodyPr/>
        <a:lstStyle/>
        <a:p>
          <a:r>
            <a:rPr lang="en-US" dirty="0" smtClean="0"/>
            <a:t> Assimilate to a fast-changing market</a:t>
          </a:r>
          <a:endParaRPr lang="en-US" dirty="0"/>
        </a:p>
      </dgm:t>
    </dgm:pt>
    <dgm:pt modelId="{1C67A0CF-6C97-4644-8599-890588E40F97}" type="parTrans" cxnId="{0F8EBF35-449C-3F46-8BAF-C3A819224826}">
      <dgm:prSet/>
      <dgm:spPr/>
      <dgm:t>
        <a:bodyPr/>
        <a:lstStyle/>
        <a:p>
          <a:endParaRPr lang="en-US"/>
        </a:p>
      </dgm:t>
    </dgm:pt>
    <dgm:pt modelId="{33AB9863-663C-0E49-8F9B-A81F548C6316}" type="sibTrans" cxnId="{0F8EBF35-449C-3F46-8BAF-C3A819224826}">
      <dgm:prSet/>
      <dgm:spPr/>
      <dgm:t>
        <a:bodyPr/>
        <a:lstStyle/>
        <a:p>
          <a:endParaRPr lang="en-US"/>
        </a:p>
      </dgm:t>
    </dgm:pt>
    <dgm:pt modelId="{6CC2C405-9421-024F-B73F-619DCD1488FE}">
      <dgm:prSet phldrT="[Text]"/>
      <dgm:spPr/>
      <dgm:t>
        <a:bodyPr/>
        <a:lstStyle/>
        <a:p>
          <a:r>
            <a:rPr lang="en-US" dirty="0" smtClean="0"/>
            <a:t> Reduce </a:t>
          </a:r>
          <a:r>
            <a:rPr lang="en-US" dirty="0" smtClean="0"/>
            <a:t>cost</a:t>
          </a:r>
          <a:endParaRPr lang="en-US" dirty="0"/>
        </a:p>
      </dgm:t>
    </dgm:pt>
    <dgm:pt modelId="{D7767E2A-C0C3-FF44-9DEB-5EDB347F4C73}" type="parTrans" cxnId="{10867E24-F6DA-984D-BABD-4BFEF0C1A7E5}">
      <dgm:prSet/>
      <dgm:spPr/>
      <dgm:t>
        <a:bodyPr/>
        <a:lstStyle/>
        <a:p>
          <a:endParaRPr lang="en-US"/>
        </a:p>
      </dgm:t>
    </dgm:pt>
    <dgm:pt modelId="{35DD974A-7633-2748-A046-F76C36F90595}" type="sibTrans" cxnId="{10867E24-F6DA-984D-BABD-4BFEF0C1A7E5}">
      <dgm:prSet/>
      <dgm:spPr/>
      <dgm:t>
        <a:bodyPr/>
        <a:lstStyle/>
        <a:p>
          <a:endParaRPr lang="en-US"/>
        </a:p>
      </dgm:t>
    </dgm:pt>
    <dgm:pt modelId="{2D01A6A4-528B-9749-9858-0DE356DBF527}">
      <dgm:prSet phldrT="[Text]"/>
      <dgm:spPr/>
      <dgm:t>
        <a:bodyPr/>
        <a:lstStyle/>
        <a:p>
          <a:r>
            <a:rPr lang="en-US" dirty="0" smtClean="0"/>
            <a:t> Acquire segment knowledge</a:t>
          </a:r>
          <a:endParaRPr lang="en-US" dirty="0"/>
        </a:p>
      </dgm:t>
    </dgm:pt>
    <dgm:pt modelId="{55BA923F-FC1B-0847-8F37-BD3CCDF16159}" type="parTrans" cxnId="{710BBE45-A7AB-0C4A-8981-B9307C236BB8}">
      <dgm:prSet/>
      <dgm:spPr/>
      <dgm:t>
        <a:bodyPr/>
        <a:lstStyle/>
        <a:p>
          <a:endParaRPr lang="en-US"/>
        </a:p>
      </dgm:t>
    </dgm:pt>
    <dgm:pt modelId="{573862D1-5BBB-0741-9548-86D79C9D3E20}" type="sibTrans" cxnId="{710BBE45-A7AB-0C4A-8981-B9307C236BB8}">
      <dgm:prSet/>
      <dgm:spPr/>
      <dgm:t>
        <a:bodyPr/>
        <a:lstStyle/>
        <a:p>
          <a:endParaRPr lang="en-US"/>
        </a:p>
      </dgm:t>
    </dgm:pt>
    <dgm:pt modelId="{30B33FFA-2892-5A46-BBD3-C5C351D9F75F}">
      <dgm:prSet phldrT="[Text]"/>
      <dgm:spPr/>
      <dgm:t>
        <a:bodyPr/>
        <a:lstStyle/>
        <a:p>
          <a:r>
            <a:rPr lang="en-US" dirty="0" smtClean="0"/>
            <a:t> Synergies</a:t>
          </a:r>
          <a:endParaRPr lang="en-US" dirty="0"/>
        </a:p>
      </dgm:t>
    </dgm:pt>
    <dgm:pt modelId="{C56FD66E-462E-5343-ADAE-70132A9920BA}" type="parTrans" cxnId="{8D4F314B-BD54-0F4B-AA05-BC1B6AF165A0}">
      <dgm:prSet/>
      <dgm:spPr/>
      <dgm:t>
        <a:bodyPr/>
        <a:lstStyle/>
        <a:p>
          <a:endParaRPr lang="en-US"/>
        </a:p>
      </dgm:t>
    </dgm:pt>
    <dgm:pt modelId="{45749503-D738-7048-826C-EB9B2BC57E7A}" type="sibTrans" cxnId="{8D4F314B-BD54-0F4B-AA05-BC1B6AF165A0}">
      <dgm:prSet/>
      <dgm:spPr/>
      <dgm:t>
        <a:bodyPr/>
        <a:lstStyle/>
        <a:p>
          <a:endParaRPr lang="en-US"/>
        </a:p>
      </dgm:t>
    </dgm:pt>
    <dgm:pt modelId="{8D3255BF-4CCC-A140-B515-46FCD8CD2F7E}">
      <dgm:prSet phldrT="[Text]"/>
      <dgm:spPr/>
      <dgm:t>
        <a:bodyPr/>
        <a:lstStyle/>
        <a:p>
          <a:r>
            <a:rPr lang="en-US" dirty="0" smtClean="0"/>
            <a:t> Reduce competition</a:t>
          </a:r>
          <a:endParaRPr lang="en-US" dirty="0"/>
        </a:p>
      </dgm:t>
    </dgm:pt>
    <dgm:pt modelId="{9C432EB7-34E5-6F49-A564-76AD74BFE3BA}" type="parTrans" cxnId="{E48C5F39-0084-2442-9687-B189986C0C7A}">
      <dgm:prSet/>
      <dgm:spPr/>
      <dgm:t>
        <a:bodyPr/>
        <a:lstStyle/>
        <a:p>
          <a:endParaRPr lang="en-US"/>
        </a:p>
      </dgm:t>
    </dgm:pt>
    <dgm:pt modelId="{41D0C9C4-F877-7C42-89A6-62D7FFF3CC74}" type="sibTrans" cxnId="{E48C5F39-0084-2442-9687-B189986C0C7A}">
      <dgm:prSet/>
      <dgm:spPr/>
      <dgm:t>
        <a:bodyPr/>
        <a:lstStyle/>
        <a:p>
          <a:endParaRPr lang="en-US"/>
        </a:p>
      </dgm:t>
    </dgm:pt>
    <dgm:pt modelId="{FA6676BF-A221-7E4E-B07B-80AFD7E4BE9E}">
      <dgm:prSet phldrT="[Text]"/>
      <dgm:spPr/>
      <dgm:t>
        <a:bodyPr/>
        <a:lstStyle/>
        <a:p>
          <a:r>
            <a:rPr lang="en-US" dirty="0" smtClean="0"/>
            <a:t> Enlarge customer base</a:t>
          </a:r>
          <a:endParaRPr lang="en-US" dirty="0"/>
        </a:p>
      </dgm:t>
    </dgm:pt>
    <dgm:pt modelId="{11C7B943-09CC-864B-BB91-76ED6C00F356}" type="parTrans" cxnId="{6821F335-2659-BD40-AF8C-6D68140D3BC0}">
      <dgm:prSet/>
      <dgm:spPr/>
      <dgm:t>
        <a:bodyPr/>
        <a:lstStyle/>
        <a:p>
          <a:endParaRPr lang="en-US"/>
        </a:p>
      </dgm:t>
    </dgm:pt>
    <dgm:pt modelId="{68F2BA04-2662-884F-BA7C-CFDB1FEF7E3A}" type="sibTrans" cxnId="{6821F335-2659-BD40-AF8C-6D68140D3BC0}">
      <dgm:prSet/>
      <dgm:spPr/>
      <dgm:t>
        <a:bodyPr/>
        <a:lstStyle/>
        <a:p>
          <a:endParaRPr lang="en-US"/>
        </a:p>
      </dgm:t>
    </dgm:pt>
    <dgm:pt modelId="{8CDDC122-2226-1044-B9C7-70BD62157D7D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smtClean="0"/>
            <a:t>Stability</a:t>
          </a:r>
          <a:endParaRPr lang="en-US" dirty="0"/>
        </a:p>
      </dgm:t>
    </dgm:pt>
    <dgm:pt modelId="{17257283-B95E-6E4C-B263-B7F42FE80647}" type="parTrans" cxnId="{4963457E-1027-0147-B6F4-EE5CDB924E2E}">
      <dgm:prSet/>
      <dgm:spPr/>
      <dgm:t>
        <a:bodyPr/>
        <a:lstStyle/>
        <a:p>
          <a:endParaRPr lang="en-US"/>
        </a:p>
      </dgm:t>
    </dgm:pt>
    <dgm:pt modelId="{21ECFA52-FCF2-4940-8652-08593C1017B6}" type="sibTrans" cxnId="{4963457E-1027-0147-B6F4-EE5CDB924E2E}">
      <dgm:prSet/>
      <dgm:spPr/>
      <dgm:t>
        <a:bodyPr/>
        <a:lstStyle/>
        <a:p>
          <a:endParaRPr lang="en-US"/>
        </a:p>
      </dgm:t>
    </dgm:pt>
    <dgm:pt modelId="{7BF0C7BA-056E-2947-B8E0-051A82F704DE}">
      <dgm:prSet phldrT="[Text]"/>
      <dgm:spPr/>
      <dgm:t>
        <a:bodyPr/>
        <a:lstStyle/>
        <a:p>
          <a:r>
            <a:rPr lang="en-US" dirty="0" smtClean="0"/>
            <a:t> No impact on employees</a:t>
          </a:r>
          <a:endParaRPr lang="en-US" dirty="0"/>
        </a:p>
      </dgm:t>
    </dgm:pt>
    <dgm:pt modelId="{F9F0B7FD-433E-454B-A3DB-BAFED65DA9D5}" type="parTrans" cxnId="{8E366BCE-3D61-C145-B52B-C4B68138CB72}">
      <dgm:prSet/>
      <dgm:spPr/>
      <dgm:t>
        <a:bodyPr/>
        <a:lstStyle/>
        <a:p>
          <a:endParaRPr lang="en-US"/>
        </a:p>
      </dgm:t>
    </dgm:pt>
    <dgm:pt modelId="{5181C0D8-9495-1743-898F-840468EEA97C}" type="sibTrans" cxnId="{8E366BCE-3D61-C145-B52B-C4B68138CB72}">
      <dgm:prSet/>
      <dgm:spPr/>
      <dgm:t>
        <a:bodyPr/>
        <a:lstStyle/>
        <a:p>
          <a:endParaRPr lang="en-US"/>
        </a:p>
      </dgm:t>
    </dgm:pt>
    <dgm:pt modelId="{D8D45F0A-41E7-344D-ACB2-AFEECB7C8D23}" type="pres">
      <dgm:prSet presAssocID="{713AA58D-1BEC-B347-BB77-5FC439D364B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5B4B9C-0037-E648-9AC3-ADBF8B63A56F}" type="pres">
      <dgm:prSet presAssocID="{EB1CA534-89E6-9A46-9667-294ED40E8BE8}" presName="linNode" presStyleCnt="0"/>
      <dgm:spPr/>
    </dgm:pt>
    <dgm:pt modelId="{A35FC1F3-786D-E147-91E0-F1F7CB336D14}" type="pres">
      <dgm:prSet presAssocID="{EB1CA534-89E6-9A46-9667-294ED40E8BE8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A83B92-68CD-3545-B557-90495B06DACC}" type="pres">
      <dgm:prSet presAssocID="{EB1CA534-89E6-9A46-9667-294ED40E8BE8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31EC4-DD25-3445-8C5D-0A4AE497A6E2}" type="pres">
      <dgm:prSet presAssocID="{41F29AFD-0360-8B42-A867-8737F8876763}" presName="spacing" presStyleCnt="0"/>
      <dgm:spPr/>
    </dgm:pt>
    <dgm:pt modelId="{A09FCCF1-7664-C142-806B-38BF33EFABB9}" type="pres">
      <dgm:prSet presAssocID="{0849D42C-8392-1A4E-B6A6-32E6E7D84357}" presName="linNode" presStyleCnt="0"/>
      <dgm:spPr/>
    </dgm:pt>
    <dgm:pt modelId="{787CA319-A3C6-8147-A61A-6492EBD4174B}" type="pres">
      <dgm:prSet presAssocID="{0849D42C-8392-1A4E-B6A6-32E6E7D84357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2409D-F59A-E745-92B6-06AF43E77AF5}" type="pres">
      <dgm:prSet presAssocID="{0849D42C-8392-1A4E-B6A6-32E6E7D84357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A3F15-9D33-C146-8EA9-B22A28EBB0F9}" type="pres">
      <dgm:prSet presAssocID="{4C86FE1C-5CC1-9444-8A76-98B45F61DFB8}" presName="spacing" presStyleCnt="0"/>
      <dgm:spPr/>
    </dgm:pt>
    <dgm:pt modelId="{4D0D0855-235A-424E-9EB7-AABEDE3A155D}" type="pres">
      <dgm:prSet presAssocID="{526C81F6-F2CF-7144-A303-41B3428966D9}" presName="linNode" presStyleCnt="0"/>
      <dgm:spPr/>
    </dgm:pt>
    <dgm:pt modelId="{04969532-0E41-1E4F-BFFD-20CB7507F86A}" type="pres">
      <dgm:prSet presAssocID="{526C81F6-F2CF-7144-A303-41B3428966D9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6D406-2F9D-2741-ACE3-3F8A04CFBBF0}" type="pres">
      <dgm:prSet presAssocID="{526C81F6-F2CF-7144-A303-41B3428966D9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5B8AB4-0C3E-F143-BF1D-16DEBF05D746}" type="pres">
      <dgm:prSet presAssocID="{703D3076-D764-3F43-98F5-5166A0C2A5FF}" presName="spacing" presStyleCnt="0"/>
      <dgm:spPr/>
    </dgm:pt>
    <dgm:pt modelId="{A786E063-2011-0348-AD7B-4D8C269C7864}" type="pres">
      <dgm:prSet presAssocID="{E81221B6-1174-7A4D-80B5-7E297AFC2740}" presName="linNode" presStyleCnt="0"/>
      <dgm:spPr/>
    </dgm:pt>
    <dgm:pt modelId="{EBE5F0F6-94E1-594D-A8E9-59A36D9BBD38}" type="pres">
      <dgm:prSet presAssocID="{E81221B6-1174-7A4D-80B5-7E297AFC2740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6CE11-2D87-8140-A8CA-2BABDF3864D9}" type="pres">
      <dgm:prSet presAssocID="{E81221B6-1174-7A4D-80B5-7E297AFC2740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B836D9-D8D9-E042-963E-4B795B51DF1F}" srcId="{E81221B6-1174-7A4D-80B5-7E297AFC2740}" destId="{0FD43898-60CA-CC47-A211-2C64C455A3A6}" srcOrd="0" destOrd="0" parTransId="{08200D4A-D361-8C44-A5B4-D00E690F5037}" sibTransId="{CFA81B3C-002F-1941-BBEA-C53C1403F504}"/>
    <dgm:cxn modelId="{1C5FE1CB-E3C7-3345-884B-BE34E56DB0D9}" srcId="{526C81F6-F2CF-7144-A303-41B3428966D9}" destId="{727474F5-B027-9C4A-B8CA-06267C13DADA}" srcOrd="0" destOrd="0" parTransId="{5344A72B-1DB9-9C44-80E5-32AE3C1D6A21}" sibTransId="{D8D88A2B-0089-4741-AD8A-5CC9F738775A}"/>
    <dgm:cxn modelId="{8954C675-523D-6249-913E-1AE57CE63C15}" type="presOf" srcId="{0FD43898-60CA-CC47-A211-2C64C455A3A6}" destId="{8346CE11-2D87-8140-A8CA-2BABDF3864D9}" srcOrd="0" destOrd="0" presId="urn:microsoft.com/office/officeart/2005/8/layout/vList6"/>
    <dgm:cxn modelId="{5620C0EA-E3ED-AA4F-9F36-E80BE2C086CF}" type="presOf" srcId="{EB1CA534-89E6-9A46-9667-294ED40E8BE8}" destId="{A35FC1F3-786D-E147-91E0-F1F7CB336D14}" srcOrd="0" destOrd="0" presId="urn:microsoft.com/office/officeart/2005/8/layout/vList6"/>
    <dgm:cxn modelId="{355448C3-2554-654F-ACAB-CC4C7BA6D935}" type="presOf" srcId="{526C81F6-F2CF-7144-A303-41B3428966D9}" destId="{04969532-0E41-1E4F-BFFD-20CB7507F86A}" srcOrd="0" destOrd="0" presId="urn:microsoft.com/office/officeart/2005/8/layout/vList6"/>
    <dgm:cxn modelId="{2743F627-7590-3D49-9CB0-8CB3C8B8C205}" type="presOf" srcId="{FA6676BF-A221-7E4E-B07B-80AFD7E4BE9E}" destId="{1992409D-F59A-E745-92B6-06AF43E77AF5}" srcOrd="0" destOrd="2" presId="urn:microsoft.com/office/officeart/2005/8/layout/vList6"/>
    <dgm:cxn modelId="{8D4F314B-BD54-0F4B-AA05-BC1B6AF165A0}" srcId="{526C81F6-F2CF-7144-A303-41B3428966D9}" destId="{30B33FFA-2892-5A46-BBD3-C5C351D9F75F}" srcOrd="1" destOrd="0" parTransId="{C56FD66E-462E-5343-ADAE-70132A9920BA}" sibTransId="{45749503-D738-7048-826C-EB9B2BC57E7A}"/>
    <dgm:cxn modelId="{35FA47AB-243E-834C-85E6-980D36B1E68B}" type="presOf" srcId="{E81221B6-1174-7A4D-80B5-7E297AFC2740}" destId="{EBE5F0F6-94E1-594D-A8E9-59A36D9BBD38}" srcOrd="0" destOrd="0" presId="urn:microsoft.com/office/officeart/2005/8/layout/vList6"/>
    <dgm:cxn modelId="{6821F335-2659-BD40-AF8C-6D68140D3BC0}" srcId="{0849D42C-8392-1A4E-B6A6-32E6E7D84357}" destId="{FA6676BF-A221-7E4E-B07B-80AFD7E4BE9E}" srcOrd="2" destOrd="0" parTransId="{11C7B943-09CC-864B-BB91-76ED6C00F356}" sibTransId="{68F2BA04-2662-884F-BA7C-CFDB1FEF7E3A}"/>
    <dgm:cxn modelId="{7F320F62-1686-EC48-A011-8751AFA5A75B}" srcId="{EB1CA534-89E6-9A46-9667-294ED40E8BE8}" destId="{9A7C3C31-4D9F-EF41-BC21-ED6CBF5239F7}" srcOrd="0" destOrd="0" parTransId="{94B836B2-A26B-1F40-86AE-8DE1B4FA0FDE}" sibTransId="{D15D8EC2-5A13-D645-8CD8-3274124C27EA}"/>
    <dgm:cxn modelId="{08958B17-9573-7344-862E-7F1956932787}" type="presOf" srcId="{0849D42C-8392-1A4E-B6A6-32E6E7D84357}" destId="{787CA319-A3C6-8147-A61A-6492EBD4174B}" srcOrd="0" destOrd="0" presId="urn:microsoft.com/office/officeart/2005/8/layout/vList6"/>
    <dgm:cxn modelId="{4963457E-1027-0147-B6F4-EE5CDB924E2E}" srcId="{E81221B6-1174-7A4D-80B5-7E297AFC2740}" destId="{8CDDC122-2226-1044-B9C7-70BD62157D7D}" srcOrd="1" destOrd="0" parTransId="{17257283-B95E-6E4C-B263-B7F42FE80647}" sibTransId="{21ECFA52-FCF2-4940-8652-08593C1017B6}"/>
    <dgm:cxn modelId="{90229A94-9518-F34B-A5B0-449DF326BA73}" type="presOf" srcId="{30B33FFA-2892-5A46-BBD3-C5C351D9F75F}" destId="{BE76D406-2F9D-2741-ACE3-3F8A04CFBBF0}" srcOrd="0" destOrd="1" presId="urn:microsoft.com/office/officeart/2005/8/layout/vList6"/>
    <dgm:cxn modelId="{1097F030-A1E6-BF47-BEE2-86A86116F005}" type="presOf" srcId="{2D01A6A4-528B-9749-9858-0DE356DBF527}" destId="{1992409D-F59A-E745-92B6-06AF43E77AF5}" srcOrd="0" destOrd="1" presId="urn:microsoft.com/office/officeart/2005/8/layout/vList6"/>
    <dgm:cxn modelId="{E48C5F39-0084-2442-9687-B189986C0C7A}" srcId="{526C81F6-F2CF-7144-A303-41B3428966D9}" destId="{8D3255BF-4CCC-A140-B515-46FCD8CD2F7E}" srcOrd="2" destOrd="0" parTransId="{9C432EB7-34E5-6F49-A564-76AD74BFE3BA}" sibTransId="{41D0C9C4-F877-7C42-89A6-62D7FFF3CC74}"/>
    <dgm:cxn modelId="{C22C5D3D-8319-2B49-B337-FFDA0D935AC1}" type="presOf" srcId="{8CDDC122-2226-1044-B9C7-70BD62157D7D}" destId="{8346CE11-2D87-8140-A8CA-2BABDF3864D9}" srcOrd="0" destOrd="1" presId="urn:microsoft.com/office/officeart/2005/8/layout/vList6"/>
    <dgm:cxn modelId="{10867E24-F6DA-984D-BABD-4BFEF0C1A7E5}" srcId="{EB1CA534-89E6-9A46-9667-294ED40E8BE8}" destId="{6CC2C405-9421-024F-B73F-619DCD1488FE}" srcOrd="2" destOrd="0" parTransId="{D7767E2A-C0C3-FF44-9DEB-5EDB347F4C73}" sibTransId="{35DD974A-7633-2748-A046-F76C36F90595}"/>
    <dgm:cxn modelId="{539A7E42-6B7B-0846-AF32-38067679DDC9}" type="presOf" srcId="{D767CE8D-CBF3-DF45-B6DD-CF40623E044C}" destId="{66A83B92-68CD-3545-B557-90495B06DACC}" srcOrd="0" destOrd="1" presId="urn:microsoft.com/office/officeart/2005/8/layout/vList6"/>
    <dgm:cxn modelId="{C8755038-4A6C-AD42-ACA8-0C9F8F780155}" type="presOf" srcId="{9A7C3C31-4D9F-EF41-BC21-ED6CBF5239F7}" destId="{66A83B92-68CD-3545-B557-90495B06DACC}" srcOrd="0" destOrd="0" presId="urn:microsoft.com/office/officeart/2005/8/layout/vList6"/>
    <dgm:cxn modelId="{316561FE-B9DA-5745-8403-6112241E6763}" type="presOf" srcId="{8D3255BF-4CCC-A140-B515-46FCD8CD2F7E}" destId="{BE76D406-2F9D-2741-ACE3-3F8A04CFBBF0}" srcOrd="0" destOrd="2" presId="urn:microsoft.com/office/officeart/2005/8/layout/vList6"/>
    <dgm:cxn modelId="{26572D78-80E2-7340-8E98-FDD91B55D5A1}" type="presOf" srcId="{727474F5-B027-9C4A-B8CA-06267C13DADA}" destId="{BE76D406-2F9D-2741-ACE3-3F8A04CFBBF0}" srcOrd="0" destOrd="0" presId="urn:microsoft.com/office/officeart/2005/8/layout/vList6"/>
    <dgm:cxn modelId="{0F8EBF35-449C-3F46-8BAF-C3A819224826}" srcId="{EB1CA534-89E6-9A46-9667-294ED40E8BE8}" destId="{D767CE8D-CBF3-DF45-B6DD-CF40623E044C}" srcOrd="1" destOrd="0" parTransId="{1C67A0CF-6C97-4644-8599-890588E40F97}" sibTransId="{33AB9863-663C-0E49-8F9B-A81F548C6316}"/>
    <dgm:cxn modelId="{C11A3CB7-F8A3-E948-BDA4-FB21F18BD5D2}" srcId="{0849D42C-8392-1A4E-B6A6-32E6E7D84357}" destId="{9404F1BA-7C2D-9040-B6D8-5146F4967C53}" srcOrd="0" destOrd="0" parTransId="{DC642DF5-C215-9447-A84A-3A608DF1B453}" sibTransId="{97572619-2B30-7247-B85F-D8CEDB0A5365}"/>
    <dgm:cxn modelId="{68C9BCAD-0811-A346-B4D0-47A4598A03B8}" srcId="{713AA58D-1BEC-B347-BB77-5FC439D364B9}" destId="{E81221B6-1174-7A4D-80B5-7E297AFC2740}" srcOrd="3" destOrd="0" parTransId="{B5C0069B-C157-9449-9D67-4295B7DA0501}" sibTransId="{3736A5F4-8744-0344-AB4A-90FA061A86EB}"/>
    <dgm:cxn modelId="{4FBBDDF9-FC0A-0444-ABAD-0D14CC8FEBC6}" type="presOf" srcId="{7BF0C7BA-056E-2947-B8E0-051A82F704DE}" destId="{8346CE11-2D87-8140-A8CA-2BABDF3864D9}" srcOrd="0" destOrd="2" presId="urn:microsoft.com/office/officeart/2005/8/layout/vList6"/>
    <dgm:cxn modelId="{4A1D1C0B-460E-CA40-BB5E-10E2DFC08A49}" srcId="{713AA58D-1BEC-B347-BB77-5FC439D364B9}" destId="{0849D42C-8392-1A4E-B6A6-32E6E7D84357}" srcOrd="1" destOrd="0" parTransId="{79B0405C-4491-704E-9E7F-EEDD68C3637C}" sibTransId="{4C86FE1C-5CC1-9444-8A76-98B45F61DFB8}"/>
    <dgm:cxn modelId="{710BBE45-A7AB-0C4A-8981-B9307C236BB8}" srcId="{0849D42C-8392-1A4E-B6A6-32E6E7D84357}" destId="{2D01A6A4-528B-9749-9858-0DE356DBF527}" srcOrd="1" destOrd="0" parTransId="{55BA923F-FC1B-0847-8F37-BD3CCDF16159}" sibTransId="{573862D1-5BBB-0741-9548-86D79C9D3E20}"/>
    <dgm:cxn modelId="{29DA34BE-F145-D845-979B-21A41D611D58}" type="presOf" srcId="{9404F1BA-7C2D-9040-B6D8-5146F4967C53}" destId="{1992409D-F59A-E745-92B6-06AF43E77AF5}" srcOrd="0" destOrd="0" presId="urn:microsoft.com/office/officeart/2005/8/layout/vList6"/>
    <dgm:cxn modelId="{9A20581E-62A1-3541-99CA-2848E43C794B}" type="presOf" srcId="{713AA58D-1BEC-B347-BB77-5FC439D364B9}" destId="{D8D45F0A-41E7-344D-ACB2-AFEECB7C8D23}" srcOrd="0" destOrd="0" presId="urn:microsoft.com/office/officeart/2005/8/layout/vList6"/>
    <dgm:cxn modelId="{577C710D-73C9-5048-AFD4-1004ED1B01E7}" srcId="{713AA58D-1BEC-B347-BB77-5FC439D364B9}" destId="{526C81F6-F2CF-7144-A303-41B3428966D9}" srcOrd="2" destOrd="0" parTransId="{09465F77-8D7D-2347-BA33-5E17F7E2573B}" sibTransId="{703D3076-D764-3F43-98F5-5166A0C2A5FF}"/>
    <dgm:cxn modelId="{535CCD50-1C22-D841-9C67-EE542E373DAA}" srcId="{713AA58D-1BEC-B347-BB77-5FC439D364B9}" destId="{EB1CA534-89E6-9A46-9667-294ED40E8BE8}" srcOrd="0" destOrd="0" parTransId="{B1E83E6A-EE2C-B14D-A896-F9C061365567}" sibTransId="{41F29AFD-0360-8B42-A867-8737F8876763}"/>
    <dgm:cxn modelId="{8E366BCE-3D61-C145-B52B-C4B68138CB72}" srcId="{E81221B6-1174-7A4D-80B5-7E297AFC2740}" destId="{7BF0C7BA-056E-2947-B8E0-051A82F704DE}" srcOrd="2" destOrd="0" parTransId="{F9F0B7FD-433E-454B-A3DB-BAFED65DA9D5}" sibTransId="{5181C0D8-9495-1743-898F-840468EEA97C}"/>
    <dgm:cxn modelId="{DD8343A6-A845-964C-875F-A96ACA7B532F}" type="presOf" srcId="{6CC2C405-9421-024F-B73F-619DCD1488FE}" destId="{66A83B92-68CD-3545-B557-90495B06DACC}" srcOrd="0" destOrd="2" presId="urn:microsoft.com/office/officeart/2005/8/layout/vList6"/>
    <dgm:cxn modelId="{B153E639-4E26-D349-9DDD-783522386EEB}" type="presParOf" srcId="{D8D45F0A-41E7-344D-ACB2-AFEECB7C8D23}" destId="{ED5B4B9C-0037-E648-9AC3-ADBF8B63A56F}" srcOrd="0" destOrd="0" presId="urn:microsoft.com/office/officeart/2005/8/layout/vList6"/>
    <dgm:cxn modelId="{AA8A253F-689E-E34D-9508-0D2F536EEF89}" type="presParOf" srcId="{ED5B4B9C-0037-E648-9AC3-ADBF8B63A56F}" destId="{A35FC1F3-786D-E147-91E0-F1F7CB336D14}" srcOrd="0" destOrd="0" presId="urn:microsoft.com/office/officeart/2005/8/layout/vList6"/>
    <dgm:cxn modelId="{4B3324CD-320C-F64B-80A9-73EAF8CECE98}" type="presParOf" srcId="{ED5B4B9C-0037-E648-9AC3-ADBF8B63A56F}" destId="{66A83B92-68CD-3545-B557-90495B06DACC}" srcOrd="1" destOrd="0" presId="urn:microsoft.com/office/officeart/2005/8/layout/vList6"/>
    <dgm:cxn modelId="{EDA9AC35-6083-704E-9941-91F356C68BAD}" type="presParOf" srcId="{D8D45F0A-41E7-344D-ACB2-AFEECB7C8D23}" destId="{AC431EC4-DD25-3445-8C5D-0A4AE497A6E2}" srcOrd="1" destOrd="0" presId="urn:microsoft.com/office/officeart/2005/8/layout/vList6"/>
    <dgm:cxn modelId="{94C5C913-0B3A-C848-BE11-531D5660DEC7}" type="presParOf" srcId="{D8D45F0A-41E7-344D-ACB2-AFEECB7C8D23}" destId="{A09FCCF1-7664-C142-806B-38BF33EFABB9}" srcOrd="2" destOrd="0" presId="urn:microsoft.com/office/officeart/2005/8/layout/vList6"/>
    <dgm:cxn modelId="{4645CD8A-EFD8-E747-BA3E-695BC29174ED}" type="presParOf" srcId="{A09FCCF1-7664-C142-806B-38BF33EFABB9}" destId="{787CA319-A3C6-8147-A61A-6492EBD4174B}" srcOrd="0" destOrd="0" presId="urn:microsoft.com/office/officeart/2005/8/layout/vList6"/>
    <dgm:cxn modelId="{16D0B6CF-FAB1-364A-A8F4-F1625912B952}" type="presParOf" srcId="{A09FCCF1-7664-C142-806B-38BF33EFABB9}" destId="{1992409D-F59A-E745-92B6-06AF43E77AF5}" srcOrd="1" destOrd="0" presId="urn:microsoft.com/office/officeart/2005/8/layout/vList6"/>
    <dgm:cxn modelId="{B1D9C650-129A-F84F-8D96-97F5393A25D1}" type="presParOf" srcId="{D8D45F0A-41E7-344D-ACB2-AFEECB7C8D23}" destId="{B20A3F15-9D33-C146-8EA9-B22A28EBB0F9}" srcOrd="3" destOrd="0" presId="urn:microsoft.com/office/officeart/2005/8/layout/vList6"/>
    <dgm:cxn modelId="{B3EC95EB-00C4-4348-B3AB-48FE556ECAB5}" type="presParOf" srcId="{D8D45F0A-41E7-344D-ACB2-AFEECB7C8D23}" destId="{4D0D0855-235A-424E-9EB7-AABEDE3A155D}" srcOrd="4" destOrd="0" presId="urn:microsoft.com/office/officeart/2005/8/layout/vList6"/>
    <dgm:cxn modelId="{ADBD53FA-1A45-0B47-A1C0-35370254AE79}" type="presParOf" srcId="{4D0D0855-235A-424E-9EB7-AABEDE3A155D}" destId="{04969532-0E41-1E4F-BFFD-20CB7507F86A}" srcOrd="0" destOrd="0" presId="urn:microsoft.com/office/officeart/2005/8/layout/vList6"/>
    <dgm:cxn modelId="{0C91365E-4C51-564D-AC48-B9BE5A935BDF}" type="presParOf" srcId="{4D0D0855-235A-424E-9EB7-AABEDE3A155D}" destId="{BE76D406-2F9D-2741-ACE3-3F8A04CFBBF0}" srcOrd="1" destOrd="0" presId="urn:microsoft.com/office/officeart/2005/8/layout/vList6"/>
    <dgm:cxn modelId="{D5C5298D-ECD2-6F44-881D-B7CA62ABBD18}" type="presParOf" srcId="{D8D45F0A-41E7-344D-ACB2-AFEECB7C8D23}" destId="{325B8AB4-0C3E-F143-BF1D-16DEBF05D746}" srcOrd="5" destOrd="0" presId="urn:microsoft.com/office/officeart/2005/8/layout/vList6"/>
    <dgm:cxn modelId="{CC55507F-2C33-2746-BB1E-ED7EB46138C0}" type="presParOf" srcId="{D8D45F0A-41E7-344D-ACB2-AFEECB7C8D23}" destId="{A786E063-2011-0348-AD7B-4D8C269C7864}" srcOrd="6" destOrd="0" presId="urn:microsoft.com/office/officeart/2005/8/layout/vList6"/>
    <dgm:cxn modelId="{6BA4DE96-18BF-9F4F-A2E1-667686036544}" type="presParOf" srcId="{A786E063-2011-0348-AD7B-4D8C269C7864}" destId="{EBE5F0F6-94E1-594D-A8E9-59A36D9BBD38}" srcOrd="0" destOrd="0" presId="urn:microsoft.com/office/officeart/2005/8/layout/vList6"/>
    <dgm:cxn modelId="{29259E05-E3E8-8843-A590-656534960D5E}" type="presParOf" srcId="{A786E063-2011-0348-AD7B-4D8C269C7864}" destId="{8346CE11-2D87-8140-A8CA-2BABDF3864D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6BA28D-1351-D244-A393-F284DBA06221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030AB-E0EA-2641-BC15-CA30B53CCA35}">
      <dgm:prSet phldrT="[Text]"/>
      <dgm:spPr/>
      <dgm:t>
        <a:bodyPr/>
        <a:lstStyle/>
        <a:p>
          <a:r>
            <a:rPr lang="en-US" u="none" dirty="0" smtClean="0"/>
            <a:t>Pair-wise comparison of the six strategic criteria</a:t>
          </a:r>
          <a:endParaRPr lang="en-US" u="none" dirty="0"/>
        </a:p>
      </dgm:t>
    </dgm:pt>
    <dgm:pt modelId="{BB3B2C15-1BB5-7D4D-960A-A16E5A251E0E}" type="parTrans" cxnId="{619C0533-6AF6-354B-8514-2126626E3F91}">
      <dgm:prSet/>
      <dgm:spPr/>
      <dgm:t>
        <a:bodyPr/>
        <a:lstStyle/>
        <a:p>
          <a:endParaRPr lang="en-US"/>
        </a:p>
      </dgm:t>
    </dgm:pt>
    <dgm:pt modelId="{978B0A9A-4E34-EF4A-ADAD-7F64EF00D2C0}" type="sibTrans" cxnId="{619C0533-6AF6-354B-8514-2126626E3F91}">
      <dgm:prSet/>
      <dgm:spPr/>
      <dgm:t>
        <a:bodyPr/>
        <a:lstStyle/>
        <a:p>
          <a:endParaRPr lang="en-US"/>
        </a:p>
      </dgm:t>
    </dgm:pt>
    <dgm:pt modelId="{C9000141-7F4B-3A40-939F-8078C0652FD8}">
      <dgm:prSet phldrT="[Text]"/>
      <dgm:spPr/>
      <dgm:t>
        <a:bodyPr/>
        <a:lstStyle/>
        <a:p>
          <a:r>
            <a:rPr lang="en-US" u="none" dirty="0" smtClean="0"/>
            <a:t>Judgement for each subnet to create BCOR priorities</a:t>
          </a:r>
          <a:endParaRPr lang="en-US" u="none" dirty="0"/>
        </a:p>
      </dgm:t>
    </dgm:pt>
    <dgm:pt modelId="{C6AC1AC2-B7EA-F341-A289-D8307999D2B4}" type="parTrans" cxnId="{96048ED0-5901-CE4D-889A-81DFBEFFDB34}">
      <dgm:prSet/>
      <dgm:spPr/>
      <dgm:t>
        <a:bodyPr/>
        <a:lstStyle/>
        <a:p>
          <a:endParaRPr lang="en-US"/>
        </a:p>
      </dgm:t>
    </dgm:pt>
    <dgm:pt modelId="{CBC89155-7394-724A-8241-6DDD45A0C0C2}" type="sibTrans" cxnId="{96048ED0-5901-CE4D-889A-81DFBEFFDB34}">
      <dgm:prSet/>
      <dgm:spPr/>
      <dgm:t>
        <a:bodyPr/>
        <a:lstStyle/>
        <a:p>
          <a:endParaRPr lang="en-US"/>
        </a:p>
      </dgm:t>
    </dgm:pt>
    <dgm:pt modelId="{31B172AE-AE80-0E45-8328-69B0C405A98B}">
      <dgm:prSet phldrT="[Text]"/>
      <dgm:spPr/>
      <dgm:t>
        <a:bodyPr/>
        <a:lstStyle/>
        <a:p>
          <a:r>
            <a:rPr lang="en-US" u="none" dirty="0" smtClean="0"/>
            <a:t>Comparison of BCOR priorities against strategic criteria priorities</a:t>
          </a:r>
          <a:endParaRPr lang="en-US" u="none" dirty="0"/>
        </a:p>
      </dgm:t>
    </dgm:pt>
    <dgm:pt modelId="{33ACC272-F321-4E44-AED1-46708DFFAFFD}" type="parTrans" cxnId="{7585B1A7-4053-1844-BE97-C88EA0377C2C}">
      <dgm:prSet/>
      <dgm:spPr/>
      <dgm:t>
        <a:bodyPr/>
        <a:lstStyle/>
        <a:p>
          <a:endParaRPr lang="en-US"/>
        </a:p>
      </dgm:t>
    </dgm:pt>
    <dgm:pt modelId="{B12C1A8D-ADA4-E742-9138-F38ED139AF01}" type="sibTrans" cxnId="{7585B1A7-4053-1844-BE97-C88EA0377C2C}">
      <dgm:prSet/>
      <dgm:spPr/>
      <dgm:t>
        <a:bodyPr/>
        <a:lstStyle/>
        <a:p>
          <a:endParaRPr lang="en-US"/>
        </a:p>
      </dgm:t>
    </dgm:pt>
    <dgm:pt modelId="{854845D4-2755-A74D-A51E-884E7C3D16F2}">
      <dgm:prSet phldrT="[Text]"/>
      <dgm:spPr/>
      <dgm:t>
        <a:bodyPr/>
        <a:lstStyle/>
        <a:p>
          <a:r>
            <a:rPr lang="en-US" u="none" dirty="0" smtClean="0"/>
            <a:t>Model synthetization</a:t>
          </a:r>
          <a:endParaRPr lang="en-US" u="none" dirty="0"/>
        </a:p>
      </dgm:t>
    </dgm:pt>
    <dgm:pt modelId="{37CE279F-275B-F142-B452-B7967AC885B6}" type="parTrans" cxnId="{A5E3D4E4-7094-DD4B-9DB6-57C13AFEA2C6}">
      <dgm:prSet/>
      <dgm:spPr/>
      <dgm:t>
        <a:bodyPr/>
        <a:lstStyle/>
        <a:p>
          <a:endParaRPr lang="en-US"/>
        </a:p>
      </dgm:t>
    </dgm:pt>
    <dgm:pt modelId="{1B7F5CD6-D7AA-9343-85AA-62F353A3E906}" type="sibTrans" cxnId="{A5E3D4E4-7094-DD4B-9DB6-57C13AFEA2C6}">
      <dgm:prSet/>
      <dgm:spPr/>
      <dgm:t>
        <a:bodyPr/>
        <a:lstStyle/>
        <a:p>
          <a:endParaRPr lang="en-US"/>
        </a:p>
      </dgm:t>
    </dgm:pt>
    <dgm:pt modelId="{70635D92-1570-844F-8AE6-066861A7C5E3}" type="pres">
      <dgm:prSet presAssocID="{046BA28D-1351-D244-A393-F284DBA0622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39B658-409E-FF4C-BDA5-FB22BA98C17F}" type="pres">
      <dgm:prSet presAssocID="{046BA28D-1351-D244-A393-F284DBA06221}" presName="dummyMaxCanvas" presStyleCnt="0">
        <dgm:presLayoutVars/>
      </dgm:prSet>
      <dgm:spPr/>
    </dgm:pt>
    <dgm:pt modelId="{5AE61B02-3FBF-BD47-8165-7D4C30AD5A0B}" type="pres">
      <dgm:prSet presAssocID="{046BA28D-1351-D244-A393-F284DBA0622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162FC-09D4-CC45-93E1-9F41A6700AB4}" type="pres">
      <dgm:prSet presAssocID="{046BA28D-1351-D244-A393-F284DBA0622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529CC-8A65-F14C-942A-FF394BDAA571}" type="pres">
      <dgm:prSet presAssocID="{046BA28D-1351-D244-A393-F284DBA0622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8D2B3-ADA3-214B-91A2-B2ED639B3A0F}" type="pres">
      <dgm:prSet presAssocID="{046BA28D-1351-D244-A393-F284DBA0622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A0534-6754-DC4E-8F4C-B45574511691}" type="pres">
      <dgm:prSet presAssocID="{046BA28D-1351-D244-A393-F284DBA0622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EA183-5BA2-244A-B1CC-496214155E83}" type="pres">
      <dgm:prSet presAssocID="{046BA28D-1351-D244-A393-F284DBA0622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8ACDF-2E55-2A48-AB3E-8088A3EDF6DA}" type="pres">
      <dgm:prSet presAssocID="{046BA28D-1351-D244-A393-F284DBA0622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A8C0D-5F77-224D-A507-AF443E148070}" type="pres">
      <dgm:prSet presAssocID="{046BA28D-1351-D244-A393-F284DBA0622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60F44-C01D-D844-9076-DB6E7D2DDA03}" type="pres">
      <dgm:prSet presAssocID="{046BA28D-1351-D244-A393-F284DBA0622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0C33E-5281-F147-9A08-D7AC97CEAFD0}" type="pres">
      <dgm:prSet presAssocID="{046BA28D-1351-D244-A393-F284DBA0622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37215-26D2-C44E-83F0-02EF58F790F3}" type="pres">
      <dgm:prSet presAssocID="{046BA28D-1351-D244-A393-F284DBA0622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CC1FE5-B252-E64F-A633-353BBF8F2FFA}" type="presOf" srcId="{B12C1A8D-ADA4-E742-9138-F38ED139AF01}" destId="{AFF8ACDF-2E55-2A48-AB3E-8088A3EDF6DA}" srcOrd="0" destOrd="0" presId="urn:microsoft.com/office/officeart/2005/8/layout/vProcess5"/>
    <dgm:cxn modelId="{8E1487AA-79C1-4E4A-89CD-EB21EF482904}" type="presOf" srcId="{C9000141-7F4B-3A40-939F-8078C0652FD8}" destId="{F7C60F44-C01D-D844-9076-DB6E7D2DDA03}" srcOrd="1" destOrd="0" presId="urn:microsoft.com/office/officeart/2005/8/layout/vProcess5"/>
    <dgm:cxn modelId="{8715E32A-704E-EB4F-8CC5-0DAE5F2CC6B2}" type="presOf" srcId="{854845D4-2755-A74D-A51E-884E7C3D16F2}" destId="{E7A37215-26D2-C44E-83F0-02EF58F790F3}" srcOrd="1" destOrd="0" presId="urn:microsoft.com/office/officeart/2005/8/layout/vProcess5"/>
    <dgm:cxn modelId="{6EC0F73A-0FA4-DF4D-9FCA-A617A5FDB2E2}" type="presOf" srcId="{854845D4-2755-A74D-A51E-884E7C3D16F2}" destId="{F0A8D2B3-ADA3-214B-91A2-B2ED639B3A0F}" srcOrd="0" destOrd="0" presId="urn:microsoft.com/office/officeart/2005/8/layout/vProcess5"/>
    <dgm:cxn modelId="{7585B1A7-4053-1844-BE97-C88EA0377C2C}" srcId="{046BA28D-1351-D244-A393-F284DBA06221}" destId="{31B172AE-AE80-0E45-8328-69B0C405A98B}" srcOrd="2" destOrd="0" parTransId="{33ACC272-F321-4E44-AED1-46708DFFAFFD}" sibTransId="{B12C1A8D-ADA4-E742-9138-F38ED139AF01}"/>
    <dgm:cxn modelId="{335C4616-01A8-BC47-94FE-39B361A3EBDA}" type="presOf" srcId="{31B172AE-AE80-0E45-8328-69B0C405A98B}" destId="{5E4529CC-8A65-F14C-942A-FF394BDAA571}" srcOrd="0" destOrd="0" presId="urn:microsoft.com/office/officeart/2005/8/layout/vProcess5"/>
    <dgm:cxn modelId="{7EA8DE41-AE8D-134B-BBEE-53EA565BFCA0}" type="presOf" srcId="{CBC89155-7394-724A-8241-6DDD45A0C0C2}" destId="{304EA183-5BA2-244A-B1CC-496214155E83}" srcOrd="0" destOrd="0" presId="urn:microsoft.com/office/officeart/2005/8/layout/vProcess5"/>
    <dgm:cxn modelId="{619C0533-6AF6-354B-8514-2126626E3F91}" srcId="{046BA28D-1351-D244-A393-F284DBA06221}" destId="{ECC030AB-E0EA-2641-BC15-CA30B53CCA35}" srcOrd="0" destOrd="0" parTransId="{BB3B2C15-1BB5-7D4D-960A-A16E5A251E0E}" sibTransId="{978B0A9A-4E34-EF4A-ADAD-7F64EF00D2C0}"/>
    <dgm:cxn modelId="{1A09ED3F-3BD3-0140-B3BB-747F213FF3A1}" type="presOf" srcId="{ECC030AB-E0EA-2641-BC15-CA30B53CCA35}" destId="{5AE61B02-3FBF-BD47-8165-7D4C30AD5A0B}" srcOrd="0" destOrd="0" presId="urn:microsoft.com/office/officeart/2005/8/layout/vProcess5"/>
    <dgm:cxn modelId="{462FD85C-68A9-2646-9E39-3779D46E9AB7}" type="presOf" srcId="{C9000141-7F4B-3A40-939F-8078C0652FD8}" destId="{0D8162FC-09D4-CC45-93E1-9F41A6700AB4}" srcOrd="0" destOrd="0" presId="urn:microsoft.com/office/officeart/2005/8/layout/vProcess5"/>
    <dgm:cxn modelId="{157EFAE3-F520-7C48-984F-0CADF1462D61}" type="presOf" srcId="{978B0A9A-4E34-EF4A-ADAD-7F64EF00D2C0}" destId="{9B7A0534-6754-DC4E-8F4C-B45574511691}" srcOrd="0" destOrd="0" presId="urn:microsoft.com/office/officeart/2005/8/layout/vProcess5"/>
    <dgm:cxn modelId="{5D0F8F36-4F2F-4543-B06E-868013F92B35}" type="presOf" srcId="{ECC030AB-E0EA-2641-BC15-CA30B53CCA35}" destId="{CD8A8C0D-5F77-224D-A507-AF443E148070}" srcOrd="1" destOrd="0" presId="urn:microsoft.com/office/officeart/2005/8/layout/vProcess5"/>
    <dgm:cxn modelId="{96048ED0-5901-CE4D-889A-81DFBEFFDB34}" srcId="{046BA28D-1351-D244-A393-F284DBA06221}" destId="{C9000141-7F4B-3A40-939F-8078C0652FD8}" srcOrd="1" destOrd="0" parTransId="{C6AC1AC2-B7EA-F341-A289-D8307999D2B4}" sibTransId="{CBC89155-7394-724A-8241-6DDD45A0C0C2}"/>
    <dgm:cxn modelId="{4834B9FD-E90C-B54C-A312-370EE4DE9E41}" type="presOf" srcId="{31B172AE-AE80-0E45-8328-69B0C405A98B}" destId="{96D0C33E-5281-F147-9A08-D7AC97CEAFD0}" srcOrd="1" destOrd="0" presId="urn:microsoft.com/office/officeart/2005/8/layout/vProcess5"/>
    <dgm:cxn modelId="{A5E3D4E4-7094-DD4B-9DB6-57C13AFEA2C6}" srcId="{046BA28D-1351-D244-A393-F284DBA06221}" destId="{854845D4-2755-A74D-A51E-884E7C3D16F2}" srcOrd="3" destOrd="0" parTransId="{37CE279F-275B-F142-B452-B7967AC885B6}" sibTransId="{1B7F5CD6-D7AA-9343-85AA-62F353A3E906}"/>
    <dgm:cxn modelId="{0E26A473-0F0B-F741-8335-CA354774DE72}" type="presOf" srcId="{046BA28D-1351-D244-A393-F284DBA06221}" destId="{70635D92-1570-844F-8AE6-066861A7C5E3}" srcOrd="0" destOrd="0" presId="urn:microsoft.com/office/officeart/2005/8/layout/vProcess5"/>
    <dgm:cxn modelId="{22BFDBDF-D7F2-F845-B7E8-156A4B9EAC07}" type="presParOf" srcId="{70635D92-1570-844F-8AE6-066861A7C5E3}" destId="{4139B658-409E-FF4C-BDA5-FB22BA98C17F}" srcOrd="0" destOrd="0" presId="urn:microsoft.com/office/officeart/2005/8/layout/vProcess5"/>
    <dgm:cxn modelId="{34E3DCA1-25FE-7B45-A499-FDC41270EDA1}" type="presParOf" srcId="{70635D92-1570-844F-8AE6-066861A7C5E3}" destId="{5AE61B02-3FBF-BD47-8165-7D4C30AD5A0B}" srcOrd="1" destOrd="0" presId="urn:microsoft.com/office/officeart/2005/8/layout/vProcess5"/>
    <dgm:cxn modelId="{90FD988C-BB45-B746-A960-4D01093A86D6}" type="presParOf" srcId="{70635D92-1570-844F-8AE6-066861A7C5E3}" destId="{0D8162FC-09D4-CC45-93E1-9F41A6700AB4}" srcOrd="2" destOrd="0" presId="urn:microsoft.com/office/officeart/2005/8/layout/vProcess5"/>
    <dgm:cxn modelId="{D3E5001A-8821-1F43-81B7-4463BF61F11C}" type="presParOf" srcId="{70635D92-1570-844F-8AE6-066861A7C5E3}" destId="{5E4529CC-8A65-F14C-942A-FF394BDAA571}" srcOrd="3" destOrd="0" presId="urn:microsoft.com/office/officeart/2005/8/layout/vProcess5"/>
    <dgm:cxn modelId="{1D636747-F489-7C49-95C5-D4DC421E11A4}" type="presParOf" srcId="{70635D92-1570-844F-8AE6-066861A7C5E3}" destId="{F0A8D2B3-ADA3-214B-91A2-B2ED639B3A0F}" srcOrd="4" destOrd="0" presId="urn:microsoft.com/office/officeart/2005/8/layout/vProcess5"/>
    <dgm:cxn modelId="{50CF05D6-4BD2-E646-890E-7C108BDBA920}" type="presParOf" srcId="{70635D92-1570-844F-8AE6-066861A7C5E3}" destId="{9B7A0534-6754-DC4E-8F4C-B45574511691}" srcOrd="5" destOrd="0" presId="urn:microsoft.com/office/officeart/2005/8/layout/vProcess5"/>
    <dgm:cxn modelId="{2475E449-7FA6-7F40-92CE-6B5D4333FF82}" type="presParOf" srcId="{70635D92-1570-844F-8AE6-066861A7C5E3}" destId="{304EA183-5BA2-244A-B1CC-496214155E83}" srcOrd="6" destOrd="0" presId="urn:microsoft.com/office/officeart/2005/8/layout/vProcess5"/>
    <dgm:cxn modelId="{812CE372-4465-1441-8B7A-C8DBCD0B07E0}" type="presParOf" srcId="{70635D92-1570-844F-8AE6-066861A7C5E3}" destId="{AFF8ACDF-2E55-2A48-AB3E-8088A3EDF6DA}" srcOrd="7" destOrd="0" presId="urn:microsoft.com/office/officeart/2005/8/layout/vProcess5"/>
    <dgm:cxn modelId="{1AB5456F-3056-A345-A1AB-59F6C7243AF1}" type="presParOf" srcId="{70635D92-1570-844F-8AE6-066861A7C5E3}" destId="{CD8A8C0D-5F77-224D-A507-AF443E148070}" srcOrd="8" destOrd="0" presId="urn:microsoft.com/office/officeart/2005/8/layout/vProcess5"/>
    <dgm:cxn modelId="{1FA95549-A235-D34F-A014-DBFE38CE9545}" type="presParOf" srcId="{70635D92-1570-844F-8AE6-066861A7C5E3}" destId="{F7C60F44-C01D-D844-9076-DB6E7D2DDA03}" srcOrd="9" destOrd="0" presId="urn:microsoft.com/office/officeart/2005/8/layout/vProcess5"/>
    <dgm:cxn modelId="{1558D415-6D14-AB4D-AD94-C5808C76C40D}" type="presParOf" srcId="{70635D92-1570-844F-8AE6-066861A7C5E3}" destId="{96D0C33E-5281-F147-9A08-D7AC97CEAFD0}" srcOrd="10" destOrd="0" presId="urn:microsoft.com/office/officeart/2005/8/layout/vProcess5"/>
    <dgm:cxn modelId="{24C9FD88-D1AB-4049-9BC1-7D3D6287EA20}" type="presParOf" srcId="{70635D92-1570-844F-8AE6-066861A7C5E3}" destId="{E7A37215-26D2-C44E-83F0-02EF58F790F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6BA28D-1351-D244-A393-F284DBA06221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030AB-E0EA-2641-BC15-CA30B53CCA35}">
      <dgm:prSet phldrT="[Text]"/>
      <dgm:spPr/>
      <dgm:t>
        <a:bodyPr/>
        <a:lstStyle/>
        <a:p>
          <a:r>
            <a:rPr lang="en-US" u="none" dirty="0" smtClean="0">
              <a:solidFill>
                <a:schemeClr val="bg1"/>
              </a:solidFill>
            </a:rPr>
            <a:t>Pair-wise comparison of the six strategic criteria</a:t>
          </a:r>
          <a:endParaRPr lang="en-US" u="none" dirty="0">
            <a:solidFill>
              <a:schemeClr val="bg1"/>
            </a:solidFill>
          </a:endParaRPr>
        </a:p>
      </dgm:t>
    </dgm:pt>
    <dgm:pt modelId="{BB3B2C15-1BB5-7D4D-960A-A16E5A251E0E}" type="parTrans" cxnId="{619C0533-6AF6-354B-8514-2126626E3F91}">
      <dgm:prSet/>
      <dgm:spPr/>
      <dgm:t>
        <a:bodyPr/>
        <a:lstStyle/>
        <a:p>
          <a:endParaRPr lang="en-US"/>
        </a:p>
      </dgm:t>
    </dgm:pt>
    <dgm:pt modelId="{978B0A9A-4E34-EF4A-ADAD-7F64EF00D2C0}" type="sibTrans" cxnId="{619C0533-6AF6-354B-8514-2126626E3F91}">
      <dgm:prSet/>
      <dgm:spPr/>
      <dgm:t>
        <a:bodyPr/>
        <a:lstStyle/>
        <a:p>
          <a:endParaRPr lang="en-US"/>
        </a:p>
      </dgm:t>
    </dgm:pt>
    <dgm:pt modelId="{C9000141-7F4B-3A40-939F-8078C0652FD8}">
      <dgm:prSet phldrT="[Text]"/>
      <dgm:spPr>
        <a:solidFill>
          <a:schemeClr val="accent6">
            <a:lumMod val="40000"/>
            <a:lumOff val="60000"/>
          </a:schemeClr>
        </a:solidFill>
        <a:effectLst>
          <a:outerShdw blurRad="38100" dist="25400" dir="5400000" rotWithShape="0">
            <a:srgbClr val="000000">
              <a:alpha val="54000"/>
            </a:srgbClr>
          </a:outerShdw>
        </a:effectLst>
      </dgm:spPr>
      <dgm:t>
        <a:bodyPr/>
        <a:lstStyle/>
        <a:p>
          <a:r>
            <a:rPr lang="en-US" u="none" dirty="0" smtClean="0"/>
            <a:t>Judgement for each subnet to create BCOR priorities</a:t>
          </a:r>
          <a:endParaRPr lang="en-US" u="none" dirty="0"/>
        </a:p>
      </dgm:t>
    </dgm:pt>
    <dgm:pt modelId="{C6AC1AC2-B7EA-F341-A289-D8307999D2B4}" type="parTrans" cxnId="{96048ED0-5901-CE4D-889A-81DFBEFFDB34}">
      <dgm:prSet/>
      <dgm:spPr/>
      <dgm:t>
        <a:bodyPr/>
        <a:lstStyle/>
        <a:p>
          <a:endParaRPr lang="en-US"/>
        </a:p>
      </dgm:t>
    </dgm:pt>
    <dgm:pt modelId="{CBC89155-7394-724A-8241-6DDD45A0C0C2}" type="sibTrans" cxnId="{96048ED0-5901-CE4D-889A-81DFBEFFDB34}">
      <dgm:prSet/>
      <dgm:spPr/>
      <dgm:t>
        <a:bodyPr/>
        <a:lstStyle/>
        <a:p>
          <a:endParaRPr lang="en-US"/>
        </a:p>
      </dgm:t>
    </dgm:pt>
    <dgm:pt modelId="{31B172AE-AE80-0E45-8328-69B0C405A98B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u="none" dirty="0" smtClean="0">
              <a:solidFill>
                <a:schemeClr val="bg1"/>
              </a:solidFill>
            </a:rPr>
            <a:t>Comparison of BCOR priorities against strategic criteria priorities</a:t>
          </a:r>
          <a:endParaRPr lang="en-US" u="none" dirty="0">
            <a:solidFill>
              <a:schemeClr val="bg1"/>
            </a:solidFill>
          </a:endParaRPr>
        </a:p>
      </dgm:t>
    </dgm:pt>
    <dgm:pt modelId="{33ACC272-F321-4E44-AED1-46708DFFAFFD}" type="parTrans" cxnId="{7585B1A7-4053-1844-BE97-C88EA0377C2C}">
      <dgm:prSet/>
      <dgm:spPr/>
      <dgm:t>
        <a:bodyPr/>
        <a:lstStyle/>
        <a:p>
          <a:endParaRPr lang="en-US"/>
        </a:p>
      </dgm:t>
    </dgm:pt>
    <dgm:pt modelId="{B12C1A8D-ADA4-E742-9138-F38ED139AF01}" type="sibTrans" cxnId="{7585B1A7-4053-1844-BE97-C88EA0377C2C}">
      <dgm:prSet/>
      <dgm:spPr/>
      <dgm:t>
        <a:bodyPr/>
        <a:lstStyle/>
        <a:p>
          <a:endParaRPr lang="en-US"/>
        </a:p>
      </dgm:t>
    </dgm:pt>
    <dgm:pt modelId="{854845D4-2755-A74D-A51E-884E7C3D16F2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u="none" dirty="0" smtClean="0">
              <a:solidFill>
                <a:schemeClr val="bg1"/>
              </a:solidFill>
            </a:rPr>
            <a:t>Model synthetization</a:t>
          </a:r>
          <a:endParaRPr lang="en-US" u="none" dirty="0">
            <a:solidFill>
              <a:schemeClr val="bg1"/>
            </a:solidFill>
          </a:endParaRPr>
        </a:p>
      </dgm:t>
    </dgm:pt>
    <dgm:pt modelId="{37CE279F-275B-F142-B452-B7967AC885B6}" type="parTrans" cxnId="{A5E3D4E4-7094-DD4B-9DB6-57C13AFEA2C6}">
      <dgm:prSet/>
      <dgm:spPr/>
      <dgm:t>
        <a:bodyPr/>
        <a:lstStyle/>
        <a:p>
          <a:endParaRPr lang="en-US"/>
        </a:p>
      </dgm:t>
    </dgm:pt>
    <dgm:pt modelId="{1B7F5CD6-D7AA-9343-85AA-62F353A3E906}" type="sibTrans" cxnId="{A5E3D4E4-7094-DD4B-9DB6-57C13AFEA2C6}">
      <dgm:prSet/>
      <dgm:spPr/>
      <dgm:t>
        <a:bodyPr/>
        <a:lstStyle/>
        <a:p>
          <a:endParaRPr lang="en-US"/>
        </a:p>
      </dgm:t>
    </dgm:pt>
    <dgm:pt modelId="{70635D92-1570-844F-8AE6-066861A7C5E3}" type="pres">
      <dgm:prSet presAssocID="{046BA28D-1351-D244-A393-F284DBA0622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39B658-409E-FF4C-BDA5-FB22BA98C17F}" type="pres">
      <dgm:prSet presAssocID="{046BA28D-1351-D244-A393-F284DBA06221}" presName="dummyMaxCanvas" presStyleCnt="0">
        <dgm:presLayoutVars/>
      </dgm:prSet>
      <dgm:spPr/>
    </dgm:pt>
    <dgm:pt modelId="{5AE61B02-3FBF-BD47-8165-7D4C30AD5A0B}" type="pres">
      <dgm:prSet presAssocID="{046BA28D-1351-D244-A393-F284DBA0622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162FC-09D4-CC45-93E1-9F41A6700AB4}" type="pres">
      <dgm:prSet presAssocID="{046BA28D-1351-D244-A393-F284DBA0622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529CC-8A65-F14C-942A-FF394BDAA571}" type="pres">
      <dgm:prSet presAssocID="{046BA28D-1351-D244-A393-F284DBA0622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8D2B3-ADA3-214B-91A2-B2ED639B3A0F}" type="pres">
      <dgm:prSet presAssocID="{046BA28D-1351-D244-A393-F284DBA0622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A0534-6754-DC4E-8F4C-B45574511691}" type="pres">
      <dgm:prSet presAssocID="{046BA28D-1351-D244-A393-F284DBA0622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EA183-5BA2-244A-B1CC-496214155E83}" type="pres">
      <dgm:prSet presAssocID="{046BA28D-1351-D244-A393-F284DBA0622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8ACDF-2E55-2A48-AB3E-8088A3EDF6DA}" type="pres">
      <dgm:prSet presAssocID="{046BA28D-1351-D244-A393-F284DBA0622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A8C0D-5F77-224D-A507-AF443E148070}" type="pres">
      <dgm:prSet presAssocID="{046BA28D-1351-D244-A393-F284DBA0622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60F44-C01D-D844-9076-DB6E7D2DDA03}" type="pres">
      <dgm:prSet presAssocID="{046BA28D-1351-D244-A393-F284DBA0622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0C33E-5281-F147-9A08-D7AC97CEAFD0}" type="pres">
      <dgm:prSet presAssocID="{046BA28D-1351-D244-A393-F284DBA0622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37215-26D2-C44E-83F0-02EF58F790F3}" type="pres">
      <dgm:prSet presAssocID="{046BA28D-1351-D244-A393-F284DBA0622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346591-1E04-C74B-AFD8-CEF92162EEEB}" type="presOf" srcId="{C9000141-7F4B-3A40-939F-8078C0652FD8}" destId="{F7C60F44-C01D-D844-9076-DB6E7D2DDA03}" srcOrd="1" destOrd="0" presId="urn:microsoft.com/office/officeart/2005/8/layout/vProcess5"/>
    <dgm:cxn modelId="{66444B8B-A7AA-8B44-BBB3-4B0FB8F7B350}" type="presOf" srcId="{ECC030AB-E0EA-2641-BC15-CA30B53CCA35}" destId="{5AE61B02-3FBF-BD47-8165-7D4C30AD5A0B}" srcOrd="0" destOrd="0" presId="urn:microsoft.com/office/officeart/2005/8/layout/vProcess5"/>
    <dgm:cxn modelId="{3711633C-9B11-3A4D-A6B7-6C5EEF15A33D}" type="presOf" srcId="{978B0A9A-4E34-EF4A-ADAD-7F64EF00D2C0}" destId="{9B7A0534-6754-DC4E-8F4C-B45574511691}" srcOrd="0" destOrd="0" presId="urn:microsoft.com/office/officeart/2005/8/layout/vProcess5"/>
    <dgm:cxn modelId="{547E794B-265F-2C4A-B7AE-1AB8EEAAFE47}" type="presOf" srcId="{CBC89155-7394-724A-8241-6DDD45A0C0C2}" destId="{304EA183-5BA2-244A-B1CC-496214155E83}" srcOrd="0" destOrd="0" presId="urn:microsoft.com/office/officeart/2005/8/layout/vProcess5"/>
    <dgm:cxn modelId="{FA72EDB4-8431-4A40-A9AE-253F0D1B192F}" type="presOf" srcId="{C9000141-7F4B-3A40-939F-8078C0652FD8}" destId="{0D8162FC-09D4-CC45-93E1-9F41A6700AB4}" srcOrd="0" destOrd="0" presId="urn:microsoft.com/office/officeart/2005/8/layout/vProcess5"/>
    <dgm:cxn modelId="{7585B1A7-4053-1844-BE97-C88EA0377C2C}" srcId="{046BA28D-1351-D244-A393-F284DBA06221}" destId="{31B172AE-AE80-0E45-8328-69B0C405A98B}" srcOrd="2" destOrd="0" parTransId="{33ACC272-F321-4E44-AED1-46708DFFAFFD}" sibTransId="{B12C1A8D-ADA4-E742-9138-F38ED139AF01}"/>
    <dgm:cxn modelId="{4B242B28-FC26-CE47-909C-F2663B02FBE6}" type="presOf" srcId="{B12C1A8D-ADA4-E742-9138-F38ED139AF01}" destId="{AFF8ACDF-2E55-2A48-AB3E-8088A3EDF6DA}" srcOrd="0" destOrd="0" presId="urn:microsoft.com/office/officeart/2005/8/layout/vProcess5"/>
    <dgm:cxn modelId="{1C416409-DA29-5F4C-9EC7-B293433AE6CF}" type="presOf" srcId="{854845D4-2755-A74D-A51E-884E7C3D16F2}" destId="{F0A8D2B3-ADA3-214B-91A2-B2ED639B3A0F}" srcOrd="0" destOrd="0" presId="urn:microsoft.com/office/officeart/2005/8/layout/vProcess5"/>
    <dgm:cxn modelId="{619C0533-6AF6-354B-8514-2126626E3F91}" srcId="{046BA28D-1351-D244-A393-F284DBA06221}" destId="{ECC030AB-E0EA-2641-BC15-CA30B53CCA35}" srcOrd="0" destOrd="0" parTransId="{BB3B2C15-1BB5-7D4D-960A-A16E5A251E0E}" sibTransId="{978B0A9A-4E34-EF4A-ADAD-7F64EF00D2C0}"/>
    <dgm:cxn modelId="{5BDB318C-E882-9249-96DE-83E848C24AA4}" type="presOf" srcId="{31B172AE-AE80-0E45-8328-69B0C405A98B}" destId="{96D0C33E-5281-F147-9A08-D7AC97CEAFD0}" srcOrd="1" destOrd="0" presId="urn:microsoft.com/office/officeart/2005/8/layout/vProcess5"/>
    <dgm:cxn modelId="{0D5A245F-629B-A746-9B7A-C601AC1AEB66}" type="presOf" srcId="{ECC030AB-E0EA-2641-BC15-CA30B53CCA35}" destId="{CD8A8C0D-5F77-224D-A507-AF443E148070}" srcOrd="1" destOrd="0" presId="urn:microsoft.com/office/officeart/2005/8/layout/vProcess5"/>
    <dgm:cxn modelId="{1359B1DC-8248-514C-A8A0-B6524450394D}" type="presOf" srcId="{31B172AE-AE80-0E45-8328-69B0C405A98B}" destId="{5E4529CC-8A65-F14C-942A-FF394BDAA571}" srcOrd="0" destOrd="0" presId="urn:microsoft.com/office/officeart/2005/8/layout/vProcess5"/>
    <dgm:cxn modelId="{96048ED0-5901-CE4D-889A-81DFBEFFDB34}" srcId="{046BA28D-1351-D244-A393-F284DBA06221}" destId="{C9000141-7F4B-3A40-939F-8078C0652FD8}" srcOrd="1" destOrd="0" parTransId="{C6AC1AC2-B7EA-F341-A289-D8307999D2B4}" sibTransId="{CBC89155-7394-724A-8241-6DDD45A0C0C2}"/>
    <dgm:cxn modelId="{F3FA9B52-440F-8B49-BC56-1DB601BB57EA}" type="presOf" srcId="{046BA28D-1351-D244-A393-F284DBA06221}" destId="{70635D92-1570-844F-8AE6-066861A7C5E3}" srcOrd="0" destOrd="0" presId="urn:microsoft.com/office/officeart/2005/8/layout/vProcess5"/>
    <dgm:cxn modelId="{7D664D07-B525-CB47-9BC0-9AF25F9E8BCC}" type="presOf" srcId="{854845D4-2755-A74D-A51E-884E7C3D16F2}" destId="{E7A37215-26D2-C44E-83F0-02EF58F790F3}" srcOrd="1" destOrd="0" presId="urn:microsoft.com/office/officeart/2005/8/layout/vProcess5"/>
    <dgm:cxn modelId="{A5E3D4E4-7094-DD4B-9DB6-57C13AFEA2C6}" srcId="{046BA28D-1351-D244-A393-F284DBA06221}" destId="{854845D4-2755-A74D-A51E-884E7C3D16F2}" srcOrd="3" destOrd="0" parTransId="{37CE279F-275B-F142-B452-B7967AC885B6}" sibTransId="{1B7F5CD6-D7AA-9343-85AA-62F353A3E906}"/>
    <dgm:cxn modelId="{9C5AE470-26F2-4A4D-A0A5-83634B943E52}" type="presParOf" srcId="{70635D92-1570-844F-8AE6-066861A7C5E3}" destId="{4139B658-409E-FF4C-BDA5-FB22BA98C17F}" srcOrd="0" destOrd="0" presId="urn:microsoft.com/office/officeart/2005/8/layout/vProcess5"/>
    <dgm:cxn modelId="{B8A63D92-4AAC-4544-B85E-A2EF0F9502B1}" type="presParOf" srcId="{70635D92-1570-844F-8AE6-066861A7C5E3}" destId="{5AE61B02-3FBF-BD47-8165-7D4C30AD5A0B}" srcOrd="1" destOrd="0" presId="urn:microsoft.com/office/officeart/2005/8/layout/vProcess5"/>
    <dgm:cxn modelId="{BE6A27BF-0D7C-614D-A514-3EC13DF99FAA}" type="presParOf" srcId="{70635D92-1570-844F-8AE6-066861A7C5E3}" destId="{0D8162FC-09D4-CC45-93E1-9F41A6700AB4}" srcOrd="2" destOrd="0" presId="urn:microsoft.com/office/officeart/2005/8/layout/vProcess5"/>
    <dgm:cxn modelId="{4C1C3DCE-203E-D042-8338-26FF476F1EAB}" type="presParOf" srcId="{70635D92-1570-844F-8AE6-066861A7C5E3}" destId="{5E4529CC-8A65-F14C-942A-FF394BDAA571}" srcOrd="3" destOrd="0" presId="urn:microsoft.com/office/officeart/2005/8/layout/vProcess5"/>
    <dgm:cxn modelId="{3985C0E0-3C24-E44B-B603-BAA16EA8B98C}" type="presParOf" srcId="{70635D92-1570-844F-8AE6-066861A7C5E3}" destId="{F0A8D2B3-ADA3-214B-91A2-B2ED639B3A0F}" srcOrd="4" destOrd="0" presId="urn:microsoft.com/office/officeart/2005/8/layout/vProcess5"/>
    <dgm:cxn modelId="{8DABD237-CFB8-8146-B90C-C4E505F3B79C}" type="presParOf" srcId="{70635D92-1570-844F-8AE6-066861A7C5E3}" destId="{9B7A0534-6754-DC4E-8F4C-B45574511691}" srcOrd="5" destOrd="0" presId="urn:microsoft.com/office/officeart/2005/8/layout/vProcess5"/>
    <dgm:cxn modelId="{7BB046F1-6A21-C94E-A8F2-3A04EA5704F3}" type="presParOf" srcId="{70635D92-1570-844F-8AE6-066861A7C5E3}" destId="{304EA183-5BA2-244A-B1CC-496214155E83}" srcOrd="6" destOrd="0" presId="urn:microsoft.com/office/officeart/2005/8/layout/vProcess5"/>
    <dgm:cxn modelId="{9D84FCAA-EBE2-F649-A552-59B5399CFE02}" type="presParOf" srcId="{70635D92-1570-844F-8AE6-066861A7C5E3}" destId="{AFF8ACDF-2E55-2A48-AB3E-8088A3EDF6DA}" srcOrd="7" destOrd="0" presId="urn:microsoft.com/office/officeart/2005/8/layout/vProcess5"/>
    <dgm:cxn modelId="{DB3D45AB-C47C-7A46-A3CD-BCDE9F2EE7D2}" type="presParOf" srcId="{70635D92-1570-844F-8AE6-066861A7C5E3}" destId="{CD8A8C0D-5F77-224D-A507-AF443E148070}" srcOrd="8" destOrd="0" presId="urn:microsoft.com/office/officeart/2005/8/layout/vProcess5"/>
    <dgm:cxn modelId="{61562BE9-22C4-294F-B15D-3C3303C2E6CA}" type="presParOf" srcId="{70635D92-1570-844F-8AE6-066861A7C5E3}" destId="{F7C60F44-C01D-D844-9076-DB6E7D2DDA03}" srcOrd="9" destOrd="0" presId="urn:microsoft.com/office/officeart/2005/8/layout/vProcess5"/>
    <dgm:cxn modelId="{72BC7688-5D6B-4342-8917-ADD53E248B80}" type="presParOf" srcId="{70635D92-1570-844F-8AE6-066861A7C5E3}" destId="{96D0C33E-5281-F147-9A08-D7AC97CEAFD0}" srcOrd="10" destOrd="0" presId="urn:microsoft.com/office/officeart/2005/8/layout/vProcess5"/>
    <dgm:cxn modelId="{71A31827-C1B0-8345-9E31-DE80D61B37C1}" type="presParOf" srcId="{70635D92-1570-844F-8AE6-066861A7C5E3}" destId="{E7A37215-26D2-C44E-83F0-02EF58F790F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6BA28D-1351-D244-A393-F284DBA06221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030AB-E0EA-2641-BC15-CA30B53CCA3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u="none" dirty="0" smtClean="0">
              <a:solidFill>
                <a:schemeClr val="bg1"/>
              </a:solidFill>
            </a:rPr>
            <a:t>Pair-wise comparison of the six strategic criteria</a:t>
          </a:r>
          <a:endParaRPr lang="en-US" u="none" dirty="0">
            <a:solidFill>
              <a:schemeClr val="bg1"/>
            </a:solidFill>
          </a:endParaRPr>
        </a:p>
      </dgm:t>
    </dgm:pt>
    <dgm:pt modelId="{BB3B2C15-1BB5-7D4D-960A-A16E5A251E0E}" type="parTrans" cxnId="{619C0533-6AF6-354B-8514-2126626E3F91}">
      <dgm:prSet/>
      <dgm:spPr/>
      <dgm:t>
        <a:bodyPr/>
        <a:lstStyle/>
        <a:p>
          <a:endParaRPr lang="en-US"/>
        </a:p>
      </dgm:t>
    </dgm:pt>
    <dgm:pt modelId="{978B0A9A-4E34-EF4A-ADAD-7F64EF00D2C0}" type="sibTrans" cxnId="{619C0533-6AF6-354B-8514-2126626E3F91}">
      <dgm:prSet/>
      <dgm:spPr/>
      <dgm:t>
        <a:bodyPr/>
        <a:lstStyle/>
        <a:p>
          <a:endParaRPr lang="en-US"/>
        </a:p>
      </dgm:t>
    </dgm:pt>
    <dgm:pt modelId="{C9000141-7F4B-3A40-939F-8078C0652FD8}">
      <dgm:prSet phldrT="[Text]"/>
      <dgm:spPr>
        <a:solidFill>
          <a:schemeClr val="accent1"/>
        </a:solidFill>
        <a:effectLst>
          <a:outerShdw blurRad="38100" dist="25400" dir="5400000" rotWithShape="0">
            <a:srgbClr val="000000">
              <a:alpha val="54000"/>
            </a:srgbClr>
          </a:outerShdw>
        </a:effectLst>
      </dgm:spPr>
      <dgm:t>
        <a:bodyPr/>
        <a:lstStyle/>
        <a:p>
          <a:r>
            <a:rPr lang="en-US" u="none" dirty="0" smtClean="0"/>
            <a:t>Judgement for each subnet to create BCOR priorities</a:t>
          </a:r>
          <a:endParaRPr lang="en-US" u="none" dirty="0"/>
        </a:p>
      </dgm:t>
    </dgm:pt>
    <dgm:pt modelId="{C6AC1AC2-B7EA-F341-A289-D8307999D2B4}" type="parTrans" cxnId="{96048ED0-5901-CE4D-889A-81DFBEFFDB34}">
      <dgm:prSet/>
      <dgm:spPr/>
      <dgm:t>
        <a:bodyPr/>
        <a:lstStyle/>
        <a:p>
          <a:endParaRPr lang="en-US"/>
        </a:p>
      </dgm:t>
    </dgm:pt>
    <dgm:pt modelId="{CBC89155-7394-724A-8241-6DDD45A0C0C2}" type="sibTrans" cxnId="{96048ED0-5901-CE4D-889A-81DFBEFFDB34}">
      <dgm:prSet/>
      <dgm:spPr/>
      <dgm:t>
        <a:bodyPr/>
        <a:lstStyle/>
        <a:p>
          <a:endParaRPr lang="en-US"/>
        </a:p>
      </dgm:t>
    </dgm:pt>
    <dgm:pt modelId="{31B172AE-AE80-0E45-8328-69B0C405A98B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u="none" dirty="0" smtClean="0">
              <a:solidFill>
                <a:schemeClr val="bg1"/>
              </a:solidFill>
            </a:rPr>
            <a:t>Comparison of BCOR priorities against strategic criteria priorities</a:t>
          </a:r>
          <a:endParaRPr lang="en-US" u="none" dirty="0">
            <a:solidFill>
              <a:schemeClr val="bg1"/>
            </a:solidFill>
          </a:endParaRPr>
        </a:p>
      </dgm:t>
    </dgm:pt>
    <dgm:pt modelId="{33ACC272-F321-4E44-AED1-46708DFFAFFD}" type="parTrans" cxnId="{7585B1A7-4053-1844-BE97-C88EA0377C2C}">
      <dgm:prSet/>
      <dgm:spPr/>
      <dgm:t>
        <a:bodyPr/>
        <a:lstStyle/>
        <a:p>
          <a:endParaRPr lang="en-US"/>
        </a:p>
      </dgm:t>
    </dgm:pt>
    <dgm:pt modelId="{B12C1A8D-ADA4-E742-9138-F38ED139AF01}" type="sibTrans" cxnId="{7585B1A7-4053-1844-BE97-C88EA0377C2C}">
      <dgm:prSet/>
      <dgm:spPr/>
      <dgm:t>
        <a:bodyPr/>
        <a:lstStyle/>
        <a:p>
          <a:endParaRPr lang="en-US"/>
        </a:p>
      </dgm:t>
    </dgm:pt>
    <dgm:pt modelId="{854845D4-2755-A74D-A51E-884E7C3D16F2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u="none" dirty="0" smtClean="0">
              <a:solidFill>
                <a:schemeClr val="bg1"/>
              </a:solidFill>
            </a:rPr>
            <a:t>Model synthetization</a:t>
          </a:r>
          <a:endParaRPr lang="en-US" u="none" dirty="0">
            <a:solidFill>
              <a:schemeClr val="bg1"/>
            </a:solidFill>
          </a:endParaRPr>
        </a:p>
      </dgm:t>
    </dgm:pt>
    <dgm:pt modelId="{37CE279F-275B-F142-B452-B7967AC885B6}" type="parTrans" cxnId="{A5E3D4E4-7094-DD4B-9DB6-57C13AFEA2C6}">
      <dgm:prSet/>
      <dgm:spPr/>
      <dgm:t>
        <a:bodyPr/>
        <a:lstStyle/>
        <a:p>
          <a:endParaRPr lang="en-US"/>
        </a:p>
      </dgm:t>
    </dgm:pt>
    <dgm:pt modelId="{1B7F5CD6-D7AA-9343-85AA-62F353A3E906}" type="sibTrans" cxnId="{A5E3D4E4-7094-DD4B-9DB6-57C13AFEA2C6}">
      <dgm:prSet/>
      <dgm:spPr/>
      <dgm:t>
        <a:bodyPr/>
        <a:lstStyle/>
        <a:p>
          <a:endParaRPr lang="en-US"/>
        </a:p>
      </dgm:t>
    </dgm:pt>
    <dgm:pt modelId="{70635D92-1570-844F-8AE6-066861A7C5E3}" type="pres">
      <dgm:prSet presAssocID="{046BA28D-1351-D244-A393-F284DBA0622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39B658-409E-FF4C-BDA5-FB22BA98C17F}" type="pres">
      <dgm:prSet presAssocID="{046BA28D-1351-D244-A393-F284DBA06221}" presName="dummyMaxCanvas" presStyleCnt="0">
        <dgm:presLayoutVars/>
      </dgm:prSet>
      <dgm:spPr/>
    </dgm:pt>
    <dgm:pt modelId="{5AE61B02-3FBF-BD47-8165-7D4C30AD5A0B}" type="pres">
      <dgm:prSet presAssocID="{046BA28D-1351-D244-A393-F284DBA0622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162FC-09D4-CC45-93E1-9F41A6700AB4}" type="pres">
      <dgm:prSet presAssocID="{046BA28D-1351-D244-A393-F284DBA0622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529CC-8A65-F14C-942A-FF394BDAA571}" type="pres">
      <dgm:prSet presAssocID="{046BA28D-1351-D244-A393-F284DBA0622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8D2B3-ADA3-214B-91A2-B2ED639B3A0F}" type="pres">
      <dgm:prSet presAssocID="{046BA28D-1351-D244-A393-F284DBA0622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A0534-6754-DC4E-8F4C-B45574511691}" type="pres">
      <dgm:prSet presAssocID="{046BA28D-1351-D244-A393-F284DBA0622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EA183-5BA2-244A-B1CC-496214155E83}" type="pres">
      <dgm:prSet presAssocID="{046BA28D-1351-D244-A393-F284DBA0622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8ACDF-2E55-2A48-AB3E-8088A3EDF6DA}" type="pres">
      <dgm:prSet presAssocID="{046BA28D-1351-D244-A393-F284DBA0622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A8C0D-5F77-224D-A507-AF443E148070}" type="pres">
      <dgm:prSet presAssocID="{046BA28D-1351-D244-A393-F284DBA0622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60F44-C01D-D844-9076-DB6E7D2DDA03}" type="pres">
      <dgm:prSet presAssocID="{046BA28D-1351-D244-A393-F284DBA0622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0C33E-5281-F147-9A08-D7AC97CEAFD0}" type="pres">
      <dgm:prSet presAssocID="{046BA28D-1351-D244-A393-F284DBA0622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37215-26D2-C44E-83F0-02EF58F790F3}" type="pres">
      <dgm:prSet presAssocID="{046BA28D-1351-D244-A393-F284DBA0622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4B4BF2-6350-4742-8555-DE73F31173D2}" type="presOf" srcId="{C9000141-7F4B-3A40-939F-8078C0652FD8}" destId="{0D8162FC-09D4-CC45-93E1-9F41A6700AB4}" srcOrd="0" destOrd="0" presId="urn:microsoft.com/office/officeart/2005/8/layout/vProcess5"/>
    <dgm:cxn modelId="{7585B1A7-4053-1844-BE97-C88EA0377C2C}" srcId="{046BA28D-1351-D244-A393-F284DBA06221}" destId="{31B172AE-AE80-0E45-8328-69B0C405A98B}" srcOrd="2" destOrd="0" parTransId="{33ACC272-F321-4E44-AED1-46708DFFAFFD}" sibTransId="{B12C1A8D-ADA4-E742-9138-F38ED139AF01}"/>
    <dgm:cxn modelId="{61787104-BD5A-3F42-B77C-AFF2E003B352}" type="presOf" srcId="{854845D4-2755-A74D-A51E-884E7C3D16F2}" destId="{F0A8D2B3-ADA3-214B-91A2-B2ED639B3A0F}" srcOrd="0" destOrd="0" presId="urn:microsoft.com/office/officeart/2005/8/layout/vProcess5"/>
    <dgm:cxn modelId="{7BE13253-C3E2-1044-82D0-20F5ADFB3810}" type="presOf" srcId="{978B0A9A-4E34-EF4A-ADAD-7F64EF00D2C0}" destId="{9B7A0534-6754-DC4E-8F4C-B45574511691}" srcOrd="0" destOrd="0" presId="urn:microsoft.com/office/officeart/2005/8/layout/vProcess5"/>
    <dgm:cxn modelId="{5D5EC67B-C645-7A48-88F5-F98DD7BD5CD8}" type="presOf" srcId="{B12C1A8D-ADA4-E742-9138-F38ED139AF01}" destId="{AFF8ACDF-2E55-2A48-AB3E-8088A3EDF6DA}" srcOrd="0" destOrd="0" presId="urn:microsoft.com/office/officeart/2005/8/layout/vProcess5"/>
    <dgm:cxn modelId="{8E65823F-8DC8-1447-91F8-5E4EF2DEBA91}" type="presOf" srcId="{31B172AE-AE80-0E45-8328-69B0C405A98B}" destId="{96D0C33E-5281-F147-9A08-D7AC97CEAFD0}" srcOrd="1" destOrd="0" presId="urn:microsoft.com/office/officeart/2005/8/layout/vProcess5"/>
    <dgm:cxn modelId="{619C0533-6AF6-354B-8514-2126626E3F91}" srcId="{046BA28D-1351-D244-A393-F284DBA06221}" destId="{ECC030AB-E0EA-2641-BC15-CA30B53CCA35}" srcOrd="0" destOrd="0" parTransId="{BB3B2C15-1BB5-7D4D-960A-A16E5A251E0E}" sibTransId="{978B0A9A-4E34-EF4A-ADAD-7F64EF00D2C0}"/>
    <dgm:cxn modelId="{F870F568-BA0C-004E-84BB-BB7BCBB2E375}" type="presOf" srcId="{046BA28D-1351-D244-A393-F284DBA06221}" destId="{70635D92-1570-844F-8AE6-066861A7C5E3}" srcOrd="0" destOrd="0" presId="urn:microsoft.com/office/officeart/2005/8/layout/vProcess5"/>
    <dgm:cxn modelId="{DB2C07CF-0CB8-A54E-824A-D2D5243A41A0}" type="presOf" srcId="{ECC030AB-E0EA-2641-BC15-CA30B53CCA35}" destId="{5AE61B02-3FBF-BD47-8165-7D4C30AD5A0B}" srcOrd="0" destOrd="0" presId="urn:microsoft.com/office/officeart/2005/8/layout/vProcess5"/>
    <dgm:cxn modelId="{A5E3D4E4-7094-DD4B-9DB6-57C13AFEA2C6}" srcId="{046BA28D-1351-D244-A393-F284DBA06221}" destId="{854845D4-2755-A74D-A51E-884E7C3D16F2}" srcOrd="3" destOrd="0" parTransId="{37CE279F-275B-F142-B452-B7967AC885B6}" sibTransId="{1B7F5CD6-D7AA-9343-85AA-62F353A3E906}"/>
    <dgm:cxn modelId="{96048ED0-5901-CE4D-889A-81DFBEFFDB34}" srcId="{046BA28D-1351-D244-A393-F284DBA06221}" destId="{C9000141-7F4B-3A40-939F-8078C0652FD8}" srcOrd="1" destOrd="0" parTransId="{C6AC1AC2-B7EA-F341-A289-D8307999D2B4}" sibTransId="{CBC89155-7394-724A-8241-6DDD45A0C0C2}"/>
    <dgm:cxn modelId="{AE7ACE20-A1F6-794E-813E-9CAC72B50F89}" type="presOf" srcId="{C9000141-7F4B-3A40-939F-8078C0652FD8}" destId="{F7C60F44-C01D-D844-9076-DB6E7D2DDA03}" srcOrd="1" destOrd="0" presId="urn:microsoft.com/office/officeart/2005/8/layout/vProcess5"/>
    <dgm:cxn modelId="{87263767-8F74-B54B-8ABB-C0ADDA5AEE8B}" type="presOf" srcId="{854845D4-2755-A74D-A51E-884E7C3D16F2}" destId="{E7A37215-26D2-C44E-83F0-02EF58F790F3}" srcOrd="1" destOrd="0" presId="urn:microsoft.com/office/officeart/2005/8/layout/vProcess5"/>
    <dgm:cxn modelId="{74084775-F9F7-B247-A647-5BA63CD08622}" type="presOf" srcId="{31B172AE-AE80-0E45-8328-69B0C405A98B}" destId="{5E4529CC-8A65-F14C-942A-FF394BDAA571}" srcOrd="0" destOrd="0" presId="urn:microsoft.com/office/officeart/2005/8/layout/vProcess5"/>
    <dgm:cxn modelId="{543E0E31-B0F5-AB4A-8C47-9486B956051E}" type="presOf" srcId="{CBC89155-7394-724A-8241-6DDD45A0C0C2}" destId="{304EA183-5BA2-244A-B1CC-496214155E83}" srcOrd="0" destOrd="0" presId="urn:microsoft.com/office/officeart/2005/8/layout/vProcess5"/>
    <dgm:cxn modelId="{7EFC24D4-BF39-854F-93EF-6C9629C7DE1A}" type="presOf" srcId="{ECC030AB-E0EA-2641-BC15-CA30B53CCA35}" destId="{CD8A8C0D-5F77-224D-A507-AF443E148070}" srcOrd="1" destOrd="0" presId="urn:microsoft.com/office/officeart/2005/8/layout/vProcess5"/>
    <dgm:cxn modelId="{B3FEA234-3461-7F45-AD05-6870E9046D01}" type="presParOf" srcId="{70635D92-1570-844F-8AE6-066861A7C5E3}" destId="{4139B658-409E-FF4C-BDA5-FB22BA98C17F}" srcOrd="0" destOrd="0" presId="urn:microsoft.com/office/officeart/2005/8/layout/vProcess5"/>
    <dgm:cxn modelId="{AA0E9770-8DA3-E849-B4F4-F56F0EE1DA0E}" type="presParOf" srcId="{70635D92-1570-844F-8AE6-066861A7C5E3}" destId="{5AE61B02-3FBF-BD47-8165-7D4C30AD5A0B}" srcOrd="1" destOrd="0" presId="urn:microsoft.com/office/officeart/2005/8/layout/vProcess5"/>
    <dgm:cxn modelId="{D07C6521-835C-0143-90FF-3D1E9205A7CA}" type="presParOf" srcId="{70635D92-1570-844F-8AE6-066861A7C5E3}" destId="{0D8162FC-09D4-CC45-93E1-9F41A6700AB4}" srcOrd="2" destOrd="0" presId="urn:microsoft.com/office/officeart/2005/8/layout/vProcess5"/>
    <dgm:cxn modelId="{A82DC1FB-F2BA-5E45-ACEC-3B9D31ABF853}" type="presParOf" srcId="{70635D92-1570-844F-8AE6-066861A7C5E3}" destId="{5E4529CC-8A65-F14C-942A-FF394BDAA571}" srcOrd="3" destOrd="0" presId="urn:microsoft.com/office/officeart/2005/8/layout/vProcess5"/>
    <dgm:cxn modelId="{857DDB78-F9B3-944A-B9D1-412CCEB7DCB6}" type="presParOf" srcId="{70635D92-1570-844F-8AE6-066861A7C5E3}" destId="{F0A8D2B3-ADA3-214B-91A2-B2ED639B3A0F}" srcOrd="4" destOrd="0" presId="urn:microsoft.com/office/officeart/2005/8/layout/vProcess5"/>
    <dgm:cxn modelId="{C1C1FE20-E5EC-7344-AA83-50181EFA63D6}" type="presParOf" srcId="{70635D92-1570-844F-8AE6-066861A7C5E3}" destId="{9B7A0534-6754-DC4E-8F4C-B45574511691}" srcOrd="5" destOrd="0" presId="urn:microsoft.com/office/officeart/2005/8/layout/vProcess5"/>
    <dgm:cxn modelId="{BCCC6626-69A1-5645-86E1-9F0D0E7A4FF9}" type="presParOf" srcId="{70635D92-1570-844F-8AE6-066861A7C5E3}" destId="{304EA183-5BA2-244A-B1CC-496214155E83}" srcOrd="6" destOrd="0" presId="urn:microsoft.com/office/officeart/2005/8/layout/vProcess5"/>
    <dgm:cxn modelId="{9E3B6A36-DE6D-2143-81E8-35DA26DA3BDC}" type="presParOf" srcId="{70635D92-1570-844F-8AE6-066861A7C5E3}" destId="{AFF8ACDF-2E55-2A48-AB3E-8088A3EDF6DA}" srcOrd="7" destOrd="0" presId="urn:microsoft.com/office/officeart/2005/8/layout/vProcess5"/>
    <dgm:cxn modelId="{C008A967-6000-6142-A640-D35F911B940F}" type="presParOf" srcId="{70635D92-1570-844F-8AE6-066861A7C5E3}" destId="{CD8A8C0D-5F77-224D-A507-AF443E148070}" srcOrd="8" destOrd="0" presId="urn:microsoft.com/office/officeart/2005/8/layout/vProcess5"/>
    <dgm:cxn modelId="{BC11D7FF-01B1-C244-B83F-D66626E99D87}" type="presParOf" srcId="{70635D92-1570-844F-8AE6-066861A7C5E3}" destId="{F7C60F44-C01D-D844-9076-DB6E7D2DDA03}" srcOrd="9" destOrd="0" presId="urn:microsoft.com/office/officeart/2005/8/layout/vProcess5"/>
    <dgm:cxn modelId="{8FCF8DC3-2B45-904F-B005-CE28B114AFB0}" type="presParOf" srcId="{70635D92-1570-844F-8AE6-066861A7C5E3}" destId="{96D0C33E-5281-F147-9A08-D7AC97CEAFD0}" srcOrd="10" destOrd="0" presId="urn:microsoft.com/office/officeart/2005/8/layout/vProcess5"/>
    <dgm:cxn modelId="{F014655B-6ED9-E546-A128-1754E185BA0B}" type="presParOf" srcId="{70635D92-1570-844F-8AE6-066861A7C5E3}" destId="{E7A37215-26D2-C44E-83F0-02EF58F790F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6BA28D-1351-D244-A393-F284DBA06221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030AB-E0EA-2641-BC15-CA30B53CCA3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u="none" dirty="0" smtClean="0">
              <a:solidFill>
                <a:schemeClr val="bg1"/>
              </a:solidFill>
            </a:rPr>
            <a:t>Pair-wise comparison of the six strategic criteria</a:t>
          </a:r>
          <a:endParaRPr lang="en-US" u="none" dirty="0">
            <a:solidFill>
              <a:schemeClr val="bg1"/>
            </a:solidFill>
          </a:endParaRPr>
        </a:p>
      </dgm:t>
    </dgm:pt>
    <dgm:pt modelId="{BB3B2C15-1BB5-7D4D-960A-A16E5A251E0E}" type="parTrans" cxnId="{619C0533-6AF6-354B-8514-2126626E3F91}">
      <dgm:prSet/>
      <dgm:spPr/>
      <dgm:t>
        <a:bodyPr/>
        <a:lstStyle/>
        <a:p>
          <a:endParaRPr lang="en-US"/>
        </a:p>
      </dgm:t>
    </dgm:pt>
    <dgm:pt modelId="{978B0A9A-4E34-EF4A-ADAD-7F64EF00D2C0}" type="sibTrans" cxnId="{619C0533-6AF6-354B-8514-2126626E3F91}">
      <dgm:prSet/>
      <dgm:spPr/>
      <dgm:t>
        <a:bodyPr/>
        <a:lstStyle/>
        <a:p>
          <a:endParaRPr lang="en-US"/>
        </a:p>
      </dgm:t>
    </dgm:pt>
    <dgm:pt modelId="{C9000141-7F4B-3A40-939F-8078C0652FD8}">
      <dgm:prSet phldrT="[Text]"/>
      <dgm:spPr>
        <a:solidFill>
          <a:schemeClr val="accent6">
            <a:lumMod val="40000"/>
            <a:lumOff val="60000"/>
          </a:schemeClr>
        </a:solidFill>
        <a:effectLst>
          <a:outerShdw blurRad="38100" dist="25400" dir="5400000" rotWithShape="0">
            <a:srgbClr val="000000">
              <a:alpha val="54000"/>
            </a:srgbClr>
          </a:outerShdw>
        </a:effectLst>
      </dgm:spPr>
      <dgm:t>
        <a:bodyPr/>
        <a:lstStyle/>
        <a:p>
          <a:r>
            <a:rPr lang="en-US" u="none" dirty="0" smtClean="0"/>
            <a:t>Judgement for each subnet to create BCOR priorities</a:t>
          </a:r>
          <a:endParaRPr lang="en-US" u="none" dirty="0"/>
        </a:p>
      </dgm:t>
    </dgm:pt>
    <dgm:pt modelId="{C6AC1AC2-B7EA-F341-A289-D8307999D2B4}" type="parTrans" cxnId="{96048ED0-5901-CE4D-889A-81DFBEFFDB34}">
      <dgm:prSet/>
      <dgm:spPr/>
      <dgm:t>
        <a:bodyPr/>
        <a:lstStyle/>
        <a:p>
          <a:endParaRPr lang="en-US"/>
        </a:p>
      </dgm:t>
    </dgm:pt>
    <dgm:pt modelId="{CBC89155-7394-724A-8241-6DDD45A0C0C2}" type="sibTrans" cxnId="{96048ED0-5901-CE4D-889A-81DFBEFFDB34}">
      <dgm:prSet/>
      <dgm:spPr/>
      <dgm:t>
        <a:bodyPr/>
        <a:lstStyle/>
        <a:p>
          <a:endParaRPr lang="en-US"/>
        </a:p>
      </dgm:t>
    </dgm:pt>
    <dgm:pt modelId="{31B172AE-AE80-0E45-8328-69B0C405A98B}">
      <dgm:prSet phldrT="[Text]"/>
      <dgm:spPr>
        <a:solidFill>
          <a:schemeClr val="accent1"/>
        </a:solidFill>
      </dgm:spPr>
      <dgm:t>
        <a:bodyPr/>
        <a:lstStyle/>
        <a:p>
          <a:r>
            <a:rPr lang="en-US" u="none" dirty="0" smtClean="0">
              <a:solidFill>
                <a:schemeClr val="bg1"/>
              </a:solidFill>
            </a:rPr>
            <a:t>Comparison of BCOR priorities against strategic criteria priorities</a:t>
          </a:r>
          <a:endParaRPr lang="en-US" u="none" dirty="0">
            <a:solidFill>
              <a:schemeClr val="bg1"/>
            </a:solidFill>
          </a:endParaRPr>
        </a:p>
      </dgm:t>
    </dgm:pt>
    <dgm:pt modelId="{33ACC272-F321-4E44-AED1-46708DFFAFFD}" type="parTrans" cxnId="{7585B1A7-4053-1844-BE97-C88EA0377C2C}">
      <dgm:prSet/>
      <dgm:spPr/>
      <dgm:t>
        <a:bodyPr/>
        <a:lstStyle/>
        <a:p>
          <a:endParaRPr lang="en-US"/>
        </a:p>
      </dgm:t>
    </dgm:pt>
    <dgm:pt modelId="{B12C1A8D-ADA4-E742-9138-F38ED139AF01}" type="sibTrans" cxnId="{7585B1A7-4053-1844-BE97-C88EA0377C2C}">
      <dgm:prSet/>
      <dgm:spPr/>
      <dgm:t>
        <a:bodyPr/>
        <a:lstStyle/>
        <a:p>
          <a:endParaRPr lang="en-US"/>
        </a:p>
      </dgm:t>
    </dgm:pt>
    <dgm:pt modelId="{854845D4-2755-A74D-A51E-884E7C3D16F2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u="none" dirty="0" smtClean="0">
              <a:solidFill>
                <a:schemeClr val="bg1"/>
              </a:solidFill>
            </a:rPr>
            <a:t>Model synthetization</a:t>
          </a:r>
          <a:endParaRPr lang="en-US" u="none" dirty="0">
            <a:solidFill>
              <a:schemeClr val="bg1"/>
            </a:solidFill>
          </a:endParaRPr>
        </a:p>
      </dgm:t>
    </dgm:pt>
    <dgm:pt modelId="{37CE279F-275B-F142-B452-B7967AC885B6}" type="parTrans" cxnId="{A5E3D4E4-7094-DD4B-9DB6-57C13AFEA2C6}">
      <dgm:prSet/>
      <dgm:spPr/>
      <dgm:t>
        <a:bodyPr/>
        <a:lstStyle/>
        <a:p>
          <a:endParaRPr lang="en-US"/>
        </a:p>
      </dgm:t>
    </dgm:pt>
    <dgm:pt modelId="{1B7F5CD6-D7AA-9343-85AA-62F353A3E906}" type="sibTrans" cxnId="{A5E3D4E4-7094-DD4B-9DB6-57C13AFEA2C6}">
      <dgm:prSet/>
      <dgm:spPr/>
      <dgm:t>
        <a:bodyPr/>
        <a:lstStyle/>
        <a:p>
          <a:endParaRPr lang="en-US"/>
        </a:p>
      </dgm:t>
    </dgm:pt>
    <dgm:pt modelId="{70635D92-1570-844F-8AE6-066861A7C5E3}" type="pres">
      <dgm:prSet presAssocID="{046BA28D-1351-D244-A393-F284DBA0622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39B658-409E-FF4C-BDA5-FB22BA98C17F}" type="pres">
      <dgm:prSet presAssocID="{046BA28D-1351-D244-A393-F284DBA06221}" presName="dummyMaxCanvas" presStyleCnt="0">
        <dgm:presLayoutVars/>
      </dgm:prSet>
      <dgm:spPr/>
    </dgm:pt>
    <dgm:pt modelId="{5AE61B02-3FBF-BD47-8165-7D4C30AD5A0B}" type="pres">
      <dgm:prSet presAssocID="{046BA28D-1351-D244-A393-F284DBA0622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162FC-09D4-CC45-93E1-9F41A6700AB4}" type="pres">
      <dgm:prSet presAssocID="{046BA28D-1351-D244-A393-F284DBA0622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529CC-8A65-F14C-942A-FF394BDAA571}" type="pres">
      <dgm:prSet presAssocID="{046BA28D-1351-D244-A393-F284DBA0622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8D2B3-ADA3-214B-91A2-B2ED639B3A0F}" type="pres">
      <dgm:prSet presAssocID="{046BA28D-1351-D244-A393-F284DBA0622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A0534-6754-DC4E-8F4C-B45574511691}" type="pres">
      <dgm:prSet presAssocID="{046BA28D-1351-D244-A393-F284DBA0622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EA183-5BA2-244A-B1CC-496214155E83}" type="pres">
      <dgm:prSet presAssocID="{046BA28D-1351-D244-A393-F284DBA0622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8ACDF-2E55-2A48-AB3E-8088A3EDF6DA}" type="pres">
      <dgm:prSet presAssocID="{046BA28D-1351-D244-A393-F284DBA0622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A8C0D-5F77-224D-A507-AF443E148070}" type="pres">
      <dgm:prSet presAssocID="{046BA28D-1351-D244-A393-F284DBA0622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60F44-C01D-D844-9076-DB6E7D2DDA03}" type="pres">
      <dgm:prSet presAssocID="{046BA28D-1351-D244-A393-F284DBA0622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0C33E-5281-F147-9A08-D7AC97CEAFD0}" type="pres">
      <dgm:prSet presAssocID="{046BA28D-1351-D244-A393-F284DBA0622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37215-26D2-C44E-83F0-02EF58F790F3}" type="pres">
      <dgm:prSet presAssocID="{046BA28D-1351-D244-A393-F284DBA0622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24E232-F249-B74D-A15E-A2298129CD56}" type="presOf" srcId="{ECC030AB-E0EA-2641-BC15-CA30B53CCA35}" destId="{5AE61B02-3FBF-BD47-8165-7D4C30AD5A0B}" srcOrd="0" destOrd="0" presId="urn:microsoft.com/office/officeart/2005/8/layout/vProcess5"/>
    <dgm:cxn modelId="{A6CD1350-AD3F-494F-86BE-DEFC911E6BBC}" type="presOf" srcId="{31B172AE-AE80-0E45-8328-69B0C405A98B}" destId="{96D0C33E-5281-F147-9A08-D7AC97CEAFD0}" srcOrd="1" destOrd="0" presId="urn:microsoft.com/office/officeart/2005/8/layout/vProcess5"/>
    <dgm:cxn modelId="{7585B1A7-4053-1844-BE97-C88EA0377C2C}" srcId="{046BA28D-1351-D244-A393-F284DBA06221}" destId="{31B172AE-AE80-0E45-8328-69B0C405A98B}" srcOrd="2" destOrd="0" parTransId="{33ACC272-F321-4E44-AED1-46708DFFAFFD}" sibTransId="{B12C1A8D-ADA4-E742-9138-F38ED139AF01}"/>
    <dgm:cxn modelId="{63748357-3C1E-C244-8A8D-BB0608A9757D}" type="presOf" srcId="{854845D4-2755-A74D-A51E-884E7C3D16F2}" destId="{F0A8D2B3-ADA3-214B-91A2-B2ED639B3A0F}" srcOrd="0" destOrd="0" presId="urn:microsoft.com/office/officeart/2005/8/layout/vProcess5"/>
    <dgm:cxn modelId="{53BBAAE4-F890-B94D-9D20-45B44F9EF8FD}" type="presOf" srcId="{ECC030AB-E0EA-2641-BC15-CA30B53CCA35}" destId="{CD8A8C0D-5F77-224D-A507-AF443E148070}" srcOrd="1" destOrd="0" presId="urn:microsoft.com/office/officeart/2005/8/layout/vProcess5"/>
    <dgm:cxn modelId="{619C0533-6AF6-354B-8514-2126626E3F91}" srcId="{046BA28D-1351-D244-A393-F284DBA06221}" destId="{ECC030AB-E0EA-2641-BC15-CA30B53CCA35}" srcOrd="0" destOrd="0" parTransId="{BB3B2C15-1BB5-7D4D-960A-A16E5A251E0E}" sibTransId="{978B0A9A-4E34-EF4A-ADAD-7F64EF00D2C0}"/>
    <dgm:cxn modelId="{F0E9F39F-9B15-B14D-8F8C-A8F20903C02A}" type="presOf" srcId="{854845D4-2755-A74D-A51E-884E7C3D16F2}" destId="{E7A37215-26D2-C44E-83F0-02EF58F790F3}" srcOrd="1" destOrd="0" presId="urn:microsoft.com/office/officeart/2005/8/layout/vProcess5"/>
    <dgm:cxn modelId="{850C07E7-4907-034A-92F6-766D20CCF092}" type="presOf" srcId="{046BA28D-1351-D244-A393-F284DBA06221}" destId="{70635D92-1570-844F-8AE6-066861A7C5E3}" srcOrd="0" destOrd="0" presId="urn:microsoft.com/office/officeart/2005/8/layout/vProcess5"/>
    <dgm:cxn modelId="{4BA34BD1-C2D0-6945-92AA-22DC53FE1A5E}" type="presOf" srcId="{31B172AE-AE80-0E45-8328-69B0C405A98B}" destId="{5E4529CC-8A65-F14C-942A-FF394BDAA571}" srcOrd="0" destOrd="0" presId="urn:microsoft.com/office/officeart/2005/8/layout/vProcess5"/>
    <dgm:cxn modelId="{344EAFDF-C94C-7B4B-86DE-068FFE3A8781}" type="presOf" srcId="{978B0A9A-4E34-EF4A-ADAD-7F64EF00D2C0}" destId="{9B7A0534-6754-DC4E-8F4C-B45574511691}" srcOrd="0" destOrd="0" presId="urn:microsoft.com/office/officeart/2005/8/layout/vProcess5"/>
    <dgm:cxn modelId="{194418DD-3A46-4D4F-99B0-5248EE07C073}" type="presOf" srcId="{CBC89155-7394-724A-8241-6DDD45A0C0C2}" destId="{304EA183-5BA2-244A-B1CC-496214155E83}" srcOrd="0" destOrd="0" presId="urn:microsoft.com/office/officeart/2005/8/layout/vProcess5"/>
    <dgm:cxn modelId="{96048ED0-5901-CE4D-889A-81DFBEFFDB34}" srcId="{046BA28D-1351-D244-A393-F284DBA06221}" destId="{C9000141-7F4B-3A40-939F-8078C0652FD8}" srcOrd="1" destOrd="0" parTransId="{C6AC1AC2-B7EA-F341-A289-D8307999D2B4}" sibTransId="{CBC89155-7394-724A-8241-6DDD45A0C0C2}"/>
    <dgm:cxn modelId="{7FD38A60-6A9F-8B49-BA0C-65B68517EC1D}" type="presOf" srcId="{B12C1A8D-ADA4-E742-9138-F38ED139AF01}" destId="{AFF8ACDF-2E55-2A48-AB3E-8088A3EDF6DA}" srcOrd="0" destOrd="0" presId="urn:microsoft.com/office/officeart/2005/8/layout/vProcess5"/>
    <dgm:cxn modelId="{A5E3D4E4-7094-DD4B-9DB6-57C13AFEA2C6}" srcId="{046BA28D-1351-D244-A393-F284DBA06221}" destId="{854845D4-2755-A74D-A51E-884E7C3D16F2}" srcOrd="3" destOrd="0" parTransId="{37CE279F-275B-F142-B452-B7967AC885B6}" sibTransId="{1B7F5CD6-D7AA-9343-85AA-62F353A3E906}"/>
    <dgm:cxn modelId="{373BD645-0F42-F547-85A1-B2629000C65C}" type="presOf" srcId="{C9000141-7F4B-3A40-939F-8078C0652FD8}" destId="{F7C60F44-C01D-D844-9076-DB6E7D2DDA03}" srcOrd="1" destOrd="0" presId="urn:microsoft.com/office/officeart/2005/8/layout/vProcess5"/>
    <dgm:cxn modelId="{66157C76-7C95-8443-AE1A-5BF88AA8D058}" type="presOf" srcId="{C9000141-7F4B-3A40-939F-8078C0652FD8}" destId="{0D8162FC-09D4-CC45-93E1-9F41A6700AB4}" srcOrd="0" destOrd="0" presId="urn:microsoft.com/office/officeart/2005/8/layout/vProcess5"/>
    <dgm:cxn modelId="{AA37ADEF-3BEB-164A-BFED-F2853FD09041}" type="presParOf" srcId="{70635D92-1570-844F-8AE6-066861A7C5E3}" destId="{4139B658-409E-FF4C-BDA5-FB22BA98C17F}" srcOrd="0" destOrd="0" presId="urn:microsoft.com/office/officeart/2005/8/layout/vProcess5"/>
    <dgm:cxn modelId="{F93757DB-7A9F-9441-95DA-CBFFDA5DE2F7}" type="presParOf" srcId="{70635D92-1570-844F-8AE6-066861A7C5E3}" destId="{5AE61B02-3FBF-BD47-8165-7D4C30AD5A0B}" srcOrd="1" destOrd="0" presId="urn:microsoft.com/office/officeart/2005/8/layout/vProcess5"/>
    <dgm:cxn modelId="{07009F19-5BF0-AC4B-9D5A-B086A49B0CC5}" type="presParOf" srcId="{70635D92-1570-844F-8AE6-066861A7C5E3}" destId="{0D8162FC-09D4-CC45-93E1-9F41A6700AB4}" srcOrd="2" destOrd="0" presId="urn:microsoft.com/office/officeart/2005/8/layout/vProcess5"/>
    <dgm:cxn modelId="{1E9ADAB0-6BA3-B040-A190-A9B5E0BA898B}" type="presParOf" srcId="{70635D92-1570-844F-8AE6-066861A7C5E3}" destId="{5E4529CC-8A65-F14C-942A-FF394BDAA571}" srcOrd="3" destOrd="0" presId="urn:microsoft.com/office/officeart/2005/8/layout/vProcess5"/>
    <dgm:cxn modelId="{93AC614C-909B-1442-B728-CADEC1A324C9}" type="presParOf" srcId="{70635D92-1570-844F-8AE6-066861A7C5E3}" destId="{F0A8D2B3-ADA3-214B-91A2-B2ED639B3A0F}" srcOrd="4" destOrd="0" presId="urn:microsoft.com/office/officeart/2005/8/layout/vProcess5"/>
    <dgm:cxn modelId="{FC54E157-CF10-8A44-8498-B8B2352B82E8}" type="presParOf" srcId="{70635D92-1570-844F-8AE6-066861A7C5E3}" destId="{9B7A0534-6754-DC4E-8F4C-B45574511691}" srcOrd="5" destOrd="0" presId="urn:microsoft.com/office/officeart/2005/8/layout/vProcess5"/>
    <dgm:cxn modelId="{E38F2933-D7EC-6E4A-8DF8-20768EB39E5D}" type="presParOf" srcId="{70635D92-1570-844F-8AE6-066861A7C5E3}" destId="{304EA183-5BA2-244A-B1CC-496214155E83}" srcOrd="6" destOrd="0" presId="urn:microsoft.com/office/officeart/2005/8/layout/vProcess5"/>
    <dgm:cxn modelId="{4C2D8CA7-3598-3F47-956E-117E73A9F039}" type="presParOf" srcId="{70635D92-1570-844F-8AE6-066861A7C5E3}" destId="{AFF8ACDF-2E55-2A48-AB3E-8088A3EDF6DA}" srcOrd="7" destOrd="0" presId="urn:microsoft.com/office/officeart/2005/8/layout/vProcess5"/>
    <dgm:cxn modelId="{4A2F4566-B714-AF43-8D42-F1AE836B2EA1}" type="presParOf" srcId="{70635D92-1570-844F-8AE6-066861A7C5E3}" destId="{CD8A8C0D-5F77-224D-A507-AF443E148070}" srcOrd="8" destOrd="0" presId="urn:microsoft.com/office/officeart/2005/8/layout/vProcess5"/>
    <dgm:cxn modelId="{552E9BD0-B770-F949-A917-A1CCE364F1EC}" type="presParOf" srcId="{70635D92-1570-844F-8AE6-066861A7C5E3}" destId="{F7C60F44-C01D-D844-9076-DB6E7D2DDA03}" srcOrd="9" destOrd="0" presId="urn:microsoft.com/office/officeart/2005/8/layout/vProcess5"/>
    <dgm:cxn modelId="{DAAE1494-18A7-334F-ABEE-FA75A470F50D}" type="presParOf" srcId="{70635D92-1570-844F-8AE6-066861A7C5E3}" destId="{96D0C33E-5281-F147-9A08-D7AC97CEAFD0}" srcOrd="10" destOrd="0" presId="urn:microsoft.com/office/officeart/2005/8/layout/vProcess5"/>
    <dgm:cxn modelId="{34B072D2-1165-7842-8F40-81F3E92D2AE0}" type="presParOf" srcId="{70635D92-1570-844F-8AE6-066861A7C5E3}" destId="{E7A37215-26D2-C44E-83F0-02EF58F790F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6BA28D-1351-D244-A393-F284DBA06221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C030AB-E0EA-2641-BC15-CA30B53CCA35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u="none" dirty="0" smtClean="0">
              <a:solidFill>
                <a:schemeClr val="bg1"/>
              </a:solidFill>
            </a:rPr>
            <a:t>Pair-wise comparison of the six strategic criteria</a:t>
          </a:r>
          <a:endParaRPr lang="en-US" u="none" dirty="0">
            <a:solidFill>
              <a:schemeClr val="bg1"/>
            </a:solidFill>
          </a:endParaRPr>
        </a:p>
      </dgm:t>
    </dgm:pt>
    <dgm:pt modelId="{BB3B2C15-1BB5-7D4D-960A-A16E5A251E0E}" type="parTrans" cxnId="{619C0533-6AF6-354B-8514-2126626E3F91}">
      <dgm:prSet/>
      <dgm:spPr/>
      <dgm:t>
        <a:bodyPr/>
        <a:lstStyle/>
        <a:p>
          <a:endParaRPr lang="en-US"/>
        </a:p>
      </dgm:t>
    </dgm:pt>
    <dgm:pt modelId="{978B0A9A-4E34-EF4A-ADAD-7F64EF00D2C0}" type="sibTrans" cxnId="{619C0533-6AF6-354B-8514-2126626E3F91}">
      <dgm:prSet/>
      <dgm:spPr/>
      <dgm:t>
        <a:bodyPr/>
        <a:lstStyle/>
        <a:p>
          <a:endParaRPr lang="en-US"/>
        </a:p>
      </dgm:t>
    </dgm:pt>
    <dgm:pt modelId="{C9000141-7F4B-3A40-939F-8078C0652FD8}">
      <dgm:prSet phldrT="[Text]"/>
      <dgm:spPr>
        <a:solidFill>
          <a:schemeClr val="accent6">
            <a:lumMod val="40000"/>
            <a:lumOff val="60000"/>
          </a:schemeClr>
        </a:solidFill>
        <a:effectLst>
          <a:outerShdw blurRad="38100" dist="25400" dir="5400000" rotWithShape="0">
            <a:srgbClr val="000000">
              <a:alpha val="54000"/>
            </a:srgbClr>
          </a:outerShdw>
        </a:effectLst>
      </dgm:spPr>
      <dgm:t>
        <a:bodyPr/>
        <a:lstStyle/>
        <a:p>
          <a:r>
            <a:rPr lang="en-US" u="none" dirty="0" smtClean="0"/>
            <a:t>Judgement for each subnet to create BCOR priorities</a:t>
          </a:r>
          <a:endParaRPr lang="en-US" u="none" dirty="0"/>
        </a:p>
      </dgm:t>
    </dgm:pt>
    <dgm:pt modelId="{C6AC1AC2-B7EA-F341-A289-D8307999D2B4}" type="parTrans" cxnId="{96048ED0-5901-CE4D-889A-81DFBEFFDB34}">
      <dgm:prSet/>
      <dgm:spPr/>
      <dgm:t>
        <a:bodyPr/>
        <a:lstStyle/>
        <a:p>
          <a:endParaRPr lang="en-US"/>
        </a:p>
      </dgm:t>
    </dgm:pt>
    <dgm:pt modelId="{CBC89155-7394-724A-8241-6DDD45A0C0C2}" type="sibTrans" cxnId="{96048ED0-5901-CE4D-889A-81DFBEFFDB34}">
      <dgm:prSet/>
      <dgm:spPr/>
      <dgm:t>
        <a:bodyPr/>
        <a:lstStyle/>
        <a:p>
          <a:endParaRPr lang="en-US"/>
        </a:p>
      </dgm:t>
    </dgm:pt>
    <dgm:pt modelId="{31B172AE-AE80-0E45-8328-69B0C405A98B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u="none" dirty="0" smtClean="0">
              <a:solidFill>
                <a:schemeClr val="bg1"/>
              </a:solidFill>
            </a:rPr>
            <a:t>Comparison of BCOR priorities against strategic criteria priorities</a:t>
          </a:r>
          <a:endParaRPr lang="en-US" u="none" dirty="0">
            <a:solidFill>
              <a:schemeClr val="bg1"/>
            </a:solidFill>
          </a:endParaRPr>
        </a:p>
      </dgm:t>
    </dgm:pt>
    <dgm:pt modelId="{33ACC272-F321-4E44-AED1-46708DFFAFFD}" type="parTrans" cxnId="{7585B1A7-4053-1844-BE97-C88EA0377C2C}">
      <dgm:prSet/>
      <dgm:spPr/>
      <dgm:t>
        <a:bodyPr/>
        <a:lstStyle/>
        <a:p>
          <a:endParaRPr lang="en-US"/>
        </a:p>
      </dgm:t>
    </dgm:pt>
    <dgm:pt modelId="{B12C1A8D-ADA4-E742-9138-F38ED139AF01}" type="sibTrans" cxnId="{7585B1A7-4053-1844-BE97-C88EA0377C2C}">
      <dgm:prSet/>
      <dgm:spPr/>
      <dgm:t>
        <a:bodyPr/>
        <a:lstStyle/>
        <a:p>
          <a:endParaRPr lang="en-US"/>
        </a:p>
      </dgm:t>
    </dgm:pt>
    <dgm:pt modelId="{854845D4-2755-A74D-A51E-884E7C3D16F2}">
      <dgm:prSet phldrT="[Text]"/>
      <dgm:spPr>
        <a:solidFill>
          <a:schemeClr val="accent1"/>
        </a:solidFill>
      </dgm:spPr>
      <dgm:t>
        <a:bodyPr/>
        <a:lstStyle/>
        <a:p>
          <a:r>
            <a:rPr lang="en-US" u="none" dirty="0" smtClean="0">
              <a:solidFill>
                <a:schemeClr val="bg1"/>
              </a:solidFill>
            </a:rPr>
            <a:t>Model synthetization</a:t>
          </a:r>
          <a:endParaRPr lang="en-US" u="none" dirty="0">
            <a:solidFill>
              <a:schemeClr val="bg1"/>
            </a:solidFill>
          </a:endParaRPr>
        </a:p>
      </dgm:t>
    </dgm:pt>
    <dgm:pt modelId="{37CE279F-275B-F142-B452-B7967AC885B6}" type="parTrans" cxnId="{A5E3D4E4-7094-DD4B-9DB6-57C13AFEA2C6}">
      <dgm:prSet/>
      <dgm:spPr/>
      <dgm:t>
        <a:bodyPr/>
        <a:lstStyle/>
        <a:p>
          <a:endParaRPr lang="en-US"/>
        </a:p>
      </dgm:t>
    </dgm:pt>
    <dgm:pt modelId="{1B7F5CD6-D7AA-9343-85AA-62F353A3E906}" type="sibTrans" cxnId="{A5E3D4E4-7094-DD4B-9DB6-57C13AFEA2C6}">
      <dgm:prSet/>
      <dgm:spPr/>
      <dgm:t>
        <a:bodyPr/>
        <a:lstStyle/>
        <a:p>
          <a:endParaRPr lang="en-US"/>
        </a:p>
      </dgm:t>
    </dgm:pt>
    <dgm:pt modelId="{70635D92-1570-844F-8AE6-066861A7C5E3}" type="pres">
      <dgm:prSet presAssocID="{046BA28D-1351-D244-A393-F284DBA0622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39B658-409E-FF4C-BDA5-FB22BA98C17F}" type="pres">
      <dgm:prSet presAssocID="{046BA28D-1351-D244-A393-F284DBA06221}" presName="dummyMaxCanvas" presStyleCnt="0">
        <dgm:presLayoutVars/>
      </dgm:prSet>
      <dgm:spPr/>
    </dgm:pt>
    <dgm:pt modelId="{5AE61B02-3FBF-BD47-8165-7D4C30AD5A0B}" type="pres">
      <dgm:prSet presAssocID="{046BA28D-1351-D244-A393-F284DBA0622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162FC-09D4-CC45-93E1-9F41A6700AB4}" type="pres">
      <dgm:prSet presAssocID="{046BA28D-1351-D244-A393-F284DBA0622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529CC-8A65-F14C-942A-FF394BDAA571}" type="pres">
      <dgm:prSet presAssocID="{046BA28D-1351-D244-A393-F284DBA0622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8D2B3-ADA3-214B-91A2-B2ED639B3A0F}" type="pres">
      <dgm:prSet presAssocID="{046BA28D-1351-D244-A393-F284DBA06221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A0534-6754-DC4E-8F4C-B45574511691}" type="pres">
      <dgm:prSet presAssocID="{046BA28D-1351-D244-A393-F284DBA0622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4EA183-5BA2-244A-B1CC-496214155E83}" type="pres">
      <dgm:prSet presAssocID="{046BA28D-1351-D244-A393-F284DBA0622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8ACDF-2E55-2A48-AB3E-8088A3EDF6DA}" type="pres">
      <dgm:prSet presAssocID="{046BA28D-1351-D244-A393-F284DBA0622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A8C0D-5F77-224D-A507-AF443E148070}" type="pres">
      <dgm:prSet presAssocID="{046BA28D-1351-D244-A393-F284DBA0622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60F44-C01D-D844-9076-DB6E7D2DDA03}" type="pres">
      <dgm:prSet presAssocID="{046BA28D-1351-D244-A393-F284DBA0622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0C33E-5281-F147-9A08-D7AC97CEAFD0}" type="pres">
      <dgm:prSet presAssocID="{046BA28D-1351-D244-A393-F284DBA0622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37215-26D2-C44E-83F0-02EF58F790F3}" type="pres">
      <dgm:prSet presAssocID="{046BA28D-1351-D244-A393-F284DBA0622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9DFA44-20E3-8043-AA16-76AECBE05936}" type="presOf" srcId="{ECC030AB-E0EA-2641-BC15-CA30B53CCA35}" destId="{CD8A8C0D-5F77-224D-A507-AF443E148070}" srcOrd="1" destOrd="0" presId="urn:microsoft.com/office/officeart/2005/8/layout/vProcess5"/>
    <dgm:cxn modelId="{176ABEB7-8CC2-7642-8363-5093244F5873}" type="presOf" srcId="{978B0A9A-4E34-EF4A-ADAD-7F64EF00D2C0}" destId="{9B7A0534-6754-DC4E-8F4C-B45574511691}" srcOrd="0" destOrd="0" presId="urn:microsoft.com/office/officeart/2005/8/layout/vProcess5"/>
    <dgm:cxn modelId="{DA9B2C39-EDEB-E449-9859-7B6631E22A39}" type="presOf" srcId="{854845D4-2755-A74D-A51E-884E7C3D16F2}" destId="{F0A8D2B3-ADA3-214B-91A2-B2ED639B3A0F}" srcOrd="0" destOrd="0" presId="urn:microsoft.com/office/officeart/2005/8/layout/vProcess5"/>
    <dgm:cxn modelId="{056D7511-35BE-5545-996D-A0A4013D08A6}" type="presOf" srcId="{CBC89155-7394-724A-8241-6DDD45A0C0C2}" destId="{304EA183-5BA2-244A-B1CC-496214155E83}" srcOrd="0" destOrd="0" presId="urn:microsoft.com/office/officeart/2005/8/layout/vProcess5"/>
    <dgm:cxn modelId="{CB3C89F7-5BB1-B747-936A-CB304290177F}" type="presOf" srcId="{31B172AE-AE80-0E45-8328-69B0C405A98B}" destId="{5E4529CC-8A65-F14C-942A-FF394BDAA571}" srcOrd="0" destOrd="0" presId="urn:microsoft.com/office/officeart/2005/8/layout/vProcess5"/>
    <dgm:cxn modelId="{7585B1A7-4053-1844-BE97-C88EA0377C2C}" srcId="{046BA28D-1351-D244-A393-F284DBA06221}" destId="{31B172AE-AE80-0E45-8328-69B0C405A98B}" srcOrd="2" destOrd="0" parTransId="{33ACC272-F321-4E44-AED1-46708DFFAFFD}" sibTransId="{B12C1A8D-ADA4-E742-9138-F38ED139AF01}"/>
    <dgm:cxn modelId="{619C0533-6AF6-354B-8514-2126626E3F91}" srcId="{046BA28D-1351-D244-A393-F284DBA06221}" destId="{ECC030AB-E0EA-2641-BC15-CA30B53CCA35}" srcOrd="0" destOrd="0" parTransId="{BB3B2C15-1BB5-7D4D-960A-A16E5A251E0E}" sibTransId="{978B0A9A-4E34-EF4A-ADAD-7F64EF00D2C0}"/>
    <dgm:cxn modelId="{C94E08D8-DE75-D14D-9859-08EF7AF49711}" type="presOf" srcId="{ECC030AB-E0EA-2641-BC15-CA30B53CCA35}" destId="{5AE61B02-3FBF-BD47-8165-7D4C30AD5A0B}" srcOrd="0" destOrd="0" presId="urn:microsoft.com/office/officeart/2005/8/layout/vProcess5"/>
    <dgm:cxn modelId="{FC9A4D9F-1ABD-8349-9FCA-B5B2B2B38866}" type="presOf" srcId="{854845D4-2755-A74D-A51E-884E7C3D16F2}" destId="{E7A37215-26D2-C44E-83F0-02EF58F790F3}" srcOrd="1" destOrd="0" presId="urn:microsoft.com/office/officeart/2005/8/layout/vProcess5"/>
    <dgm:cxn modelId="{8EA43EC8-418A-BF4F-8B6E-A1E4A2F02F87}" type="presOf" srcId="{C9000141-7F4B-3A40-939F-8078C0652FD8}" destId="{F7C60F44-C01D-D844-9076-DB6E7D2DDA03}" srcOrd="1" destOrd="0" presId="urn:microsoft.com/office/officeart/2005/8/layout/vProcess5"/>
    <dgm:cxn modelId="{96048ED0-5901-CE4D-889A-81DFBEFFDB34}" srcId="{046BA28D-1351-D244-A393-F284DBA06221}" destId="{C9000141-7F4B-3A40-939F-8078C0652FD8}" srcOrd="1" destOrd="0" parTransId="{C6AC1AC2-B7EA-F341-A289-D8307999D2B4}" sibTransId="{CBC89155-7394-724A-8241-6DDD45A0C0C2}"/>
    <dgm:cxn modelId="{B1F29587-ACA5-9F4C-9789-629974F2C966}" type="presOf" srcId="{31B172AE-AE80-0E45-8328-69B0C405A98B}" destId="{96D0C33E-5281-F147-9A08-D7AC97CEAFD0}" srcOrd="1" destOrd="0" presId="urn:microsoft.com/office/officeart/2005/8/layout/vProcess5"/>
    <dgm:cxn modelId="{374FAFD2-D10D-A94A-AA22-73AC341FE9CC}" type="presOf" srcId="{C9000141-7F4B-3A40-939F-8078C0652FD8}" destId="{0D8162FC-09D4-CC45-93E1-9F41A6700AB4}" srcOrd="0" destOrd="0" presId="urn:microsoft.com/office/officeart/2005/8/layout/vProcess5"/>
    <dgm:cxn modelId="{A5E3D4E4-7094-DD4B-9DB6-57C13AFEA2C6}" srcId="{046BA28D-1351-D244-A393-F284DBA06221}" destId="{854845D4-2755-A74D-A51E-884E7C3D16F2}" srcOrd="3" destOrd="0" parTransId="{37CE279F-275B-F142-B452-B7967AC885B6}" sibTransId="{1B7F5CD6-D7AA-9343-85AA-62F353A3E906}"/>
    <dgm:cxn modelId="{FFE498B5-3022-9343-B301-DC5B0DBB1D28}" type="presOf" srcId="{046BA28D-1351-D244-A393-F284DBA06221}" destId="{70635D92-1570-844F-8AE6-066861A7C5E3}" srcOrd="0" destOrd="0" presId="urn:microsoft.com/office/officeart/2005/8/layout/vProcess5"/>
    <dgm:cxn modelId="{A51400CD-AB3F-DD4D-9799-BBA862F66C4B}" type="presOf" srcId="{B12C1A8D-ADA4-E742-9138-F38ED139AF01}" destId="{AFF8ACDF-2E55-2A48-AB3E-8088A3EDF6DA}" srcOrd="0" destOrd="0" presId="urn:microsoft.com/office/officeart/2005/8/layout/vProcess5"/>
    <dgm:cxn modelId="{0567840F-AD45-964A-8C2F-D13EB99DCE53}" type="presParOf" srcId="{70635D92-1570-844F-8AE6-066861A7C5E3}" destId="{4139B658-409E-FF4C-BDA5-FB22BA98C17F}" srcOrd="0" destOrd="0" presId="urn:microsoft.com/office/officeart/2005/8/layout/vProcess5"/>
    <dgm:cxn modelId="{11F4B2FA-AB93-5447-9332-4ABFB64852BE}" type="presParOf" srcId="{70635D92-1570-844F-8AE6-066861A7C5E3}" destId="{5AE61B02-3FBF-BD47-8165-7D4C30AD5A0B}" srcOrd="1" destOrd="0" presId="urn:microsoft.com/office/officeart/2005/8/layout/vProcess5"/>
    <dgm:cxn modelId="{2C8ACFFB-465A-2F4D-8559-D662198A51F1}" type="presParOf" srcId="{70635D92-1570-844F-8AE6-066861A7C5E3}" destId="{0D8162FC-09D4-CC45-93E1-9F41A6700AB4}" srcOrd="2" destOrd="0" presId="urn:microsoft.com/office/officeart/2005/8/layout/vProcess5"/>
    <dgm:cxn modelId="{83EB045A-89D5-C846-8EAA-7D98684E88A7}" type="presParOf" srcId="{70635D92-1570-844F-8AE6-066861A7C5E3}" destId="{5E4529CC-8A65-F14C-942A-FF394BDAA571}" srcOrd="3" destOrd="0" presId="urn:microsoft.com/office/officeart/2005/8/layout/vProcess5"/>
    <dgm:cxn modelId="{3013FDA8-B8AE-9F45-97AA-537188BA7417}" type="presParOf" srcId="{70635D92-1570-844F-8AE6-066861A7C5E3}" destId="{F0A8D2B3-ADA3-214B-91A2-B2ED639B3A0F}" srcOrd="4" destOrd="0" presId="urn:microsoft.com/office/officeart/2005/8/layout/vProcess5"/>
    <dgm:cxn modelId="{4C87D14F-B73B-E843-B644-028614EDBC93}" type="presParOf" srcId="{70635D92-1570-844F-8AE6-066861A7C5E3}" destId="{9B7A0534-6754-DC4E-8F4C-B45574511691}" srcOrd="5" destOrd="0" presId="urn:microsoft.com/office/officeart/2005/8/layout/vProcess5"/>
    <dgm:cxn modelId="{6EB99327-4EB4-4F4F-B6C6-85E470A11BA1}" type="presParOf" srcId="{70635D92-1570-844F-8AE6-066861A7C5E3}" destId="{304EA183-5BA2-244A-B1CC-496214155E83}" srcOrd="6" destOrd="0" presId="urn:microsoft.com/office/officeart/2005/8/layout/vProcess5"/>
    <dgm:cxn modelId="{587C60F9-FF79-F142-88CC-008DA40E6F61}" type="presParOf" srcId="{70635D92-1570-844F-8AE6-066861A7C5E3}" destId="{AFF8ACDF-2E55-2A48-AB3E-8088A3EDF6DA}" srcOrd="7" destOrd="0" presId="urn:microsoft.com/office/officeart/2005/8/layout/vProcess5"/>
    <dgm:cxn modelId="{A7F1A7CD-5CEA-8443-A89D-0F9B4EFDDE7E}" type="presParOf" srcId="{70635D92-1570-844F-8AE6-066861A7C5E3}" destId="{CD8A8C0D-5F77-224D-A507-AF443E148070}" srcOrd="8" destOrd="0" presId="urn:microsoft.com/office/officeart/2005/8/layout/vProcess5"/>
    <dgm:cxn modelId="{2A202B99-7F3F-BF4D-BB6B-C770CF1F064A}" type="presParOf" srcId="{70635D92-1570-844F-8AE6-066861A7C5E3}" destId="{F7C60F44-C01D-D844-9076-DB6E7D2DDA03}" srcOrd="9" destOrd="0" presId="urn:microsoft.com/office/officeart/2005/8/layout/vProcess5"/>
    <dgm:cxn modelId="{B810A215-ECA5-AF48-BA82-3A1EA5658FCB}" type="presParOf" srcId="{70635D92-1570-844F-8AE6-066861A7C5E3}" destId="{96D0C33E-5281-F147-9A08-D7AC97CEAFD0}" srcOrd="10" destOrd="0" presId="urn:microsoft.com/office/officeart/2005/8/layout/vProcess5"/>
    <dgm:cxn modelId="{D24BD14F-78AA-D846-9034-227713CBDBDF}" type="presParOf" srcId="{70635D92-1570-844F-8AE6-066861A7C5E3}" destId="{E7A37215-26D2-C44E-83F0-02EF58F790F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F0DECA-4532-A24A-866C-B944A67160EE}" type="doc">
      <dgm:prSet loTypeId="urn:microsoft.com/office/officeart/2009/3/layout/FramedTextPicture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63FC41-AAAC-3A48-B0EB-58320137D4B7}">
      <dgm:prSet/>
      <dgm:spPr/>
      <dgm:t>
        <a:bodyPr/>
        <a:lstStyle/>
        <a:p>
          <a:r>
            <a:rPr lang="en-US" dirty="0" smtClean="0"/>
            <a:t>Acquire a new company that is operating in a segment, where Covestro is not operating yet</a:t>
          </a:r>
          <a:endParaRPr lang="en-US" dirty="0"/>
        </a:p>
      </dgm:t>
    </dgm:pt>
    <dgm:pt modelId="{FC5F5A50-9B00-4741-BE26-CA2B329B7C96}" type="parTrans" cxnId="{1CA6D2DC-68B1-6641-B74E-52671A3D6D9F}">
      <dgm:prSet/>
      <dgm:spPr/>
      <dgm:t>
        <a:bodyPr/>
        <a:lstStyle/>
        <a:p>
          <a:endParaRPr lang="en-US"/>
        </a:p>
      </dgm:t>
    </dgm:pt>
    <dgm:pt modelId="{31FA1F1E-0E04-3746-BBF1-E221D266CF6C}" type="sibTrans" cxnId="{1CA6D2DC-68B1-6641-B74E-52671A3D6D9F}">
      <dgm:prSet/>
      <dgm:spPr/>
      <dgm:t>
        <a:bodyPr/>
        <a:lstStyle/>
        <a:p>
          <a:endParaRPr lang="en-US"/>
        </a:p>
      </dgm:t>
    </dgm:pt>
    <dgm:pt modelId="{19E2BCBA-D2E1-784D-AB38-358F4AA6AD92}" type="pres">
      <dgm:prSet presAssocID="{D3F0DECA-4532-A24A-866C-B944A67160EE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B664D967-9461-5D45-B058-7C298CB69E78}" type="pres">
      <dgm:prSet presAssocID="{D863FC41-AAAC-3A48-B0EB-58320137D4B7}" presName="composite" presStyleCnt="0">
        <dgm:presLayoutVars>
          <dgm:chMax/>
          <dgm:chPref/>
        </dgm:presLayoutVars>
      </dgm:prSet>
      <dgm:spPr/>
    </dgm:pt>
    <dgm:pt modelId="{C78590A4-FA27-1E48-91F7-8E64E8E8EC35}" type="pres">
      <dgm:prSet presAssocID="{D863FC41-AAAC-3A48-B0EB-58320137D4B7}" presName="Image" presStyleLbl="bgImgPlace1" presStyleIdx="0" presStyleCnt="1" custScaleX="216253" custScaleY="105929" custLinFactNeighborX="-45832" custLinFactNeighborY="9377"/>
      <dgm:spPr/>
    </dgm:pt>
    <dgm:pt modelId="{FB66E47B-F0B6-9C46-977E-2BA8C950D352}" type="pres">
      <dgm:prSet presAssocID="{D863FC41-AAAC-3A48-B0EB-58320137D4B7}" presName="ParentText" presStyleLbl="revTx" presStyleIdx="0" presStyleCnt="1" custLinFactNeighborX="35930" custLinFactNeighborY="-59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9EF89-E357-B144-A836-092505E64CF0}" type="pres">
      <dgm:prSet presAssocID="{D863FC41-AAAC-3A48-B0EB-58320137D4B7}" presName="tlFrame" presStyleLbl="node1" presStyleIdx="0" presStyleCnt="4" custLinFactX="49607" custLinFactNeighborX="100000" custLinFactNeighborY="-15205"/>
      <dgm:spPr/>
    </dgm:pt>
    <dgm:pt modelId="{C9369BCF-439C-E84F-B662-4D0DBB1B5B7D}" type="pres">
      <dgm:prSet presAssocID="{D863FC41-AAAC-3A48-B0EB-58320137D4B7}" presName="trFrame" presStyleLbl="node1" presStyleIdx="1" presStyleCnt="4" custLinFactX="49607" custLinFactNeighborX="100000" custLinFactNeighborY="-15205"/>
      <dgm:spPr/>
    </dgm:pt>
    <dgm:pt modelId="{4EFBEC37-1DFD-864E-973D-3E2105713ABE}" type="pres">
      <dgm:prSet presAssocID="{D863FC41-AAAC-3A48-B0EB-58320137D4B7}" presName="blFrame" presStyleLbl="node1" presStyleIdx="2" presStyleCnt="4" custLinFactX="49607" custLinFactNeighborX="100000" custLinFactNeighborY="-15205"/>
      <dgm:spPr/>
    </dgm:pt>
    <dgm:pt modelId="{6971A658-3507-344C-8CF2-0B912E142757}" type="pres">
      <dgm:prSet presAssocID="{D863FC41-AAAC-3A48-B0EB-58320137D4B7}" presName="brFrame" presStyleLbl="node1" presStyleIdx="3" presStyleCnt="4" custLinFactX="49607" custLinFactNeighborX="100000" custLinFactNeighborY="-15205"/>
      <dgm:spPr/>
    </dgm:pt>
  </dgm:ptLst>
  <dgm:cxnLst>
    <dgm:cxn modelId="{1CA6D2DC-68B1-6641-B74E-52671A3D6D9F}" srcId="{D3F0DECA-4532-A24A-866C-B944A67160EE}" destId="{D863FC41-AAAC-3A48-B0EB-58320137D4B7}" srcOrd="0" destOrd="0" parTransId="{FC5F5A50-9B00-4741-BE26-CA2B329B7C96}" sibTransId="{31FA1F1E-0E04-3746-BBF1-E221D266CF6C}"/>
    <dgm:cxn modelId="{24E7930A-BF4C-D34B-AAC0-373DB467CDD1}" type="presOf" srcId="{D863FC41-AAAC-3A48-B0EB-58320137D4B7}" destId="{FB66E47B-F0B6-9C46-977E-2BA8C950D352}" srcOrd="0" destOrd="0" presId="urn:microsoft.com/office/officeart/2009/3/layout/FramedTextPicture"/>
    <dgm:cxn modelId="{272E7BDD-B8C0-6949-8093-6C0C158859BD}" type="presOf" srcId="{D3F0DECA-4532-A24A-866C-B944A67160EE}" destId="{19E2BCBA-D2E1-784D-AB38-358F4AA6AD92}" srcOrd="0" destOrd="0" presId="urn:microsoft.com/office/officeart/2009/3/layout/FramedTextPicture"/>
    <dgm:cxn modelId="{6D269D36-A414-B944-B478-C58705B84D7D}" type="presParOf" srcId="{19E2BCBA-D2E1-784D-AB38-358F4AA6AD92}" destId="{B664D967-9461-5D45-B058-7C298CB69E78}" srcOrd="0" destOrd="0" presId="urn:microsoft.com/office/officeart/2009/3/layout/FramedTextPicture"/>
    <dgm:cxn modelId="{216FAF1D-B8D8-E84A-AB82-9E80B41F25CE}" type="presParOf" srcId="{B664D967-9461-5D45-B058-7C298CB69E78}" destId="{C78590A4-FA27-1E48-91F7-8E64E8E8EC35}" srcOrd="0" destOrd="0" presId="urn:microsoft.com/office/officeart/2009/3/layout/FramedTextPicture"/>
    <dgm:cxn modelId="{6DC0CE85-2EEE-8744-AF56-0CE188B4B082}" type="presParOf" srcId="{B664D967-9461-5D45-B058-7C298CB69E78}" destId="{FB66E47B-F0B6-9C46-977E-2BA8C950D352}" srcOrd="1" destOrd="0" presId="urn:microsoft.com/office/officeart/2009/3/layout/FramedTextPicture"/>
    <dgm:cxn modelId="{FD52AD28-B0E9-434E-8F5D-58372241B441}" type="presParOf" srcId="{B664D967-9461-5D45-B058-7C298CB69E78}" destId="{8C89EF89-E357-B144-A836-092505E64CF0}" srcOrd="2" destOrd="0" presId="urn:microsoft.com/office/officeart/2009/3/layout/FramedTextPicture"/>
    <dgm:cxn modelId="{C53D93BD-F0E2-3348-BD63-826E3A2BC415}" type="presParOf" srcId="{B664D967-9461-5D45-B058-7C298CB69E78}" destId="{C9369BCF-439C-E84F-B662-4D0DBB1B5B7D}" srcOrd="3" destOrd="0" presId="urn:microsoft.com/office/officeart/2009/3/layout/FramedTextPicture"/>
    <dgm:cxn modelId="{F8B69F95-CCB9-6840-9FD7-F2FECB6DF9A8}" type="presParOf" srcId="{B664D967-9461-5D45-B058-7C298CB69E78}" destId="{4EFBEC37-1DFD-864E-973D-3E2105713ABE}" srcOrd="4" destOrd="0" presId="urn:microsoft.com/office/officeart/2009/3/layout/FramedTextPicture"/>
    <dgm:cxn modelId="{2D5052AE-31B5-B141-8C92-B9205D4F4C05}" type="presParOf" srcId="{B664D967-9461-5D45-B058-7C298CB69E78}" destId="{6971A658-3507-344C-8CF2-0B912E142757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25A519-69A1-44D3-A864-F1DB62FEADB3}" type="doc">
      <dgm:prSet loTypeId="urn:microsoft.com/office/officeart/2005/8/layout/default" loCatId="Inbox" qsTypeId="urn:microsoft.com/office/officeart/2005/8/quickstyle/simple4" qsCatId="simple" csTypeId="urn:microsoft.com/office/officeart/2005/8/colors/ColorSchemeForSuggestions" csCatId="other"/>
      <dgm:spPr/>
      <dgm:t>
        <a:bodyPr/>
        <a:lstStyle/>
        <a:p>
          <a:endParaRPr lang="en-US"/>
        </a:p>
      </dgm:t>
    </dgm:pt>
    <dgm:pt modelId="{AFAA49CB-C9A1-44F9-8F00-2924C7403A74}">
      <dgm:prSet/>
      <dgm:spPr/>
      <dgm:t>
        <a:bodyPr/>
        <a:lstStyle/>
        <a:p>
          <a:r>
            <a:rPr lang="en-US" b="0" i="0" dirty="0"/>
            <a:t>Select specific options for companies to purchase to get a better insight in the BOCR associated with it</a:t>
          </a:r>
          <a:endParaRPr lang="en-US" dirty="0"/>
        </a:p>
      </dgm:t>
    </dgm:pt>
    <dgm:pt modelId="{909AC2B6-8D6D-4971-86BC-31662D0613FC}" type="parTrans" cxnId="{62CB7C3E-FAAD-4480-AD66-980283F888FC}">
      <dgm:prSet/>
      <dgm:spPr/>
      <dgm:t>
        <a:bodyPr/>
        <a:lstStyle/>
        <a:p>
          <a:endParaRPr lang="en-US"/>
        </a:p>
      </dgm:t>
    </dgm:pt>
    <dgm:pt modelId="{D0ED17A6-0F02-4BEF-8B45-A71E636D3AA7}" type="sibTrans" cxnId="{62CB7C3E-FAAD-4480-AD66-980283F888FC}">
      <dgm:prSet/>
      <dgm:spPr/>
      <dgm:t>
        <a:bodyPr/>
        <a:lstStyle/>
        <a:p>
          <a:endParaRPr lang="en-US"/>
        </a:p>
      </dgm:t>
    </dgm:pt>
    <dgm:pt modelId="{1CB6C29C-BA77-4D08-A384-C41DAFE404A9}">
      <dgm:prSet/>
      <dgm:spPr/>
      <dgm:t>
        <a:bodyPr/>
        <a:lstStyle/>
        <a:p>
          <a:r>
            <a:rPr lang="en-US" b="0" i="0" dirty="0"/>
            <a:t>Perform more extensive research to determine economic benefits</a:t>
          </a:r>
          <a:endParaRPr lang="en-US" dirty="0"/>
        </a:p>
      </dgm:t>
    </dgm:pt>
    <dgm:pt modelId="{67ABACE4-6D63-4E9F-8D49-8A3239F61C46}" type="parTrans" cxnId="{C9E6B40A-C025-4DFF-885C-252A800B8607}">
      <dgm:prSet/>
      <dgm:spPr/>
      <dgm:t>
        <a:bodyPr/>
        <a:lstStyle/>
        <a:p>
          <a:endParaRPr lang="en-US"/>
        </a:p>
      </dgm:t>
    </dgm:pt>
    <dgm:pt modelId="{2BD743A0-B04B-4043-87E0-EE7690B85015}" type="sibTrans" cxnId="{C9E6B40A-C025-4DFF-885C-252A800B8607}">
      <dgm:prSet/>
      <dgm:spPr/>
      <dgm:t>
        <a:bodyPr/>
        <a:lstStyle/>
        <a:p>
          <a:endParaRPr lang="en-US"/>
        </a:p>
      </dgm:t>
    </dgm:pt>
    <dgm:pt modelId="{3BAD04B5-0D27-8243-AA67-958FFE5B8769}" type="pres">
      <dgm:prSet presAssocID="{1025A519-69A1-44D3-A864-F1DB62FEAD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D5BBE6-BEE8-6144-8308-831C9C6E9D97}" type="pres">
      <dgm:prSet presAssocID="{AFAA49CB-C9A1-44F9-8F00-2924C7403A7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8C657-E56E-F643-BC66-BFFF80ED1B58}" type="pres">
      <dgm:prSet presAssocID="{D0ED17A6-0F02-4BEF-8B45-A71E636D3AA7}" presName="sibTrans" presStyleCnt="0"/>
      <dgm:spPr/>
    </dgm:pt>
    <dgm:pt modelId="{E240C49A-2AF7-E14B-91C8-11C47ACDB7B1}" type="pres">
      <dgm:prSet presAssocID="{1CB6C29C-BA77-4D08-A384-C41DAFE404A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DA0CDA-24A6-6048-8855-103FA70F0149}" type="presOf" srcId="{1025A519-69A1-44D3-A864-F1DB62FEADB3}" destId="{3BAD04B5-0D27-8243-AA67-958FFE5B8769}" srcOrd="0" destOrd="0" presId="urn:microsoft.com/office/officeart/2005/8/layout/default"/>
    <dgm:cxn modelId="{1D6B6C75-A08D-B14E-95D2-39620CE5BEE5}" type="presOf" srcId="{AFAA49CB-C9A1-44F9-8F00-2924C7403A74}" destId="{75D5BBE6-BEE8-6144-8308-831C9C6E9D97}" srcOrd="0" destOrd="0" presId="urn:microsoft.com/office/officeart/2005/8/layout/default"/>
    <dgm:cxn modelId="{059798A5-6AF2-3E47-B325-DC943ECB4AC5}" type="presOf" srcId="{1CB6C29C-BA77-4D08-A384-C41DAFE404A9}" destId="{E240C49A-2AF7-E14B-91C8-11C47ACDB7B1}" srcOrd="0" destOrd="0" presId="urn:microsoft.com/office/officeart/2005/8/layout/default"/>
    <dgm:cxn modelId="{C9E6B40A-C025-4DFF-885C-252A800B8607}" srcId="{1025A519-69A1-44D3-A864-F1DB62FEADB3}" destId="{1CB6C29C-BA77-4D08-A384-C41DAFE404A9}" srcOrd="1" destOrd="0" parTransId="{67ABACE4-6D63-4E9F-8D49-8A3239F61C46}" sibTransId="{2BD743A0-B04B-4043-87E0-EE7690B85015}"/>
    <dgm:cxn modelId="{62CB7C3E-FAAD-4480-AD66-980283F888FC}" srcId="{1025A519-69A1-44D3-A864-F1DB62FEADB3}" destId="{AFAA49CB-C9A1-44F9-8F00-2924C7403A74}" srcOrd="0" destOrd="0" parTransId="{909AC2B6-8D6D-4971-86BC-31662D0613FC}" sibTransId="{D0ED17A6-0F02-4BEF-8B45-A71E636D3AA7}"/>
    <dgm:cxn modelId="{B2FCEB6C-88A8-9B41-92BE-65D0DDC0FE15}" type="presParOf" srcId="{3BAD04B5-0D27-8243-AA67-958FFE5B8769}" destId="{75D5BBE6-BEE8-6144-8308-831C9C6E9D97}" srcOrd="0" destOrd="0" presId="urn:microsoft.com/office/officeart/2005/8/layout/default"/>
    <dgm:cxn modelId="{FA87D382-A648-9546-9C48-39ACCDA0C36B}" type="presParOf" srcId="{3BAD04B5-0D27-8243-AA67-958FFE5B8769}" destId="{56C8C657-E56E-F643-BC66-BFFF80ED1B58}" srcOrd="1" destOrd="0" presId="urn:microsoft.com/office/officeart/2005/8/layout/default"/>
    <dgm:cxn modelId="{90734631-ECFC-C84C-8C20-04A814B558E5}" type="presParOf" srcId="{3BAD04B5-0D27-8243-AA67-958FFE5B8769}" destId="{E240C49A-2AF7-E14B-91C8-11C47ACDB7B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344B2-0AB3-D547-BD51-0D7B4C242106}">
      <dsp:nvSpPr>
        <dsp:cNvPr id="0" name=""/>
        <dsp:cNvSpPr/>
      </dsp:nvSpPr>
      <dsp:spPr>
        <a:xfrm>
          <a:off x="0" y="1247592"/>
          <a:ext cx="9779522" cy="166345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673CCA-85E0-3742-A93D-279312D82942}">
      <dsp:nvSpPr>
        <dsp:cNvPr id="0" name=""/>
        <dsp:cNvSpPr/>
      </dsp:nvSpPr>
      <dsp:spPr>
        <a:xfrm>
          <a:off x="4405" y="0"/>
          <a:ext cx="2118737" cy="1663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Sept 2014: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Announcement of carve-out</a:t>
          </a:r>
          <a:endParaRPr lang="en-US" sz="1800" kern="1200" dirty="0"/>
        </a:p>
      </dsp:txBody>
      <dsp:txXfrm>
        <a:off x="4405" y="0"/>
        <a:ext cx="2118737" cy="1663456"/>
      </dsp:txXfrm>
    </dsp:sp>
    <dsp:sp modelId="{62028731-6E0B-3340-A3E5-5F44AC8E55CA}">
      <dsp:nvSpPr>
        <dsp:cNvPr id="0" name=""/>
        <dsp:cNvSpPr/>
      </dsp:nvSpPr>
      <dsp:spPr>
        <a:xfrm>
          <a:off x="855841" y="1871388"/>
          <a:ext cx="415864" cy="4158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69EE07-6796-434C-ACF1-A8DB36872045}">
      <dsp:nvSpPr>
        <dsp:cNvPr id="0" name=""/>
        <dsp:cNvSpPr/>
      </dsp:nvSpPr>
      <dsp:spPr>
        <a:xfrm>
          <a:off x="2229079" y="2495184"/>
          <a:ext cx="2118737" cy="1663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Sept/Oct 2015: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IPO of Covestro</a:t>
          </a:r>
          <a:endParaRPr lang="en-US" sz="1800" kern="1200" dirty="0"/>
        </a:p>
      </dsp:txBody>
      <dsp:txXfrm>
        <a:off x="2229079" y="2495184"/>
        <a:ext cx="2118737" cy="1663456"/>
      </dsp:txXfrm>
    </dsp:sp>
    <dsp:sp modelId="{157EDE17-6A2E-7848-92C4-1D5CA5C8B078}">
      <dsp:nvSpPr>
        <dsp:cNvPr id="0" name=""/>
        <dsp:cNvSpPr/>
      </dsp:nvSpPr>
      <dsp:spPr>
        <a:xfrm>
          <a:off x="3080515" y="1871388"/>
          <a:ext cx="415864" cy="4158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DD7FC9-EC65-004B-8235-1C4E9B57AA14}">
      <dsp:nvSpPr>
        <dsp:cNvPr id="0" name=""/>
        <dsp:cNvSpPr/>
      </dsp:nvSpPr>
      <dsp:spPr>
        <a:xfrm>
          <a:off x="4453753" y="0"/>
          <a:ext cx="2118737" cy="1663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Sept 2016: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Bayer’s stake in Covestro 69%</a:t>
          </a:r>
          <a:endParaRPr lang="en-US" sz="1800" kern="1200" dirty="0"/>
        </a:p>
      </dsp:txBody>
      <dsp:txXfrm>
        <a:off x="4453753" y="0"/>
        <a:ext cx="2118737" cy="1663456"/>
      </dsp:txXfrm>
    </dsp:sp>
    <dsp:sp modelId="{A1E5450B-AE15-5841-AC51-779A847EA2BA}">
      <dsp:nvSpPr>
        <dsp:cNvPr id="0" name=""/>
        <dsp:cNvSpPr/>
      </dsp:nvSpPr>
      <dsp:spPr>
        <a:xfrm>
          <a:off x="5305189" y="1871388"/>
          <a:ext cx="415864" cy="4158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F5308D-3FC9-E64F-BB27-1C2BFFF5F2C9}">
      <dsp:nvSpPr>
        <dsp:cNvPr id="0" name=""/>
        <dsp:cNvSpPr/>
      </dsp:nvSpPr>
      <dsp:spPr>
        <a:xfrm>
          <a:off x="6678427" y="2495184"/>
          <a:ext cx="2118737" cy="1663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Sept 2017: Bayer's stake in Covestro </a:t>
          </a:r>
          <a:r>
            <a:rPr lang="en-US" sz="1800" kern="1200" dirty="0" smtClean="0"/>
            <a:t>24.6%</a:t>
          </a:r>
          <a:endParaRPr lang="en-US" sz="1800" kern="1200" dirty="0"/>
        </a:p>
      </dsp:txBody>
      <dsp:txXfrm>
        <a:off x="6678427" y="2495184"/>
        <a:ext cx="2118737" cy="1663456"/>
      </dsp:txXfrm>
    </dsp:sp>
    <dsp:sp modelId="{D9049D11-D028-B44F-8A84-4A79A138A4B2}">
      <dsp:nvSpPr>
        <dsp:cNvPr id="0" name=""/>
        <dsp:cNvSpPr/>
      </dsp:nvSpPr>
      <dsp:spPr>
        <a:xfrm>
          <a:off x="7529864" y="1871388"/>
          <a:ext cx="415864" cy="4158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83B92-68CD-3545-B557-90495B06DACC}">
      <dsp:nvSpPr>
        <dsp:cNvPr id="0" name=""/>
        <dsp:cNvSpPr/>
      </dsp:nvSpPr>
      <dsp:spPr>
        <a:xfrm>
          <a:off x="3928162" y="1240"/>
          <a:ext cx="5892243" cy="9840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 Speed up business decision making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 Assimilate to a fast-changing market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 Reduce </a:t>
          </a:r>
          <a:r>
            <a:rPr lang="en-US" sz="1500" kern="1200" dirty="0" smtClean="0"/>
            <a:t>cost</a:t>
          </a:r>
          <a:endParaRPr lang="en-US" sz="1500" kern="1200" dirty="0"/>
        </a:p>
      </dsp:txBody>
      <dsp:txXfrm>
        <a:off x="3928162" y="124243"/>
        <a:ext cx="5523233" cy="738021"/>
      </dsp:txXfrm>
    </dsp:sp>
    <dsp:sp modelId="{A35FC1F3-786D-E147-91E0-F1F7CB336D14}">
      <dsp:nvSpPr>
        <dsp:cNvPr id="0" name=""/>
        <dsp:cNvSpPr/>
      </dsp:nvSpPr>
      <dsp:spPr>
        <a:xfrm>
          <a:off x="0" y="1240"/>
          <a:ext cx="3928162" cy="984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Organizational Restructuring </a:t>
          </a:r>
          <a:endParaRPr lang="en-US" sz="2000" kern="1200" dirty="0"/>
        </a:p>
      </dsp:txBody>
      <dsp:txXfrm>
        <a:off x="48036" y="49276"/>
        <a:ext cx="3832090" cy="887955"/>
      </dsp:txXfrm>
    </dsp:sp>
    <dsp:sp modelId="{1992409D-F59A-E745-92B6-06AF43E77AF5}">
      <dsp:nvSpPr>
        <dsp:cNvPr id="0" name=""/>
        <dsp:cNvSpPr/>
      </dsp:nvSpPr>
      <dsp:spPr>
        <a:xfrm>
          <a:off x="3928162" y="1083670"/>
          <a:ext cx="5892243" cy="9840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 Diversification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 Acquire segment knowledge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 Enlarge customer base</a:t>
          </a:r>
          <a:endParaRPr lang="en-US" sz="1500" kern="1200" dirty="0"/>
        </a:p>
      </dsp:txBody>
      <dsp:txXfrm>
        <a:off x="3928162" y="1206673"/>
        <a:ext cx="5523233" cy="738021"/>
      </dsp:txXfrm>
    </dsp:sp>
    <dsp:sp modelId="{787CA319-A3C6-8147-A61A-6492EBD4174B}">
      <dsp:nvSpPr>
        <dsp:cNvPr id="0" name=""/>
        <dsp:cNvSpPr/>
      </dsp:nvSpPr>
      <dsp:spPr>
        <a:xfrm>
          <a:off x="0" y="1083670"/>
          <a:ext cx="3928162" cy="984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none" kern="1200" dirty="0" smtClean="0"/>
            <a:t>Acquire New Segment</a:t>
          </a:r>
          <a:endParaRPr lang="en-US" sz="2000" u="none" kern="1200" dirty="0"/>
        </a:p>
      </dsp:txBody>
      <dsp:txXfrm>
        <a:off x="48036" y="1131706"/>
        <a:ext cx="3832090" cy="887955"/>
      </dsp:txXfrm>
    </dsp:sp>
    <dsp:sp modelId="{BE76D406-2F9D-2741-ACE3-3F8A04CFBBF0}">
      <dsp:nvSpPr>
        <dsp:cNvPr id="0" name=""/>
        <dsp:cNvSpPr/>
      </dsp:nvSpPr>
      <dsp:spPr>
        <a:xfrm>
          <a:off x="3928162" y="2166099"/>
          <a:ext cx="5892243" cy="9840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 Increase market share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 Synergies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 Reduce competition</a:t>
          </a:r>
          <a:endParaRPr lang="en-US" sz="1500" kern="1200" dirty="0"/>
        </a:p>
      </dsp:txBody>
      <dsp:txXfrm>
        <a:off x="3928162" y="2289102"/>
        <a:ext cx="5523233" cy="738021"/>
      </dsp:txXfrm>
    </dsp:sp>
    <dsp:sp modelId="{04969532-0E41-1E4F-BFFD-20CB7507F86A}">
      <dsp:nvSpPr>
        <dsp:cNvPr id="0" name=""/>
        <dsp:cNvSpPr/>
      </dsp:nvSpPr>
      <dsp:spPr>
        <a:xfrm>
          <a:off x="0" y="2166099"/>
          <a:ext cx="3928162" cy="984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Acquire Same Segment</a:t>
          </a:r>
          <a:endParaRPr lang="en-US" sz="2000" kern="1200" dirty="0"/>
        </a:p>
      </dsp:txBody>
      <dsp:txXfrm>
        <a:off x="48036" y="2214135"/>
        <a:ext cx="3832090" cy="887955"/>
      </dsp:txXfrm>
    </dsp:sp>
    <dsp:sp modelId="{8346CE11-2D87-8140-A8CA-2BABDF3864D9}">
      <dsp:nvSpPr>
        <dsp:cNvPr id="0" name=""/>
        <dsp:cNvSpPr/>
      </dsp:nvSpPr>
      <dsp:spPr>
        <a:xfrm>
          <a:off x="3928162" y="3248529"/>
          <a:ext cx="5892243" cy="9840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 Low cost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 </a:t>
          </a:r>
          <a:r>
            <a:rPr lang="en-US" sz="1500" kern="1200" dirty="0" smtClean="0"/>
            <a:t>Stability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 smtClean="0"/>
            <a:t> No impact on employees</a:t>
          </a:r>
          <a:endParaRPr lang="en-US" sz="1500" kern="1200" dirty="0"/>
        </a:p>
      </dsp:txBody>
      <dsp:txXfrm>
        <a:off x="3928162" y="3371532"/>
        <a:ext cx="5523233" cy="738021"/>
      </dsp:txXfrm>
    </dsp:sp>
    <dsp:sp modelId="{EBE5F0F6-94E1-594D-A8E9-59A36D9BBD38}">
      <dsp:nvSpPr>
        <dsp:cNvPr id="0" name=""/>
        <dsp:cNvSpPr/>
      </dsp:nvSpPr>
      <dsp:spPr>
        <a:xfrm>
          <a:off x="0" y="3248529"/>
          <a:ext cx="3928162" cy="98402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 Nothing</a:t>
          </a:r>
          <a:endParaRPr lang="en-US" sz="2000" kern="1200" dirty="0"/>
        </a:p>
      </dsp:txBody>
      <dsp:txXfrm>
        <a:off x="48036" y="3296565"/>
        <a:ext cx="3832090" cy="8879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61B02-3FBF-BD47-8165-7D4C30AD5A0B}">
      <dsp:nvSpPr>
        <dsp:cNvPr id="0" name=""/>
        <dsp:cNvSpPr/>
      </dsp:nvSpPr>
      <dsp:spPr>
        <a:xfrm>
          <a:off x="0" y="0"/>
          <a:ext cx="7059930" cy="751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u="none" kern="1200" dirty="0" smtClean="0"/>
            <a:t>Pair-wise comparison of the six strategic criteria</a:t>
          </a:r>
          <a:endParaRPr lang="en-US" sz="1900" u="none" kern="1200" dirty="0"/>
        </a:p>
      </dsp:txBody>
      <dsp:txXfrm>
        <a:off x="22013" y="22013"/>
        <a:ext cx="6185401" cy="707560"/>
      </dsp:txXfrm>
    </dsp:sp>
    <dsp:sp modelId="{0D8162FC-09D4-CC45-93E1-9F41A6700AB4}">
      <dsp:nvSpPr>
        <dsp:cNvPr id="0" name=""/>
        <dsp:cNvSpPr/>
      </dsp:nvSpPr>
      <dsp:spPr>
        <a:xfrm>
          <a:off x="591269" y="888238"/>
          <a:ext cx="7059930" cy="751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u="none" kern="1200" dirty="0" smtClean="0"/>
            <a:t>Judgement for each subnet to create BCOR priorities</a:t>
          </a:r>
          <a:endParaRPr lang="en-US" sz="1900" u="none" kern="1200" dirty="0"/>
        </a:p>
      </dsp:txBody>
      <dsp:txXfrm>
        <a:off x="613282" y="910251"/>
        <a:ext cx="5936104" cy="707560"/>
      </dsp:txXfrm>
    </dsp:sp>
    <dsp:sp modelId="{5E4529CC-8A65-F14C-942A-FF394BDAA571}">
      <dsp:nvSpPr>
        <dsp:cNvPr id="0" name=""/>
        <dsp:cNvSpPr/>
      </dsp:nvSpPr>
      <dsp:spPr>
        <a:xfrm>
          <a:off x="1173713" y="1776476"/>
          <a:ext cx="7059930" cy="751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u="none" kern="1200" dirty="0" smtClean="0"/>
            <a:t>Comparison of BCOR priorities against strategic criteria priorities</a:t>
          </a:r>
          <a:endParaRPr lang="en-US" sz="1900" u="none" kern="1200" dirty="0"/>
        </a:p>
      </dsp:txBody>
      <dsp:txXfrm>
        <a:off x="1195726" y="1798489"/>
        <a:ext cx="5944929" cy="707560"/>
      </dsp:txXfrm>
    </dsp:sp>
    <dsp:sp modelId="{F0A8D2B3-ADA3-214B-91A2-B2ED639B3A0F}">
      <dsp:nvSpPr>
        <dsp:cNvPr id="0" name=""/>
        <dsp:cNvSpPr/>
      </dsp:nvSpPr>
      <dsp:spPr>
        <a:xfrm>
          <a:off x="1764982" y="2664714"/>
          <a:ext cx="7059930" cy="7515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u="none" kern="1200" dirty="0" smtClean="0"/>
            <a:t>Model synthetization</a:t>
          </a:r>
          <a:endParaRPr lang="en-US" sz="1900" u="none" kern="1200" dirty="0"/>
        </a:p>
      </dsp:txBody>
      <dsp:txXfrm>
        <a:off x="1786995" y="2686727"/>
        <a:ext cx="5936104" cy="707560"/>
      </dsp:txXfrm>
    </dsp:sp>
    <dsp:sp modelId="{9B7A0534-6754-DC4E-8F4C-B45574511691}">
      <dsp:nvSpPr>
        <dsp:cNvPr id="0" name=""/>
        <dsp:cNvSpPr/>
      </dsp:nvSpPr>
      <dsp:spPr>
        <a:xfrm>
          <a:off x="6571399" y="575646"/>
          <a:ext cx="488530" cy="4885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681318" y="575646"/>
        <a:ext cx="268692" cy="367619"/>
      </dsp:txXfrm>
    </dsp:sp>
    <dsp:sp modelId="{304EA183-5BA2-244A-B1CC-496214155E83}">
      <dsp:nvSpPr>
        <dsp:cNvPr id="0" name=""/>
        <dsp:cNvSpPr/>
      </dsp:nvSpPr>
      <dsp:spPr>
        <a:xfrm>
          <a:off x="7162668" y="1463884"/>
          <a:ext cx="488530" cy="4885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7272587" y="1463884"/>
        <a:ext cx="268692" cy="367619"/>
      </dsp:txXfrm>
    </dsp:sp>
    <dsp:sp modelId="{AFF8ACDF-2E55-2A48-AB3E-8088A3EDF6DA}">
      <dsp:nvSpPr>
        <dsp:cNvPr id="0" name=""/>
        <dsp:cNvSpPr/>
      </dsp:nvSpPr>
      <dsp:spPr>
        <a:xfrm>
          <a:off x="7745112" y="2352122"/>
          <a:ext cx="488530" cy="48853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7855031" y="2352122"/>
        <a:ext cx="268692" cy="367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61B02-3FBF-BD47-8165-7D4C30AD5A0B}">
      <dsp:nvSpPr>
        <dsp:cNvPr id="0" name=""/>
        <dsp:cNvSpPr/>
      </dsp:nvSpPr>
      <dsp:spPr>
        <a:xfrm>
          <a:off x="0" y="0"/>
          <a:ext cx="3765184" cy="820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none" kern="1200" dirty="0" smtClean="0">
              <a:solidFill>
                <a:schemeClr val="bg1"/>
              </a:solidFill>
            </a:rPr>
            <a:t>Pair-wise comparison of the six strategic criteria</a:t>
          </a:r>
          <a:endParaRPr lang="en-US" sz="1500" u="none" kern="1200" dirty="0">
            <a:solidFill>
              <a:schemeClr val="bg1"/>
            </a:solidFill>
          </a:endParaRPr>
        </a:p>
      </dsp:txBody>
      <dsp:txXfrm>
        <a:off x="24018" y="24018"/>
        <a:ext cx="2811022" cy="771987"/>
      </dsp:txXfrm>
    </dsp:sp>
    <dsp:sp modelId="{0D8162FC-09D4-CC45-93E1-9F41A6700AB4}">
      <dsp:nvSpPr>
        <dsp:cNvPr id="0" name=""/>
        <dsp:cNvSpPr/>
      </dsp:nvSpPr>
      <dsp:spPr>
        <a:xfrm>
          <a:off x="315334" y="969119"/>
          <a:ext cx="3765184" cy="8200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none" kern="1200" dirty="0" smtClean="0"/>
            <a:t>Judgement for each subnet to create BCOR priorities</a:t>
          </a:r>
          <a:endParaRPr lang="en-US" sz="1500" u="none" kern="1200" dirty="0"/>
        </a:p>
      </dsp:txBody>
      <dsp:txXfrm>
        <a:off x="339352" y="993137"/>
        <a:ext cx="2868799" cy="771987"/>
      </dsp:txXfrm>
    </dsp:sp>
    <dsp:sp modelId="{5E4529CC-8A65-F14C-942A-FF394BDAA571}">
      <dsp:nvSpPr>
        <dsp:cNvPr id="0" name=""/>
        <dsp:cNvSpPr/>
      </dsp:nvSpPr>
      <dsp:spPr>
        <a:xfrm>
          <a:off x="625961" y="1938238"/>
          <a:ext cx="3765184" cy="8200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none" kern="1200" dirty="0" smtClean="0">
              <a:solidFill>
                <a:schemeClr val="bg1"/>
              </a:solidFill>
            </a:rPr>
            <a:t>Comparison of BCOR priorities against strategic criteria priorities</a:t>
          </a:r>
          <a:endParaRPr lang="en-US" sz="1500" u="none" kern="1200" dirty="0">
            <a:solidFill>
              <a:schemeClr val="bg1"/>
            </a:solidFill>
          </a:endParaRPr>
        </a:p>
      </dsp:txBody>
      <dsp:txXfrm>
        <a:off x="649979" y="1962256"/>
        <a:ext cx="2873505" cy="771987"/>
      </dsp:txXfrm>
    </dsp:sp>
    <dsp:sp modelId="{F0A8D2B3-ADA3-214B-91A2-B2ED639B3A0F}">
      <dsp:nvSpPr>
        <dsp:cNvPr id="0" name=""/>
        <dsp:cNvSpPr/>
      </dsp:nvSpPr>
      <dsp:spPr>
        <a:xfrm>
          <a:off x="941296" y="2907357"/>
          <a:ext cx="3765184" cy="8200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none" kern="1200" dirty="0" smtClean="0">
              <a:solidFill>
                <a:schemeClr val="bg1"/>
              </a:solidFill>
            </a:rPr>
            <a:t>Model synthetization</a:t>
          </a:r>
          <a:endParaRPr lang="en-US" sz="1500" u="none" kern="1200" dirty="0">
            <a:solidFill>
              <a:schemeClr val="bg1"/>
            </a:solidFill>
          </a:endParaRPr>
        </a:p>
      </dsp:txBody>
      <dsp:txXfrm>
        <a:off x="965314" y="2931375"/>
        <a:ext cx="2868799" cy="771987"/>
      </dsp:txXfrm>
    </dsp:sp>
    <dsp:sp modelId="{9B7A0534-6754-DC4E-8F4C-B45574511691}">
      <dsp:nvSpPr>
        <dsp:cNvPr id="0" name=""/>
        <dsp:cNvSpPr/>
      </dsp:nvSpPr>
      <dsp:spPr>
        <a:xfrm>
          <a:off x="3232169" y="628063"/>
          <a:ext cx="533015" cy="533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352097" y="628063"/>
        <a:ext cx="293159" cy="401094"/>
      </dsp:txXfrm>
    </dsp:sp>
    <dsp:sp modelId="{304EA183-5BA2-244A-B1CC-496214155E83}">
      <dsp:nvSpPr>
        <dsp:cNvPr id="0" name=""/>
        <dsp:cNvSpPr/>
      </dsp:nvSpPr>
      <dsp:spPr>
        <a:xfrm>
          <a:off x="3547503" y="1597182"/>
          <a:ext cx="533015" cy="533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667431" y="1597182"/>
        <a:ext cx="293159" cy="401094"/>
      </dsp:txXfrm>
    </dsp:sp>
    <dsp:sp modelId="{AFF8ACDF-2E55-2A48-AB3E-8088A3EDF6DA}">
      <dsp:nvSpPr>
        <dsp:cNvPr id="0" name=""/>
        <dsp:cNvSpPr/>
      </dsp:nvSpPr>
      <dsp:spPr>
        <a:xfrm>
          <a:off x="3858131" y="2566301"/>
          <a:ext cx="533015" cy="533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978059" y="2566301"/>
        <a:ext cx="293159" cy="4010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61B02-3FBF-BD47-8165-7D4C30AD5A0B}">
      <dsp:nvSpPr>
        <dsp:cNvPr id="0" name=""/>
        <dsp:cNvSpPr/>
      </dsp:nvSpPr>
      <dsp:spPr>
        <a:xfrm>
          <a:off x="0" y="0"/>
          <a:ext cx="3765184" cy="8200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none" kern="1200" dirty="0" smtClean="0">
              <a:solidFill>
                <a:schemeClr val="bg1"/>
              </a:solidFill>
            </a:rPr>
            <a:t>Pair-wise comparison of the six strategic criteria</a:t>
          </a:r>
          <a:endParaRPr lang="en-US" sz="1500" u="none" kern="1200" dirty="0">
            <a:solidFill>
              <a:schemeClr val="bg1"/>
            </a:solidFill>
          </a:endParaRPr>
        </a:p>
      </dsp:txBody>
      <dsp:txXfrm>
        <a:off x="24018" y="24018"/>
        <a:ext cx="2811022" cy="771987"/>
      </dsp:txXfrm>
    </dsp:sp>
    <dsp:sp modelId="{0D8162FC-09D4-CC45-93E1-9F41A6700AB4}">
      <dsp:nvSpPr>
        <dsp:cNvPr id="0" name=""/>
        <dsp:cNvSpPr/>
      </dsp:nvSpPr>
      <dsp:spPr>
        <a:xfrm>
          <a:off x="315334" y="969119"/>
          <a:ext cx="3765184" cy="82002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38100" dist="25400" dir="5400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none" kern="1200" dirty="0" smtClean="0"/>
            <a:t>Judgement for each subnet to create BCOR priorities</a:t>
          </a:r>
          <a:endParaRPr lang="en-US" sz="1500" u="none" kern="1200" dirty="0"/>
        </a:p>
      </dsp:txBody>
      <dsp:txXfrm>
        <a:off x="339352" y="993137"/>
        <a:ext cx="2868799" cy="771987"/>
      </dsp:txXfrm>
    </dsp:sp>
    <dsp:sp modelId="{5E4529CC-8A65-F14C-942A-FF394BDAA571}">
      <dsp:nvSpPr>
        <dsp:cNvPr id="0" name=""/>
        <dsp:cNvSpPr/>
      </dsp:nvSpPr>
      <dsp:spPr>
        <a:xfrm>
          <a:off x="625961" y="1938238"/>
          <a:ext cx="3765184" cy="8200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none" kern="1200" dirty="0" smtClean="0">
              <a:solidFill>
                <a:schemeClr val="bg1"/>
              </a:solidFill>
            </a:rPr>
            <a:t>Comparison of BCOR priorities against strategic criteria priorities</a:t>
          </a:r>
          <a:endParaRPr lang="en-US" sz="1500" u="none" kern="1200" dirty="0">
            <a:solidFill>
              <a:schemeClr val="bg1"/>
            </a:solidFill>
          </a:endParaRPr>
        </a:p>
      </dsp:txBody>
      <dsp:txXfrm>
        <a:off x="649979" y="1962256"/>
        <a:ext cx="2873505" cy="771987"/>
      </dsp:txXfrm>
    </dsp:sp>
    <dsp:sp modelId="{F0A8D2B3-ADA3-214B-91A2-B2ED639B3A0F}">
      <dsp:nvSpPr>
        <dsp:cNvPr id="0" name=""/>
        <dsp:cNvSpPr/>
      </dsp:nvSpPr>
      <dsp:spPr>
        <a:xfrm>
          <a:off x="941296" y="2907357"/>
          <a:ext cx="3765184" cy="8200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none" kern="1200" dirty="0" smtClean="0">
              <a:solidFill>
                <a:schemeClr val="bg1"/>
              </a:solidFill>
            </a:rPr>
            <a:t>Model synthetization</a:t>
          </a:r>
          <a:endParaRPr lang="en-US" sz="1500" u="none" kern="1200" dirty="0">
            <a:solidFill>
              <a:schemeClr val="bg1"/>
            </a:solidFill>
          </a:endParaRPr>
        </a:p>
      </dsp:txBody>
      <dsp:txXfrm>
        <a:off x="965314" y="2931375"/>
        <a:ext cx="2868799" cy="771987"/>
      </dsp:txXfrm>
    </dsp:sp>
    <dsp:sp modelId="{9B7A0534-6754-DC4E-8F4C-B45574511691}">
      <dsp:nvSpPr>
        <dsp:cNvPr id="0" name=""/>
        <dsp:cNvSpPr/>
      </dsp:nvSpPr>
      <dsp:spPr>
        <a:xfrm>
          <a:off x="3232169" y="628063"/>
          <a:ext cx="533015" cy="533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352097" y="628063"/>
        <a:ext cx="293159" cy="401094"/>
      </dsp:txXfrm>
    </dsp:sp>
    <dsp:sp modelId="{304EA183-5BA2-244A-B1CC-496214155E83}">
      <dsp:nvSpPr>
        <dsp:cNvPr id="0" name=""/>
        <dsp:cNvSpPr/>
      </dsp:nvSpPr>
      <dsp:spPr>
        <a:xfrm>
          <a:off x="3547503" y="1597182"/>
          <a:ext cx="533015" cy="533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667431" y="1597182"/>
        <a:ext cx="293159" cy="401094"/>
      </dsp:txXfrm>
    </dsp:sp>
    <dsp:sp modelId="{AFF8ACDF-2E55-2A48-AB3E-8088A3EDF6DA}">
      <dsp:nvSpPr>
        <dsp:cNvPr id="0" name=""/>
        <dsp:cNvSpPr/>
      </dsp:nvSpPr>
      <dsp:spPr>
        <a:xfrm>
          <a:off x="3858131" y="2566301"/>
          <a:ext cx="533015" cy="533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978059" y="2566301"/>
        <a:ext cx="293159" cy="4010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61B02-3FBF-BD47-8165-7D4C30AD5A0B}">
      <dsp:nvSpPr>
        <dsp:cNvPr id="0" name=""/>
        <dsp:cNvSpPr/>
      </dsp:nvSpPr>
      <dsp:spPr>
        <a:xfrm>
          <a:off x="0" y="0"/>
          <a:ext cx="3765184" cy="8200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none" kern="1200" dirty="0" smtClean="0">
              <a:solidFill>
                <a:schemeClr val="bg1"/>
              </a:solidFill>
            </a:rPr>
            <a:t>Pair-wise comparison of the six strategic criteria</a:t>
          </a:r>
          <a:endParaRPr lang="en-US" sz="1500" u="none" kern="1200" dirty="0">
            <a:solidFill>
              <a:schemeClr val="bg1"/>
            </a:solidFill>
          </a:endParaRPr>
        </a:p>
      </dsp:txBody>
      <dsp:txXfrm>
        <a:off x="24018" y="24018"/>
        <a:ext cx="2811022" cy="771987"/>
      </dsp:txXfrm>
    </dsp:sp>
    <dsp:sp modelId="{0D8162FC-09D4-CC45-93E1-9F41A6700AB4}">
      <dsp:nvSpPr>
        <dsp:cNvPr id="0" name=""/>
        <dsp:cNvSpPr/>
      </dsp:nvSpPr>
      <dsp:spPr>
        <a:xfrm>
          <a:off x="315334" y="969119"/>
          <a:ext cx="3765184" cy="8200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none" kern="1200" dirty="0" smtClean="0"/>
            <a:t>Judgement for each subnet to create BCOR priorities</a:t>
          </a:r>
          <a:endParaRPr lang="en-US" sz="1500" u="none" kern="1200" dirty="0"/>
        </a:p>
      </dsp:txBody>
      <dsp:txXfrm>
        <a:off x="339352" y="993137"/>
        <a:ext cx="2868799" cy="771987"/>
      </dsp:txXfrm>
    </dsp:sp>
    <dsp:sp modelId="{5E4529CC-8A65-F14C-942A-FF394BDAA571}">
      <dsp:nvSpPr>
        <dsp:cNvPr id="0" name=""/>
        <dsp:cNvSpPr/>
      </dsp:nvSpPr>
      <dsp:spPr>
        <a:xfrm>
          <a:off x="625961" y="1938238"/>
          <a:ext cx="3765184" cy="82002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none" kern="1200" dirty="0" smtClean="0">
              <a:solidFill>
                <a:schemeClr val="bg1"/>
              </a:solidFill>
            </a:rPr>
            <a:t>Comparison of BCOR priorities against strategic criteria priorities</a:t>
          </a:r>
          <a:endParaRPr lang="en-US" sz="1500" u="none" kern="1200" dirty="0">
            <a:solidFill>
              <a:schemeClr val="bg1"/>
            </a:solidFill>
          </a:endParaRPr>
        </a:p>
      </dsp:txBody>
      <dsp:txXfrm>
        <a:off x="649979" y="1962256"/>
        <a:ext cx="2873505" cy="771987"/>
      </dsp:txXfrm>
    </dsp:sp>
    <dsp:sp modelId="{F0A8D2B3-ADA3-214B-91A2-B2ED639B3A0F}">
      <dsp:nvSpPr>
        <dsp:cNvPr id="0" name=""/>
        <dsp:cNvSpPr/>
      </dsp:nvSpPr>
      <dsp:spPr>
        <a:xfrm>
          <a:off x="941296" y="2907357"/>
          <a:ext cx="3765184" cy="8200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none" kern="1200" dirty="0" smtClean="0">
              <a:solidFill>
                <a:schemeClr val="bg1"/>
              </a:solidFill>
            </a:rPr>
            <a:t>Model synthetization</a:t>
          </a:r>
          <a:endParaRPr lang="en-US" sz="1500" u="none" kern="1200" dirty="0">
            <a:solidFill>
              <a:schemeClr val="bg1"/>
            </a:solidFill>
          </a:endParaRPr>
        </a:p>
      </dsp:txBody>
      <dsp:txXfrm>
        <a:off x="965314" y="2931375"/>
        <a:ext cx="2868799" cy="771987"/>
      </dsp:txXfrm>
    </dsp:sp>
    <dsp:sp modelId="{9B7A0534-6754-DC4E-8F4C-B45574511691}">
      <dsp:nvSpPr>
        <dsp:cNvPr id="0" name=""/>
        <dsp:cNvSpPr/>
      </dsp:nvSpPr>
      <dsp:spPr>
        <a:xfrm>
          <a:off x="3232169" y="628063"/>
          <a:ext cx="533015" cy="533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352097" y="628063"/>
        <a:ext cx="293159" cy="401094"/>
      </dsp:txXfrm>
    </dsp:sp>
    <dsp:sp modelId="{304EA183-5BA2-244A-B1CC-496214155E83}">
      <dsp:nvSpPr>
        <dsp:cNvPr id="0" name=""/>
        <dsp:cNvSpPr/>
      </dsp:nvSpPr>
      <dsp:spPr>
        <a:xfrm>
          <a:off x="3547503" y="1597182"/>
          <a:ext cx="533015" cy="533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667431" y="1597182"/>
        <a:ext cx="293159" cy="401094"/>
      </dsp:txXfrm>
    </dsp:sp>
    <dsp:sp modelId="{AFF8ACDF-2E55-2A48-AB3E-8088A3EDF6DA}">
      <dsp:nvSpPr>
        <dsp:cNvPr id="0" name=""/>
        <dsp:cNvSpPr/>
      </dsp:nvSpPr>
      <dsp:spPr>
        <a:xfrm>
          <a:off x="3858131" y="2566301"/>
          <a:ext cx="533015" cy="533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978059" y="2566301"/>
        <a:ext cx="293159" cy="4010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61B02-3FBF-BD47-8165-7D4C30AD5A0B}">
      <dsp:nvSpPr>
        <dsp:cNvPr id="0" name=""/>
        <dsp:cNvSpPr/>
      </dsp:nvSpPr>
      <dsp:spPr>
        <a:xfrm>
          <a:off x="0" y="0"/>
          <a:ext cx="3765184" cy="8200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none" kern="1200" dirty="0" smtClean="0">
              <a:solidFill>
                <a:schemeClr val="bg1"/>
              </a:solidFill>
            </a:rPr>
            <a:t>Pair-wise comparison of the six strategic criteria</a:t>
          </a:r>
          <a:endParaRPr lang="en-US" sz="1500" u="none" kern="1200" dirty="0">
            <a:solidFill>
              <a:schemeClr val="bg1"/>
            </a:solidFill>
          </a:endParaRPr>
        </a:p>
      </dsp:txBody>
      <dsp:txXfrm>
        <a:off x="24018" y="24018"/>
        <a:ext cx="2811022" cy="771987"/>
      </dsp:txXfrm>
    </dsp:sp>
    <dsp:sp modelId="{0D8162FC-09D4-CC45-93E1-9F41A6700AB4}">
      <dsp:nvSpPr>
        <dsp:cNvPr id="0" name=""/>
        <dsp:cNvSpPr/>
      </dsp:nvSpPr>
      <dsp:spPr>
        <a:xfrm>
          <a:off x="315334" y="969119"/>
          <a:ext cx="3765184" cy="8200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none" kern="1200" dirty="0" smtClean="0"/>
            <a:t>Judgement for each subnet to create BCOR priorities</a:t>
          </a:r>
          <a:endParaRPr lang="en-US" sz="1500" u="none" kern="1200" dirty="0"/>
        </a:p>
      </dsp:txBody>
      <dsp:txXfrm>
        <a:off x="339352" y="993137"/>
        <a:ext cx="2868799" cy="771987"/>
      </dsp:txXfrm>
    </dsp:sp>
    <dsp:sp modelId="{5E4529CC-8A65-F14C-942A-FF394BDAA571}">
      <dsp:nvSpPr>
        <dsp:cNvPr id="0" name=""/>
        <dsp:cNvSpPr/>
      </dsp:nvSpPr>
      <dsp:spPr>
        <a:xfrm>
          <a:off x="625961" y="1938238"/>
          <a:ext cx="3765184" cy="82002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none" kern="1200" dirty="0" smtClean="0">
              <a:solidFill>
                <a:schemeClr val="bg1"/>
              </a:solidFill>
            </a:rPr>
            <a:t>Comparison of BCOR priorities against strategic criteria priorities</a:t>
          </a:r>
          <a:endParaRPr lang="en-US" sz="1500" u="none" kern="1200" dirty="0">
            <a:solidFill>
              <a:schemeClr val="bg1"/>
            </a:solidFill>
          </a:endParaRPr>
        </a:p>
      </dsp:txBody>
      <dsp:txXfrm>
        <a:off x="649979" y="1962256"/>
        <a:ext cx="2873505" cy="771987"/>
      </dsp:txXfrm>
    </dsp:sp>
    <dsp:sp modelId="{F0A8D2B3-ADA3-214B-91A2-B2ED639B3A0F}">
      <dsp:nvSpPr>
        <dsp:cNvPr id="0" name=""/>
        <dsp:cNvSpPr/>
      </dsp:nvSpPr>
      <dsp:spPr>
        <a:xfrm>
          <a:off x="941296" y="2907357"/>
          <a:ext cx="3765184" cy="82002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u="none" kern="1200" dirty="0" smtClean="0">
              <a:solidFill>
                <a:schemeClr val="bg1"/>
              </a:solidFill>
            </a:rPr>
            <a:t>Model synthetization</a:t>
          </a:r>
          <a:endParaRPr lang="en-US" sz="1500" u="none" kern="1200" dirty="0">
            <a:solidFill>
              <a:schemeClr val="bg1"/>
            </a:solidFill>
          </a:endParaRPr>
        </a:p>
      </dsp:txBody>
      <dsp:txXfrm>
        <a:off x="965314" y="2931375"/>
        <a:ext cx="2868799" cy="771987"/>
      </dsp:txXfrm>
    </dsp:sp>
    <dsp:sp modelId="{9B7A0534-6754-DC4E-8F4C-B45574511691}">
      <dsp:nvSpPr>
        <dsp:cNvPr id="0" name=""/>
        <dsp:cNvSpPr/>
      </dsp:nvSpPr>
      <dsp:spPr>
        <a:xfrm>
          <a:off x="3232169" y="628063"/>
          <a:ext cx="533015" cy="533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352097" y="628063"/>
        <a:ext cx="293159" cy="401094"/>
      </dsp:txXfrm>
    </dsp:sp>
    <dsp:sp modelId="{304EA183-5BA2-244A-B1CC-496214155E83}">
      <dsp:nvSpPr>
        <dsp:cNvPr id="0" name=""/>
        <dsp:cNvSpPr/>
      </dsp:nvSpPr>
      <dsp:spPr>
        <a:xfrm>
          <a:off x="3547503" y="1597182"/>
          <a:ext cx="533015" cy="533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667431" y="1597182"/>
        <a:ext cx="293159" cy="401094"/>
      </dsp:txXfrm>
    </dsp:sp>
    <dsp:sp modelId="{AFF8ACDF-2E55-2A48-AB3E-8088A3EDF6DA}">
      <dsp:nvSpPr>
        <dsp:cNvPr id="0" name=""/>
        <dsp:cNvSpPr/>
      </dsp:nvSpPr>
      <dsp:spPr>
        <a:xfrm>
          <a:off x="3858131" y="2566301"/>
          <a:ext cx="533015" cy="5330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978059" y="2566301"/>
        <a:ext cx="293159" cy="4010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590A4-FA27-1E48-91F7-8E64E8E8EC35}">
      <dsp:nvSpPr>
        <dsp:cNvPr id="0" name=""/>
        <dsp:cNvSpPr/>
      </dsp:nvSpPr>
      <dsp:spPr>
        <a:xfrm>
          <a:off x="657834" y="146867"/>
          <a:ext cx="5060553" cy="165256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66E47B-F0B6-9C46-977E-2BA8C950D352}">
      <dsp:nvSpPr>
        <dsp:cNvPr id="0" name=""/>
        <dsp:cNvSpPr/>
      </dsp:nvSpPr>
      <dsp:spPr>
        <a:xfrm>
          <a:off x="6719596" y="1583339"/>
          <a:ext cx="3315354" cy="2047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Acquire a new company that is operating in a segment, where Covestro is not operating yet</a:t>
          </a:r>
          <a:endParaRPr lang="en-US" sz="2200" kern="1200" dirty="0"/>
        </a:p>
      </dsp:txBody>
      <dsp:txXfrm>
        <a:off x="6719596" y="1583339"/>
        <a:ext cx="3315354" cy="2047836"/>
      </dsp:txXfrm>
    </dsp:sp>
    <dsp:sp modelId="{8C89EF89-E357-B144-A836-092505E64CF0}">
      <dsp:nvSpPr>
        <dsp:cNvPr id="0" name=""/>
        <dsp:cNvSpPr/>
      </dsp:nvSpPr>
      <dsp:spPr>
        <a:xfrm>
          <a:off x="6427076" y="1291089"/>
          <a:ext cx="796219" cy="79642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369BCF-439C-E84F-B662-4D0DBB1B5B7D}">
      <dsp:nvSpPr>
        <dsp:cNvPr id="0" name=""/>
        <dsp:cNvSpPr/>
      </dsp:nvSpPr>
      <dsp:spPr>
        <a:xfrm rot="5400000">
          <a:off x="9554196" y="1291192"/>
          <a:ext cx="796425" cy="796219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FBEC37-1DFD-864E-973D-3E2105713ABE}">
      <dsp:nvSpPr>
        <dsp:cNvPr id="0" name=""/>
        <dsp:cNvSpPr/>
      </dsp:nvSpPr>
      <dsp:spPr>
        <a:xfrm rot="16200000">
          <a:off x="6426973" y="3127528"/>
          <a:ext cx="796425" cy="796219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71A658-3507-344C-8CF2-0B912E142757}">
      <dsp:nvSpPr>
        <dsp:cNvPr id="0" name=""/>
        <dsp:cNvSpPr/>
      </dsp:nvSpPr>
      <dsp:spPr>
        <a:xfrm rot="10800000">
          <a:off x="9554299" y="3127425"/>
          <a:ext cx="796219" cy="79642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5BBE6-BEE8-6144-8308-831C9C6E9D97}">
      <dsp:nvSpPr>
        <dsp:cNvPr id="0" name=""/>
        <dsp:cNvSpPr/>
      </dsp:nvSpPr>
      <dsp:spPr>
        <a:xfrm>
          <a:off x="1174" y="336622"/>
          <a:ext cx="4582396" cy="27494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/>
            <a:t>Select specific options for companies to purchase to get a better insight in the BOCR associated with it</a:t>
          </a:r>
          <a:endParaRPr lang="en-US" sz="2900" kern="1200" dirty="0"/>
        </a:p>
      </dsp:txBody>
      <dsp:txXfrm>
        <a:off x="1174" y="336622"/>
        <a:ext cx="4582396" cy="2749438"/>
      </dsp:txXfrm>
    </dsp:sp>
    <dsp:sp modelId="{E240C49A-2AF7-E14B-91C8-11C47ACDB7B1}">
      <dsp:nvSpPr>
        <dsp:cNvPr id="0" name=""/>
        <dsp:cNvSpPr/>
      </dsp:nvSpPr>
      <dsp:spPr>
        <a:xfrm>
          <a:off x="5041811" y="336622"/>
          <a:ext cx="4582396" cy="27494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0" i="0" kern="1200" dirty="0"/>
            <a:t>Perform more extensive research to determine economic benefits</a:t>
          </a:r>
          <a:endParaRPr lang="en-US" sz="2900" kern="1200" dirty="0"/>
        </a:p>
      </dsp:txBody>
      <dsp:txXfrm>
        <a:off x="5041811" y="336622"/>
        <a:ext cx="4582396" cy="2749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DBE26-110F-7F48-BD15-19F54B331A02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D4ABD-DEC1-A94D-938B-D6B39E403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7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D4ABD-DEC1-A94D-938B-D6B39E4035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diagramData" Target="../diagrams/data9.xml"/><Relationship Id="rId5" Type="http://schemas.openxmlformats.org/officeDocument/2006/relationships/diagramLayout" Target="../diagrams/layout9.xml"/><Relationship Id="rId6" Type="http://schemas.openxmlformats.org/officeDocument/2006/relationships/diagramQuickStyle" Target="../diagrams/quickStyle9.xml"/><Relationship Id="rId7" Type="http://schemas.openxmlformats.org/officeDocument/2006/relationships/diagramColors" Target="../diagrams/colors9.xml"/><Relationship Id="rId8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E2D86BB-893F-471B-AD66-50E01777C08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61E3F80D-79C6-468A-83E4-3FEA585566F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="" xmlns:a16="http://schemas.microsoft.com/office/drawing/2014/main" id="{009504C1-96CE-44B4-8DF0-613CF9D1DAB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="" xmlns:a16="http://schemas.microsoft.com/office/drawing/2014/main" id="{1F299836-4C10-4395-B386-C0FA537C417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Content Placeholder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9763" y="1765678"/>
            <a:ext cx="4983737" cy="33266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7145" y="1241266"/>
            <a:ext cx="4535926" cy="31537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cap="small" dirty="0">
                <a:solidFill>
                  <a:srgbClr val="EBEBEB"/>
                </a:solidFill>
              </a:rPr>
              <a:t>What is the next step Covestro should undertake being independent from </a:t>
            </a:r>
            <a:r>
              <a:rPr lang="en-US" sz="4200" cap="small" dirty="0" err="1">
                <a:solidFill>
                  <a:srgbClr val="EBEBEB"/>
                </a:solidFill>
              </a:rPr>
              <a:t>bayer</a:t>
            </a:r>
            <a:r>
              <a:rPr lang="en-US" sz="4200" cap="small" dirty="0">
                <a:solidFill>
                  <a:srgbClr val="EBEBEB"/>
                </a:solidFill>
              </a:rPr>
              <a:t>? </a:t>
            </a:r>
            <a:endParaRPr lang="en-US" sz="4200" dirty="0">
              <a:solidFill>
                <a:srgbClr val="EBEBE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7145" y="4591665"/>
            <a:ext cx="4535926" cy="1622322"/>
          </a:xfrm>
        </p:spPr>
        <p:txBody>
          <a:bodyPr>
            <a:normAutofit/>
          </a:bodyPr>
          <a:lstStyle/>
          <a:p>
            <a:r>
              <a:rPr lang="en-US" dirty="0"/>
              <a:t>Friederike sand</a:t>
            </a:r>
          </a:p>
        </p:txBody>
      </p:sp>
    </p:spTree>
    <p:extLst>
      <p:ext uri="{BB962C8B-B14F-4D97-AF65-F5344CB8AC3E}">
        <p14:creationId xmlns:p14="http://schemas.microsoft.com/office/powerpoint/2010/main" val="20412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58261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3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is most important for Covestro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097589"/>
              </p:ext>
            </p:extLst>
          </p:nvPr>
        </p:nvGraphicFramePr>
        <p:xfrm>
          <a:off x="666340" y="2510579"/>
          <a:ext cx="4706481" cy="3727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/>
          <p:nvPr/>
        </p:nvPicPr>
        <p:blipFill>
          <a:blip r:embed="rId7"/>
          <a:stretch>
            <a:fillRect/>
          </a:stretch>
        </p:blipFill>
        <p:spPr>
          <a:xfrm>
            <a:off x="5614218" y="3269350"/>
            <a:ext cx="5546471" cy="14654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4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Segment </a:t>
            </a:r>
            <a:r>
              <a:rPr lang="en-US" dirty="0" smtClean="0"/>
              <a:t>provides most </a:t>
            </a:r>
            <a:r>
              <a:rPr lang="en-US" dirty="0" smtClean="0"/>
              <a:t>benefits </a:t>
            </a:r>
            <a:r>
              <a:rPr lang="en-US" dirty="0" smtClean="0"/>
              <a:t>&amp; opportunities </a:t>
            </a:r>
            <a:r>
              <a:rPr lang="en-US" dirty="0" smtClean="0"/>
              <a:t>but </a:t>
            </a:r>
            <a:r>
              <a:rPr lang="en-US" dirty="0" smtClean="0"/>
              <a:t>shows highest </a:t>
            </a:r>
            <a:r>
              <a:rPr lang="en-US" dirty="0" smtClean="0"/>
              <a:t>cost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43244"/>
              </p:ext>
            </p:extLst>
          </p:nvPr>
        </p:nvGraphicFramePr>
        <p:xfrm>
          <a:off x="666340" y="2510579"/>
          <a:ext cx="4706481" cy="3727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5883058" y="2949149"/>
            <a:ext cx="5486400" cy="25514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898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Scale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25268"/>
              </p:ext>
            </p:extLst>
          </p:nvPr>
        </p:nvGraphicFramePr>
        <p:xfrm>
          <a:off x="666340" y="2510579"/>
          <a:ext cx="4706481" cy="3727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/>
          <p:nvPr/>
        </p:nvPicPr>
        <p:blipFill>
          <a:blip r:embed="rId7"/>
          <a:stretch>
            <a:fillRect/>
          </a:stretch>
        </p:blipFill>
        <p:spPr>
          <a:xfrm>
            <a:off x="5657589" y="3409617"/>
            <a:ext cx="5866356" cy="9494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20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cquiring </a:t>
            </a:r>
            <a:r>
              <a:rPr lang="en-US" dirty="0"/>
              <a:t>a company that operates in a new segment is the best alternative</a:t>
            </a:r>
            <a:r>
              <a:rPr lang="en-US" dirty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294769"/>
              </p:ext>
            </p:extLst>
          </p:nvPr>
        </p:nvGraphicFramePr>
        <p:xfrm>
          <a:off x="666340" y="2510579"/>
          <a:ext cx="4706481" cy="3727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5661764" y="2730675"/>
            <a:ext cx="5782779" cy="31247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3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ED2E2BB-3846-41EB-9F1E-92C33C4A8F4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C73D5773-5AC9-444A-A47A-EB6656ACDC2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81EB4475-C020-4325-AF59-31FCBFB7C542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7689D68-C339-4D5B-9DAA-E13F6BD4D5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4845" y="815751"/>
            <a:ext cx="4602657" cy="333692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501228" y="838764"/>
            <a:ext cx="4602658" cy="3290900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75" y="4517136"/>
            <a:ext cx="9453911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Sensitivity Analysis</a:t>
            </a:r>
          </a:p>
        </p:txBody>
      </p:sp>
    </p:spTree>
    <p:extLst>
      <p:ext uri="{BB962C8B-B14F-4D97-AF65-F5344CB8AC3E}">
        <p14:creationId xmlns:p14="http://schemas.microsoft.com/office/powerpoint/2010/main" val="7603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78733276"/>
              </p:ext>
            </p:extLst>
          </p:nvPr>
        </p:nvGraphicFramePr>
        <p:xfrm>
          <a:off x="678874" y="2424545"/>
          <a:ext cx="10889672" cy="4045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208" y="2701634"/>
            <a:ext cx="4634502" cy="1454729"/>
          </a:xfrm>
          <a:noFill/>
        </p:spPr>
        <p:txBody>
          <a:bodyPr>
            <a:normAutofit/>
          </a:bodyPr>
          <a:lstStyle/>
          <a:p>
            <a:r>
              <a:rPr lang="is-IS" dirty="0" smtClean="0"/>
              <a:t>… </a:t>
            </a:r>
            <a:r>
              <a:rPr lang="en-US" dirty="0" smtClean="0"/>
              <a:t>sustain </a:t>
            </a:r>
            <a:r>
              <a:rPr lang="en-US" dirty="0"/>
              <a:t>its competitive </a:t>
            </a:r>
            <a:r>
              <a:rPr lang="en-US" dirty="0" smtClean="0"/>
              <a:t>advantage</a:t>
            </a:r>
          </a:p>
          <a:p>
            <a:r>
              <a:rPr lang="is-IS" dirty="0" smtClean="0"/>
              <a:t>…</a:t>
            </a:r>
            <a:r>
              <a:rPr lang="en-US" dirty="0" smtClean="0"/>
              <a:t>foster </a:t>
            </a:r>
            <a:r>
              <a:rPr lang="en-US" dirty="0"/>
              <a:t>growth and </a:t>
            </a:r>
            <a:r>
              <a:rPr lang="en-US" dirty="0" smtClean="0"/>
              <a:t>innovation</a:t>
            </a:r>
          </a:p>
          <a:p>
            <a:r>
              <a:rPr lang="is-IS" dirty="0" smtClean="0"/>
              <a:t>… </a:t>
            </a:r>
            <a:r>
              <a:rPr lang="en-US" dirty="0" smtClean="0"/>
              <a:t>generate great </a:t>
            </a:r>
            <a:r>
              <a:rPr lang="en-US" dirty="0"/>
              <a:t>result for </a:t>
            </a:r>
            <a:r>
              <a:rPr lang="en-US" dirty="0" smtClean="0"/>
              <a:t>investors</a:t>
            </a:r>
          </a:p>
        </p:txBody>
      </p:sp>
    </p:spTree>
    <p:extLst>
      <p:ext uri="{BB962C8B-B14F-4D97-AF65-F5344CB8AC3E}">
        <p14:creationId xmlns:p14="http://schemas.microsoft.com/office/powerpoint/2010/main" val="34543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F448CB3-7B4F-45D7-B7C0-DF553DF6145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C5305EA-7A88-413D-BE8A-47A02476F00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FCA94DB5-FE56-4A3D-BC48-31B5595197FD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9ED434F-8767-46CC-B26B-5AF62FF01E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Ways to Improve the Model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225478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55422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EAA809E-9ED4-467B-9FEA-8650166F131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B1B2C71-9154-4F87-876B-2C5247282E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166CB913-1233-494F-B1BC-03CED0745E03}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99D8977-5473-482F-BDA7-24D7C5042E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EBA691CE-5252-44DA-9C19-EEFC509993E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013" y="4452634"/>
            <a:ext cx="11291974" cy="2405367"/>
          </a:xfrm>
          <a:custGeom>
            <a:avLst/>
            <a:gdLst>
              <a:gd name="connsiteX0" fmla="*/ 1 w 11291974"/>
              <a:gd name="connsiteY0" fmla="*/ 0 h 2405367"/>
              <a:gd name="connsiteX1" fmla="*/ 66622 w 11291974"/>
              <a:gd name="connsiteY1" fmla="*/ 12261 h 2405367"/>
              <a:gd name="connsiteX2" fmla="*/ 261968 w 11291974"/>
              <a:gd name="connsiteY2" fmla="*/ 48342 h 2405367"/>
              <a:gd name="connsiteX3" fmla="*/ 404244 w 11291974"/>
              <a:gd name="connsiteY3" fmla="*/ 73565 h 2405367"/>
              <a:gd name="connsiteX4" fmla="*/ 573619 w 11291974"/>
              <a:gd name="connsiteY4" fmla="*/ 100188 h 2405367"/>
              <a:gd name="connsiteX5" fmla="*/ 774611 w 11291974"/>
              <a:gd name="connsiteY5" fmla="*/ 132066 h 2405367"/>
              <a:gd name="connsiteX6" fmla="*/ 997058 w 11291974"/>
              <a:gd name="connsiteY6" fmla="*/ 165696 h 2405367"/>
              <a:gd name="connsiteX7" fmla="*/ 1247733 w 11291974"/>
              <a:gd name="connsiteY7" fmla="*/ 201077 h 2405367"/>
              <a:gd name="connsiteX8" fmla="*/ 1520993 w 11291974"/>
              <a:gd name="connsiteY8" fmla="*/ 238560 h 2405367"/>
              <a:gd name="connsiteX9" fmla="*/ 1817964 w 11291974"/>
              <a:gd name="connsiteY9" fmla="*/ 276043 h 2405367"/>
              <a:gd name="connsiteX10" fmla="*/ 2134132 w 11291974"/>
              <a:gd name="connsiteY10" fmla="*/ 314226 h 2405367"/>
              <a:gd name="connsiteX11" fmla="*/ 2475141 w 11291974"/>
              <a:gd name="connsiteY11" fmla="*/ 349608 h 2405367"/>
              <a:gd name="connsiteX12" fmla="*/ 2831957 w 11291974"/>
              <a:gd name="connsiteY12" fmla="*/ 383587 h 2405367"/>
              <a:gd name="connsiteX13" fmla="*/ 3209100 w 11291974"/>
              <a:gd name="connsiteY13" fmla="*/ 414415 h 2405367"/>
              <a:gd name="connsiteX14" fmla="*/ 3602051 w 11291974"/>
              <a:gd name="connsiteY14" fmla="*/ 443840 h 2405367"/>
              <a:gd name="connsiteX15" fmla="*/ 4011939 w 11291974"/>
              <a:gd name="connsiteY15" fmla="*/ 471515 h 2405367"/>
              <a:gd name="connsiteX16" fmla="*/ 4221965 w 11291974"/>
              <a:gd name="connsiteY16" fmla="*/ 481323 h 2405367"/>
              <a:gd name="connsiteX17" fmla="*/ 4436507 w 11291974"/>
              <a:gd name="connsiteY17" fmla="*/ 492183 h 2405367"/>
              <a:gd name="connsiteX18" fmla="*/ 4654437 w 11291974"/>
              <a:gd name="connsiteY18" fmla="*/ 502342 h 2405367"/>
              <a:gd name="connsiteX19" fmla="*/ 4873496 w 11291974"/>
              <a:gd name="connsiteY19" fmla="*/ 508998 h 2405367"/>
              <a:gd name="connsiteX20" fmla="*/ 5097071 w 11291974"/>
              <a:gd name="connsiteY20" fmla="*/ 514953 h 2405367"/>
              <a:gd name="connsiteX21" fmla="*/ 5322905 w 11291974"/>
              <a:gd name="connsiteY21" fmla="*/ 521259 h 2405367"/>
              <a:gd name="connsiteX22" fmla="*/ 5553255 w 11291974"/>
              <a:gd name="connsiteY22" fmla="*/ 525462 h 2405367"/>
              <a:gd name="connsiteX23" fmla="*/ 5785864 w 11291974"/>
              <a:gd name="connsiteY23" fmla="*/ 525462 h 2405367"/>
              <a:gd name="connsiteX24" fmla="*/ 6020731 w 11291974"/>
              <a:gd name="connsiteY24" fmla="*/ 527564 h 2405367"/>
              <a:gd name="connsiteX25" fmla="*/ 6257857 w 11291974"/>
              <a:gd name="connsiteY25" fmla="*/ 525462 h 2405367"/>
              <a:gd name="connsiteX26" fmla="*/ 6498370 w 11291974"/>
              <a:gd name="connsiteY26" fmla="*/ 521259 h 2405367"/>
              <a:gd name="connsiteX27" fmla="*/ 6738883 w 11291974"/>
              <a:gd name="connsiteY27" fmla="*/ 517405 h 2405367"/>
              <a:gd name="connsiteX28" fmla="*/ 6982783 w 11291974"/>
              <a:gd name="connsiteY28" fmla="*/ 508998 h 2405367"/>
              <a:gd name="connsiteX29" fmla="*/ 7228942 w 11291974"/>
              <a:gd name="connsiteY29" fmla="*/ 500240 h 2405367"/>
              <a:gd name="connsiteX30" fmla="*/ 7475101 w 11291974"/>
              <a:gd name="connsiteY30" fmla="*/ 490081 h 2405367"/>
              <a:gd name="connsiteX31" fmla="*/ 7723519 w 11291974"/>
              <a:gd name="connsiteY31" fmla="*/ 475719 h 2405367"/>
              <a:gd name="connsiteX32" fmla="*/ 7974193 w 11291974"/>
              <a:gd name="connsiteY32" fmla="*/ 458553 h 2405367"/>
              <a:gd name="connsiteX33" fmla="*/ 8225999 w 11291974"/>
              <a:gd name="connsiteY33" fmla="*/ 442089 h 2405367"/>
              <a:gd name="connsiteX34" fmla="*/ 8477803 w 11291974"/>
              <a:gd name="connsiteY34" fmla="*/ 421070 h 2405367"/>
              <a:gd name="connsiteX35" fmla="*/ 8732995 w 11291974"/>
              <a:gd name="connsiteY35" fmla="*/ 395848 h 2405367"/>
              <a:gd name="connsiteX36" fmla="*/ 8984800 w 11291974"/>
              <a:gd name="connsiteY36" fmla="*/ 370626 h 2405367"/>
              <a:gd name="connsiteX37" fmla="*/ 9241121 w 11291974"/>
              <a:gd name="connsiteY37" fmla="*/ 341550 h 2405367"/>
              <a:gd name="connsiteX38" fmla="*/ 9498572 w 11291974"/>
              <a:gd name="connsiteY38" fmla="*/ 309672 h 2405367"/>
              <a:gd name="connsiteX39" fmla="*/ 9752635 w 11291974"/>
              <a:gd name="connsiteY39" fmla="*/ 276043 h 2405367"/>
              <a:gd name="connsiteX40" fmla="*/ 10010086 w 11291974"/>
              <a:gd name="connsiteY40" fmla="*/ 236808 h 2405367"/>
              <a:gd name="connsiteX41" fmla="*/ 10266407 w 11291974"/>
              <a:gd name="connsiteY41" fmla="*/ 194771 h 2405367"/>
              <a:gd name="connsiteX42" fmla="*/ 10523858 w 11291974"/>
              <a:gd name="connsiteY42" fmla="*/ 153085 h 2405367"/>
              <a:gd name="connsiteX43" fmla="*/ 10780179 w 11291974"/>
              <a:gd name="connsiteY43" fmla="*/ 104392 h 2405367"/>
              <a:gd name="connsiteX44" fmla="*/ 11035371 w 11291974"/>
              <a:gd name="connsiteY44" fmla="*/ 54648 h 2405367"/>
              <a:gd name="connsiteX45" fmla="*/ 11291692 w 11291974"/>
              <a:gd name="connsiteY45" fmla="*/ 2452 h 2405367"/>
              <a:gd name="connsiteX46" fmla="*/ 11291692 w 11291974"/>
              <a:gd name="connsiteY46" fmla="*/ 2236410 h 2405367"/>
              <a:gd name="connsiteX47" fmla="*/ 11291974 w 11291974"/>
              <a:gd name="connsiteY47" fmla="*/ 2236410 h 2405367"/>
              <a:gd name="connsiteX48" fmla="*/ 11291974 w 11291974"/>
              <a:gd name="connsiteY48" fmla="*/ 2405367 h 2405367"/>
              <a:gd name="connsiteX49" fmla="*/ 0 w 11291974"/>
              <a:gd name="connsiteY49" fmla="*/ 2405367 h 2405367"/>
              <a:gd name="connsiteX50" fmla="*/ 0 w 11291974"/>
              <a:gd name="connsiteY50" fmla="*/ 2236410 h 2405367"/>
              <a:gd name="connsiteX51" fmla="*/ 1 w 11291974"/>
              <a:gd name="connsiteY51" fmla="*/ 2236410 h 240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291974" h="2405367">
                <a:moveTo>
                  <a:pt x="1" y="0"/>
                </a:moveTo>
                <a:lnTo>
                  <a:pt x="66622" y="12261"/>
                </a:lnTo>
                <a:lnTo>
                  <a:pt x="261968" y="48342"/>
                </a:lnTo>
                <a:lnTo>
                  <a:pt x="404244" y="73565"/>
                </a:lnTo>
                <a:lnTo>
                  <a:pt x="573619" y="100188"/>
                </a:lnTo>
                <a:lnTo>
                  <a:pt x="774611" y="132066"/>
                </a:lnTo>
                <a:lnTo>
                  <a:pt x="997058" y="165696"/>
                </a:lnTo>
                <a:lnTo>
                  <a:pt x="1247733" y="201077"/>
                </a:lnTo>
                <a:lnTo>
                  <a:pt x="1520993" y="238560"/>
                </a:lnTo>
                <a:lnTo>
                  <a:pt x="1817964" y="276043"/>
                </a:lnTo>
                <a:lnTo>
                  <a:pt x="2134132" y="314226"/>
                </a:lnTo>
                <a:lnTo>
                  <a:pt x="2475141" y="349608"/>
                </a:lnTo>
                <a:lnTo>
                  <a:pt x="2831957" y="383587"/>
                </a:lnTo>
                <a:lnTo>
                  <a:pt x="3209100" y="414415"/>
                </a:lnTo>
                <a:lnTo>
                  <a:pt x="3602051" y="443840"/>
                </a:lnTo>
                <a:lnTo>
                  <a:pt x="4011939" y="471515"/>
                </a:lnTo>
                <a:lnTo>
                  <a:pt x="4221965" y="481323"/>
                </a:lnTo>
                <a:lnTo>
                  <a:pt x="4436507" y="492183"/>
                </a:lnTo>
                <a:lnTo>
                  <a:pt x="4654437" y="502342"/>
                </a:lnTo>
                <a:lnTo>
                  <a:pt x="4873496" y="508998"/>
                </a:lnTo>
                <a:lnTo>
                  <a:pt x="5097071" y="514953"/>
                </a:lnTo>
                <a:lnTo>
                  <a:pt x="5322905" y="521259"/>
                </a:lnTo>
                <a:lnTo>
                  <a:pt x="5553255" y="525462"/>
                </a:lnTo>
                <a:lnTo>
                  <a:pt x="5785864" y="525462"/>
                </a:lnTo>
                <a:lnTo>
                  <a:pt x="6020731" y="527564"/>
                </a:lnTo>
                <a:lnTo>
                  <a:pt x="6257857" y="525462"/>
                </a:lnTo>
                <a:lnTo>
                  <a:pt x="6498370" y="521259"/>
                </a:lnTo>
                <a:lnTo>
                  <a:pt x="6738883" y="517405"/>
                </a:lnTo>
                <a:lnTo>
                  <a:pt x="6982783" y="508998"/>
                </a:lnTo>
                <a:lnTo>
                  <a:pt x="7228942" y="500240"/>
                </a:lnTo>
                <a:lnTo>
                  <a:pt x="7475101" y="490081"/>
                </a:lnTo>
                <a:lnTo>
                  <a:pt x="7723519" y="475719"/>
                </a:lnTo>
                <a:lnTo>
                  <a:pt x="7974193" y="458553"/>
                </a:lnTo>
                <a:lnTo>
                  <a:pt x="8225999" y="442089"/>
                </a:lnTo>
                <a:lnTo>
                  <a:pt x="8477803" y="421070"/>
                </a:lnTo>
                <a:lnTo>
                  <a:pt x="8732995" y="395848"/>
                </a:lnTo>
                <a:lnTo>
                  <a:pt x="8984800" y="370626"/>
                </a:lnTo>
                <a:lnTo>
                  <a:pt x="9241121" y="341550"/>
                </a:lnTo>
                <a:lnTo>
                  <a:pt x="9498572" y="309672"/>
                </a:lnTo>
                <a:lnTo>
                  <a:pt x="9752635" y="276043"/>
                </a:lnTo>
                <a:lnTo>
                  <a:pt x="10010086" y="236808"/>
                </a:lnTo>
                <a:lnTo>
                  <a:pt x="10266407" y="194771"/>
                </a:lnTo>
                <a:lnTo>
                  <a:pt x="10523858" y="153085"/>
                </a:lnTo>
                <a:lnTo>
                  <a:pt x="10780179" y="104392"/>
                </a:lnTo>
                <a:lnTo>
                  <a:pt x="11035371" y="54648"/>
                </a:lnTo>
                <a:lnTo>
                  <a:pt x="11291692" y="2452"/>
                </a:lnTo>
                <a:lnTo>
                  <a:pt x="11291692" y="2236410"/>
                </a:lnTo>
                <a:lnTo>
                  <a:pt x="11291974" y="2236410"/>
                </a:lnTo>
                <a:lnTo>
                  <a:pt x="11291974" y="2405367"/>
                </a:lnTo>
                <a:lnTo>
                  <a:pt x="0" y="24053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418D3601-C876-47C6-B15A-B1257AAA8DB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76970" y="4482550"/>
            <a:ext cx="3280381" cy="269634"/>
          </a:xfrm>
          <a:custGeom>
            <a:avLst/>
            <a:gdLst>
              <a:gd name="connsiteX0" fmla="*/ 3280381 w 3280381"/>
              <a:gd name="connsiteY0" fmla="*/ 0 h 269634"/>
              <a:gd name="connsiteX1" fmla="*/ 3236487 w 3280381"/>
              <a:gd name="connsiteY1" fmla="*/ 253271 h 269634"/>
              <a:gd name="connsiteX2" fmla="*/ 3007118 w 3280381"/>
              <a:gd name="connsiteY2" fmla="*/ 259990 h 269634"/>
              <a:gd name="connsiteX3" fmla="*/ 2747180 w 3280381"/>
              <a:gd name="connsiteY3" fmla="*/ 265426 h 269634"/>
              <a:gd name="connsiteX4" fmla="*/ 2486309 w 3280381"/>
              <a:gd name="connsiteY4" fmla="*/ 269634 h 269634"/>
              <a:gd name="connsiteX5" fmla="*/ 2225520 w 3280381"/>
              <a:gd name="connsiteY5" fmla="*/ 266744 h 269634"/>
              <a:gd name="connsiteX6" fmla="*/ 1965786 w 3280381"/>
              <a:gd name="connsiteY6" fmla="*/ 264394 h 269634"/>
              <a:gd name="connsiteX7" fmla="*/ 1705416 w 3280381"/>
              <a:gd name="connsiteY7" fmla="*/ 259089 h 269634"/>
              <a:gd name="connsiteX8" fmla="*/ 1449343 w 3280381"/>
              <a:gd name="connsiteY8" fmla="*/ 248840 h 269634"/>
              <a:gd name="connsiteX9" fmla="*/ 1190229 w 3280381"/>
              <a:gd name="connsiteY9" fmla="*/ 236286 h 269634"/>
              <a:gd name="connsiteX10" fmla="*/ 932708 w 3280381"/>
              <a:gd name="connsiteY10" fmla="*/ 221165 h 269634"/>
              <a:gd name="connsiteX11" fmla="*/ 680295 w 3280381"/>
              <a:gd name="connsiteY11" fmla="*/ 203018 h 269634"/>
              <a:gd name="connsiteX12" fmla="*/ 424544 w 3280381"/>
              <a:gd name="connsiteY12" fmla="*/ 184292 h 269634"/>
              <a:gd name="connsiteX13" fmla="*/ 172849 w 3280381"/>
              <a:gd name="connsiteY13" fmla="*/ 162003 h 269634"/>
              <a:gd name="connsiteX14" fmla="*/ 1165 w 3280381"/>
              <a:gd name="connsiteY14" fmla="*/ 143682 h 269634"/>
              <a:gd name="connsiteX15" fmla="*/ 0 w 3280381"/>
              <a:gd name="connsiteY15" fmla="*/ 140892 h 269634"/>
              <a:gd name="connsiteX16" fmla="*/ 175859 w 3280381"/>
              <a:gd name="connsiteY16" fmla="*/ 149808 h 269634"/>
              <a:gd name="connsiteX17" fmla="*/ 265932 w 3280381"/>
              <a:gd name="connsiteY17" fmla="*/ 153142 h 269634"/>
              <a:gd name="connsiteX18" fmla="*/ 357986 w 3280381"/>
              <a:gd name="connsiteY18" fmla="*/ 156642 h 269634"/>
              <a:gd name="connsiteX19" fmla="*/ 451359 w 3280381"/>
              <a:gd name="connsiteY19" fmla="*/ 159976 h 269634"/>
              <a:gd name="connsiteX20" fmla="*/ 545392 w 3280381"/>
              <a:gd name="connsiteY20" fmla="*/ 162059 h 269634"/>
              <a:gd name="connsiteX21" fmla="*/ 641075 w 3280381"/>
              <a:gd name="connsiteY21" fmla="*/ 164059 h 269634"/>
              <a:gd name="connsiteX22" fmla="*/ 738407 w 3280381"/>
              <a:gd name="connsiteY22" fmla="*/ 166142 h 269634"/>
              <a:gd name="connsiteX23" fmla="*/ 837059 w 3280381"/>
              <a:gd name="connsiteY23" fmla="*/ 167559 h 269634"/>
              <a:gd name="connsiteX24" fmla="*/ 936702 w 3280381"/>
              <a:gd name="connsiteY24" fmla="*/ 167559 h 269634"/>
              <a:gd name="connsiteX25" fmla="*/ 1037664 w 3280381"/>
              <a:gd name="connsiteY25" fmla="*/ 168142 h 269634"/>
              <a:gd name="connsiteX26" fmla="*/ 1139615 w 3280381"/>
              <a:gd name="connsiteY26" fmla="*/ 167559 h 269634"/>
              <a:gd name="connsiteX27" fmla="*/ 1242557 w 3280381"/>
              <a:gd name="connsiteY27" fmla="*/ 166142 h 269634"/>
              <a:gd name="connsiteX28" fmla="*/ 1345830 w 3280381"/>
              <a:gd name="connsiteY28" fmla="*/ 164809 h 269634"/>
              <a:gd name="connsiteX29" fmla="*/ 1450419 w 3280381"/>
              <a:gd name="connsiteY29" fmla="*/ 162059 h 269634"/>
              <a:gd name="connsiteX30" fmla="*/ 1556330 w 3280381"/>
              <a:gd name="connsiteY30" fmla="*/ 159392 h 269634"/>
              <a:gd name="connsiteX31" fmla="*/ 1661581 w 3280381"/>
              <a:gd name="connsiteY31" fmla="*/ 155892 h 269634"/>
              <a:gd name="connsiteX32" fmla="*/ 1768152 w 3280381"/>
              <a:gd name="connsiteY32" fmla="*/ 151225 h 269634"/>
              <a:gd name="connsiteX33" fmla="*/ 1876043 w 3280381"/>
              <a:gd name="connsiteY33" fmla="*/ 145725 h 269634"/>
              <a:gd name="connsiteX34" fmla="*/ 1983934 w 3280381"/>
              <a:gd name="connsiteY34" fmla="*/ 140308 h 269634"/>
              <a:gd name="connsiteX35" fmla="*/ 2091823 w 3280381"/>
              <a:gd name="connsiteY35" fmla="*/ 133392 h 269634"/>
              <a:gd name="connsiteX36" fmla="*/ 2201694 w 3280381"/>
              <a:gd name="connsiteY36" fmla="*/ 125225 h 269634"/>
              <a:gd name="connsiteX37" fmla="*/ 2309585 w 3280381"/>
              <a:gd name="connsiteY37" fmla="*/ 117058 h 269634"/>
              <a:gd name="connsiteX38" fmla="*/ 2419455 w 3280381"/>
              <a:gd name="connsiteY38" fmla="*/ 107475 h 269634"/>
              <a:gd name="connsiteX39" fmla="*/ 2530315 w 3280381"/>
              <a:gd name="connsiteY39" fmla="*/ 97224 h 269634"/>
              <a:gd name="connsiteX40" fmla="*/ 2639195 w 3280381"/>
              <a:gd name="connsiteY40" fmla="*/ 86308 h 269634"/>
              <a:gd name="connsiteX41" fmla="*/ 2749396 w 3280381"/>
              <a:gd name="connsiteY41" fmla="*/ 73474 h 269634"/>
              <a:gd name="connsiteX42" fmla="*/ 2859596 w 3280381"/>
              <a:gd name="connsiteY42" fmla="*/ 59807 h 269634"/>
              <a:gd name="connsiteX43" fmla="*/ 2969796 w 3280381"/>
              <a:gd name="connsiteY43" fmla="*/ 46223 h 269634"/>
              <a:gd name="connsiteX44" fmla="*/ 3079667 w 3280381"/>
              <a:gd name="connsiteY44" fmla="*/ 30390 h 269634"/>
              <a:gd name="connsiteX45" fmla="*/ 3189537 w 3280381"/>
              <a:gd name="connsiteY45" fmla="*/ 14057 h 269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80381" h="269634">
                <a:moveTo>
                  <a:pt x="3280381" y="0"/>
                </a:moveTo>
                <a:lnTo>
                  <a:pt x="3236487" y="253271"/>
                </a:lnTo>
                <a:lnTo>
                  <a:pt x="3007118" y="259990"/>
                </a:lnTo>
                <a:lnTo>
                  <a:pt x="2747180" y="265426"/>
                </a:lnTo>
                <a:lnTo>
                  <a:pt x="2486309" y="269634"/>
                </a:lnTo>
                <a:lnTo>
                  <a:pt x="2225520" y="266744"/>
                </a:lnTo>
                <a:lnTo>
                  <a:pt x="1965786" y="264394"/>
                </a:lnTo>
                <a:lnTo>
                  <a:pt x="1705416" y="259089"/>
                </a:lnTo>
                <a:lnTo>
                  <a:pt x="1449343" y="248840"/>
                </a:lnTo>
                <a:lnTo>
                  <a:pt x="1190229" y="236286"/>
                </a:lnTo>
                <a:lnTo>
                  <a:pt x="932708" y="221165"/>
                </a:lnTo>
                <a:lnTo>
                  <a:pt x="680295" y="203018"/>
                </a:lnTo>
                <a:lnTo>
                  <a:pt x="424544" y="184292"/>
                </a:lnTo>
                <a:lnTo>
                  <a:pt x="172849" y="162003"/>
                </a:lnTo>
                <a:lnTo>
                  <a:pt x="1165" y="143682"/>
                </a:lnTo>
                <a:lnTo>
                  <a:pt x="0" y="140892"/>
                </a:lnTo>
                <a:lnTo>
                  <a:pt x="175859" y="149808"/>
                </a:lnTo>
                <a:lnTo>
                  <a:pt x="265932" y="153142"/>
                </a:lnTo>
                <a:lnTo>
                  <a:pt x="357986" y="156642"/>
                </a:lnTo>
                <a:lnTo>
                  <a:pt x="451359" y="159976"/>
                </a:lnTo>
                <a:lnTo>
                  <a:pt x="545392" y="162059"/>
                </a:lnTo>
                <a:lnTo>
                  <a:pt x="641075" y="164059"/>
                </a:lnTo>
                <a:lnTo>
                  <a:pt x="738407" y="166142"/>
                </a:lnTo>
                <a:lnTo>
                  <a:pt x="837059" y="167559"/>
                </a:lnTo>
                <a:lnTo>
                  <a:pt x="936702" y="167559"/>
                </a:lnTo>
                <a:lnTo>
                  <a:pt x="1037664" y="168142"/>
                </a:lnTo>
                <a:lnTo>
                  <a:pt x="1139615" y="167559"/>
                </a:lnTo>
                <a:lnTo>
                  <a:pt x="1242557" y="166142"/>
                </a:lnTo>
                <a:lnTo>
                  <a:pt x="1345830" y="164809"/>
                </a:lnTo>
                <a:lnTo>
                  <a:pt x="1450419" y="162059"/>
                </a:lnTo>
                <a:lnTo>
                  <a:pt x="1556330" y="159392"/>
                </a:lnTo>
                <a:lnTo>
                  <a:pt x="1661581" y="155892"/>
                </a:lnTo>
                <a:lnTo>
                  <a:pt x="1768152" y="151225"/>
                </a:lnTo>
                <a:lnTo>
                  <a:pt x="1876043" y="145725"/>
                </a:lnTo>
                <a:lnTo>
                  <a:pt x="1983934" y="140308"/>
                </a:lnTo>
                <a:lnTo>
                  <a:pt x="2091823" y="133392"/>
                </a:lnTo>
                <a:lnTo>
                  <a:pt x="2201694" y="125225"/>
                </a:lnTo>
                <a:lnTo>
                  <a:pt x="2309585" y="117058"/>
                </a:lnTo>
                <a:lnTo>
                  <a:pt x="2419455" y="107475"/>
                </a:lnTo>
                <a:lnTo>
                  <a:pt x="2530315" y="97224"/>
                </a:lnTo>
                <a:lnTo>
                  <a:pt x="2639195" y="86308"/>
                </a:lnTo>
                <a:lnTo>
                  <a:pt x="2749396" y="73474"/>
                </a:lnTo>
                <a:lnTo>
                  <a:pt x="2859596" y="59807"/>
                </a:lnTo>
                <a:lnTo>
                  <a:pt x="2969796" y="46223"/>
                </a:lnTo>
                <a:lnTo>
                  <a:pt x="3079667" y="30390"/>
                </a:lnTo>
                <a:lnTo>
                  <a:pt x="3189537" y="14057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E382A3D-2F90-475C-8DF2-F666FEA342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171" y="1143000"/>
            <a:ext cx="8825658" cy="33892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solidFill>
                  <a:srgbClr val="EBEBEB"/>
                </a:solidFill>
              </a:rPr>
              <a:t>Thank you for your </a:t>
            </a:r>
            <a:r>
              <a:rPr lang="en-US" sz="6600" dirty="0" smtClean="0">
                <a:solidFill>
                  <a:srgbClr val="EBEBEB"/>
                </a:solidFill>
              </a:rPr>
              <a:t>attention!</a:t>
            </a:r>
            <a:endParaRPr lang="en-US" sz="6600" dirty="0">
              <a:solidFill>
                <a:srgbClr val="EBEBE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171" y="5240851"/>
            <a:ext cx="8825658" cy="8289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cap="all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6521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Background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7871" r="720" b="3649"/>
          <a:stretch/>
        </p:blipFill>
        <p:spPr>
          <a:xfrm>
            <a:off x="2288778" y="2379945"/>
            <a:ext cx="6646730" cy="428475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106939" y="4030764"/>
            <a:ext cx="1632803" cy="806154"/>
            <a:chOff x="6041624" y="4002905"/>
            <a:chExt cx="1632803" cy="80615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b="63681"/>
            <a:stretch/>
          </p:blipFill>
          <p:spPr>
            <a:xfrm>
              <a:off x="6041624" y="4002905"/>
              <a:ext cx="1632803" cy="80615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3472" y="4083345"/>
              <a:ext cx="1589105" cy="64527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56" y="2247117"/>
            <a:ext cx="2169380" cy="14480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714" y="2418320"/>
            <a:ext cx="1105653" cy="110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Carve-out 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35437"/>
              </p:ext>
            </p:extLst>
          </p:nvPr>
        </p:nvGraphicFramePr>
        <p:xfrm>
          <a:off x="1155700" y="2304788"/>
          <a:ext cx="9779522" cy="4158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56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066324"/>
              </p:ext>
            </p:extLst>
          </p:nvPr>
        </p:nvGraphicFramePr>
        <p:xfrm>
          <a:off x="1002082" y="2304789"/>
          <a:ext cx="9820406" cy="4233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05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348" y="2404997"/>
            <a:ext cx="5489315" cy="384027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4" name="Group 23"/>
          <p:cNvGrpSpPr/>
          <p:nvPr/>
        </p:nvGrpSpPr>
        <p:grpSpPr>
          <a:xfrm>
            <a:off x="6933635" y="2399037"/>
            <a:ext cx="4107180" cy="4156489"/>
            <a:chOff x="6942017" y="2405442"/>
            <a:chExt cx="4107180" cy="4156489"/>
          </a:xfrm>
        </p:grpSpPr>
        <p:grpSp>
          <p:nvGrpSpPr>
            <p:cNvPr id="6" name="Group 5"/>
            <p:cNvGrpSpPr/>
            <p:nvPr/>
          </p:nvGrpSpPr>
          <p:grpSpPr>
            <a:xfrm>
              <a:off x="8220755" y="2405442"/>
              <a:ext cx="1532940" cy="1316313"/>
              <a:chOff x="1319174" y="1322246"/>
              <a:chExt cx="1532940" cy="1316313"/>
            </a:xfrm>
          </p:grpSpPr>
          <p:sp>
            <p:nvSpPr>
              <p:cNvPr id="7" name="Hexagon 6"/>
              <p:cNvSpPr/>
              <p:nvPr/>
            </p:nvSpPr>
            <p:spPr>
              <a:xfrm>
                <a:off x="1319174" y="1322246"/>
                <a:ext cx="1532940" cy="1316313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Hexagon 4"/>
              <p:cNvSpPr/>
              <p:nvPr/>
            </p:nvSpPr>
            <p:spPr>
              <a:xfrm>
                <a:off x="1556612" y="1526130"/>
                <a:ext cx="1058064" cy="9085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5240" rIns="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Differentiation</a:t>
                </a:r>
                <a:endParaRPr lang="en-US" sz="1200" kern="12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9499493" y="3118948"/>
              <a:ext cx="1532940" cy="1316313"/>
              <a:chOff x="1319174" y="2777140"/>
              <a:chExt cx="1532940" cy="1316313"/>
            </a:xfrm>
          </p:grpSpPr>
          <p:sp>
            <p:nvSpPr>
              <p:cNvPr id="10" name="Hexagon 9"/>
              <p:cNvSpPr/>
              <p:nvPr/>
            </p:nvSpPr>
            <p:spPr>
              <a:xfrm>
                <a:off x="1319174" y="2777140"/>
                <a:ext cx="1532940" cy="1316313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Hexagon 4"/>
              <p:cNvSpPr/>
              <p:nvPr/>
            </p:nvSpPr>
            <p:spPr>
              <a:xfrm>
                <a:off x="1556612" y="2981024"/>
                <a:ext cx="1058064" cy="9085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5240" rIns="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Growth</a:t>
                </a:r>
                <a:endParaRPr lang="en-US" sz="1200" kern="1200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953836" y="4532594"/>
              <a:ext cx="1532940" cy="1316313"/>
              <a:chOff x="2638348" y="2045667"/>
              <a:chExt cx="1532940" cy="1316313"/>
            </a:xfrm>
          </p:grpSpPr>
          <p:sp>
            <p:nvSpPr>
              <p:cNvPr id="13" name="Hexagon 12"/>
              <p:cNvSpPr/>
              <p:nvPr/>
            </p:nvSpPr>
            <p:spPr>
              <a:xfrm>
                <a:off x="2638348" y="2045667"/>
                <a:ext cx="1532940" cy="1316313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Hexagon 4"/>
              <p:cNvSpPr/>
              <p:nvPr/>
            </p:nvSpPr>
            <p:spPr>
              <a:xfrm>
                <a:off x="2875786" y="2249551"/>
                <a:ext cx="1058064" cy="9085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5240" rIns="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Financials</a:t>
                </a:r>
                <a:endParaRPr lang="en-US" sz="1200" kern="1200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235667" y="5245618"/>
              <a:ext cx="1532940" cy="1316313"/>
              <a:chOff x="3871216" y="1319278"/>
              <a:chExt cx="1532940" cy="1316313"/>
            </a:xfrm>
          </p:grpSpPr>
          <p:sp>
            <p:nvSpPr>
              <p:cNvPr id="16" name="Hexagon 15"/>
              <p:cNvSpPr/>
              <p:nvPr/>
            </p:nvSpPr>
            <p:spPr>
              <a:xfrm>
                <a:off x="3871216" y="1319278"/>
                <a:ext cx="1532940" cy="1316313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Hexagon 4"/>
              <p:cNvSpPr/>
              <p:nvPr/>
            </p:nvSpPr>
            <p:spPr>
              <a:xfrm>
                <a:off x="4122325" y="1523162"/>
                <a:ext cx="1058064" cy="9085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5240" rIns="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R&amp;D</a:t>
                </a:r>
                <a:endParaRPr lang="en-US" sz="1200" kern="1200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942017" y="3112284"/>
              <a:ext cx="1532940" cy="1316313"/>
              <a:chOff x="5551919" y="432785"/>
              <a:chExt cx="1532940" cy="1316313"/>
            </a:xfrm>
          </p:grpSpPr>
          <p:sp>
            <p:nvSpPr>
              <p:cNvPr id="19" name="Hexagon 18"/>
              <p:cNvSpPr/>
              <p:nvPr/>
            </p:nvSpPr>
            <p:spPr>
              <a:xfrm>
                <a:off x="5551919" y="432785"/>
                <a:ext cx="1532940" cy="1316313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Hexagon 4"/>
              <p:cNvSpPr/>
              <p:nvPr/>
            </p:nvSpPr>
            <p:spPr>
              <a:xfrm>
                <a:off x="5789357" y="619806"/>
                <a:ext cx="1058064" cy="9085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5240" rIns="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Reputation</a:t>
                </a:r>
                <a:endParaRPr lang="en-US" sz="1200" kern="12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9516257" y="4532594"/>
              <a:ext cx="1532940" cy="1316313"/>
              <a:chOff x="6592477" y="2056376"/>
              <a:chExt cx="1532940" cy="1316313"/>
            </a:xfrm>
          </p:grpSpPr>
          <p:sp>
            <p:nvSpPr>
              <p:cNvPr id="22" name="Hexagon 21"/>
              <p:cNvSpPr/>
              <p:nvPr/>
            </p:nvSpPr>
            <p:spPr>
              <a:xfrm>
                <a:off x="6592477" y="2056376"/>
                <a:ext cx="1532940" cy="1316313"/>
              </a:xfrm>
              <a:prstGeom prst="hexagon">
                <a:avLst>
                  <a:gd name="adj" fmla="val 25000"/>
                  <a:gd name="vf" fmla="val 115470"/>
                </a:avLst>
              </a:pr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Hexagon 4"/>
              <p:cNvSpPr/>
              <p:nvPr/>
            </p:nvSpPr>
            <p:spPr>
              <a:xfrm>
                <a:off x="6858562" y="2243519"/>
                <a:ext cx="1058064" cy="9085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15240" rIns="0" bIns="1524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200" kern="1200" dirty="0" smtClean="0"/>
                  <a:t>Synergies</a:t>
                </a:r>
                <a:endParaRPr lang="en-US" sz="1200" kern="1200" dirty="0"/>
              </a:p>
            </p:txBody>
          </p:sp>
        </p:grpSp>
      </p:grpSp>
      <p:sp>
        <p:nvSpPr>
          <p:cNvPr id="25" name="Hexagon 24"/>
          <p:cNvSpPr/>
          <p:nvPr/>
        </p:nvSpPr>
        <p:spPr>
          <a:xfrm>
            <a:off x="8220755" y="3819126"/>
            <a:ext cx="1532940" cy="1316313"/>
          </a:xfrm>
          <a:prstGeom prst="hexagon">
            <a:avLst>
              <a:gd name="adj" fmla="val 25000"/>
              <a:gd name="vf" fmla="val 1154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dirty="0" smtClean="0"/>
              <a:t>Next Step for Covestro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06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555309"/>
            <a:ext cx="9706264" cy="36238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135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825784"/>
            <a:ext cx="9733973" cy="33671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56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754550"/>
            <a:ext cx="9747827" cy="35492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02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5700" y="2754543"/>
            <a:ext cx="9775536" cy="35077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94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150</TotalTime>
  <Words>354</Words>
  <Application>Microsoft Macintosh PowerPoint</Application>
  <PresentationFormat>Widescreen</PresentationFormat>
  <Paragraphs>77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Century Gothic</vt:lpstr>
      <vt:lpstr>Wingdings 3</vt:lpstr>
      <vt:lpstr>Arial</vt:lpstr>
      <vt:lpstr>Ion Boardroom</vt:lpstr>
      <vt:lpstr>What is the next step Covestro should undertake being independent from bayer? </vt:lpstr>
      <vt:lpstr>Company Background</vt:lpstr>
      <vt:lpstr>Carve-out timeline</vt:lpstr>
      <vt:lpstr>Alternatives</vt:lpstr>
      <vt:lpstr>The Model</vt:lpstr>
      <vt:lpstr>Benefits</vt:lpstr>
      <vt:lpstr>Opportunities</vt:lpstr>
      <vt:lpstr>Risks</vt:lpstr>
      <vt:lpstr>Costs</vt:lpstr>
      <vt:lpstr>Steps</vt:lpstr>
      <vt:lpstr>Growth is most important for Covestro</vt:lpstr>
      <vt:lpstr>New Segment provides most benefits &amp; opportunities but shows highest cost</vt:lpstr>
      <vt:lpstr>Rating Scale</vt:lpstr>
      <vt:lpstr>Acquiring a company that operates in a new segment is the best alternative </vt:lpstr>
      <vt:lpstr>Sensitivity Analysis</vt:lpstr>
      <vt:lpstr>Conclusion</vt:lpstr>
      <vt:lpstr>Ways to Improve the Model</vt:lpstr>
      <vt:lpstr>Thank you for your attention!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next step Covestro should undertake being independent from bayer? </dc:title>
  <dc:creator>Sand, Friederike Rebecca Kristina Katja</dc:creator>
  <cp:lastModifiedBy>Sand, Friederike Rebecca Kristina Katja</cp:lastModifiedBy>
  <cp:revision>19</cp:revision>
  <dcterms:created xsi:type="dcterms:W3CDTF">2017-10-15T17:58:09Z</dcterms:created>
  <dcterms:modified xsi:type="dcterms:W3CDTF">2017-10-17T13:45:49Z</dcterms:modified>
</cp:coreProperties>
</file>