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Company x’s allocation of funds during covid-19 </a:t>
            </a:r>
            <a:br>
              <a:rPr lang="en-US" dirty="0" smtClean="0"/>
            </a:br>
            <a:r>
              <a:rPr lang="en-US" sz="2700" dirty="0" smtClean="0"/>
              <a:t>AHP/Ratings Model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Lexie </a:t>
            </a:r>
            <a:r>
              <a:rPr lang="en-US" dirty="0" err="1" smtClean="0"/>
              <a:t>DeWaine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782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8690" y="2638044"/>
            <a:ext cx="5139558" cy="310198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Personal Assistance WFH (total cost $35,956,360)</a:t>
            </a:r>
          </a:p>
          <a:p>
            <a:r>
              <a:rPr lang="en-US" dirty="0"/>
              <a:t>•	Laptops </a:t>
            </a:r>
            <a:r>
              <a:rPr lang="en-US" dirty="0" smtClean="0"/>
              <a:t>$1,011,560</a:t>
            </a:r>
            <a:endParaRPr lang="en-US" dirty="0"/>
          </a:p>
          <a:p>
            <a:r>
              <a:rPr lang="en-US" dirty="0"/>
              <a:t>•	</a:t>
            </a:r>
            <a:r>
              <a:rPr lang="en-US" b="1" dirty="0"/>
              <a:t>Monthly Wi-Fi </a:t>
            </a:r>
            <a:r>
              <a:rPr lang="en-US" b="1" dirty="0" smtClean="0"/>
              <a:t>Stipend </a:t>
            </a:r>
            <a:r>
              <a:rPr lang="en-US" dirty="0"/>
              <a:t>$ </a:t>
            </a:r>
            <a:r>
              <a:rPr lang="en-US" dirty="0" smtClean="0"/>
              <a:t>16,552,800</a:t>
            </a:r>
            <a:endParaRPr lang="en-US" dirty="0"/>
          </a:p>
          <a:p>
            <a:r>
              <a:rPr lang="en-US" dirty="0"/>
              <a:t>•	Home Office Allowance $ </a:t>
            </a:r>
            <a:r>
              <a:rPr lang="en-US" dirty="0" smtClean="0"/>
              <a:t>18,392,000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In Office Costs WFH (total cost $12,517,700)</a:t>
            </a:r>
          </a:p>
          <a:p>
            <a:r>
              <a:rPr lang="en-US" dirty="0"/>
              <a:t>•	Extended I.T. Department $ </a:t>
            </a:r>
            <a:r>
              <a:rPr lang="en-US" dirty="0" smtClean="0"/>
              <a:t>6,795,750</a:t>
            </a:r>
            <a:endParaRPr lang="en-US" dirty="0"/>
          </a:p>
          <a:p>
            <a:r>
              <a:rPr lang="en-US" dirty="0"/>
              <a:t>•	Software for Laptops $ </a:t>
            </a:r>
            <a:r>
              <a:rPr lang="en-US" dirty="0" smtClean="0"/>
              <a:t>2,000,000</a:t>
            </a:r>
            <a:endParaRPr lang="en-US" dirty="0"/>
          </a:p>
          <a:p>
            <a:r>
              <a:rPr lang="en-US" dirty="0"/>
              <a:t>•	</a:t>
            </a:r>
            <a:r>
              <a:rPr lang="en-US" b="1" dirty="0"/>
              <a:t>Monitoring Devices on Laptops </a:t>
            </a:r>
            <a:r>
              <a:rPr lang="en-US" b="1" dirty="0" smtClean="0"/>
              <a:t>              	</a:t>
            </a:r>
            <a:r>
              <a:rPr lang="en-US" dirty="0" smtClean="0"/>
              <a:t>$ 3,721,950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48248" y="2638044"/>
            <a:ext cx="5076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Side Effects of Covid WFH (total cost $955,900)</a:t>
            </a:r>
          </a:p>
          <a:p>
            <a:r>
              <a:rPr lang="en-US" dirty="0"/>
              <a:t>•	Paid additional sick days for </a:t>
            </a:r>
            <a:r>
              <a:rPr lang="en-US" dirty="0" smtClean="0"/>
              <a:t>employees $0</a:t>
            </a:r>
            <a:endParaRPr lang="en-US" dirty="0"/>
          </a:p>
          <a:p>
            <a:r>
              <a:rPr lang="en-US" dirty="0"/>
              <a:t>•	Masks/gloves $ </a:t>
            </a:r>
            <a:r>
              <a:rPr lang="en-US" dirty="0" smtClean="0"/>
              <a:t>629,200</a:t>
            </a:r>
            <a:endParaRPr lang="en-US" dirty="0"/>
          </a:p>
          <a:p>
            <a:r>
              <a:rPr lang="en-US" dirty="0"/>
              <a:t>•	</a:t>
            </a:r>
            <a:r>
              <a:rPr lang="en-US" b="1" dirty="0"/>
              <a:t>Routine in-office testing </a:t>
            </a:r>
            <a:r>
              <a:rPr lang="en-US" dirty="0"/>
              <a:t>$ </a:t>
            </a:r>
            <a:r>
              <a:rPr lang="en-US" dirty="0" smtClean="0"/>
              <a:t>326,700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Extra-Curricular WFH (total cost $270,000)</a:t>
            </a:r>
          </a:p>
          <a:p>
            <a:r>
              <a:rPr lang="en-US" dirty="0"/>
              <a:t>•	</a:t>
            </a:r>
            <a:r>
              <a:rPr lang="en-US" b="1" dirty="0"/>
              <a:t>Online Training </a:t>
            </a:r>
            <a:r>
              <a:rPr lang="en-US" dirty="0"/>
              <a:t>$ </a:t>
            </a:r>
            <a:r>
              <a:rPr lang="en-US" dirty="0" smtClean="0"/>
              <a:t>135,000</a:t>
            </a:r>
            <a:endParaRPr lang="en-US" dirty="0"/>
          </a:p>
          <a:p>
            <a:r>
              <a:rPr lang="en-US" dirty="0"/>
              <a:t>•	Virtual Happy </a:t>
            </a:r>
            <a:r>
              <a:rPr lang="en-US" dirty="0" smtClean="0"/>
              <a:t>Hours $0</a:t>
            </a:r>
            <a:endParaRPr lang="en-US" dirty="0"/>
          </a:p>
          <a:p>
            <a:r>
              <a:rPr lang="en-US" dirty="0"/>
              <a:t>•	</a:t>
            </a:r>
            <a:r>
              <a:rPr lang="en-US" b="1" dirty="0"/>
              <a:t>Virtual Gifts </a:t>
            </a:r>
            <a:r>
              <a:rPr lang="en-US" dirty="0"/>
              <a:t>$ </a:t>
            </a:r>
            <a:r>
              <a:rPr lang="en-US" dirty="0" smtClean="0"/>
              <a:t>135,000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72200" y="5740027"/>
            <a:ext cx="4476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*bold indicates monthly cost that has been multiplied by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555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55092"/>
            <a:ext cx="7729728" cy="1188720"/>
          </a:xfrm>
        </p:spPr>
        <p:txBody>
          <a:bodyPr/>
          <a:lstStyle/>
          <a:p>
            <a:r>
              <a:rPr lang="en-US" dirty="0" smtClean="0"/>
              <a:t>Decision making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638044"/>
            <a:ext cx="3102864" cy="390328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WFH Assistance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In-Office Costs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Covid Side Effects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Extra-</a:t>
            </a:r>
            <a:r>
              <a:rPr lang="en-US" dirty="0" err="1" smtClean="0"/>
              <a:t>Curriculars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dirty="0" smtClean="0"/>
              <a:t>Laptops are highest individualized priority</a:t>
            </a:r>
          </a:p>
          <a:p>
            <a:r>
              <a:rPr lang="en-US" dirty="0" smtClean="0"/>
              <a:t>Ratings scale by most effective, beneficial, no change,  harmful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1" y="1836741"/>
            <a:ext cx="4552950" cy="470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30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WFH assistance, </a:t>
            </a:r>
            <a:r>
              <a:rPr lang="en-US" dirty="0" smtClean="0"/>
              <a:t>Covid </a:t>
            </a:r>
            <a:r>
              <a:rPr lang="en-US" dirty="0"/>
              <a:t>side effects, and extra curriculars as the projects that fit into the budget with $2,817,740 </a:t>
            </a:r>
            <a:r>
              <a:rPr lang="en-US" dirty="0" smtClean="0"/>
              <a:t>remaining</a:t>
            </a:r>
          </a:p>
          <a:p>
            <a:r>
              <a:rPr lang="en-US" dirty="0" smtClean="0"/>
              <a:t>Software for laptops cost $2,000,000 with idealized priority of .778</a:t>
            </a:r>
          </a:p>
          <a:p>
            <a:r>
              <a:rPr lang="en-US" dirty="0" smtClean="0"/>
              <a:t>Effectiveness originally 2.51</a:t>
            </a:r>
          </a:p>
          <a:p>
            <a:r>
              <a:rPr lang="en-US" dirty="0" smtClean="0"/>
              <a:t>Effectiveness after software, 3.29</a:t>
            </a:r>
          </a:p>
          <a:p>
            <a:r>
              <a:rPr lang="en-US" dirty="0" smtClean="0"/>
              <a:t>Only without extended I.T. department and monitoring for laptops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381250" y="4980372"/>
            <a:ext cx="7579614" cy="151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17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328138"/>
            <a:ext cx="7729728" cy="1188720"/>
          </a:xfrm>
        </p:spPr>
        <p:txBody>
          <a:bodyPr/>
          <a:lstStyle/>
          <a:p>
            <a:r>
              <a:rPr lang="en-US" dirty="0" smtClean="0"/>
              <a:t>Additional ratings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1778433"/>
            <a:ext cx="7729728" cy="3101983"/>
          </a:xfrm>
        </p:spPr>
        <p:txBody>
          <a:bodyPr/>
          <a:lstStyle/>
          <a:p>
            <a:r>
              <a:rPr lang="en-US" dirty="0" smtClean="0"/>
              <a:t>Each project broken farther down</a:t>
            </a:r>
          </a:p>
          <a:p>
            <a:r>
              <a:rPr lang="en-US" dirty="0" smtClean="0"/>
              <a:t>Fully </a:t>
            </a:r>
            <a:r>
              <a:rPr lang="en-US" dirty="0"/>
              <a:t>funds all projects, except for the home office payment, </a:t>
            </a:r>
            <a:r>
              <a:rPr lang="en-US" dirty="0" smtClean="0"/>
              <a:t>$8,692,040 remaining, using only 88.3% of the budget</a:t>
            </a:r>
          </a:p>
          <a:p>
            <a:r>
              <a:rPr lang="en-US" dirty="0" smtClean="0"/>
              <a:t>Effectiveness at 4.45</a:t>
            </a:r>
          </a:p>
          <a:p>
            <a:r>
              <a:rPr lang="en-US" dirty="0" smtClean="0"/>
              <a:t>6 taken over home office allowance have priorities totaling 1.1405 rather than .3466</a:t>
            </a:r>
          </a:p>
          <a:p>
            <a:r>
              <a:rPr lang="en-US" dirty="0" smtClean="0"/>
              <a:t>Most beneficial for company and employees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157" y="4335526"/>
            <a:ext cx="7791707" cy="225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75661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57</TotalTime>
  <Words>283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Parcel</vt:lpstr>
      <vt:lpstr>Company x’s allocation of funds during covid-19  AHP/Ratings Model </vt:lpstr>
      <vt:lpstr>Project profiles</vt:lpstr>
      <vt:lpstr>Decision making tool</vt:lpstr>
      <vt:lpstr>Ratings model</vt:lpstr>
      <vt:lpstr>Additional ratings model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x’s allocation of funds during covid-19  AHP/Ratings Model</dc:title>
  <dc:creator>sue mislanovich</dc:creator>
  <cp:lastModifiedBy>sue mislanovich</cp:lastModifiedBy>
  <cp:revision>6</cp:revision>
  <dcterms:created xsi:type="dcterms:W3CDTF">2020-09-29T16:31:05Z</dcterms:created>
  <dcterms:modified xsi:type="dcterms:W3CDTF">2020-09-29T17:29:03Z</dcterms:modified>
</cp:coreProperties>
</file>