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1" r:id="rId4"/>
    <p:sldId id="260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026112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ANP BOCR	- WHAT FORM OF GLOBALIZATION IS THE BEST FIT FOR COMPANY X?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60590"/>
            <a:ext cx="769541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ALTERNATIVES:  </a:t>
            </a:r>
          </a:p>
          <a:p>
            <a:pPr lvl="1"/>
            <a:r>
              <a:rPr lang="en-US" sz="2000" dirty="0"/>
              <a:t>Globalization</a:t>
            </a:r>
          </a:p>
          <a:p>
            <a:pPr lvl="1"/>
            <a:r>
              <a:rPr lang="en-US" sz="2000" dirty="0"/>
              <a:t>Globalization via acquisition</a:t>
            </a:r>
          </a:p>
          <a:p>
            <a:pPr lvl="1"/>
            <a:r>
              <a:rPr lang="en-US" sz="2000" dirty="0"/>
              <a:t>Joint globalization</a:t>
            </a:r>
          </a:p>
          <a:p>
            <a:pPr lvl="1"/>
            <a:r>
              <a:rPr lang="en-US" sz="2000" dirty="0"/>
              <a:t>No globalization</a:t>
            </a:r>
            <a:endParaRPr lang="en-US" sz="400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26" y="277504"/>
            <a:ext cx="7450318" cy="1320800"/>
          </a:xfrm>
        </p:spPr>
        <p:txBody>
          <a:bodyPr>
            <a:normAutofit/>
          </a:bodyPr>
          <a:lstStyle/>
          <a:p>
            <a:r>
              <a:rPr lang="en-US" dirty="0"/>
              <a:t>Model-BOCR subnets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D73AB-52F5-574E-942B-D6A9D92F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6118"/>
            <a:ext cx="9144000" cy="45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74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– BOCR subnets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62D2DD-392F-184C-9853-CFEBFE8E2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555" y="1711809"/>
            <a:ext cx="8632538" cy="401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1757-4F6B-4C21-8798-B04E3DD9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	Criteria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28F440-B064-4A2B-AD41-0CF2FE21B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98" y="1735826"/>
            <a:ext cx="8775604" cy="364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1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2FE2EA-308A-4249-89D1-E0302ED72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184" y="1823157"/>
            <a:ext cx="8421631" cy="31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109</TotalTime>
  <Words>36</Words>
  <Application>Microsoft Macintosh PowerPoint</Application>
  <PresentationFormat>On-screen Show (4:3)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WHAT FORM OF GLOBALIZATION IS THE BEST FIT FOR COMPANY X? </vt:lpstr>
      <vt:lpstr>Model-BOCR subnets</vt:lpstr>
      <vt:lpstr>Model – BOCR subnets</vt:lpstr>
      <vt:lpstr>Strategic Criteria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22</cp:revision>
  <dcterms:created xsi:type="dcterms:W3CDTF">2020-07-09T21:59:17Z</dcterms:created>
  <dcterms:modified xsi:type="dcterms:W3CDTF">2020-07-19T17:29:15Z</dcterms:modified>
</cp:coreProperties>
</file>