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1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ANP BOCR	- THE MARTHA STEWART DECISION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695415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dirty="0"/>
              <a:t>Resign as Chief Executive Officer (CEO)</a:t>
            </a:r>
          </a:p>
          <a:p>
            <a:pPr lvl="1"/>
            <a:r>
              <a:rPr lang="en-US" dirty="0"/>
              <a:t>Continue as CEO</a:t>
            </a:r>
          </a:p>
          <a:p>
            <a:pPr lvl="1"/>
            <a:r>
              <a:rPr lang="en-US" dirty="0"/>
              <a:t>Plea bargain</a:t>
            </a:r>
          </a:p>
          <a:p>
            <a:pPr lvl="1"/>
            <a:r>
              <a:rPr lang="en-US" dirty="0"/>
              <a:t>Spend time in jail.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Model-BOCR subnets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EAD7ADE-4D1F-4ADC-81DF-282BACFE7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99" y="1310571"/>
            <a:ext cx="8181975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– BOCR subnets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EDE5062-F378-4B14-BE92-811FED84B1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595" y="1411394"/>
            <a:ext cx="8432809" cy="403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1757-4F6B-4C21-8798-B04E3DD95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	Criteria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86C6A5-96F1-4792-B090-70B189FCB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EB2745-8738-4F1C-BF93-8C37EE59F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814976"/>
            <a:ext cx="8292936" cy="277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1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379C9-37E1-40BD-B6D1-E79E09606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F8AF8C-9F32-4F94-9F23-0432A79427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5" y="1871662"/>
            <a:ext cx="8210550" cy="31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30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THE MARTHA STEWART DECISION</vt:lpstr>
      <vt:lpstr>Model-BOCR subnets</vt:lpstr>
      <vt:lpstr>Model – BOCR subnets</vt:lpstr>
      <vt:lpstr>Strategic Criteria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18</cp:revision>
  <dcterms:created xsi:type="dcterms:W3CDTF">2020-07-09T21:59:17Z</dcterms:created>
  <dcterms:modified xsi:type="dcterms:W3CDTF">2020-07-16T21:38:41Z</dcterms:modified>
</cp:coreProperties>
</file>