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ANP BOCR	- THE FUTURE OF THE CLASSIC PRODUCT LINES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695415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800" dirty="0"/>
              <a:t>Discontinue classic product</a:t>
            </a:r>
          </a:p>
          <a:p>
            <a:pPr lvl="1"/>
            <a:r>
              <a:rPr lang="en-US" sz="2800" dirty="0"/>
              <a:t>Continue production without investment</a:t>
            </a:r>
          </a:p>
          <a:p>
            <a:pPr lvl="1"/>
            <a:r>
              <a:rPr lang="en-US" sz="2800" dirty="0"/>
              <a:t>Invest in the classic lines. 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Model-BOCR subnets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4B09D2-8EAF-49B8-8D46-A99105F29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965586"/>
            <a:ext cx="845820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1757-4F6B-4C21-8798-B04E3DD95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	Criteria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86C6A5-96F1-4792-B090-70B189FCB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FE40A3-FEF9-4C7C-88E8-13C528D73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930400"/>
            <a:ext cx="8487915" cy="2373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14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4BCFE8F-CFF7-4DBC-96A6-3EFD45618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6796" y="1671162"/>
            <a:ext cx="8230408" cy="270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21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ANP BOCR - THE FUTURE OF THE CLASSIC PRODUCT LINES</vt:lpstr>
      <vt:lpstr>Model-BOCR subnets</vt:lpstr>
      <vt:lpstr>Strategic Criteria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17</cp:revision>
  <dcterms:created xsi:type="dcterms:W3CDTF">2020-07-09T21:59:17Z</dcterms:created>
  <dcterms:modified xsi:type="dcterms:W3CDTF">2020-07-16T21:35:32Z</dcterms:modified>
</cp:coreProperties>
</file>