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132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591C3-075E-43CB-AB84-F197F2A86F45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4204E-55B0-4D8B-99B5-8A60C731C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813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591C3-075E-43CB-AB84-F197F2A86F45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4204E-55B0-4D8B-99B5-8A60C731C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947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591C3-075E-43CB-AB84-F197F2A86F45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4204E-55B0-4D8B-99B5-8A60C731C711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8258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591C3-075E-43CB-AB84-F197F2A86F45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4204E-55B0-4D8B-99B5-8A60C731C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5272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591C3-075E-43CB-AB84-F197F2A86F45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4204E-55B0-4D8B-99B5-8A60C731C711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602600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591C3-075E-43CB-AB84-F197F2A86F45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4204E-55B0-4D8B-99B5-8A60C731C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9479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591C3-075E-43CB-AB84-F197F2A86F45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4204E-55B0-4D8B-99B5-8A60C731C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0257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591C3-075E-43CB-AB84-F197F2A86F45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4204E-55B0-4D8B-99B5-8A60C731C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145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591C3-075E-43CB-AB84-F197F2A86F45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4204E-55B0-4D8B-99B5-8A60C731C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659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591C3-075E-43CB-AB84-F197F2A86F45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4204E-55B0-4D8B-99B5-8A60C731C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337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591C3-075E-43CB-AB84-F197F2A86F45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4204E-55B0-4D8B-99B5-8A60C731C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888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591C3-075E-43CB-AB84-F197F2A86F45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4204E-55B0-4D8B-99B5-8A60C731C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686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591C3-075E-43CB-AB84-F197F2A86F45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4204E-55B0-4D8B-99B5-8A60C731C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173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591C3-075E-43CB-AB84-F197F2A86F45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4204E-55B0-4D8B-99B5-8A60C731C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117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591C3-075E-43CB-AB84-F197F2A86F45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4204E-55B0-4D8B-99B5-8A60C731C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665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591C3-075E-43CB-AB84-F197F2A86F45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4204E-55B0-4D8B-99B5-8A60C731C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940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8591C3-075E-43CB-AB84-F197F2A86F45}" type="datetimeFigureOut">
              <a:rPr lang="en-US" smtClean="0"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9D4204E-55B0-4D8B-99B5-8A60C731C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138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C8B2BF1-7F32-4F27-920C-BB8C1AF3E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Employee evaluation with ratings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E7E3AA9-A2B6-456E-BC58-76BFB87D02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/>
              <a:t>Goal: Employee selection</a:t>
            </a:r>
          </a:p>
          <a:p>
            <a:r>
              <a:rPr lang="en-US" sz="3200" dirty="0"/>
              <a:t>Alternatives:</a:t>
            </a:r>
          </a:p>
          <a:p>
            <a:pPr lvl="1"/>
            <a:r>
              <a:rPr lang="en-US" sz="3000" dirty="0"/>
              <a:t>Jim Kendall</a:t>
            </a:r>
          </a:p>
          <a:p>
            <a:pPr lvl="1"/>
            <a:r>
              <a:rPr lang="en-US" sz="3000" dirty="0"/>
              <a:t>Sally Brown</a:t>
            </a:r>
          </a:p>
          <a:p>
            <a:pPr lvl="1"/>
            <a:r>
              <a:rPr lang="en-US" sz="3000" dirty="0"/>
              <a:t>John Carter</a:t>
            </a:r>
          </a:p>
          <a:p>
            <a:pPr lvl="1"/>
            <a:r>
              <a:rPr lang="en-US" sz="3000" dirty="0"/>
              <a:t>Mi Sung</a:t>
            </a:r>
          </a:p>
          <a:p>
            <a:pPr lvl="1"/>
            <a:r>
              <a:rPr lang="en-US" sz="3000" dirty="0"/>
              <a:t>Arturo Chavez</a:t>
            </a:r>
          </a:p>
        </p:txBody>
      </p:sp>
    </p:spTree>
    <p:extLst>
      <p:ext uri="{BB962C8B-B14F-4D97-AF65-F5344CB8AC3E}">
        <p14:creationId xmlns:p14="http://schemas.microsoft.com/office/powerpoint/2010/main" val="3171590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B5AD79-52D2-4498-AD3B-B98546CC0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</a:t>
            </a:r>
          </a:p>
        </p:txBody>
      </p:sp>
      <p:pic>
        <p:nvPicPr>
          <p:cNvPr id="5" name="Content Placeholder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86BCEB5C-1909-4B69-A0B6-0C3C952F662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599" y="1270000"/>
            <a:ext cx="8373364" cy="5138684"/>
          </a:xfr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6EB34A4-C70D-4153-87BA-FB7343E7FF67}"/>
              </a:ext>
            </a:extLst>
          </p:cNvPr>
          <p:cNvSpPr/>
          <p:nvPr/>
        </p:nvSpPr>
        <p:spPr>
          <a:xfrm>
            <a:off x="371167" y="6248400"/>
            <a:ext cx="5491317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Screenshot of </a:t>
            </a:r>
            <a:r>
              <a:rPr lang="en-US" dirty="0" err="1"/>
              <a:t>SuperDecisions</a:t>
            </a:r>
            <a:r>
              <a:rPr lang="en-US" dirty="0"/>
              <a:t> software Version 3.x</a:t>
            </a:r>
          </a:p>
        </p:txBody>
      </p:sp>
    </p:spTree>
    <p:extLst>
      <p:ext uri="{BB962C8B-B14F-4D97-AF65-F5344CB8AC3E}">
        <p14:creationId xmlns:p14="http://schemas.microsoft.com/office/powerpoint/2010/main" val="2924221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3D968F-BE3D-49CE-B075-4727C28EC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Ratings</a:t>
            </a:r>
          </a:p>
        </p:txBody>
      </p:sp>
      <p:pic>
        <p:nvPicPr>
          <p:cNvPr id="5" name="Content Placeholder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92610FF2-5AA3-4C67-A27E-761B66A86D2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65287"/>
            <a:ext cx="9144000" cy="3022789"/>
          </a:xfr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56C5FCA-2BA1-4F37-A5E7-579C0A4C2063}"/>
              </a:ext>
            </a:extLst>
          </p:cNvPr>
          <p:cNvSpPr/>
          <p:nvPr/>
        </p:nvSpPr>
        <p:spPr>
          <a:xfrm>
            <a:off x="371167" y="6248400"/>
            <a:ext cx="5491317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Screenshot of </a:t>
            </a:r>
            <a:r>
              <a:rPr lang="en-US" dirty="0" err="1"/>
              <a:t>SuperDecisions</a:t>
            </a:r>
            <a:r>
              <a:rPr lang="en-US" dirty="0"/>
              <a:t> software Version 3.x</a:t>
            </a:r>
          </a:p>
        </p:txBody>
      </p:sp>
    </p:spTree>
    <p:extLst>
      <p:ext uri="{BB962C8B-B14F-4D97-AF65-F5344CB8AC3E}">
        <p14:creationId xmlns:p14="http://schemas.microsoft.com/office/powerpoint/2010/main" val="5698333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BD419-DFB7-472B-899D-854EF4245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5" name="Content Placeholder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B1688285-85DF-4F44-B0D5-75CDC0CD85F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793" y="1930400"/>
            <a:ext cx="8578055" cy="2710426"/>
          </a:xfrm>
        </p:spPr>
      </p:pic>
    </p:spTree>
    <p:extLst>
      <p:ext uri="{BB962C8B-B14F-4D97-AF65-F5344CB8AC3E}">
        <p14:creationId xmlns:p14="http://schemas.microsoft.com/office/powerpoint/2010/main" val="262896765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</TotalTime>
  <Words>39</Words>
  <Application>Microsoft Office PowerPoint</Application>
  <PresentationFormat>On-screen Show (4:3)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Facet</vt:lpstr>
      <vt:lpstr>Employee evaluation with ratings</vt:lpstr>
      <vt:lpstr>Model</vt:lpstr>
      <vt:lpstr>Ratings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Employee evaluation with ratings</dc:title>
  <dc:creator>LR Wei</dc:creator>
  <cp:lastModifiedBy>LR Wei</cp:lastModifiedBy>
  <cp:revision>3</cp:revision>
  <dcterms:created xsi:type="dcterms:W3CDTF">2018-09-24T18:04:52Z</dcterms:created>
  <dcterms:modified xsi:type="dcterms:W3CDTF">2018-09-24T18:27:14Z</dcterms:modified>
</cp:coreProperties>
</file>