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ANP BOCR	- OFFICE SPACE SELECTION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422690"/>
            <a:ext cx="6347714" cy="3618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dirty="0"/>
              <a:t>Stay at current location and remodel</a:t>
            </a:r>
          </a:p>
          <a:p>
            <a:pPr lvl="1"/>
            <a:r>
              <a:rPr lang="en-US" dirty="0"/>
              <a:t>Lease office space</a:t>
            </a:r>
          </a:p>
          <a:p>
            <a:pPr lvl="1"/>
            <a:r>
              <a:rPr lang="en-US" dirty="0"/>
              <a:t>Build a new building to house the offices.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9063FB-E65B-492C-9BCB-DFA9CF1FF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1598304"/>
            <a:ext cx="814387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251C5F-3637-4461-BEA4-461626917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1271587"/>
            <a:ext cx="81438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8FF53-75FB-446B-B85A-F0B5ABC52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BEC4E8-F2E3-43E9-9777-55B6AE262E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" y="1681162"/>
            <a:ext cx="780097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</TotalTime>
  <Words>25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OFFICE SPACE SELECTION</vt:lpstr>
      <vt:lpstr>Model-Benefits and Opportunities subnets</vt:lpstr>
      <vt:lpstr>Model-Costs and Risks subnets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19</cp:revision>
  <dcterms:created xsi:type="dcterms:W3CDTF">2020-07-09T21:59:17Z</dcterms:created>
  <dcterms:modified xsi:type="dcterms:W3CDTF">2020-07-16T21:32:54Z</dcterms:modified>
</cp:coreProperties>
</file>