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5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380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105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464971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0096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026228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9526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5230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909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040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337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719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720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367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73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641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699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C2C13C-0037-49BF-9F3C-0DAFB3D043E0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226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828910D-F020-4FF1-B52E-692A3FA88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609600"/>
            <a:ext cx="7026112" cy="1320800"/>
          </a:xfrm>
        </p:spPr>
        <p:txBody>
          <a:bodyPr>
            <a:normAutofit/>
          </a:bodyPr>
          <a:lstStyle/>
          <a:p>
            <a:r>
              <a:rPr lang="en-US" dirty="0"/>
              <a:t>ANP - GOURMET PRETZEL SHOP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932B7A4-BFE6-4378-99DE-2D6E610452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3139126"/>
            <a:ext cx="6347714" cy="29022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ALTERNATIVES:  </a:t>
            </a:r>
          </a:p>
          <a:p>
            <a:pPr lvl="1"/>
            <a:r>
              <a:rPr lang="en-US" sz="2000" dirty="0"/>
              <a:t>Franchise operation</a:t>
            </a:r>
          </a:p>
          <a:p>
            <a:pPr lvl="1"/>
            <a:r>
              <a:rPr lang="en-US" sz="2000" dirty="0"/>
              <a:t>Private ownership</a:t>
            </a:r>
            <a:endParaRPr lang="en-US" sz="400000" dirty="0"/>
          </a:p>
        </p:txBody>
      </p:sp>
    </p:spTree>
    <p:extLst>
      <p:ext uri="{BB962C8B-B14F-4D97-AF65-F5344CB8AC3E}">
        <p14:creationId xmlns:p14="http://schemas.microsoft.com/office/powerpoint/2010/main" val="1830454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828910D-F020-4FF1-B52E-692A3FA88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9026" y="277504"/>
            <a:ext cx="7450318" cy="1320800"/>
          </a:xfrm>
        </p:spPr>
        <p:txBody>
          <a:bodyPr>
            <a:normAutofit/>
          </a:bodyPr>
          <a:lstStyle/>
          <a:p>
            <a:r>
              <a:rPr lang="en-US" dirty="0"/>
              <a:t>ANP Model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91AF1A6-A2E1-48E8-9118-3369180A9B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3973" y="1073281"/>
            <a:ext cx="6953250" cy="5295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67740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066BFA-9B2E-4347-A8D2-C6FFE8DCC4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pic>
        <p:nvPicPr>
          <p:cNvPr id="3" name="Content Placeholder 2">
            <a:extLst>
              <a:ext uri="{FF2B5EF4-FFF2-40B4-BE49-F238E27FC236}">
                <a16:creationId xmlns:a16="http://schemas.microsoft.com/office/drawing/2014/main" id="{36F70621-4C42-491C-A415-7A79753014D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21631" y="2858294"/>
            <a:ext cx="4324350" cy="2486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584064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64</TotalTime>
  <Words>14</Words>
  <Application>Microsoft Office PowerPoint</Application>
  <PresentationFormat>On-screen Show (4:3)</PresentationFormat>
  <Paragraphs>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 3</vt:lpstr>
      <vt:lpstr>Facet</vt:lpstr>
      <vt:lpstr>ANP - GOURMET PRETZEL SHOP</vt:lpstr>
      <vt:lpstr>ANP Model</vt:lpstr>
      <vt:lpstr>Results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ANP - MARKET SHARE OF ATHLETIC SPORTS SHOES</dc:title>
  <dc:creator>Wei, Lirong</dc:creator>
  <cp:lastModifiedBy>Wei, Lirong</cp:lastModifiedBy>
  <cp:revision>19</cp:revision>
  <dcterms:created xsi:type="dcterms:W3CDTF">2020-07-09T21:59:17Z</dcterms:created>
  <dcterms:modified xsi:type="dcterms:W3CDTF">2020-07-16T21:22:40Z</dcterms:modified>
</cp:coreProperties>
</file>