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ANP BOCR	- DETERMINING THE BEST IMPLEMENTATION PROGRAM AMONG BALANCED SCORECARD,LEAN,AND COMBINATIONS OF THEM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3139126"/>
            <a:ext cx="6347714" cy="2902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000" dirty="0"/>
              <a:t>BSC</a:t>
            </a:r>
          </a:p>
          <a:p>
            <a:pPr lvl="1"/>
            <a:r>
              <a:rPr lang="en-US" sz="2000" dirty="0"/>
              <a:t>Lean</a:t>
            </a:r>
          </a:p>
          <a:p>
            <a:pPr lvl="1"/>
            <a:r>
              <a:rPr lang="en-US" sz="2000" dirty="0"/>
              <a:t>Major lean &amp;BSC</a:t>
            </a:r>
          </a:p>
          <a:p>
            <a:pPr lvl="1"/>
            <a:r>
              <a:rPr lang="en-US" sz="2000" dirty="0"/>
              <a:t>Some lean &amp; BSC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Model-Benefits	and	Opportunities	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CFE07E-57D2-4A42-A9FB-BBB6385C5D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01"/>
          <a:stretch/>
        </p:blipFill>
        <p:spPr>
          <a:xfrm>
            <a:off x="118392" y="1847654"/>
            <a:ext cx="8907215" cy="3469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Model-Costs	and	Risks	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56192C-6FBA-4366-92D4-85710FF1A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425" y="1931317"/>
            <a:ext cx="823912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4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C4EC4D13-353F-4F2B-8612-9B447E20C7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2339" y="1251147"/>
            <a:ext cx="4794959" cy="54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8FF53-75FB-446B-B85A-F0B5ABC52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20A35F-2925-4406-B2B4-B88D5A1E1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9639"/>
            <a:ext cx="9144000" cy="337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18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DETERMINING THE BEST IMPLEMENTATION PROGRAM AMONG BALANCED SCORECARD,LEAN,AND COMBINATIONS OF THEM</vt:lpstr>
      <vt:lpstr>Model-Benefits and Opportunities subnets</vt:lpstr>
      <vt:lpstr>Model-Costs and Risks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18</cp:revision>
  <dcterms:created xsi:type="dcterms:W3CDTF">2020-07-09T21:59:17Z</dcterms:created>
  <dcterms:modified xsi:type="dcterms:W3CDTF">2020-07-15T22:16:24Z</dcterms:modified>
</cp:coreProperties>
</file>