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7026112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ANP BOCR	- BUSINESS ETHICS:FACED WITH A CHALLENGING DECISION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2800" dirty="0"/>
              <a:t>Highly ethical</a:t>
            </a:r>
          </a:p>
          <a:p>
            <a:pPr lvl="1"/>
            <a:r>
              <a:rPr lang="en-US" sz="2800" dirty="0"/>
              <a:t>Omits some important facts</a:t>
            </a:r>
          </a:p>
          <a:p>
            <a:pPr lvl="1"/>
            <a:r>
              <a:rPr lang="en-US" sz="2800" dirty="0"/>
              <a:t>Unethical</a:t>
            </a:r>
            <a:endParaRPr lang="en-US" sz="4000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277504"/>
            <a:ext cx="7450318" cy="1320800"/>
          </a:xfrm>
        </p:spPr>
        <p:txBody>
          <a:bodyPr>
            <a:normAutofit/>
          </a:bodyPr>
          <a:lstStyle/>
          <a:p>
            <a:r>
              <a:rPr lang="en-US" dirty="0"/>
              <a:t>Model-Benefits	and	Opportunities	subnets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539D9B-5A52-4B50-B527-B6467432A9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082" y="1396216"/>
            <a:ext cx="7908205" cy="5263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277504"/>
            <a:ext cx="7026112" cy="1320800"/>
          </a:xfrm>
        </p:spPr>
        <p:txBody>
          <a:bodyPr>
            <a:normAutofit/>
          </a:bodyPr>
          <a:lstStyle/>
          <a:p>
            <a:r>
              <a:rPr lang="en-US" dirty="0"/>
              <a:t>Model-Costs	and	Risks	subnets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8F2295-5765-490E-BE5F-5BC48B48A7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927" y="937904"/>
            <a:ext cx="7710438" cy="572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41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41757-4F6B-4C21-8798-B04E3DD95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	Criteria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E86C6A5-96F1-4792-B090-70B189FCB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445084A-661B-43F3-A214-10B90720F0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262" y="1952625"/>
            <a:ext cx="8753475" cy="295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214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4BCFE8F-CFF7-4DBC-96A6-3EFD45618C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6796" y="1671162"/>
            <a:ext cx="8230408" cy="270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</TotalTime>
  <Words>15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ANP BOCR - BUSINESS ETHICS:FACED WITH A CHALLENGING DECISION</vt:lpstr>
      <vt:lpstr>Model-Benefits and Opportunities subnets</vt:lpstr>
      <vt:lpstr>Model-Costs and Risks subnets</vt:lpstr>
      <vt:lpstr>Strategic Criteria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16</cp:revision>
  <dcterms:created xsi:type="dcterms:W3CDTF">2020-07-09T21:59:17Z</dcterms:created>
  <dcterms:modified xsi:type="dcterms:W3CDTF">2020-07-15T21:56:25Z</dcterms:modified>
</cp:coreProperties>
</file>