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ANP BOCR	- BEST COMPETITIVE STRATEGY FOR RITE AID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200" dirty="0"/>
              <a:t>Continue expansion efforts</a:t>
            </a:r>
          </a:p>
          <a:p>
            <a:pPr lvl="1"/>
            <a:r>
              <a:rPr lang="en-US" sz="3200" dirty="0"/>
              <a:t>File for financial restructuring</a:t>
            </a:r>
          </a:p>
          <a:p>
            <a:pPr lvl="1"/>
            <a:r>
              <a:rPr lang="en-US" sz="3200" dirty="0"/>
              <a:t>Focus on debt reduction</a:t>
            </a:r>
            <a:endParaRPr lang="en-US" sz="2314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Model-Benefits	and	Opportunities	subnets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DE5B1D-A3B9-48ED-917A-85BFB11D6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094" y="1381418"/>
            <a:ext cx="8257880" cy="530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Model-Costs	and	Risks	subnets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401ADB-2C35-418C-BB28-60B07A5625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400" y="930558"/>
            <a:ext cx="8729221" cy="552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4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86C6A5-96F1-4792-B090-70B189FCB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93E591-8DFB-447E-9E02-B79C14AA4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" y="2224087"/>
            <a:ext cx="9001125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7D1AFDE2-E0B6-4582-80B7-EB3FD43DF3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8899" y="2427445"/>
            <a:ext cx="7923695" cy="2500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19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BEST COMPETITIVE STRATEGY FOR RITE AID</vt:lpstr>
      <vt:lpstr>Model-Benefits and Opportunities subnets</vt:lpstr>
      <vt:lpstr>Model-Costs and Risks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15</cp:revision>
  <dcterms:created xsi:type="dcterms:W3CDTF">2020-07-09T21:59:17Z</dcterms:created>
  <dcterms:modified xsi:type="dcterms:W3CDTF">2020-07-15T01:15:05Z</dcterms:modified>
</cp:coreProperties>
</file>