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BOCR	- ALLOCATING RESOURCES TO A DEPARTMENT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200" dirty="0"/>
              <a:t>Organic concept</a:t>
            </a:r>
          </a:p>
          <a:p>
            <a:pPr lvl="1"/>
            <a:r>
              <a:rPr lang="en-US" sz="3200" dirty="0" err="1"/>
              <a:t>Bluenotes</a:t>
            </a:r>
            <a:r>
              <a:rPr lang="en-US" sz="3200" dirty="0"/>
              <a:t> in US market</a:t>
            </a:r>
          </a:p>
          <a:p>
            <a:pPr lvl="1"/>
            <a:r>
              <a:rPr lang="en-US" sz="3200" dirty="0" err="1"/>
              <a:t>Acquisitio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A5E4E4-4510-435C-AE07-489C2B399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31" y="1364115"/>
            <a:ext cx="8394323" cy="530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0C5554-7CA5-4433-AB7B-947F4FE48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63" y="980388"/>
            <a:ext cx="8934362" cy="493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9404F137-5435-4A94-89E9-186DFA0BB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3488" y="2216215"/>
            <a:ext cx="6348413" cy="271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9EE7F713-F7C5-4090-B34F-C2F965233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387" y="2085571"/>
            <a:ext cx="8305226" cy="253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15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ALLOCATING RESOURCES TO A DEPARTMENT</vt:lpstr>
      <vt:lpstr>Model-Benefits and Opportunities subnets</vt:lpstr>
      <vt:lpstr>Model-Costs and Risks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15</cp:revision>
  <dcterms:created xsi:type="dcterms:W3CDTF">2020-07-09T21:59:17Z</dcterms:created>
  <dcterms:modified xsi:type="dcterms:W3CDTF">2020-07-15T01:11:49Z</dcterms:modified>
</cp:coreProperties>
</file>