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9" r:id="rId4"/>
    <p:sldId id="260" r:id="rId5"/>
    <p:sldId id="257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5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380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105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464971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0096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026228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9526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5230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909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040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337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719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720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367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73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641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699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C2C13C-0037-49BF-9F3C-0DAFB3D043E0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226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828910D-F020-4FF1-B52E-692A3FA88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ANP BOCR	- ACTION ON ARTHUR ANDERSEN 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932B7A4-BFE6-4378-99DE-2D6E610452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ALTERNATIVES:  </a:t>
            </a:r>
          </a:p>
          <a:p>
            <a:pPr lvl="1"/>
            <a:r>
              <a:rPr lang="en-US" sz="3600" dirty="0"/>
              <a:t>Indictment</a:t>
            </a:r>
          </a:p>
          <a:p>
            <a:pPr lvl="1"/>
            <a:r>
              <a:rPr lang="en-US" sz="3600" dirty="0"/>
              <a:t>Drop the charges</a:t>
            </a:r>
          </a:p>
          <a:p>
            <a:pPr lvl="1"/>
            <a:r>
              <a:rPr lang="en-US" sz="3600" dirty="0"/>
              <a:t>Settle and drop the charges</a:t>
            </a:r>
            <a:endParaRPr lang="en-US" sz="400000" dirty="0"/>
          </a:p>
        </p:txBody>
      </p:sp>
    </p:spTree>
    <p:extLst>
      <p:ext uri="{BB962C8B-B14F-4D97-AF65-F5344CB8AC3E}">
        <p14:creationId xmlns:p14="http://schemas.microsoft.com/office/powerpoint/2010/main" val="1830454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828910D-F020-4FF1-B52E-692A3FA88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9026" y="277504"/>
            <a:ext cx="7450318" cy="1320800"/>
          </a:xfrm>
        </p:spPr>
        <p:txBody>
          <a:bodyPr>
            <a:normAutofit/>
          </a:bodyPr>
          <a:lstStyle/>
          <a:p>
            <a:r>
              <a:rPr lang="en-US" dirty="0"/>
              <a:t>Model-Benefits	and	Opportunities	subnets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D8B6817-1817-42A6-B333-625FE45759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9026" y="1597667"/>
            <a:ext cx="7374904" cy="4982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67740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828910D-F020-4FF1-B52E-692A3FA88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9026" y="277504"/>
            <a:ext cx="7026112" cy="1320800"/>
          </a:xfrm>
        </p:spPr>
        <p:txBody>
          <a:bodyPr>
            <a:normAutofit/>
          </a:bodyPr>
          <a:lstStyle/>
          <a:p>
            <a:r>
              <a:rPr lang="en-US" dirty="0"/>
              <a:t>Model-Costs	and	Risks	subnets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D8D280E-A8A4-4DA0-B800-1E95051E50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37904"/>
            <a:ext cx="8924925" cy="5810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36418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841757-4F6B-4C21-8798-B04E3DD95A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Strategic	Criteria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E18AA49E-CFFF-46E4-8C89-2774380F964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9088" y="1930400"/>
            <a:ext cx="8770686" cy="3320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52149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066BFA-9B2E-4347-A8D2-C6FFE8DCC4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2B7C97E9-03DD-47B5-A70C-40CC17B4D06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0612" y="1666449"/>
            <a:ext cx="8622776" cy="2349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584064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39</TotalTime>
  <Words>17</Words>
  <Application>Microsoft Office PowerPoint</Application>
  <PresentationFormat>On-screen Show (4:3)</PresentationFormat>
  <Paragraphs>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Trebuchet MS</vt:lpstr>
      <vt:lpstr>Wingdings 3</vt:lpstr>
      <vt:lpstr>Facet</vt:lpstr>
      <vt:lpstr>ANP BOCR - ACTION ON ARTHUR ANDERSEN </vt:lpstr>
      <vt:lpstr>Model-Benefits and Opportunities subnets</vt:lpstr>
      <vt:lpstr>Model-Costs and Risks subnets</vt:lpstr>
      <vt:lpstr>Strategic Criteria</vt:lpstr>
      <vt:lpstr>Results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ANP - MARKET SHARE OF ATHLETIC SPORTS SHOES</dc:title>
  <dc:creator>Wei, Lirong</dc:creator>
  <cp:lastModifiedBy>Wei, Lirong</cp:lastModifiedBy>
  <cp:revision>13</cp:revision>
  <dcterms:created xsi:type="dcterms:W3CDTF">2020-07-09T21:59:17Z</dcterms:created>
  <dcterms:modified xsi:type="dcterms:W3CDTF">2020-07-15T01:00:59Z</dcterms:modified>
</cp:coreProperties>
</file>