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50" r:id="rId1"/>
  </p:sldMasterIdLst>
  <p:notesMasterIdLst>
    <p:notesMasterId r:id="rId15"/>
  </p:notesMasterIdLst>
  <p:sldIdLst>
    <p:sldId id="256" r:id="rId2"/>
    <p:sldId id="257" r:id="rId3"/>
    <p:sldId id="258" r:id="rId4"/>
    <p:sldId id="259" r:id="rId5"/>
    <p:sldId id="260" r:id="rId6"/>
    <p:sldId id="262" r:id="rId7"/>
    <p:sldId id="266" r:id="rId8"/>
    <p:sldId id="263" r:id="rId9"/>
    <p:sldId id="264" r:id="rId10"/>
    <p:sldId id="265" r:id="rId11"/>
    <p:sldId id="267" r:id="rId12"/>
    <p:sldId id="268"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Arial" charset="0"/>
        <a:cs typeface="Arial" charset="0"/>
      </a:defRPr>
    </a:lvl1pPr>
    <a:lvl2pPr marL="457200" algn="l" rtl="0" fontAlgn="base">
      <a:spcBef>
        <a:spcPct val="0"/>
      </a:spcBef>
      <a:spcAft>
        <a:spcPct val="0"/>
      </a:spcAft>
      <a:defRPr kern="1200">
        <a:solidFill>
          <a:schemeClr val="tx1"/>
        </a:solidFill>
        <a:latin typeface="Tahoma" charset="0"/>
        <a:ea typeface="Arial" charset="0"/>
        <a:cs typeface="Arial" charset="0"/>
      </a:defRPr>
    </a:lvl2pPr>
    <a:lvl3pPr marL="914400" algn="l" rtl="0" fontAlgn="base">
      <a:spcBef>
        <a:spcPct val="0"/>
      </a:spcBef>
      <a:spcAft>
        <a:spcPct val="0"/>
      </a:spcAft>
      <a:defRPr kern="1200">
        <a:solidFill>
          <a:schemeClr val="tx1"/>
        </a:solidFill>
        <a:latin typeface="Tahoma" charset="0"/>
        <a:ea typeface="Arial" charset="0"/>
        <a:cs typeface="Arial" charset="0"/>
      </a:defRPr>
    </a:lvl3pPr>
    <a:lvl4pPr marL="1371600" algn="l" rtl="0" fontAlgn="base">
      <a:spcBef>
        <a:spcPct val="0"/>
      </a:spcBef>
      <a:spcAft>
        <a:spcPct val="0"/>
      </a:spcAft>
      <a:defRPr kern="1200">
        <a:solidFill>
          <a:schemeClr val="tx1"/>
        </a:solidFill>
        <a:latin typeface="Tahoma" charset="0"/>
        <a:ea typeface="Arial" charset="0"/>
        <a:cs typeface="Arial" charset="0"/>
      </a:defRPr>
    </a:lvl4pPr>
    <a:lvl5pPr marL="1828800" algn="l" rtl="0" fontAlgn="base">
      <a:spcBef>
        <a:spcPct val="0"/>
      </a:spcBef>
      <a:spcAft>
        <a:spcPct val="0"/>
      </a:spcAft>
      <a:defRPr kern="1200">
        <a:solidFill>
          <a:schemeClr val="tx1"/>
        </a:solidFill>
        <a:latin typeface="Tahoma" charset="0"/>
        <a:ea typeface="Arial" charset="0"/>
        <a:cs typeface="Arial" charset="0"/>
      </a:defRPr>
    </a:lvl5pPr>
    <a:lvl6pPr marL="2286000" algn="l" defTabSz="914400" rtl="0" eaLnBrk="1" latinLnBrk="0" hangingPunct="1">
      <a:defRPr kern="1200">
        <a:solidFill>
          <a:schemeClr val="tx1"/>
        </a:solidFill>
        <a:latin typeface="Tahoma" charset="0"/>
        <a:ea typeface="Arial" charset="0"/>
        <a:cs typeface="Arial" charset="0"/>
      </a:defRPr>
    </a:lvl6pPr>
    <a:lvl7pPr marL="2743200" algn="l" defTabSz="914400" rtl="0" eaLnBrk="1" latinLnBrk="0" hangingPunct="1">
      <a:defRPr kern="1200">
        <a:solidFill>
          <a:schemeClr val="tx1"/>
        </a:solidFill>
        <a:latin typeface="Tahoma" charset="0"/>
        <a:ea typeface="Arial" charset="0"/>
        <a:cs typeface="Arial" charset="0"/>
      </a:defRPr>
    </a:lvl7pPr>
    <a:lvl8pPr marL="3200400" algn="l" defTabSz="914400" rtl="0" eaLnBrk="1" latinLnBrk="0" hangingPunct="1">
      <a:defRPr kern="1200">
        <a:solidFill>
          <a:schemeClr val="tx1"/>
        </a:solidFill>
        <a:latin typeface="Tahoma" charset="0"/>
        <a:ea typeface="Arial" charset="0"/>
        <a:cs typeface="Arial" charset="0"/>
      </a:defRPr>
    </a:lvl8pPr>
    <a:lvl9pPr marL="3657600" algn="l" defTabSz="914400" rtl="0" eaLnBrk="1" latinLnBrk="0" hangingPunct="1">
      <a:defRPr kern="1200">
        <a:solidFill>
          <a:schemeClr val="tx1"/>
        </a:solidFill>
        <a:latin typeface="Tahoma"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66"/>
  </p:normalViewPr>
  <p:slideViewPr>
    <p:cSldViewPr>
      <p:cViewPr varScale="1">
        <p:scale>
          <a:sx n="98" d="100"/>
          <a:sy n="98" d="100"/>
        </p:scale>
        <p:origin x="60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x-none"/>
          </a:p>
        </p:txBody>
      </p:sp>
      <p:sp>
        <p:nvSpPr>
          <p:cNvPr id="491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x-none"/>
          </a:p>
        </p:txBody>
      </p:sp>
      <p:sp>
        <p:nvSpPr>
          <p:cNvPr id="491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x-none"/>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CFED582E-2EBD-F448-8948-A5C85B904280}"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charset="0"/>
        <a:ea typeface="Arial" charset="0"/>
        <a:cs typeface="Arial" charset="0"/>
      </a:defRPr>
    </a:lvl1pPr>
    <a:lvl2pPr marL="457200" algn="l" rtl="0" fontAlgn="base">
      <a:spcBef>
        <a:spcPct val="30000"/>
      </a:spcBef>
      <a:spcAft>
        <a:spcPct val="0"/>
      </a:spcAft>
      <a:defRPr sz="1200" kern="1200">
        <a:solidFill>
          <a:schemeClr val="tx1"/>
        </a:solidFill>
        <a:latin typeface="Tahoma" charset="0"/>
        <a:ea typeface="Arial" charset="0"/>
        <a:cs typeface="Arial" charset="0"/>
      </a:defRPr>
    </a:lvl2pPr>
    <a:lvl3pPr marL="914400" algn="l" rtl="0" fontAlgn="base">
      <a:spcBef>
        <a:spcPct val="30000"/>
      </a:spcBef>
      <a:spcAft>
        <a:spcPct val="0"/>
      </a:spcAft>
      <a:defRPr sz="1200" kern="1200">
        <a:solidFill>
          <a:schemeClr val="tx1"/>
        </a:solidFill>
        <a:latin typeface="Tahoma" charset="0"/>
        <a:ea typeface="Arial" charset="0"/>
        <a:cs typeface="Arial" charset="0"/>
      </a:defRPr>
    </a:lvl3pPr>
    <a:lvl4pPr marL="1371600" algn="l" rtl="0" fontAlgn="base">
      <a:spcBef>
        <a:spcPct val="30000"/>
      </a:spcBef>
      <a:spcAft>
        <a:spcPct val="0"/>
      </a:spcAft>
      <a:defRPr sz="1200" kern="1200">
        <a:solidFill>
          <a:schemeClr val="tx1"/>
        </a:solidFill>
        <a:latin typeface="Tahoma" charset="0"/>
        <a:ea typeface="Arial" charset="0"/>
        <a:cs typeface="Arial" charset="0"/>
      </a:defRPr>
    </a:lvl4pPr>
    <a:lvl5pPr marL="1828800" algn="l" rtl="0" fontAlgn="base">
      <a:spcBef>
        <a:spcPct val="30000"/>
      </a:spcBef>
      <a:spcAft>
        <a:spcPct val="0"/>
      </a:spcAft>
      <a:defRPr sz="1200" kern="1200">
        <a:solidFill>
          <a:schemeClr val="tx1"/>
        </a:solidFill>
        <a:latin typeface="Tahoma"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53E1A-34A5-844C-8C66-999996363752}" type="slidenum">
              <a:rPr lang="en-US" altLang="x-none"/>
              <a:pPr/>
              <a:t>1</a:t>
            </a:fld>
            <a:endParaRPr lang="en-US" altLang="x-none"/>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90B22-1C05-1B48-BEA5-B0431A8A4651}" type="slidenum">
              <a:rPr lang="en-US" altLang="x-none"/>
              <a:pPr/>
              <a:t>10</a:t>
            </a:fld>
            <a:endParaRPr lang="en-US" altLang="x-none"/>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3E408-9B4E-0146-83FB-7604080941F6}" type="slidenum">
              <a:rPr lang="en-US" altLang="x-none"/>
              <a:pPr/>
              <a:t>11</a:t>
            </a:fld>
            <a:endParaRPr lang="en-US" altLang="x-none"/>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379F8-2484-FF45-8471-F38EF40F172E}" type="slidenum">
              <a:rPr lang="en-US" altLang="x-none"/>
              <a:pPr/>
              <a:t>12</a:t>
            </a:fld>
            <a:endParaRPr lang="en-US" altLang="x-none"/>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0CFA1-366E-CD45-99D5-75EE8D19E4D9}" type="slidenum">
              <a:rPr lang="en-US" altLang="x-none"/>
              <a:pPr/>
              <a:t>13</a:t>
            </a:fld>
            <a:endParaRPr lang="en-US" altLang="x-none"/>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6B276-0E7B-B94A-9241-E492DC3EC965}" type="slidenum">
              <a:rPr lang="en-US" altLang="x-none"/>
              <a:pPr/>
              <a:t>2</a:t>
            </a:fld>
            <a:endParaRPr lang="en-US" altLang="x-none"/>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16D68-F474-ED40-BC3D-2F58B6B67DBA}" type="slidenum">
              <a:rPr lang="en-US" altLang="x-none"/>
              <a:pPr/>
              <a:t>3</a:t>
            </a:fld>
            <a:endParaRPr lang="en-US" altLang="x-none"/>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A6E65-3BC2-5446-A129-226839E1DBEE}" type="slidenum">
              <a:rPr lang="en-US" altLang="x-none"/>
              <a:pPr/>
              <a:t>4</a:t>
            </a:fld>
            <a:endParaRPr lang="en-US" altLang="x-none"/>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60197-686D-7442-8269-9F51D39A6D91}" type="slidenum">
              <a:rPr lang="en-US" altLang="x-none"/>
              <a:pPr/>
              <a:t>5</a:t>
            </a:fld>
            <a:endParaRPr lang="en-US" altLang="x-none"/>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56004-1374-9646-9D7A-1436D84B9F97}" type="slidenum">
              <a:rPr lang="en-US" altLang="x-none"/>
              <a:pPr/>
              <a:t>6</a:t>
            </a:fld>
            <a:endParaRPr lang="en-US" altLang="x-none"/>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25120-F22F-0446-AA58-7CB51B5AD481}" type="slidenum">
              <a:rPr lang="en-US" altLang="x-none"/>
              <a:pPr/>
              <a:t>7</a:t>
            </a:fld>
            <a:endParaRPr lang="en-US" altLang="x-none"/>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8E7A9-639A-6E40-814D-751E91D7DE9C}" type="slidenum">
              <a:rPr lang="en-US" altLang="x-none"/>
              <a:pPr/>
              <a:t>8</a:t>
            </a:fld>
            <a:endParaRPr lang="en-US" altLang="x-none"/>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x-none"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8A0B1-2E7A-E74C-9608-C35F917622FA}" type="slidenum">
              <a:rPr lang="en-US" altLang="x-none"/>
              <a:pPr/>
              <a:t>9</a:t>
            </a:fld>
            <a:endParaRPr lang="en-US" altLang="x-none"/>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x-none"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6248" name="Group 168"/>
          <p:cNvGrpSpPr>
            <a:grpSpLocks/>
          </p:cNvGrpSpPr>
          <p:nvPr/>
        </p:nvGrpSpPr>
        <p:grpSpPr bwMode="auto">
          <a:xfrm>
            <a:off x="0" y="-19050"/>
            <a:ext cx="9144000" cy="6877050"/>
            <a:chOff x="0" y="-12"/>
            <a:chExt cx="5760" cy="4332"/>
          </a:xfrm>
        </p:grpSpPr>
        <p:sp>
          <p:nvSpPr>
            <p:cNvPr id="46243"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6246" name="Group 166"/>
            <p:cNvGrpSpPr>
              <a:grpSpLocks/>
            </p:cNvGrpSpPr>
            <p:nvPr userDrawn="1"/>
          </p:nvGrpSpPr>
          <p:grpSpPr bwMode="auto">
            <a:xfrm>
              <a:off x="0" y="-12"/>
              <a:ext cx="5760" cy="1045"/>
              <a:chOff x="0" y="-9"/>
              <a:chExt cx="5760" cy="1045"/>
            </a:xfrm>
          </p:grpSpPr>
          <p:sp>
            <p:nvSpPr>
              <p:cNvPr id="46087" name="Freeform 7"/>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6245" name="Group 165"/>
              <p:cNvGrpSpPr>
                <a:grpSpLocks/>
              </p:cNvGrpSpPr>
              <p:nvPr userDrawn="1"/>
            </p:nvGrpSpPr>
            <p:grpSpPr bwMode="auto">
              <a:xfrm>
                <a:off x="333" y="-9"/>
                <a:ext cx="5176" cy="1044"/>
                <a:chOff x="333" y="-9"/>
                <a:chExt cx="5176" cy="1044"/>
              </a:xfrm>
            </p:grpSpPr>
            <p:sp>
              <p:nvSpPr>
                <p:cNvPr id="46090" name="Freeform 10"/>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1" name="Freeform 11"/>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2" name="Freeform 12"/>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3" name="Freeform 13"/>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4" name="Freeform 14"/>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5" name="Freeform 15"/>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6" name="Freeform 16"/>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7" name="Freeform 17"/>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8" name="Freeform 18"/>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99" name="Freeform 19"/>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0" name="Freeform 20"/>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1" name="Freeform 21"/>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2" name="Freeform 22"/>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3" name="Freeform 23"/>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4" name="Freeform 24"/>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5" name="Freeform 25"/>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6" name="Freeform 26"/>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7" name="Freeform 27"/>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8" name="Freeform 28"/>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09" name="Freeform 29"/>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0" name="Freeform 30"/>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1" name="Freeform 31"/>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2" name="Freeform 32"/>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3" name="Freeform 33"/>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4" name="Freeform 34"/>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5" name="Freeform 35"/>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6" name="Freeform 36"/>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7" name="Freeform 37"/>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8" name="Freeform 38"/>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19" name="Freeform 39"/>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0" name="Freeform 40"/>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1" name="Freeform 41"/>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2" name="Freeform 42"/>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3" name="Freeform 43"/>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4" name="Freeform 44"/>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5" name="Freeform 45"/>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6" name="Freeform 46"/>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7" name="Freeform 47"/>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8" name="Freeform 48"/>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29" name="Freeform 49"/>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0" name="Freeform 50"/>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1" name="Freeform 51"/>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2" name="Freeform 52"/>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3" name="Freeform 53"/>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4" name="Freeform 54"/>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5" name="Freeform 55"/>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6" name="Freeform 56"/>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7" name="Freeform 57"/>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8" name="Freeform 58"/>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39" name="Freeform 59"/>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0" name="Freeform 60"/>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1" name="Freeform 61"/>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2" name="Freeform 62"/>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3" name="Freeform 63"/>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4" name="Freeform 64"/>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45" name="Freeform 65"/>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6239" name="Group 159"/>
              <p:cNvGrpSpPr>
                <a:grpSpLocks/>
              </p:cNvGrpSpPr>
              <p:nvPr userDrawn="1"/>
            </p:nvGrpSpPr>
            <p:grpSpPr bwMode="auto">
              <a:xfrm>
                <a:off x="7" y="6"/>
                <a:ext cx="5739" cy="1022"/>
                <a:chOff x="1056" y="111"/>
                <a:chExt cx="2448" cy="418"/>
              </a:xfrm>
            </p:grpSpPr>
            <p:sp>
              <p:nvSpPr>
                <p:cNvPr id="46190" name="Line 110"/>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2" name="Line 112"/>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3" name="Line 113"/>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4" name="Line 114"/>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5" name="Line 115"/>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6" name="Line 116"/>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7" name="Line 117"/>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8" name="Line 118"/>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199" name="Line 119"/>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00" name="Line 120"/>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01" name="Line 121"/>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6240" name="Group 160"/>
              <p:cNvGrpSpPr>
                <a:grpSpLocks/>
              </p:cNvGrpSpPr>
              <p:nvPr userDrawn="1"/>
            </p:nvGrpSpPr>
            <p:grpSpPr bwMode="auto">
              <a:xfrm>
                <a:off x="363" y="1"/>
                <a:ext cx="4919" cy="1034"/>
                <a:chOff x="1208" y="109"/>
                <a:chExt cx="2098" cy="423"/>
              </a:xfrm>
            </p:grpSpPr>
            <p:sp>
              <p:nvSpPr>
                <p:cNvPr id="46212" name="Line 132"/>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13" name="Line 133"/>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14" name="Line 134"/>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15" name="Line 135"/>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5" name="Line 145"/>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6" name="Line 146"/>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7" name="Line 147"/>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8" name="Line 148"/>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29" name="Line 149"/>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0" name="Line 150"/>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1" name="Line 151"/>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2" name="Line 152"/>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3"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4" name="Line 154"/>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235" name="Line 155"/>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pic>
          <p:nvPicPr>
            <p:cNvPr id="46238" name="Picture 158" descr="earth"/>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extLst>
              <a:ext uri="{909E8E84-426E-40DD-AFC4-6F175D3DCCD1}">
                <a14:hiddenFill xmlns:a14="http://schemas.microsoft.com/office/drawing/2010/main">
                  <a:solidFill>
                    <a:srgbClr val="FFFFFF"/>
                  </a:solidFill>
                </a14:hiddenFill>
              </a:ext>
            </a:extLst>
          </p:spPr>
        </p:pic>
      </p:grpSp>
      <p:sp>
        <p:nvSpPr>
          <p:cNvPr id="46082" name="Rectangle 2"/>
          <p:cNvSpPr>
            <a:spLocks noGrp="1" noChangeArrowheads="1"/>
          </p:cNvSpPr>
          <p:nvPr>
            <p:ph type="ctrTitle"/>
          </p:nvPr>
        </p:nvSpPr>
        <p:spPr>
          <a:xfrm>
            <a:off x="1828800" y="1828800"/>
            <a:ext cx="6934200" cy="2362200"/>
          </a:xfrm>
        </p:spPr>
        <p:txBody>
          <a:bodyPr/>
          <a:lstStyle>
            <a:lvl1pPr>
              <a:defRPr/>
            </a:lvl1pPr>
          </a:lstStyle>
          <a:p>
            <a:pPr lvl="0"/>
            <a:r>
              <a:rPr lang="en-US" altLang="x-none" noProof="0" smtClean="0"/>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altLang="x-none" noProof="0" smtClean="0"/>
              <a:t>Click to edit Master subtitle style</a:t>
            </a:r>
          </a:p>
        </p:txBody>
      </p:sp>
      <p:sp>
        <p:nvSpPr>
          <p:cNvPr id="46084" name="Rectangle 4"/>
          <p:cNvSpPr>
            <a:spLocks noGrp="1" noChangeArrowheads="1"/>
          </p:cNvSpPr>
          <p:nvPr>
            <p:ph type="dt" sz="half" idx="2"/>
          </p:nvPr>
        </p:nvSpPr>
        <p:spPr>
          <a:xfrm>
            <a:off x="533400" y="6248400"/>
            <a:ext cx="1905000" cy="457200"/>
          </a:xfrm>
        </p:spPr>
        <p:txBody>
          <a:bodyPr/>
          <a:lstStyle>
            <a:lvl1pPr>
              <a:defRPr/>
            </a:lvl1pPr>
          </a:lstStyle>
          <a:p>
            <a:endParaRPr lang="en-US" altLang="x-none"/>
          </a:p>
        </p:txBody>
      </p:sp>
      <p:sp>
        <p:nvSpPr>
          <p:cNvPr id="46085" name="Rectangle 5"/>
          <p:cNvSpPr>
            <a:spLocks noGrp="1" noChangeArrowheads="1"/>
          </p:cNvSpPr>
          <p:nvPr>
            <p:ph type="ftr" sz="quarter" idx="3"/>
          </p:nvPr>
        </p:nvSpPr>
        <p:spPr>
          <a:xfrm>
            <a:off x="3200400" y="6248400"/>
            <a:ext cx="2895600" cy="457200"/>
          </a:xfrm>
        </p:spPr>
        <p:txBody>
          <a:bodyPr/>
          <a:lstStyle>
            <a:lvl1pPr>
              <a:defRPr/>
            </a:lvl1pPr>
          </a:lstStyle>
          <a:p>
            <a:endParaRPr lang="en-US" altLang="x-none"/>
          </a:p>
        </p:txBody>
      </p:sp>
      <p:sp>
        <p:nvSpPr>
          <p:cNvPr id="46086" name="Rectangle 6"/>
          <p:cNvSpPr>
            <a:spLocks noGrp="1" noChangeArrowheads="1"/>
          </p:cNvSpPr>
          <p:nvPr>
            <p:ph type="sldNum" sz="quarter" idx="4"/>
          </p:nvPr>
        </p:nvSpPr>
        <p:spPr>
          <a:xfrm>
            <a:off x="6858000" y="6248400"/>
            <a:ext cx="1905000" cy="457200"/>
          </a:xfrm>
        </p:spPr>
        <p:txBody>
          <a:bodyPr/>
          <a:lstStyle>
            <a:lvl1pPr>
              <a:defRPr/>
            </a:lvl1pPr>
          </a:lstStyle>
          <a:p>
            <a:fld id="{CF8EF528-AF6D-8C44-A4A6-9EA48DF364B7}" type="slidenum">
              <a:rPr lang="en-US" altLang="x-none"/>
              <a:pPr/>
              <a:t>‹#›</a:t>
            </a:fld>
            <a:endParaRPr lang="en-US" alt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4AC5C1A0-D7AB-2747-A1D5-6DDCA81F69E9}" type="slidenum">
              <a:rPr lang="en-US" altLang="x-none"/>
              <a:pPr/>
              <a:t>‹#›</a:t>
            </a:fld>
            <a:endParaRPr lang="en-US" altLang="x-none"/>
          </a:p>
        </p:txBody>
      </p:sp>
    </p:spTree>
    <p:extLst>
      <p:ext uri="{BB962C8B-B14F-4D97-AF65-F5344CB8AC3E}">
        <p14:creationId xmlns:p14="http://schemas.microsoft.com/office/powerpoint/2010/main" val="115959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84190B1E-A998-914A-B275-E744809EB6B3}" type="slidenum">
              <a:rPr lang="en-US" altLang="x-none"/>
              <a:pPr/>
              <a:t>‹#›</a:t>
            </a:fld>
            <a:endParaRPr lang="en-US" altLang="x-none"/>
          </a:p>
        </p:txBody>
      </p:sp>
    </p:spTree>
    <p:extLst>
      <p:ext uri="{BB962C8B-B14F-4D97-AF65-F5344CB8AC3E}">
        <p14:creationId xmlns:p14="http://schemas.microsoft.com/office/powerpoint/2010/main" val="91458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92850"/>
            <a:ext cx="1905000" cy="457200"/>
          </a:xfrm>
        </p:spPr>
        <p:txBody>
          <a:bodyPr/>
          <a:lstStyle>
            <a:lvl1pPr>
              <a:defRPr/>
            </a:lvl1pPr>
          </a:lstStyle>
          <a:p>
            <a:endParaRPr lang="en-US" altLang="x-none"/>
          </a:p>
        </p:txBody>
      </p:sp>
      <p:sp>
        <p:nvSpPr>
          <p:cNvPr id="6" name="Footer Placeholder 5"/>
          <p:cNvSpPr>
            <a:spLocks noGrp="1"/>
          </p:cNvSpPr>
          <p:nvPr>
            <p:ph type="ftr" sz="quarter" idx="11"/>
          </p:nvPr>
        </p:nvSpPr>
        <p:spPr>
          <a:xfrm>
            <a:off x="3124200" y="6292850"/>
            <a:ext cx="2895600" cy="457200"/>
          </a:xfrm>
        </p:spPr>
        <p:txBody>
          <a:bodyPr/>
          <a:lstStyle>
            <a:lvl1pPr>
              <a:defRPr/>
            </a:lvl1pPr>
          </a:lstStyle>
          <a:p>
            <a:endParaRPr lang="en-US" altLang="x-none"/>
          </a:p>
        </p:txBody>
      </p:sp>
      <p:sp>
        <p:nvSpPr>
          <p:cNvPr id="7" name="Slide Number Placeholder 6"/>
          <p:cNvSpPr>
            <a:spLocks noGrp="1"/>
          </p:cNvSpPr>
          <p:nvPr>
            <p:ph type="sldNum" sz="quarter" idx="12"/>
          </p:nvPr>
        </p:nvSpPr>
        <p:spPr>
          <a:xfrm>
            <a:off x="6553200" y="6292850"/>
            <a:ext cx="1905000" cy="457200"/>
          </a:xfrm>
        </p:spPr>
        <p:txBody>
          <a:bodyPr/>
          <a:lstStyle>
            <a:lvl1pPr>
              <a:defRPr/>
            </a:lvl1pPr>
          </a:lstStyle>
          <a:p>
            <a:fld id="{7F67FF49-5BAD-8344-8699-E306E058E43A}" type="slidenum">
              <a:rPr lang="en-US" altLang="x-none"/>
              <a:pPr/>
              <a:t>‹#›</a:t>
            </a:fld>
            <a:endParaRPr lang="en-US" altLang="x-none"/>
          </a:p>
        </p:txBody>
      </p:sp>
    </p:spTree>
    <p:extLst>
      <p:ext uri="{BB962C8B-B14F-4D97-AF65-F5344CB8AC3E}">
        <p14:creationId xmlns:p14="http://schemas.microsoft.com/office/powerpoint/2010/main" val="182805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clipArt" sz="half" idx="2"/>
          </p:nvPr>
        </p:nvSpPr>
        <p:spPr>
          <a:xfrm>
            <a:off x="4648200" y="2147888"/>
            <a:ext cx="3810000" cy="4114800"/>
          </a:xfrm>
        </p:spPr>
        <p:txBody>
          <a:bodyPr/>
          <a:lstStyle/>
          <a:p>
            <a:endParaRPr lang="en-US"/>
          </a:p>
        </p:txBody>
      </p:sp>
      <p:sp>
        <p:nvSpPr>
          <p:cNvPr id="5" name="Date Placeholder 4"/>
          <p:cNvSpPr>
            <a:spLocks noGrp="1"/>
          </p:cNvSpPr>
          <p:nvPr>
            <p:ph type="dt" sz="half" idx="10"/>
          </p:nvPr>
        </p:nvSpPr>
        <p:spPr>
          <a:xfrm>
            <a:off x="685800" y="6292850"/>
            <a:ext cx="1905000" cy="457200"/>
          </a:xfrm>
        </p:spPr>
        <p:txBody>
          <a:bodyPr/>
          <a:lstStyle>
            <a:lvl1pPr>
              <a:defRPr/>
            </a:lvl1pPr>
          </a:lstStyle>
          <a:p>
            <a:endParaRPr lang="en-US" altLang="x-none"/>
          </a:p>
        </p:txBody>
      </p:sp>
      <p:sp>
        <p:nvSpPr>
          <p:cNvPr id="6" name="Footer Placeholder 5"/>
          <p:cNvSpPr>
            <a:spLocks noGrp="1"/>
          </p:cNvSpPr>
          <p:nvPr>
            <p:ph type="ftr" sz="quarter" idx="11"/>
          </p:nvPr>
        </p:nvSpPr>
        <p:spPr>
          <a:xfrm>
            <a:off x="3124200" y="6292850"/>
            <a:ext cx="2895600" cy="457200"/>
          </a:xfrm>
        </p:spPr>
        <p:txBody>
          <a:bodyPr/>
          <a:lstStyle>
            <a:lvl1pPr>
              <a:defRPr/>
            </a:lvl1pPr>
          </a:lstStyle>
          <a:p>
            <a:endParaRPr lang="en-US" altLang="x-none"/>
          </a:p>
        </p:txBody>
      </p:sp>
      <p:sp>
        <p:nvSpPr>
          <p:cNvPr id="7" name="Slide Number Placeholder 6"/>
          <p:cNvSpPr>
            <a:spLocks noGrp="1"/>
          </p:cNvSpPr>
          <p:nvPr>
            <p:ph type="sldNum" sz="quarter" idx="12"/>
          </p:nvPr>
        </p:nvSpPr>
        <p:spPr>
          <a:xfrm>
            <a:off x="6553200" y="6292850"/>
            <a:ext cx="1905000" cy="457200"/>
          </a:xfrm>
        </p:spPr>
        <p:txBody>
          <a:bodyPr/>
          <a:lstStyle>
            <a:lvl1pPr>
              <a:defRPr/>
            </a:lvl1pPr>
          </a:lstStyle>
          <a:p>
            <a:fld id="{8DCD484A-D991-454C-9ACA-6C1D72BD939C}" type="slidenum">
              <a:rPr lang="en-US" altLang="x-none"/>
              <a:pPr/>
              <a:t>‹#›</a:t>
            </a:fld>
            <a:endParaRPr lang="en-US" altLang="x-none"/>
          </a:p>
        </p:txBody>
      </p:sp>
    </p:spTree>
    <p:extLst>
      <p:ext uri="{BB962C8B-B14F-4D97-AF65-F5344CB8AC3E}">
        <p14:creationId xmlns:p14="http://schemas.microsoft.com/office/powerpoint/2010/main" val="3105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A05CD399-F6F2-354A-9901-35214FA0228F}" type="slidenum">
              <a:rPr lang="en-US" altLang="x-none"/>
              <a:pPr/>
              <a:t>‹#›</a:t>
            </a:fld>
            <a:endParaRPr lang="en-US" altLang="x-none"/>
          </a:p>
        </p:txBody>
      </p:sp>
    </p:spTree>
    <p:extLst>
      <p:ext uri="{BB962C8B-B14F-4D97-AF65-F5344CB8AC3E}">
        <p14:creationId xmlns:p14="http://schemas.microsoft.com/office/powerpoint/2010/main" val="52077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x-none"/>
          </a:p>
        </p:txBody>
      </p:sp>
      <p:sp>
        <p:nvSpPr>
          <p:cNvPr id="5" name="Footer Placeholder 4"/>
          <p:cNvSpPr>
            <a:spLocks noGrp="1"/>
          </p:cNvSpPr>
          <p:nvPr>
            <p:ph type="ftr" sz="quarter" idx="11"/>
          </p:nvPr>
        </p:nvSpPr>
        <p:spPr/>
        <p:txBody>
          <a:bodyPr/>
          <a:lstStyle>
            <a:lvl1pPr>
              <a:defRPr/>
            </a:lvl1pPr>
          </a:lstStyle>
          <a:p>
            <a:endParaRPr lang="en-US" altLang="x-none"/>
          </a:p>
        </p:txBody>
      </p:sp>
      <p:sp>
        <p:nvSpPr>
          <p:cNvPr id="6" name="Slide Number Placeholder 5"/>
          <p:cNvSpPr>
            <a:spLocks noGrp="1"/>
          </p:cNvSpPr>
          <p:nvPr>
            <p:ph type="sldNum" sz="quarter" idx="12"/>
          </p:nvPr>
        </p:nvSpPr>
        <p:spPr/>
        <p:txBody>
          <a:bodyPr/>
          <a:lstStyle>
            <a:lvl1pPr>
              <a:defRPr/>
            </a:lvl1pPr>
          </a:lstStyle>
          <a:p>
            <a:fld id="{05FE7019-9732-EF4B-9A91-A920551C6CDB}" type="slidenum">
              <a:rPr lang="en-US" altLang="x-none"/>
              <a:pPr/>
              <a:t>‹#›</a:t>
            </a:fld>
            <a:endParaRPr lang="en-US" altLang="x-none"/>
          </a:p>
        </p:txBody>
      </p:sp>
    </p:spTree>
    <p:extLst>
      <p:ext uri="{BB962C8B-B14F-4D97-AF65-F5344CB8AC3E}">
        <p14:creationId xmlns:p14="http://schemas.microsoft.com/office/powerpoint/2010/main" val="159416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2045FBC3-5DDA-9748-948A-3F4FD8C87578}" type="slidenum">
              <a:rPr lang="en-US" altLang="x-none"/>
              <a:pPr/>
              <a:t>‹#›</a:t>
            </a:fld>
            <a:endParaRPr lang="en-US" altLang="x-none"/>
          </a:p>
        </p:txBody>
      </p:sp>
    </p:spTree>
    <p:extLst>
      <p:ext uri="{BB962C8B-B14F-4D97-AF65-F5344CB8AC3E}">
        <p14:creationId xmlns:p14="http://schemas.microsoft.com/office/powerpoint/2010/main" val="116337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x-none"/>
          </a:p>
        </p:txBody>
      </p:sp>
      <p:sp>
        <p:nvSpPr>
          <p:cNvPr id="8" name="Footer Placeholder 7"/>
          <p:cNvSpPr>
            <a:spLocks noGrp="1"/>
          </p:cNvSpPr>
          <p:nvPr>
            <p:ph type="ftr" sz="quarter" idx="11"/>
          </p:nvPr>
        </p:nvSpPr>
        <p:spPr/>
        <p:txBody>
          <a:bodyPr/>
          <a:lstStyle>
            <a:lvl1pPr>
              <a:defRPr/>
            </a:lvl1pPr>
          </a:lstStyle>
          <a:p>
            <a:endParaRPr lang="en-US" altLang="x-none"/>
          </a:p>
        </p:txBody>
      </p:sp>
      <p:sp>
        <p:nvSpPr>
          <p:cNvPr id="9" name="Slide Number Placeholder 8"/>
          <p:cNvSpPr>
            <a:spLocks noGrp="1"/>
          </p:cNvSpPr>
          <p:nvPr>
            <p:ph type="sldNum" sz="quarter" idx="12"/>
          </p:nvPr>
        </p:nvSpPr>
        <p:spPr/>
        <p:txBody>
          <a:bodyPr/>
          <a:lstStyle>
            <a:lvl1pPr>
              <a:defRPr/>
            </a:lvl1pPr>
          </a:lstStyle>
          <a:p>
            <a:fld id="{AE36F0C0-C940-084D-BAE9-83A23653663A}" type="slidenum">
              <a:rPr lang="en-US" altLang="x-none"/>
              <a:pPr/>
              <a:t>‹#›</a:t>
            </a:fld>
            <a:endParaRPr lang="en-US" altLang="x-none"/>
          </a:p>
        </p:txBody>
      </p:sp>
    </p:spTree>
    <p:extLst>
      <p:ext uri="{BB962C8B-B14F-4D97-AF65-F5344CB8AC3E}">
        <p14:creationId xmlns:p14="http://schemas.microsoft.com/office/powerpoint/2010/main" val="4433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x-none"/>
          </a:p>
        </p:txBody>
      </p:sp>
      <p:sp>
        <p:nvSpPr>
          <p:cNvPr id="4" name="Footer Placeholder 3"/>
          <p:cNvSpPr>
            <a:spLocks noGrp="1"/>
          </p:cNvSpPr>
          <p:nvPr>
            <p:ph type="ftr" sz="quarter" idx="11"/>
          </p:nvPr>
        </p:nvSpPr>
        <p:spPr/>
        <p:txBody>
          <a:bodyPr/>
          <a:lstStyle>
            <a:lvl1pPr>
              <a:defRPr/>
            </a:lvl1pPr>
          </a:lstStyle>
          <a:p>
            <a:endParaRPr lang="en-US" altLang="x-none"/>
          </a:p>
        </p:txBody>
      </p:sp>
      <p:sp>
        <p:nvSpPr>
          <p:cNvPr id="5" name="Slide Number Placeholder 4"/>
          <p:cNvSpPr>
            <a:spLocks noGrp="1"/>
          </p:cNvSpPr>
          <p:nvPr>
            <p:ph type="sldNum" sz="quarter" idx="12"/>
          </p:nvPr>
        </p:nvSpPr>
        <p:spPr/>
        <p:txBody>
          <a:bodyPr/>
          <a:lstStyle>
            <a:lvl1pPr>
              <a:defRPr/>
            </a:lvl1pPr>
          </a:lstStyle>
          <a:p>
            <a:fld id="{CE6089A3-EE45-6245-B043-37C41035A615}" type="slidenum">
              <a:rPr lang="en-US" altLang="x-none"/>
              <a:pPr/>
              <a:t>‹#›</a:t>
            </a:fld>
            <a:endParaRPr lang="en-US" altLang="x-none"/>
          </a:p>
        </p:txBody>
      </p:sp>
    </p:spTree>
    <p:extLst>
      <p:ext uri="{BB962C8B-B14F-4D97-AF65-F5344CB8AC3E}">
        <p14:creationId xmlns:p14="http://schemas.microsoft.com/office/powerpoint/2010/main" val="203569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x-none"/>
          </a:p>
        </p:txBody>
      </p:sp>
      <p:sp>
        <p:nvSpPr>
          <p:cNvPr id="3" name="Footer Placeholder 2"/>
          <p:cNvSpPr>
            <a:spLocks noGrp="1"/>
          </p:cNvSpPr>
          <p:nvPr>
            <p:ph type="ftr" sz="quarter" idx="11"/>
          </p:nvPr>
        </p:nvSpPr>
        <p:spPr/>
        <p:txBody>
          <a:bodyPr/>
          <a:lstStyle>
            <a:lvl1pPr>
              <a:defRPr/>
            </a:lvl1pPr>
          </a:lstStyle>
          <a:p>
            <a:endParaRPr lang="en-US" altLang="x-none"/>
          </a:p>
        </p:txBody>
      </p:sp>
      <p:sp>
        <p:nvSpPr>
          <p:cNvPr id="4" name="Slide Number Placeholder 3"/>
          <p:cNvSpPr>
            <a:spLocks noGrp="1"/>
          </p:cNvSpPr>
          <p:nvPr>
            <p:ph type="sldNum" sz="quarter" idx="12"/>
          </p:nvPr>
        </p:nvSpPr>
        <p:spPr/>
        <p:txBody>
          <a:bodyPr/>
          <a:lstStyle>
            <a:lvl1pPr>
              <a:defRPr/>
            </a:lvl1pPr>
          </a:lstStyle>
          <a:p>
            <a:fld id="{74618163-3CC1-5A44-813D-7D7D20C30894}" type="slidenum">
              <a:rPr lang="en-US" altLang="x-none"/>
              <a:pPr/>
              <a:t>‹#›</a:t>
            </a:fld>
            <a:endParaRPr lang="en-US" altLang="x-none"/>
          </a:p>
        </p:txBody>
      </p:sp>
    </p:spTree>
    <p:extLst>
      <p:ext uri="{BB962C8B-B14F-4D97-AF65-F5344CB8AC3E}">
        <p14:creationId xmlns:p14="http://schemas.microsoft.com/office/powerpoint/2010/main" val="14924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36F11A5F-3680-B24A-8C93-0AD82CFFEA9B}" type="slidenum">
              <a:rPr lang="en-US" altLang="x-none"/>
              <a:pPr/>
              <a:t>‹#›</a:t>
            </a:fld>
            <a:endParaRPr lang="en-US" altLang="x-none"/>
          </a:p>
        </p:txBody>
      </p:sp>
    </p:spTree>
    <p:extLst>
      <p:ext uri="{BB962C8B-B14F-4D97-AF65-F5344CB8AC3E}">
        <p14:creationId xmlns:p14="http://schemas.microsoft.com/office/powerpoint/2010/main" val="1954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x-none"/>
          </a:p>
        </p:txBody>
      </p:sp>
      <p:sp>
        <p:nvSpPr>
          <p:cNvPr id="6" name="Footer Placeholder 5"/>
          <p:cNvSpPr>
            <a:spLocks noGrp="1"/>
          </p:cNvSpPr>
          <p:nvPr>
            <p:ph type="ftr" sz="quarter" idx="11"/>
          </p:nvPr>
        </p:nvSpPr>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515D3864-6C9C-EB4F-8B6D-67AE6B705EF8}" type="slidenum">
              <a:rPr lang="en-US" altLang="x-none"/>
              <a:pPr/>
              <a:t>‹#›</a:t>
            </a:fld>
            <a:endParaRPr lang="en-US" altLang="x-none"/>
          </a:p>
        </p:txBody>
      </p:sp>
    </p:spTree>
    <p:extLst>
      <p:ext uri="{BB962C8B-B14F-4D97-AF65-F5344CB8AC3E}">
        <p14:creationId xmlns:p14="http://schemas.microsoft.com/office/powerpoint/2010/main" val="20765107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22531"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22532" name="Rectangle 4"/>
          <p:cNvSpPr>
            <a:spLocks noGrp="1" noChangeArrowheads="1"/>
          </p:cNvSpPr>
          <p:nvPr>
            <p:ph type="dt" sz="half" idx="2"/>
          </p:nvPr>
        </p:nvSpPr>
        <p:spPr bwMode="auto">
          <a:xfrm>
            <a:off x="685800" y="6292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a:latin typeface="+mj-lt"/>
              </a:defRPr>
            </a:lvl1pPr>
          </a:lstStyle>
          <a:p>
            <a:endParaRPr lang="en-US" altLang="x-none"/>
          </a:p>
        </p:txBody>
      </p:sp>
      <p:sp>
        <p:nvSpPr>
          <p:cNvPr id="22533" name="Rectangle 5"/>
          <p:cNvSpPr>
            <a:spLocks noGrp="1" noChangeArrowheads="1"/>
          </p:cNvSpPr>
          <p:nvPr>
            <p:ph type="ftr" sz="quarter" idx="3"/>
          </p:nvPr>
        </p:nvSpPr>
        <p:spPr bwMode="auto">
          <a:xfrm>
            <a:off x="3124200" y="62928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a:latin typeface="+mj-lt"/>
              </a:defRPr>
            </a:lvl1pPr>
          </a:lstStyle>
          <a:p>
            <a:endParaRPr lang="en-US" altLang="x-none"/>
          </a:p>
        </p:txBody>
      </p:sp>
      <p:sp>
        <p:nvSpPr>
          <p:cNvPr id="22534" name="Rectangle 6"/>
          <p:cNvSpPr>
            <a:spLocks noGrp="1" noChangeArrowheads="1"/>
          </p:cNvSpPr>
          <p:nvPr>
            <p:ph type="sldNum" sz="quarter" idx="4"/>
          </p:nvPr>
        </p:nvSpPr>
        <p:spPr bwMode="auto">
          <a:xfrm>
            <a:off x="6553200" y="6292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a:latin typeface="+mj-lt"/>
              </a:defRPr>
            </a:lvl1pPr>
          </a:lstStyle>
          <a:p>
            <a:fld id="{6C4A1844-9EC9-2340-9882-1E46274EDDD0}" type="slidenum">
              <a:rPr lang="en-US" altLang="x-none"/>
              <a:pPr/>
              <a:t>‹#›</a:t>
            </a:fld>
            <a:endParaRPr lang="en-US" altLang="x-none"/>
          </a:p>
        </p:txBody>
      </p:sp>
      <p:grpSp>
        <p:nvGrpSpPr>
          <p:cNvPr id="22691" name="Group 163"/>
          <p:cNvGrpSpPr>
            <a:grpSpLocks/>
          </p:cNvGrpSpPr>
          <p:nvPr/>
        </p:nvGrpSpPr>
        <p:grpSpPr bwMode="auto">
          <a:xfrm>
            <a:off x="261938" y="87313"/>
            <a:ext cx="8488362" cy="831850"/>
            <a:chOff x="165" y="55"/>
            <a:chExt cx="5347" cy="524"/>
          </a:xfrm>
        </p:grpSpPr>
        <p:grpSp>
          <p:nvGrpSpPr>
            <p:cNvPr id="22690" name="Group 162"/>
            <p:cNvGrpSpPr>
              <a:grpSpLocks/>
            </p:cNvGrpSpPr>
            <p:nvPr userDrawn="1"/>
          </p:nvGrpSpPr>
          <p:grpSpPr bwMode="auto">
            <a:xfrm>
              <a:off x="664" y="104"/>
              <a:ext cx="4848" cy="432"/>
              <a:chOff x="664" y="104"/>
              <a:chExt cx="4848" cy="432"/>
            </a:xfrm>
          </p:grpSpPr>
          <p:sp>
            <p:nvSpPr>
              <p:cNvPr id="22536" name="Freeform 8"/>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2537" name="Group 9"/>
              <p:cNvGrpSpPr>
                <a:grpSpLocks/>
              </p:cNvGrpSpPr>
              <p:nvPr/>
            </p:nvGrpSpPr>
            <p:grpSpPr bwMode="auto">
              <a:xfrm>
                <a:off x="1195" y="104"/>
                <a:ext cx="3827" cy="429"/>
                <a:chOff x="1021" y="240"/>
                <a:chExt cx="3827" cy="429"/>
              </a:xfrm>
            </p:grpSpPr>
            <p:grpSp>
              <p:nvGrpSpPr>
                <p:cNvPr id="22538"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0" name="Freeform 12"/>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1" name="Freeform 13"/>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2" name="Freeform 14"/>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3" name="Freeform 15"/>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4" name="Freeform 16"/>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5" name="Freeform 17"/>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6" name="Freeform 18"/>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7" name="Freeform 19"/>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8" name="Freeform 20"/>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49" name="Freeform 21"/>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0" name="Freeform 22"/>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1" name="Freeform 23"/>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2" name="Freeform 24"/>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3" name="Freeform 25"/>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4" name="Freeform 26"/>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5" name="Freeform 27"/>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6" name="Freeform 28"/>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7" name="Freeform 29"/>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8" name="Freeform 30"/>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59" name="Freeform 31"/>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0" name="Freeform 32"/>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1" name="Freeform 33"/>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2" name="Freeform 34"/>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3" name="Freeform 35"/>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4" name="Freeform 36"/>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5" name="Freeform 37"/>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6" name="Freeform 38"/>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7" name="Freeform 39"/>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8" name="Freeform 40"/>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69" name="Freeform 41"/>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0" name="Freeform 42"/>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1" name="Freeform 43"/>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2" name="Freeform 44"/>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3" name="Freeform 45"/>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4" name="Freeform 46"/>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5" name="Freeform 47"/>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6" name="Freeform 48"/>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7" name="Freeform 49"/>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8" name="Freeform 50"/>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79" name="Freeform 51"/>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0" name="Freeform 52"/>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1" name="Freeform 53"/>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2" name="Freeform 54"/>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3" name="Freeform 55"/>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4" name="Freeform 56"/>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5" name="Freeform 57"/>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6" name="Freeform 58"/>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7" name="Freeform 59"/>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8" name="Freeform 60"/>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89" name="Freeform 61"/>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0" name="Freeform 62"/>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1" name="Freeform 63"/>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2" name="Freeform 64"/>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3" name="Freeform 65"/>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4" name="Freeform 66"/>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595"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7" name="Freeform 69"/>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8" name="Freeform 70"/>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99" name="Freeform 71"/>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0" name="Freeform 72"/>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1" name="Freeform 73"/>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2" name="Freeform 74"/>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3" name="Freeform 75"/>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4" name="Freeform 76"/>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5" name="Freeform 77"/>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6" name="Freeform 78"/>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7" name="Freeform 79"/>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8" name="Freeform 80"/>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09" name="Freeform 81"/>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0" name="Freeform 82"/>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1" name="Freeform 83"/>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2" name="Freeform 84"/>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3" name="Freeform 85"/>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4" name="Freeform 86"/>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5" name="Freeform 87"/>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6" name="Freeform 88"/>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7" name="Freeform 89"/>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8" name="Freeform 90"/>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19" name="Freeform 91"/>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0" name="Freeform 92"/>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1" name="Freeform 93"/>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2" name="Freeform 94"/>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3" name="Freeform 95"/>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4" name="Freeform 96"/>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5" name="Freeform 97"/>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6" name="Freeform 98"/>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7" name="Freeform 99"/>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8" name="Freeform 100"/>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29" name="Freeform 101"/>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0" name="Freeform 102"/>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1" name="Freeform 103"/>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2" name="Freeform 104"/>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3" name="Freeform 105"/>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4" name="Freeform 106"/>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5" name="Freeform 107"/>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6" name="Freeform 108"/>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37" name="Freeform 109"/>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2638"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2660"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pic>
          <p:nvPicPr>
            <p:cNvPr id="22689" name="Picture 161" descr="earth"/>
            <p:cNvPicPr>
              <a:picLocks noChangeAspect="1" noChangeArrowheads="1"/>
            </p:cNvPicPr>
            <p:nvPr userDrawn="1"/>
          </p:nvPicPr>
          <p:blipFill>
            <a:blip r:embed="rId1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rtl="0" fontAlgn="base">
        <a:spcBef>
          <a:spcPct val="0"/>
        </a:spcBef>
        <a:spcAft>
          <a:spcPct val="0"/>
        </a:spcAft>
        <a:defRPr sz="4400" i="1" kern="1200">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charset="0"/>
          <a:ea typeface="Arial" charset="0"/>
          <a:cs typeface="Arial" charset="0"/>
        </a:defRPr>
      </a:lvl2pPr>
      <a:lvl3pPr algn="l" rtl="0" fontAlgn="base">
        <a:spcBef>
          <a:spcPct val="0"/>
        </a:spcBef>
        <a:spcAft>
          <a:spcPct val="0"/>
        </a:spcAft>
        <a:defRPr sz="4400" i="1">
          <a:solidFill>
            <a:schemeClr val="tx2"/>
          </a:solidFill>
          <a:latin typeface="Times New Roman" charset="0"/>
          <a:ea typeface="Arial" charset="0"/>
          <a:cs typeface="Arial" charset="0"/>
        </a:defRPr>
      </a:lvl3pPr>
      <a:lvl4pPr algn="l" rtl="0" fontAlgn="base">
        <a:spcBef>
          <a:spcPct val="0"/>
        </a:spcBef>
        <a:spcAft>
          <a:spcPct val="0"/>
        </a:spcAft>
        <a:defRPr sz="4400" i="1">
          <a:solidFill>
            <a:schemeClr val="tx2"/>
          </a:solidFill>
          <a:latin typeface="Times New Roman" charset="0"/>
          <a:ea typeface="Arial" charset="0"/>
          <a:cs typeface="Arial" charset="0"/>
        </a:defRPr>
      </a:lvl4pPr>
      <a:lvl5pPr algn="l" rtl="0" fontAlgn="base">
        <a:spcBef>
          <a:spcPct val="0"/>
        </a:spcBef>
        <a:spcAft>
          <a:spcPct val="0"/>
        </a:spcAft>
        <a:defRPr sz="4400" i="1">
          <a:solidFill>
            <a:schemeClr val="tx2"/>
          </a:solidFill>
          <a:latin typeface="Times New Roman" charset="0"/>
          <a:ea typeface="Arial" charset="0"/>
          <a:cs typeface="Arial" charset="0"/>
        </a:defRPr>
      </a:lvl5pPr>
      <a:lvl6pPr marL="457200" algn="l" rtl="0" fontAlgn="base">
        <a:spcBef>
          <a:spcPct val="0"/>
        </a:spcBef>
        <a:spcAft>
          <a:spcPct val="0"/>
        </a:spcAft>
        <a:defRPr sz="4400" i="1">
          <a:solidFill>
            <a:schemeClr val="tx2"/>
          </a:solidFill>
          <a:latin typeface="Times New Roman" charset="0"/>
          <a:ea typeface="Arial" charset="0"/>
          <a:cs typeface="Arial" charset="0"/>
        </a:defRPr>
      </a:lvl6pPr>
      <a:lvl7pPr marL="914400" algn="l" rtl="0" fontAlgn="base">
        <a:spcBef>
          <a:spcPct val="0"/>
        </a:spcBef>
        <a:spcAft>
          <a:spcPct val="0"/>
        </a:spcAft>
        <a:defRPr sz="4400" i="1">
          <a:solidFill>
            <a:schemeClr val="tx2"/>
          </a:solidFill>
          <a:latin typeface="Times New Roman" charset="0"/>
          <a:ea typeface="Arial" charset="0"/>
          <a:cs typeface="Arial" charset="0"/>
        </a:defRPr>
      </a:lvl7pPr>
      <a:lvl8pPr marL="1371600" algn="l" rtl="0" fontAlgn="base">
        <a:spcBef>
          <a:spcPct val="0"/>
        </a:spcBef>
        <a:spcAft>
          <a:spcPct val="0"/>
        </a:spcAft>
        <a:defRPr sz="4400" i="1">
          <a:solidFill>
            <a:schemeClr val="tx2"/>
          </a:solidFill>
          <a:latin typeface="Times New Roman" charset="0"/>
          <a:ea typeface="Arial" charset="0"/>
          <a:cs typeface="Arial" charset="0"/>
        </a:defRPr>
      </a:lvl8pPr>
      <a:lvl9pPr marL="1828800" algn="l" rtl="0" fontAlgn="base">
        <a:spcBef>
          <a:spcPct val="0"/>
        </a:spcBef>
        <a:spcAft>
          <a:spcPct val="0"/>
        </a:spcAft>
        <a:defRPr sz="4400" i="1">
          <a:solidFill>
            <a:schemeClr val="tx2"/>
          </a:solidFill>
          <a:latin typeface="Times New Roman" charset="0"/>
          <a:ea typeface="Arial" charset="0"/>
          <a:cs typeface="Arial" charset="0"/>
        </a:defRPr>
      </a:lvl9pPr>
    </p:titleStyle>
    <p:bodyStyle>
      <a:lvl1pPr marL="342900" indent="-342900" algn="l" rtl="0" fontAlgn="base">
        <a:spcBef>
          <a:spcPct val="20000"/>
        </a:spcBef>
        <a:spcAft>
          <a:spcPct val="0"/>
        </a:spcAft>
        <a:buBlip>
          <a:blip r:embed="rId16"/>
        </a:buBlip>
        <a:defRPr sz="3200" kern="1200">
          <a:solidFill>
            <a:schemeClr val="tx1"/>
          </a:solidFill>
          <a:latin typeface="+mn-lt"/>
          <a:ea typeface="+mn-ea"/>
          <a:cs typeface="+mn-cs"/>
        </a:defRPr>
      </a:lvl1pPr>
      <a:lvl2pPr marL="742950" indent="-285750" algn="l" rtl="0" fontAlgn="base">
        <a:spcBef>
          <a:spcPct val="20000"/>
        </a:spcBef>
        <a:spcAft>
          <a:spcPct val="0"/>
        </a:spcAft>
        <a:buSzPct val="75000"/>
        <a:buBlip>
          <a:blip r:embed="rId17"/>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r>
              <a:rPr lang="en-US" altLang="x-none"/>
              <a:t>Decision to Launch a New Duct Heater</a:t>
            </a:r>
          </a:p>
        </p:txBody>
      </p:sp>
      <p:sp>
        <p:nvSpPr>
          <p:cNvPr id="48131" name="Rectangle 3"/>
          <p:cNvSpPr>
            <a:spLocks noGrp="1" noChangeArrowheads="1"/>
          </p:cNvSpPr>
          <p:nvPr>
            <p:ph type="subTitle" idx="1"/>
          </p:nvPr>
        </p:nvSpPr>
        <p:spPr/>
        <p:txBody>
          <a:bodyPr/>
          <a:lstStyle/>
          <a:p>
            <a:r>
              <a:rPr lang="en-US" altLang="x-none"/>
              <a:t>Rob Coburn</a:t>
            </a:r>
          </a:p>
          <a:p>
            <a:r>
              <a:rPr lang="en-US" altLang="x-none"/>
              <a:t>April 26th, 2011</a:t>
            </a:r>
          </a:p>
          <a:p>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x-none" sz="4000"/>
              <a:t>Sensitivity Analysis of Benefits &amp; Opportunities</a:t>
            </a:r>
          </a:p>
        </p:txBody>
      </p:sp>
      <p:pic>
        <p:nvPicPr>
          <p:cNvPr id="67588"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47800" y="2895600"/>
            <a:ext cx="2495550" cy="358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75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819400"/>
            <a:ext cx="26558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6"/>
          <p:cNvSpPr txBox="1">
            <a:spLocks noChangeArrowheads="1"/>
          </p:cNvSpPr>
          <p:nvPr/>
        </p:nvSpPr>
        <p:spPr bwMode="auto">
          <a:xfrm>
            <a:off x="914400" y="2209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400"/>
              <a:t>Benefits</a:t>
            </a:r>
          </a:p>
        </p:txBody>
      </p:sp>
      <p:sp>
        <p:nvSpPr>
          <p:cNvPr id="67591" name="Text Box 7"/>
          <p:cNvSpPr txBox="1">
            <a:spLocks noChangeArrowheads="1"/>
          </p:cNvSpPr>
          <p:nvPr/>
        </p:nvSpPr>
        <p:spPr bwMode="auto">
          <a:xfrm>
            <a:off x="4953000" y="2209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400"/>
              <a:t>Opportunities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x-none" sz="4000"/>
              <a:t>Sensitivity Analysis of Costs &amp; Risks</a:t>
            </a:r>
          </a:p>
        </p:txBody>
      </p:sp>
      <p:pic>
        <p:nvPicPr>
          <p:cNvPr id="72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292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38400"/>
            <a:ext cx="2867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6"/>
          <p:cNvSpPr txBox="1">
            <a:spLocks noChangeArrowheads="1"/>
          </p:cNvSpPr>
          <p:nvPr/>
        </p:nvSpPr>
        <p:spPr bwMode="auto">
          <a:xfrm>
            <a:off x="9906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400"/>
              <a:t>Costs</a:t>
            </a:r>
          </a:p>
        </p:txBody>
      </p:sp>
      <p:sp>
        <p:nvSpPr>
          <p:cNvPr id="72711" name="Text Box 7"/>
          <p:cNvSpPr txBox="1">
            <a:spLocks noChangeArrowheads="1"/>
          </p:cNvSpPr>
          <p:nvPr/>
        </p:nvSpPr>
        <p:spPr bwMode="auto">
          <a:xfrm>
            <a:off x="50292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400"/>
              <a:t>Risks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x-none"/>
              <a:t>Conclusions</a:t>
            </a:r>
          </a:p>
        </p:txBody>
      </p:sp>
      <p:sp>
        <p:nvSpPr>
          <p:cNvPr id="78851" name="Rectangle 3"/>
          <p:cNvSpPr>
            <a:spLocks noGrp="1" noChangeArrowheads="1"/>
          </p:cNvSpPr>
          <p:nvPr>
            <p:ph type="body" idx="1"/>
          </p:nvPr>
        </p:nvSpPr>
        <p:spPr/>
        <p:txBody>
          <a:bodyPr/>
          <a:lstStyle/>
          <a:p>
            <a:r>
              <a:rPr lang="en-US" altLang="x-none"/>
              <a:t>What Did the Model Conclude?</a:t>
            </a:r>
          </a:p>
          <a:p>
            <a:pPr lvl="1"/>
            <a:r>
              <a:rPr lang="en-US" altLang="x-none"/>
              <a:t>The model concluded that the best decision was to design and manufacture the new duct heater in house.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x-none"/>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x-none"/>
              <a:t>Background</a:t>
            </a:r>
          </a:p>
        </p:txBody>
      </p:sp>
      <p:sp>
        <p:nvSpPr>
          <p:cNvPr id="51204" name="Rectangle 4"/>
          <p:cNvSpPr>
            <a:spLocks noGrp="1" noChangeArrowheads="1"/>
          </p:cNvSpPr>
          <p:nvPr>
            <p:ph type="body" sz="half" idx="1"/>
          </p:nvPr>
        </p:nvSpPr>
        <p:spPr>
          <a:xfrm>
            <a:off x="381000" y="2057400"/>
            <a:ext cx="5410200" cy="4114800"/>
          </a:xfrm>
        </p:spPr>
        <p:txBody>
          <a:bodyPr/>
          <a:lstStyle/>
          <a:p>
            <a:r>
              <a:rPr lang="en-US" altLang="x-none" sz="2800"/>
              <a:t>Chromalox is a manufacturer of commercial and industrial electric heating products</a:t>
            </a:r>
          </a:p>
          <a:p>
            <a:r>
              <a:rPr lang="en-US" altLang="x-none" sz="2800"/>
              <a:t>Loosing large HVAC bids because of competitor bundling</a:t>
            </a:r>
          </a:p>
          <a:p>
            <a:r>
              <a:rPr lang="en-US" altLang="x-none" sz="2800"/>
              <a:t>In order to bid on bundled projects they must offer a new type of duct heater</a:t>
            </a:r>
          </a:p>
        </p:txBody>
      </p:sp>
      <p:pic>
        <p:nvPicPr>
          <p:cNvPr id="5120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0" y="1905000"/>
            <a:ext cx="2133600" cy="1695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12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14800"/>
            <a:ext cx="18288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x-none"/>
              <a:t>Alternatives</a:t>
            </a:r>
          </a:p>
        </p:txBody>
      </p:sp>
      <p:sp>
        <p:nvSpPr>
          <p:cNvPr id="53251" name="Rectangle 3"/>
          <p:cNvSpPr>
            <a:spLocks noGrp="1" noChangeArrowheads="1"/>
          </p:cNvSpPr>
          <p:nvPr>
            <p:ph type="body" idx="1"/>
          </p:nvPr>
        </p:nvSpPr>
        <p:spPr>
          <a:xfrm>
            <a:off x="533400" y="1981200"/>
            <a:ext cx="7772400" cy="4114800"/>
          </a:xfrm>
        </p:spPr>
        <p:txBody>
          <a:bodyPr/>
          <a:lstStyle/>
          <a:p>
            <a:pPr>
              <a:lnSpc>
                <a:spcPct val="80000"/>
              </a:lnSpc>
              <a:buFontTx/>
              <a:buNone/>
            </a:pPr>
            <a:endParaRPr lang="en-US" altLang="x-none" sz="1800"/>
          </a:p>
          <a:p>
            <a:pPr>
              <a:lnSpc>
                <a:spcPct val="80000"/>
              </a:lnSpc>
            </a:pPr>
            <a:r>
              <a:rPr lang="en-US" altLang="x-none" sz="1800"/>
              <a:t>Chromalox developed three major alternatives.  The alternatives were chosen based on their viability and previous strategies used on similar products. </a:t>
            </a:r>
          </a:p>
          <a:p>
            <a:pPr>
              <a:lnSpc>
                <a:spcPct val="80000"/>
              </a:lnSpc>
            </a:pPr>
            <a:r>
              <a:rPr lang="en-US" altLang="x-none" sz="1800" b="1"/>
              <a:t>Develop and Manufacture the New Duct Heater In-House</a:t>
            </a:r>
          </a:p>
          <a:p>
            <a:pPr lvl="1">
              <a:lnSpc>
                <a:spcPct val="80000"/>
              </a:lnSpc>
            </a:pPr>
            <a:r>
              <a:rPr lang="en-US" altLang="x-none" sz="1600"/>
              <a:t>Chromalox would develop the duct heater design in-house using its current R&amp;D capabilities.  It would also manufacture the new duct heater in its Nuevo Laredo, MX facility to achieve the best cost point.  The duct heaters would be made to order and sold through existing sales channels.</a:t>
            </a:r>
          </a:p>
          <a:p>
            <a:pPr>
              <a:lnSpc>
                <a:spcPct val="80000"/>
              </a:lnSpc>
            </a:pPr>
            <a:r>
              <a:rPr lang="en-US" altLang="x-none" sz="1800" b="1"/>
              <a:t>Buy Out New Duct Heaters from Existing Strategic Partner</a:t>
            </a:r>
          </a:p>
          <a:p>
            <a:pPr lvl="1">
              <a:lnSpc>
                <a:spcPct val="80000"/>
              </a:lnSpc>
            </a:pPr>
            <a:r>
              <a:rPr lang="en-US" altLang="x-none" sz="1600"/>
              <a:t>Chromalox would partner with an existing customer (who also happens to be a competitor) and resell their duct heaters under the Chromalox name.  The duct heaters would be made to order by the strategic partner and sold through Chromalox’s existing sales channels.</a:t>
            </a:r>
          </a:p>
          <a:p>
            <a:pPr>
              <a:lnSpc>
                <a:spcPct val="80000"/>
              </a:lnSpc>
            </a:pPr>
            <a:r>
              <a:rPr lang="en-US" altLang="x-none" sz="1800" b="1"/>
              <a:t>Do not Launch New Duct Heater</a:t>
            </a:r>
          </a:p>
          <a:p>
            <a:pPr lvl="1">
              <a:lnSpc>
                <a:spcPct val="80000"/>
              </a:lnSpc>
            </a:pPr>
            <a:r>
              <a:rPr lang="en-US" altLang="x-none" sz="1600"/>
              <a:t>Chromalox would not launch the new duct heater and would continue to focus on existing products and other more profitable ventures. </a:t>
            </a:r>
          </a:p>
          <a:p>
            <a:pPr>
              <a:lnSpc>
                <a:spcPct val="80000"/>
              </a:lnSpc>
            </a:pPr>
            <a:endParaRPr lang="en-US" altLang="x-none"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x-none"/>
              <a:t>BOCR Model &amp; Subnets</a:t>
            </a:r>
          </a:p>
        </p:txBody>
      </p:sp>
      <p:pic>
        <p:nvPicPr>
          <p:cNvPr id="55303" name="Picture 7"/>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l="16000" t="16319" r="20000" b="20718"/>
          <a:stretch>
            <a:fillRect/>
          </a:stretch>
        </p:blipFill>
        <p:spPr>
          <a:xfrm>
            <a:off x="5638800" y="2286000"/>
            <a:ext cx="3227388" cy="3429000"/>
          </a:xfrm>
        </p:spPr>
      </p:pic>
      <p:pic>
        <p:nvPicPr>
          <p:cNvPr id="55304" name="Picture 13"/>
          <p:cNvPicPr>
            <a:picLocks noChangeAspect="1" noChangeArrowheads="1"/>
          </p:cNvPicPr>
          <p:nvPr/>
        </p:nvPicPr>
        <p:blipFill>
          <a:blip r:embed="rId4">
            <a:extLst>
              <a:ext uri="{28A0092B-C50C-407E-A947-70E740481C1C}">
                <a14:useLocalDpi xmlns:a14="http://schemas.microsoft.com/office/drawing/2010/main" val="0"/>
              </a:ext>
            </a:extLst>
          </a:blip>
          <a:srcRect l="24843" t="17311" r="27731" b="37170"/>
          <a:stretch>
            <a:fillRect/>
          </a:stretch>
        </p:blipFill>
        <p:spPr bwMode="auto">
          <a:xfrm>
            <a:off x="609600" y="2514600"/>
            <a:ext cx="48768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x-none" sz="4000"/>
              <a:t>Benefits Control Criteria Under Economic</a:t>
            </a:r>
          </a:p>
        </p:txBody>
      </p:sp>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l="8499" t="13469" r="12460" b="14302"/>
          <a:stretch>
            <a:fillRect/>
          </a:stretch>
        </p:blipFill>
        <p:spPr bwMode="auto">
          <a:xfrm>
            <a:off x="1600200" y="2286000"/>
            <a:ext cx="60960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x-none" sz="4000"/>
              <a:t>Synthesized Results of Benefits &amp; Opportunities</a:t>
            </a: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2800"/>
            <a:ext cx="39624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41148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 Box 6"/>
          <p:cNvSpPr txBox="1">
            <a:spLocks noChangeArrowheads="1"/>
          </p:cNvSpPr>
          <p:nvPr/>
        </p:nvSpPr>
        <p:spPr bwMode="auto">
          <a:xfrm>
            <a:off x="914400" y="2667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400"/>
              <a:t>Benefits</a:t>
            </a:r>
          </a:p>
        </p:txBody>
      </p:sp>
      <p:sp>
        <p:nvSpPr>
          <p:cNvPr id="61447" name="Text Box 7"/>
          <p:cNvSpPr txBox="1">
            <a:spLocks noChangeArrowheads="1"/>
          </p:cNvSpPr>
          <p:nvPr/>
        </p:nvSpPr>
        <p:spPr bwMode="auto">
          <a:xfrm>
            <a:off x="4953000" y="2667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400"/>
              <a:t>Opportunities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x-none" sz="4000"/>
              <a:t>Synthesized Results of Costs &amp; Risks</a:t>
            </a:r>
          </a:p>
        </p:txBody>
      </p:sp>
      <p:pic>
        <p:nvPicPr>
          <p:cNvPr id="70660"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5800" y="3581400"/>
            <a:ext cx="3886200" cy="2144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06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81400"/>
            <a:ext cx="38862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 Box 6"/>
          <p:cNvSpPr txBox="1">
            <a:spLocks noChangeArrowheads="1"/>
          </p:cNvSpPr>
          <p:nvPr/>
        </p:nvSpPr>
        <p:spPr bwMode="auto">
          <a:xfrm>
            <a:off x="914400" y="2667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400"/>
              <a:t>Costs</a:t>
            </a:r>
          </a:p>
        </p:txBody>
      </p:sp>
      <p:sp>
        <p:nvSpPr>
          <p:cNvPr id="70663" name="Text Box 7"/>
          <p:cNvSpPr txBox="1">
            <a:spLocks noChangeArrowheads="1"/>
          </p:cNvSpPr>
          <p:nvPr/>
        </p:nvSpPr>
        <p:spPr bwMode="auto">
          <a:xfrm>
            <a:off x="4953000" y="2667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400"/>
              <a:t>Risks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x-none"/>
              <a:t>BOCR Strategic Criteria Ratings</a:t>
            </a:r>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74676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x-none"/>
              <a:t>Overall Results</a:t>
            </a:r>
          </a:p>
        </p:txBody>
      </p:sp>
      <p:pic>
        <p:nvPicPr>
          <p:cNvPr id="65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41148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29000"/>
            <a:ext cx="3962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Text Box 9"/>
          <p:cNvSpPr txBox="1">
            <a:spLocks noChangeArrowheads="1"/>
          </p:cNvSpPr>
          <p:nvPr/>
        </p:nvSpPr>
        <p:spPr bwMode="auto">
          <a:xfrm>
            <a:off x="914400" y="2667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400"/>
              <a:t>Multiplicative</a:t>
            </a:r>
          </a:p>
        </p:txBody>
      </p:sp>
      <p:sp>
        <p:nvSpPr>
          <p:cNvPr id="65546" name="Text Box 10"/>
          <p:cNvSpPr txBox="1">
            <a:spLocks noChangeArrowheads="1"/>
          </p:cNvSpPr>
          <p:nvPr/>
        </p:nvSpPr>
        <p:spPr bwMode="auto">
          <a:xfrm>
            <a:off x="4953000" y="2667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400"/>
              <a:t>Additive (Negative)</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Default Design">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Default Design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Default Design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TotalTime>
  <Words>307</Words>
  <Application>Microsoft Macintosh PowerPoint</Application>
  <PresentationFormat>On-screen Show (4:3)</PresentationFormat>
  <Paragraphs>51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Tahoma</vt:lpstr>
      <vt:lpstr>Arial</vt:lpstr>
      <vt:lpstr>Times New Roman</vt:lpstr>
      <vt:lpstr>Default Design</vt:lpstr>
      <vt:lpstr>Decision to Launch a New Duct Heater</vt:lpstr>
      <vt:lpstr>Background</vt:lpstr>
      <vt:lpstr>Alternatives</vt:lpstr>
      <vt:lpstr>BOCR Model &amp; Subnets</vt:lpstr>
      <vt:lpstr>Benefits Control Criteria Under Economic</vt:lpstr>
      <vt:lpstr>Synthesized Results of Benefits &amp; Opportunities</vt:lpstr>
      <vt:lpstr>Synthesized Results of Costs &amp; Risks</vt:lpstr>
      <vt:lpstr>BOCR Strategic Criteria Ratings</vt:lpstr>
      <vt:lpstr>Overall Results</vt:lpstr>
      <vt:lpstr>Sensitivity Analysis of Benefits &amp; Opportunities</vt:lpstr>
      <vt:lpstr>Sensitivity Analysis of Costs &amp; Risks</vt:lpstr>
      <vt:lpstr>Conclusions</vt:lpstr>
      <vt:lpstr>Questions?</vt:lpstr>
    </vt:vector>
  </TitlesOfParts>
  <Manager/>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E R</cp:lastModifiedBy>
  <cp:revision>16</cp:revision>
  <cp:lastPrinted>1601-01-01T00:00:00Z</cp:lastPrinted>
  <dcterms:created xsi:type="dcterms:W3CDTF">1601-01-01T00:00:00Z</dcterms:created>
  <dcterms:modified xsi:type="dcterms:W3CDTF">2017-02-21T16:54:43Z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TC010690261033</vt:lpwstr>
  </property>
</Properties>
</file>