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8" y="-11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4841B74-5FC2-44BD-AAB8-EF6D01B354C3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D0175A4-1972-4D86-98EB-1E07C497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0"/>
            <a:ext cx="8458200" cy="823912"/>
          </a:xfrm>
        </p:spPr>
        <p:txBody>
          <a:bodyPr/>
          <a:lstStyle/>
          <a:p>
            <a:r>
              <a:rPr lang="en-US" dirty="0" smtClean="0"/>
              <a:t>Entrepreneurial Decision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2971800" cy="1357862"/>
          </a:xfrm>
        </p:spPr>
        <p:txBody>
          <a:bodyPr/>
          <a:lstStyle/>
          <a:p>
            <a:r>
              <a:rPr lang="en-US" dirty="0" smtClean="0"/>
              <a:t>Rohan Adwalpalker</a:t>
            </a:r>
          </a:p>
          <a:p>
            <a:r>
              <a:rPr lang="en-US" dirty="0" smtClean="0"/>
              <a:t>Karma Edwards</a:t>
            </a:r>
          </a:p>
          <a:p>
            <a:r>
              <a:rPr lang="en-US" dirty="0" smtClean="0"/>
              <a:t>Travis Wagner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95800" y="601980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Decision Making in Complex Environments</a:t>
            </a:r>
          </a:p>
          <a:p>
            <a:pPr algn="r"/>
            <a:r>
              <a:rPr lang="en-US" dirty="0" smtClean="0"/>
              <a:t>Final Project - April </a:t>
            </a:r>
            <a:r>
              <a:rPr lang="en-US" dirty="0" smtClean="0"/>
              <a:t>20, 2010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Sensitivity Analysis</a:t>
            </a:r>
            <a:br>
              <a:rPr lang="en-US" dirty="0" smtClean="0"/>
            </a:br>
            <a:r>
              <a:rPr lang="en-US" dirty="0" smtClean="0"/>
              <a:t>Costs and Risks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802" y="1981200"/>
            <a:ext cx="3177737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944340"/>
            <a:ext cx="3200400" cy="4532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343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Best Choice – Consulting Firm </a:t>
            </a:r>
          </a:p>
          <a:p>
            <a:pPr lvl="1"/>
            <a:r>
              <a:rPr lang="en-US" sz="3200" dirty="0" smtClean="0"/>
              <a:t>0.449321</a:t>
            </a:r>
          </a:p>
          <a:p>
            <a:pPr lvl="1"/>
            <a:endParaRPr lang="en-US" sz="2500" dirty="0" smtClean="0"/>
          </a:p>
          <a:p>
            <a:r>
              <a:rPr lang="en-US" sz="3200" dirty="0" smtClean="0"/>
              <a:t>Close Second Choice – Computer Service </a:t>
            </a:r>
          </a:p>
          <a:p>
            <a:pPr lvl="1"/>
            <a:r>
              <a:rPr lang="en-US" sz="3200" dirty="0" smtClean="0"/>
              <a:t>0.430806</a:t>
            </a:r>
          </a:p>
          <a:p>
            <a:pPr lvl="1">
              <a:buNone/>
            </a:pPr>
            <a:endParaRPr lang="en-US" sz="2500" dirty="0" smtClean="0"/>
          </a:p>
          <a:p>
            <a:r>
              <a:rPr lang="en-US" sz="3200" dirty="0" smtClean="0"/>
              <a:t>Least Desirable Choice </a:t>
            </a:r>
            <a:r>
              <a:rPr lang="en-US" sz="3200" dirty="0" smtClean="0"/>
              <a:t>– Nike Retail Store</a:t>
            </a:r>
          </a:p>
          <a:p>
            <a:pPr lvl="1"/>
            <a:r>
              <a:rPr lang="en-US" sz="3200" dirty="0" smtClean="0"/>
              <a:t>0.119873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Background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Less than half of all small business start-ups survive for more than four years </a:t>
            </a:r>
            <a:endParaRPr lang="en-US" dirty="0" smtClean="0"/>
          </a:p>
          <a:p>
            <a:pPr algn="ctr">
              <a:buNone/>
            </a:pPr>
            <a:r>
              <a:rPr lang="en-US" sz="1800" dirty="0" smtClean="0"/>
              <a:t>U.S. Small Business Association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increase the odds of success you need:</a:t>
            </a:r>
          </a:p>
          <a:p>
            <a:pPr lvl="1"/>
            <a:r>
              <a:rPr lang="en-US" dirty="0" smtClean="0"/>
              <a:t>Attitude</a:t>
            </a:r>
          </a:p>
          <a:p>
            <a:pPr lvl="1"/>
            <a:r>
              <a:rPr lang="en-US" dirty="0" smtClean="0"/>
              <a:t>Sacrifice</a:t>
            </a:r>
          </a:p>
          <a:p>
            <a:pPr lvl="1"/>
            <a:r>
              <a:rPr lang="en-US" dirty="0" smtClean="0"/>
              <a:t>Risk Tolerance</a:t>
            </a:r>
          </a:p>
          <a:p>
            <a:pPr lvl="1"/>
            <a:r>
              <a:rPr lang="en-US" dirty="0" smtClean="0"/>
              <a:t>Planning</a:t>
            </a:r>
            <a:endParaRPr lang="en-US" sz="1300" dirty="0" smtClean="0"/>
          </a:p>
          <a:p>
            <a:pPr algn="ctr">
              <a:buNone/>
            </a:pPr>
            <a:r>
              <a:rPr lang="en-US" sz="1800" dirty="0" smtClean="0"/>
              <a:t>http</a:t>
            </a:r>
            <a:r>
              <a:rPr lang="en-US" sz="1800" dirty="0" smtClean="0"/>
              <a:t>://</a:t>
            </a:r>
            <a:r>
              <a:rPr lang="en-US" sz="1800" dirty="0" smtClean="0"/>
              <a:t>www.gaebler.com/Small-Business-Failure-Rates.htm</a:t>
            </a:r>
            <a:endParaRPr lang="en-US" sz="1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Possible Entrepreneurial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325112"/>
          </a:xfrm>
        </p:spPr>
        <p:txBody>
          <a:bodyPr/>
          <a:lstStyle/>
          <a:p>
            <a:r>
              <a:rPr lang="en-US" sz="3000" dirty="0" smtClean="0"/>
              <a:t>Consulting Firm</a:t>
            </a:r>
          </a:p>
          <a:p>
            <a:pPr lvl="1"/>
            <a:r>
              <a:rPr lang="en-US" dirty="0" smtClean="0"/>
              <a:t>Knowledge intensive</a:t>
            </a:r>
          </a:p>
          <a:p>
            <a:pPr lvl="1"/>
            <a:r>
              <a:rPr lang="en-US" dirty="0" smtClean="0"/>
              <a:t>Network and credibility based</a:t>
            </a:r>
          </a:p>
          <a:p>
            <a:r>
              <a:rPr lang="en-US" sz="3000" dirty="0" smtClean="0"/>
              <a:t>Computer Service</a:t>
            </a:r>
          </a:p>
          <a:p>
            <a:pPr lvl="1"/>
            <a:r>
              <a:rPr lang="en-US" dirty="0" smtClean="0"/>
              <a:t>Labor intensive</a:t>
            </a:r>
          </a:p>
          <a:p>
            <a:pPr lvl="1"/>
            <a:r>
              <a:rPr lang="en-US" dirty="0" smtClean="0"/>
              <a:t>Self-directed</a:t>
            </a:r>
          </a:p>
          <a:p>
            <a:r>
              <a:rPr lang="en-US" sz="3000" dirty="0" smtClean="0"/>
              <a:t>Nike Retail Store</a:t>
            </a:r>
          </a:p>
          <a:p>
            <a:pPr lvl="1"/>
            <a:r>
              <a:rPr lang="en-US" dirty="0" smtClean="0"/>
              <a:t>Capital intensive</a:t>
            </a:r>
          </a:p>
          <a:p>
            <a:pPr lvl="1"/>
            <a:r>
              <a:rPr lang="en-US" dirty="0" smtClean="0"/>
              <a:t>Personnel management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Super Decision Model Structure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32250" t="11368" r="35250" b="20211"/>
          <a:stretch>
            <a:fillRect/>
          </a:stretch>
        </p:blipFill>
        <p:spPr bwMode="auto">
          <a:xfrm>
            <a:off x="2590800" y="1679346"/>
            <a:ext cx="3899154" cy="4873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ravis\Desktop\benefits criter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0" y="5086350"/>
            <a:ext cx="7791450" cy="16954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Basic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2080"/>
            <a:ext cx="8229600" cy="4617720"/>
          </a:xfrm>
        </p:spPr>
        <p:txBody>
          <a:bodyPr>
            <a:normAutofit/>
          </a:bodyPr>
          <a:lstStyle/>
          <a:p>
            <a:r>
              <a:rPr lang="en-US" dirty="0" smtClean="0"/>
              <a:t>Work Life Balance</a:t>
            </a:r>
          </a:p>
          <a:p>
            <a:pPr lvl="1"/>
            <a:r>
              <a:rPr lang="en-US" sz="2200" dirty="0" smtClean="0"/>
              <a:t>Health Benefits, Time with family</a:t>
            </a:r>
          </a:p>
          <a:p>
            <a:r>
              <a:rPr lang="en-US" dirty="0" smtClean="0"/>
              <a:t>Financial Gain</a:t>
            </a:r>
          </a:p>
          <a:p>
            <a:pPr lvl="1"/>
            <a:r>
              <a:rPr lang="en-US" sz="2200" dirty="0" smtClean="0"/>
              <a:t>Increased Disposable Income, Material Possessions</a:t>
            </a:r>
          </a:p>
          <a:p>
            <a:r>
              <a:rPr lang="en-US" dirty="0" smtClean="0"/>
              <a:t>Status</a:t>
            </a:r>
          </a:p>
          <a:p>
            <a:pPr lvl="1"/>
            <a:r>
              <a:rPr lang="en-US" sz="2200" dirty="0" smtClean="0"/>
              <a:t>Network Power, Respect</a:t>
            </a:r>
          </a:p>
          <a:p>
            <a:r>
              <a:rPr lang="en-US" dirty="0" smtClean="0"/>
              <a:t>Self Direction</a:t>
            </a:r>
          </a:p>
          <a:p>
            <a:pPr lvl="1"/>
            <a:r>
              <a:rPr lang="en-US" sz="2200" dirty="0" smtClean="0"/>
              <a:t>Time Management, Self Fulfillment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BOCR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75688"/>
            <a:ext cx="8229600" cy="4325112"/>
          </a:xfrm>
        </p:spPr>
        <p:txBody>
          <a:bodyPr/>
          <a:lstStyle/>
          <a:p>
            <a:r>
              <a:rPr lang="en-US" dirty="0" smtClean="0"/>
              <a:t>Benefits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Opportunities</a:t>
            </a:r>
          </a:p>
          <a:p>
            <a:endParaRPr lang="en-US" dirty="0" smtClean="0"/>
          </a:p>
          <a:p>
            <a:r>
              <a:rPr lang="en-US" dirty="0" smtClean="0"/>
              <a:t>Costs</a:t>
            </a:r>
          </a:p>
          <a:p>
            <a:endParaRPr lang="en-US" dirty="0" smtClean="0"/>
          </a:p>
          <a:p>
            <a:r>
              <a:rPr lang="en-US" dirty="0" smtClean="0"/>
              <a:t>Risks</a:t>
            </a:r>
          </a:p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1676400"/>
            <a:ext cx="4796406" cy="2301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4191000"/>
            <a:ext cx="58674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915400" cy="1066800"/>
          </a:xfrm>
        </p:spPr>
        <p:txBody>
          <a:bodyPr/>
          <a:lstStyle/>
          <a:p>
            <a:pPr algn="ctr"/>
            <a:r>
              <a:rPr lang="en-US" dirty="0" smtClean="0"/>
              <a:t>Subnet Results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524000"/>
            <a:ext cx="4114800" cy="203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524000"/>
            <a:ext cx="42005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962401"/>
            <a:ext cx="4191000" cy="1977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3962400"/>
            <a:ext cx="4191000" cy="1943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Whole Model Results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446" y="2057400"/>
            <a:ext cx="8325554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Sensitivity Analysis</a:t>
            </a:r>
            <a:br>
              <a:rPr lang="en-US" dirty="0" smtClean="0"/>
            </a:br>
            <a:r>
              <a:rPr lang="en-US" dirty="0" smtClean="0"/>
              <a:t>Benefits and Opportunities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" y="1981200"/>
            <a:ext cx="3074260" cy="4354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1" y="1981200"/>
            <a:ext cx="3066768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163</TotalTime>
  <Words>153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Entrepreneurial Decision</vt:lpstr>
      <vt:lpstr>Background Information</vt:lpstr>
      <vt:lpstr>Possible Entrepreneurial Alternatives</vt:lpstr>
      <vt:lpstr>Super Decision Model Structure</vt:lpstr>
      <vt:lpstr>Basic Criteria</vt:lpstr>
      <vt:lpstr>BOCR Model</vt:lpstr>
      <vt:lpstr>Subnet Results</vt:lpstr>
      <vt:lpstr>Whole Model Results</vt:lpstr>
      <vt:lpstr>Sensitivity Analysis Benefits and Opportunities</vt:lpstr>
      <vt:lpstr>Sensitivity Analysis Costs and Risks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Entrepreneurial Decision</dc:title>
  <dc:creator>Travis</dc:creator>
  <cp:lastModifiedBy>edwardskl2</cp:lastModifiedBy>
  <cp:revision>30</cp:revision>
  <dcterms:created xsi:type="dcterms:W3CDTF">2010-04-19T21:14:30Z</dcterms:created>
  <dcterms:modified xsi:type="dcterms:W3CDTF">2010-04-20T18:04:38Z</dcterms:modified>
</cp:coreProperties>
</file>