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10"/>
  </p:handoutMasterIdLst>
  <p:sldIdLst>
    <p:sldId id="256" r:id="rId2"/>
    <p:sldId id="257" r:id="rId3"/>
    <p:sldId id="265" r:id="rId4"/>
    <p:sldId id="260" r:id="rId5"/>
    <p:sldId id="261" r:id="rId6"/>
    <p:sldId id="259" r:id="rId7"/>
    <p:sldId id="263" r:id="rId8"/>
    <p:sldId id="264" r:id="rId9"/>
  </p:sldIdLst>
  <p:sldSz cx="9144000" cy="6858000" type="screen4x3"/>
  <p:notesSz cx="92964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844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5809" y="0"/>
            <a:ext cx="402844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344128-35F6-4136-B5D4-D1A36B5C570C}" type="datetimeFigureOut">
              <a:rPr lang="en-US" smtClean="0"/>
              <a:pPr/>
              <a:t>4/22/2008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402844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5809" y="6513910"/>
            <a:ext cx="402844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FEB045-BEED-401F-8A25-6FEA6278639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5205E-513E-4FB0-8A47-F7A7799CD55D}" type="datetimeFigureOut">
              <a:rPr lang="en-US" smtClean="0"/>
              <a:pPr/>
              <a:t>4/22/2008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A7AEB-9CC1-4B69-8E29-71F54608167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5205E-513E-4FB0-8A47-F7A7799CD55D}" type="datetimeFigureOut">
              <a:rPr lang="en-US" smtClean="0"/>
              <a:pPr/>
              <a:t>4/22/2008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A7AEB-9CC1-4B69-8E29-71F5460816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5205E-513E-4FB0-8A47-F7A7799CD55D}" type="datetimeFigureOut">
              <a:rPr lang="en-US" smtClean="0"/>
              <a:pPr/>
              <a:t>4/22/2008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A7AEB-9CC1-4B69-8E29-71F5460816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5205E-513E-4FB0-8A47-F7A7799CD55D}" type="datetimeFigureOut">
              <a:rPr lang="en-US" smtClean="0"/>
              <a:pPr/>
              <a:t>4/22/2008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A7AEB-9CC1-4B69-8E29-71F5460816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5205E-513E-4FB0-8A47-F7A7799CD55D}" type="datetimeFigureOut">
              <a:rPr lang="en-US" smtClean="0"/>
              <a:pPr/>
              <a:t>4/22/2008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A7AEB-9CC1-4B69-8E29-71F5460816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5205E-513E-4FB0-8A47-F7A7799CD55D}" type="datetimeFigureOut">
              <a:rPr lang="en-US" smtClean="0"/>
              <a:pPr/>
              <a:t>4/22/2008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A7AEB-9CC1-4B69-8E29-71F5460816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5205E-513E-4FB0-8A47-F7A7799CD55D}" type="datetimeFigureOut">
              <a:rPr lang="en-US" smtClean="0"/>
              <a:pPr/>
              <a:t>4/22/2008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A7AEB-9CC1-4B69-8E29-71F5460816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5205E-513E-4FB0-8A47-F7A7799CD55D}" type="datetimeFigureOut">
              <a:rPr lang="en-US" smtClean="0"/>
              <a:pPr/>
              <a:t>4/22/2008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A7AEB-9CC1-4B69-8E29-71F5460816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5205E-513E-4FB0-8A47-F7A7799CD55D}" type="datetimeFigureOut">
              <a:rPr lang="en-US" smtClean="0"/>
              <a:pPr/>
              <a:t>4/22/2008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A7AEB-9CC1-4B69-8E29-71F5460816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5205E-513E-4FB0-8A47-F7A7799CD55D}" type="datetimeFigureOut">
              <a:rPr lang="en-US" smtClean="0"/>
              <a:pPr/>
              <a:t>4/22/2008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A7AEB-9CC1-4B69-8E29-71F54608167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E7C5205E-513E-4FB0-8A47-F7A7799CD55D}" type="datetimeFigureOut">
              <a:rPr lang="en-US" smtClean="0"/>
              <a:pPr/>
              <a:t>4/22/2008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849A7AEB-9CC1-4B69-8E29-71F5460816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E7C5205E-513E-4FB0-8A47-F7A7799CD55D}" type="datetimeFigureOut">
              <a:rPr lang="en-US" smtClean="0"/>
              <a:pPr/>
              <a:t>4/22/2008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49A7AEB-9CC1-4B69-8E29-71F54608167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7800" y="3124200"/>
            <a:ext cx="8077200" cy="1673352"/>
          </a:xfrm>
        </p:spPr>
        <p:txBody>
          <a:bodyPr>
            <a:normAutofit/>
          </a:bodyPr>
          <a:lstStyle/>
          <a:p>
            <a:r>
              <a:rPr lang="en-US" sz="3600" i="1" dirty="0" smtClean="0"/>
              <a:t>The best investment portfolio to investors and the society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524000"/>
            <a:ext cx="8077200" cy="1499616"/>
          </a:xfrm>
        </p:spPr>
        <p:txBody>
          <a:bodyPr/>
          <a:lstStyle/>
          <a:p>
            <a:r>
              <a:rPr lang="en-US" sz="2800" b="1" dirty="0" smtClean="0">
                <a:latin typeface="Rockwell Extra Bold" pitchFamily="18" charset="0"/>
              </a:rPr>
              <a:t>Decision Making in a Complex </a:t>
            </a:r>
            <a:endParaRPr lang="en-US" sz="2800" dirty="0" smtClean="0">
              <a:latin typeface="Rockwell Extra Bold" pitchFamily="18" charset="0"/>
            </a:endParaRPr>
          </a:p>
          <a:p>
            <a:r>
              <a:rPr lang="en-US" sz="2800" b="1" dirty="0" smtClean="0">
                <a:latin typeface="Rockwell Extra Bold" pitchFamily="18" charset="0"/>
              </a:rPr>
              <a:t>Environment</a:t>
            </a:r>
            <a:endParaRPr lang="en-US" sz="2800" dirty="0" smtClean="0">
              <a:latin typeface="Rockwell Extra Bold" pitchFamily="18" charset="0"/>
            </a:endParaRP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477000" y="4572000"/>
            <a:ext cx="2133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        Wan-Yi Lee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229600" cy="1066800"/>
          </a:xfrm>
        </p:spPr>
        <p:txBody>
          <a:bodyPr>
            <a:noAutofit/>
          </a:bodyPr>
          <a:lstStyle/>
          <a:p>
            <a:pPr lvl="0"/>
            <a:r>
              <a:rPr lang="en-US" sz="4800" dirty="0" smtClean="0"/>
              <a:t/>
            </a:r>
            <a:br>
              <a:rPr lang="en-US" sz="4800" dirty="0" smtClean="0"/>
            </a:br>
            <a:r>
              <a:rPr lang="en-US" sz="4800" dirty="0" smtClean="0">
                <a:latin typeface="Rockwell Extra Bold" pitchFamily="18" charset="0"/>
              </a:rPr>
              <a:t>Goal &amp; Alternatives</a:t>
            </a:r>
            <a:r>
              <a:rPr lang="en-US" sz="4800" dirty="0" smtClean="0">
                <a:latin typeface="Rockwell Extra Bold" pitchFamily="18" charset="0"/>
              </a:rPr>
              <a:t>:</a:t>
            </a:r>
            <a:r>
              <a:rPr lang="en-US" sz="4800" dirty="0" smtClean="0"/>
              <a:t/>
            </a:r>
            <a:br>
              <a:rPr lang="en-US" sz="4800" dirty="0" smtClean="0"/>
            </a:b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52800"/>
            <a:ext cx="8229600" cy="30480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Arial Black" pitchFamily="34" charset="0"/>
              </a:rPr>
              <a:t>Stocks</a:t>
            </a:r>
          </a:p>
          <a:p>
            <a:pPr>
              <a:buNone/>
            </a:pPr>
            <a:endParaRPr lang="en-US" dirty="0" smtClean="0">
              <a:latin typeface="Arial Black" pitchFamily="34" charset="0"/>
            </a:endParaRPr>
          </a:p>
          <a:p>
            <a:r>
              <a:rPr lang="en-US" dirty="0" smtClean="0">
                <a:latin typeface="Arial Black" pitchFamily="34" charset="0"/>
              </a:rPr>
              <a:t>Mutual Fund + Stocks</a:t>
            </a:r>
          </a:p>
          <a:p>
            <a:pPr>
              <a:buNone/>
            </a:pPr>
            <a:endParaRPr lang="en-US" dirty="0" smtClean="0">
              <a:latin typeface="Arial Black" pitchFamily="34" charset="0"/>
            </a:endParaRPr>
          </a:p>
          <a:p>
            <a:r>
              <a:rPr lang="en-US" dirty="0" smtClean="0">
                <a:latin typeface="Arial Black" pitchFamily="34" charset="0"/>
              </a:rPr>
              <a:t>Bond + Stocks</a:t>
            </a:r>
          </a:p>
          <a:p>
            <a:pPr>
              <a:buNone/>
            </a:pPr>
            <a:endParaRPr lang="en-US" dirty="0" smtClean="0">
              <a:latin typeface="Arial Black" pitchFamily="34" charset="0"/>
            </a:endParaRPr>
          </a:p>
          <a:p>
            <a:r>
              <a:rPr lang="en-US" dirty="0" smtClean="0">
                <a:latin typeface="Arial Black" pitchFamily="34" charset="0"/>
              </a:rPr>
              <a:t>Savings</a:t>
            </a:r>
            <a:endParaRPr lang="en-US" dirty="0">
              <a:latin typeface="Arial Black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38200" y="1981200"/>
            <a:ext cx="7620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latin typeface="Arial Black" pitchFamily="34" charset="0"/>
              </a:rPr>
              <a:t>The Best Investment Portfolio for investors and the Society </a:t>
            </a:r>
            <a:endParaRPr lang="en-US" sz="3200" i="1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Strategic Criteria &amp; Sub Criteria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799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§"/>
            </a:pPr>
            <a:r>
              <a:rPr lang="en-US" sz="2800" dirty="0" smtClean="0"/>
              <a:t>Global View – International Trend</a:t>
            </a:r>
          </a:p>
          <a:p>
            <a:pPr>
              <a:buNone/>
            </a:pPr>
            <a:r>
              <a:rPr lang="en-US" sz="2800" dirty="0" smtClean="0"/>
              <a:t>                                 Eliminating Lag</a:t>
            </a:r>
          </a:p>
          <a:p>
            <a:pPr>
              <a:buNone/>
            </a:pPr>
            <a:r>
              <a:rPr lang="en-US" sz="2800" dirty="0" smtClean="0"/>
              <a:t> </a:t>
            </a:r>
            <a:r>
              <a:rPr lang="en-US" sz="2800" dirty="0" smtClean="0"/>
              <a:t>                                Regulation on foreign investors</a:t>
            </a:r>
          </a:p>
          <a:p>
            <a:pPr>
              <a:buNone/>
            </a:pPr>
            <a:endParaRPr lang="en-US" sz="2800" dirty="0" smtClean="0"/>
          </a:p>
          <a:p>
            <a:pPr>
              <a:buFont typeface="Wingdings" pitchFamily="2" charset="2"/>
              <a:buChar char="§"/>
            </a:pPr>
            <a:r>
              <a:rPr lang="en-US" sz="2800" dirty="0" smtClean="0"/>
              <a:t>Long-Term Consideration- </a:t>
            </a:r>
          </a:p>
          <a:p>
            <a:pPr>
              <a:buNone/>
            </a:pPr>
            <a:r>
              <a:rPr lang="en-US" sz="2800" dirty="0" smtClean="0"/>
              <a:t> </a:t>
            </a:r>
            <a:r>
              <a:rPr lang="en-US" sz="2800" dirty="0" smtClean="0"/>
              <a:t>   Possible factors change</a:t>
            </a:r>
          </a:p>
          <a:p>
            <a:pPr>
              <a:buNone/>
            </a:pPr>
            <a:r>
              <a:rPr lang="en-US" sz="2800" dirty="0" smtClean="0"/>
              <a:t> </a:t>
            </a:r>
            <a:r>
              <a:rPr lang="en-US" sz="2800" dirty="0" smtClean="0"/>
              <a:t>   Self Condition change</a:t>
            </a:r>
          </a:p>
          <a:p>
            <a:pPr>
              <a:buNone/>
            </a:pPr>
            <a:r>
              <a:rPr lang="en-US" sz="2800" dirty="0" smtClean="0"/>
              <a:t> </a:t>
            </a:r>
            <a:r>
              <a:rPr lang="en-US" sz="2800" dirty="0" smtClean="0"/>
              <a:t>   Time Effect  </a:t>
            </a:r>
          </a:p>
          <a:p>
            <a:pPr>
              <a:buNone/>
            </a:pPr>
            <a:endParaRPr lang="en-US" sz="2800" dirty="0" smtClean="0"/>
          </a:p>
          <a:p>
            <a:pPr>
              <a:buFont typeface="Wingdings" pitchFamily="2" charset="2"/>
              <a:buChar char="§"/>
            </a:pPr>
            <a:r>
              <a:rPr lang="en-US" sz="2800" dirty="0" smtClean="0"/>
              <a:t>Strategic Plan –</a:t>
            </a:r>
          </a:p>
          <a:p>
            <a:pPr>
              <a:buNone/>
            </a:pPr>
            <a:r>
              <a:rPr lang="en-US" sz="2800" dirty="0" smtClean="0"/>
              <a:t> </a:t>
            </a:r>
            <a:r>
              <a:rPr lang="en-US" sz="2800" dirty="0" smtClean="0"/>
              <a:t>    Acceptable Minimum/Maximum return</a:t>
            </a:r>
          </a:p>
          <a:p>
            <a:pPr>
              <a:buNone/>
            </a:pPr>
            <a:r>
              <a:rPr lang="en-US" sz="2800" dirty="0" smtClean="0"/>
              <a:t> </a:t>
            </a:r>
            <a:r>
              <a:rPr lang="en-US" sz="2800" dirty="0" smtClean="0"/>
              <a:t>    Cost/Benefit Analysis</a:t>
            </a:r>
          </a:p>
          <a:p>
            <a:pPr>
              <a:buFont typeface="Wingdings" pitchFamily="2" charset="2"/>
              <a:buChar char="§"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Rockwell Extra Bold" pitchFamily="18" charset="0"/>
              </a:rPr>
              <a:t>Model</a:t>
            </a:r>
            <a:endParaRPr lang="en-US" dirty="0">
              <a:latin typeface="Rockwell Extra Bold" pitchFamily="18" charset="0"/>
            </a:endParaRPr>
          </a:p>
        </p:txBody>
      </p:sp>
      <p:pic>
        <p:nvPicPr>
          <p:cNvPr id="5" name="Picture 4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1600200"/>
            <a:ext cx="83820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Model</a:t>
            </a:r>
            <a:endParaRPr lang="en-US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1524001"/>
            <a:ext cx="80772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68275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Rating &amp; Result</a:t>
            </a:r>
            <a:endParaRPr lang="en-US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04800" y="1600200"/>
            <a:ext cx="84582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3733800"/>
            <a:ext cx="5000625" cy="294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5486400" y="4038600"/>
            <a:ext cx="32766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smtClean="0"/>
              <a:t>Priority:</a:t>
            </a:r>
          </a:p>
          <a:p>
            <a:r>
              <a:rPr lang="en-US" sz="2400" b="1" dirty="0" smtClean="0"/>
              <a:t>Stocks</a:t>
            </a:r>
          </a:p>
          <a:p>
            <a:r>
              <a:rPr lang="en-US" sz="2400" b="1" dirty="0" smtClean="0"/>
              <a:t>Bonds + Stocks</a:t>
            </a:r>
          </a:p>
          <a:p>
            <a:r>
              <a:rPr lang="en-US" sz="2400" b="1" dirty="0" smtClean="0"/>
              <a:t>Savings</a:t>
            </a:r>
          </a:p>
          <a:p>
            <a:r>
              <a:rPr lang="en-US" sz="2400" b="1" dirty="0" smtClean="0"/>
              <a:t>Mutual Funds + Stocks</a:t>
            </a:r>
          </a:p>
          <a:p>
            <a:endParaRPr lang="en-US" sz="20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5448"/>
            <a:ext cx="8458200" cy="1252728"/>
          </a:xfrm>
        </p:spPr>
        <p:txBody>
          <a:bodyPr/>
          <a:lstStyle/>
          <a:p>
            <a:r>
              <a:rPr lang="en-US" dirty="0" smtClean="0"/>
              <a:t>Sensitive Analysis</a:t>
            </a:r>
            <a:endParaRPr lang="en-US" dirty="0"/>
          </a:p>
        </p:txBody>
      </p:sp>
      <p:pic>
        <p:nvPicPr>
          <p:cNvPr id="7" name="Picture 6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524000"/>
            <a:ext cx="419100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24400" y="1447800"/>
            <a:ext cx="4114800" cy="523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Arial Black" pitchFamily="34" charset="0"/>
              </a:rPr>
              <a:t>limited alternatives</a:t>
            </a:r>
          </a:p>
          <a:p>
            <a:pPr>
              <a:buNone/>
            </a:pPr>
            <a:endParaRPr lang="en-US" dirty="0" smtClean="0">
              <a:latin typeface="Arial Black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Arial Black" pitchFamily="34" charset="0"/>
              </a:rPr>
              <a:t>Comparisons may not be objective enough</a:t>
            </a:r>
          </a:p>
          <a:p>
            <a:pPr>
              <a:buNone/>
            </a:pPr>
            <a:endParaRPr lang="en-US" dirty="0" smtClean="0">
              <a:latin typeface="Arial Black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Arial Black" pitchFamily="34" charset="0"/>
              </a:rPr>
              <a:t>Criteria missed </a:t>
            </a:r>
            <a:endParaRPr lang="en-US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99</TotalTime>
  <Words>107</Words>
  <Application>Microsoft Office PowerPoint</Application>
  <PresentationFormat>On-screen Show (4:3)</PresentationFormat>
  <Paragraphs>41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Module</vt:lpstr>
      <vt:lpstr>The best investment portfolio to investors and the society</vt:lpstr>
      <vt:lpstr> Goal &amp; Alternatives: </vt:lpstr>
      <vt:lpstr>Strategic Criteria &amp; Sub Criteria </vt:lpstr>
      <vt:lpstr>Model</vt:lpstr>
      <vt:lpstr>Main Model</vt:lpstr>
      <vt:lpstr>Rating &amp; Result</vt:lpstr>
      <vt:lpstr>Sensitive Analysis</vt:lpstr>
      <vt:lpstr>Critics</vt:lpstr>
    </vt:vector>
  </TitlesOfParts>
  <Company>Katz Business 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best investment portfolio to investors and the society</dc:title>
  <dc:creator>wlee</dc:creator>
  <cp:lastModifiedBy>wlee</cp:lastModifiedBy>
  <cp:revision>13</cp:revision>
  <dcterms:created xsi:type="dcterms:W3CDTF">2008-04-22T02:11:35Z</dcterms:created>
  <dcterms:modified xsi:type="dcterms:W3CDTF">2008-04-22T21:25:57Z</dcterms:modified>
</cp:coreProperties>
</file>