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4" r:id="rId8"/>
    <p:sldId id="265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C43570-DEA1-4B25-BB48-F4886902F65F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1E0D09-A6FE-4F9D-9E80-7F1848945CC7}">
      <dgm:prSet phldrT="[Text]" custT="1"/>
      <dgm:spPr/>
      <dgm:t>
        <a:bodyPr/>
        <a:lstStyle/>
        <a:p>
          <a:r>
            <a:rPr lang="en-US" sz="1100" dirty="0"/>
            <a:t>Model</a:t>
          </a:r>
        </a:p>
      </dgm:t>
    </dgm:pt>
    <dgm:pt modelId="{DBAE8C36-1386-4811-8EDA-EE935D6AACA2}" type="parTrans" cxnId="{CD8238C2-66EF-470A-9D19-286BB85E70BD}">
      <dgm:prSet/>
      <dgm:spPr/>
      <dgm:t>
        <a:bodyPr/>
        <a:lstStyle/>
        <a:p>
          <a:endParaRPr lang="en-US"/>
        </a:p>
      </dgm:t>
    </dgm:pt>
    <dgm:pt modelId="{CB8C1394-CEF8-4CFA-9147-61E0DDD8F1D3}" type="sibTrans" cxnId="{CD8238C2-66EF-470A-9D19-286BB85E70BD}">
      <dgm:prSet/>
      <dgm:spPr/>
      <dgm:t>
        <a:bodyPr/>
        <a:lstStyle/>
        <a:p>
          <a:endParaRPr lang="en-US"/>
        </a:p>
      </dgm:t>
    </dgm:pt>
    <dgm:pt modelId="{0D2E9687-13F4-4F51-B9DA-81E59B97B99D}">
      <dgm:prSet phldrT="[Text]" custT="1"/>
      <dgm:spPr/>
      <dgm:t>
        <a:bodyPr/>
        <a:lstStyle/>
        <a:p>
          <a:r>
            <a:rPr lang="en-US" sz="1100"/>
            <a:t>Benefits</a:t>
          </a:r>
        </a:p>
      </dgm:t>
    </dgm:pt>
    <dgm:pt modelId="{367880BE-726E-44E9-BC1B-534C2A475252}" type="parTrans" cxnId="{BBD6EE92-E189-4280-8583-F77B1A7C4B20}">
      <dgm:prSet/>
      <dgm:spPr/>
      <dgm:t>
        <a:bodyPr/>
        <a:lstStyle/>
        <a:p>
          <a:endParaRPr lang="en-US"/>
        </a:p>
      </dgm:t>
    </dgm:pt>
    <dgm:pt modelId="{3275B6C0-792C-4324-8C3B-1BA9F9202BCE}" type="sibTrans" cxnId="{BBD6EE92-E189-4280-8583-F77B1A7C4B20}">
      <dgm:prSet/>
      <dgm:spPr/>
      <dgm:t>
        <a:bodyPr/>
        <a:lstStyle/>
        <a:p>
          <a:endParaRPr lang="en-US"/>
        </a:p>
      </dgm:t>
    </dgm:pt>
    <dgm:pt modelId="{65CB9236-8003-490D-948B-E1C42AB13824}">
      <dgm:prSet phldrT="[Text]" custT="1"/>
      <dgm:spPr/>
      <dgm:t>
        <a:bodyPr/>
        <a:lstStyle/>
        <a:p>
          <a:r>
            <a:rPr lang="en-US" sz="1100" dirty="0"/>
            <a:t>Opportunities</a:t>
          </a:r>
        </a:p>
      </dgm:t>
    </dgm:pt>
    <dgm:pt modelId="{3921DAC3-61A5-4D6F-806D-118DB7724E75}" type="parTrans" cxnId="{04064930-105B-483B-AA64-93455B65915C}">
      <dgm:prSet/>
      <dgm:spPr/>
      <dgm:t>
        <a:bodyPr/>
        <a:lstStyle/>
        <a:p>
          <a:endParaRPr lang="en-US"/>
        </a:p>
      </dgm:t>
    </dgm:pt>
    <dgm:pt modelId="{E84F8C93-F355-47DA-A7A1-544261E1246D}" type="sibTrans" cxnId="{04064930-105B-483B-AA64-93455B65915C}">
      <dgm:prSet/>
      <dgm:spPr/>
      <dgm:t>
        <a:bodyPr/>
        <a:lstStyle/>
        <a:p>
          <a:endParaRPr lang="en-US"/>
        </a:p>
      </dgm:t>
    </dgm:pt>
    <dgm:pt modelId="{FE62C20C-D032-433A-BCC4-10157C150506}">
      <dgm:prSet phldrT="[Text]" custT="1"/>
      <dgm:spPr/>
      <dgm:t>
        <a:bodyPr/>
        <a:lstStyle/>
        <a:p>
          <a:r>
            <a:rPr lang="en-US" sz="1100"/>
            <a:t>Costs</a:t>
          </a:r>
        </a:p>
      </dgm:t>
    </dgm:pt>
    <dgm:pt modelId="{F80097A2-1152-4D8D-859E-67D06937A9A6}" type="parTrans" cxnId="{17F49E77-7B38-47FA-AECE-0EC0F7541D45}">
      <dgm:prSet/>
      <dgm:spPr/>
      <dgm:t>
        <a:bodyPr/>
        <a:lstStyle/>
        <a:p>
          <a:endParaRPr lang="en-US"/>
        </a:p>
      </dgm:t>
    </dgm:pt>
    <dgm:pt modelId="{A062BD6E-DDD2-4A94-9A2E-29A8C88B2A2D}" type="sibTrans" cxnId="{17F49E77-7B38-47FA-AECE-0EC0F7541D45}">
      <dgm:prSet/>
      <dgm:spPr/>
      <dgm:t>
        <a:bodyPr/>
        <a:lstStyle/>
        <a:p>
          <a:endParaRPr lang="en-US"/>
        </a:p>
      </dgm:t>
    </dgm:pt>
    <dgm:pt modelId="{5714885E-B01D-4FEF-954B-B2CF9632A7D5}">
      <dgm:prSet phldrT="[Text]" custT="1"/>
      <dgm:spPr/>
      <dgm:t>
        <a:bodyPr/>
        <a:lstStyle/>
        <a:p>
          <a:r>
            <a:rPr lang="en-US" sz="1100"/>
            <a:t>Risks</a:t>
          </a:r>
        </a:p>
      </dgm:t>
    </dgm:pt>
    <dgm:pt modelId="{792A3422-0D44-4C6A-BDAC-77190F1DFF23}" type="parTrans" cxnId="{1823F7DC-40EB-4B7D-9FE7-AD897C245687}">
      <dgm:prSet/>
      <dgm:spPr/>
      <dgm:t>
        <a:bodyPr/>
        <a:lstStyle/>
        <a:p>
          <a:endParaRPr lang="en-US"/>
        </a:p>
      </dgm:t>
    </dgm:pt>
    <dgm:pt modelId="{E07C603C-7265-4F81-964C-9F2E8748EA17}" type="sibTrans" cxnId="{1823F7DC-40EB-4B7D-9FE7-AD897C245687}">
      <dgm:prSet/>
      <dgm:spPr/>
      <dgm:t>
        <a:bodyPr/>
        <a:lstStyle/>
        <a:p>
          <a:endParaRPr lang="en-US"/>
        </a:p>
      </dgm:t>
    </dgm:pt>
    <dgm:pt modelId="{F1DBB6EB-3A11-46E0-A823-C88A3CCF3B32}">
      <dgm:prSet phldrT="[Text]" custT="1"/>
      <dgm:spPr/>
      <dgm:t>
        <a:bodyPr/>
        <a:lstStyle/>
        <a:p>
          <a:r>
            <a:rPr lang="en-US" sz="1100" dirty="0"/>
            <a:t>Customer Proximity</a:t>
          </a:r>
        </a:p>
      </dgm:t>
    </dgm:pt>
    <dgm:pt modelId="{ADAC000A-FABB-490D-B7B6-C813C0566BDB}" type="parTrans" cxnId="{00C836C4-D339-458D-941B-57206BF0CB54}">
      <dgm:prSet/>
      <dgm:spPr/>
      <dgm:t>
        <a:bodyPr/>
        <a:lstStyle/>
        <a:p>
          <a:endParaRPr lang="en-US"/>
        </a:p>
      </dgm:t>
    </dgm:pt>
    <dgm:pt modelId="{037C305D-E20E-4ED8-AEE5-91D27868DF57}" type="sibTrans" cxnId="{00C836C4-D339-458D-941B-57206BF0CB54}">
      <dgm:prSet/>
      <dgm:spPr/>
      <dgm:t>
        <a:bodyPr/>
        <a:lstStyle/>
        <a:p>
          <a:endParaRPr lang="en-US"/>
        </a:p>
      </dgm:t>
    </dgm:pt>
    <dgm:pt modelId="{BE23EF88-57A2-4CF8-8FE4-1687A853A8E9}">
      <dgm:prSet phldrT="[Text]" custT="1"/>
      <dgm:spPr/>
      <dgm:t>
        <a:bodyPr/>
        <a:lstStyle/>
        <a:p>
          <a:r>
            <a:rPr lang="en-US" sz="1100" dirty="0"/>
            <a:t>Economic</a:t>
          </a:r>
        </a:p>
      </dgm:t>
    </dgm:pt>
    <dgm:pt modelId="{32C26639-8935-4B59-84DC-90C497C61A21}" type="parTrans" cxnId="{68FA80C5-310A-46B2-AFC1-178CABFB081E}">
      <dgm:prSet/>
      <dgm:spPr/>
      <dgm:t>
        <a:bodyPr/>
        <a:lstStyle/>
        <a:p>
          <a:endParaRPr lang="en-US"/>
        </a:p>
      </dgm:t>
    </dgm:pt>
    <dgm:pt modelId="{604591D5-4F0B-469A-9495-6BDD43CCC99F}" type="sibTrans" cxnId="{68FA80C5-310A-46B2-AFC1-178CABFB081E}">
      <dgm:prSet/>
      <dgm:spPr/>
      <dgm:t>
        <a:bodyPr/>
        <a:lstStyle/>
        <a:p>
          <a:endParaRPr lang="en-US"/>
        </a:p>
      </dgm:t>
    </dgm:pt>
    <dgm:pt modelId="{04F7181E-852B-49DF-9B91-EFF21E685254}">
      <dgm:prSet phldrT="[Text]" custT="1"/>
      <dgm:spPr/>
      <dgm:t>
        <a:bodyPr/>
        <a:lstStyle/>
        <a:p>
          <a:r>
            <a:rPr lang="en-US" sz="1100" dirty="0"/>
            <a:t>Business Development</a:t>
          </a:r>
        </a:p>
      </dgm:t>
    </dgm:pt>
    <dgm:pt modelId="{77E5FC7C-1222-44A4-B4B9-68F490F4F221}" type="parTrans" cxnId="{143A42A5-A924-405B-AC04-C30BC3375663}">
      <dgm:prSet/>
      <dgm:spPr/>
      <dgm:t>
        <a:bodyPr/>
        <a:lstStyle/>
        <a:p>
          <a:endParaRPr lang="en-US"/>
        </a:p>
      </dgm:t>
    </dgm:pt>
    <dgm:pt modelId="{1B01C76B-D3F3-493B-8DCA-6A2D5E698E2B}" type="sibTrans" cxnId="{143A42A5-A924-405B-AC04-C30BC3375663}">
      <dgm:prSet/>
      <dgm:spPr/>
      <dgm:t>
        <a:bodyPr/>
        <a:lstStyle/>
        <a:p>
          <a:endParaRPr lang="en-US"/>
        </a:p>
      </dgm:t>
    </dgm:pt>
    <dgm:pt modelId="{EE5FD18D-BB84-46D0-B65D-E90EAB09D8A5}">
      <dgm:prSet phldrT="[Text]" custT="1"/>
      <dgm:spPr/>
      <dgm:t>
        <a:bodyPr/>
        <a:lstStyle/>
        <a:p>
          <a:r>
            <a:rPr lang="en-US" sz="1100" dirty="0"/>
            <a:t>Technology</a:t>
          </a:r>
        </a:p>
      </dgm:t>
    </dgm:pt>
    <dgm:pt modelId="{65141996-228E-4FF7-B686-9B9418A93B58}" type="parTrans" cxnId="{812FFDFC-E829-4351-9293-35E082CA05C3}">
      <dgm:prSet/>
      <dgm:spPr/>
      <dgm:t>
        <a:bodyPr/>
        <a:lstStyle/>
        <a:p>
          <a:endParaRPr lang="en-US"/>
        </a:p>
      </dgm:t>
    </dgm:pt>
    <dgm:pt modelId="{BA36E7FC-A768-46D6-8B73-F04254DF6347}" type="sibTrans" cxnId="{812FFDFC-E829-4351-9293-35E082CA05C3}">
      <dgm:prSet/>
      <dgm:spPr/>
      <dgm:t>
        <a:bodyPr/>
        <a:lstStyle/>
        <a:p>
          <a:endParaRPr lang="en-US"/>
        </a:p>
      </dgm:t>
    </dgm:pt>
    <dgm:pt modelId="{52B1117A-7BAD-4684-8853-F74AB22EE5C0}">
      <dgm:prSet phldrT="[Text]" custT="1"/>
      <dgm:spPr/>
      <dgm:t>
        <a:bodyPr/>
        <a:lstStyle/>
        <a:p>
          <a:r>
            <a:rPr lang="en-US" sz="1100"/>
            <a:t>Fleet</a:t>
          </a:r>
        </a:p>
      </dgm:t>
    </dgm:pt>
    <dgm:pt modelId="{A7A16D0E-000E-4871-A7FE-B14E2FD0CA70}" type="parTrans" cxnId="{4FE366AD-7559-4B6B-BE76-4767479CE2F9}">
      <dgm:prSet/>
      <dgm:spPr/>
      <dgm:t>
        <a:bodyPr/>
        <a:lstStyle/>
        <a:p>
          <a:endParaRPr lang="en-US"/>
        </a:p>
      </dgm:t>
    </dgm:pt>
    <dgm:pt modelId="{75340AA7-8402-4D15-A8AE-F74F5304F955}" type="sibTrans" cxnId="{4FE366AD-7559-4B6B-BE76-4767479CE2F9}">
      <dgm:prSet/>
      <dgm:spPr/>
      <dgm:t>
        <a:bodyPr/>
        <a:lstStyle/>
        <a:p>
          <a:endParaRPr lang="en-US"/>
        </a:p>
      </dgm:t>
    </dgm:pt>
    <dgm:pt modelId="{BB19BD3E-542D-44CF-813D-9BE73BBA7DEA}">
      <dgm:prSet phldrT="[Text]" custT="1"/>
      <dgm:spPr/>
      <dgm:t>
        <a:bodyPr/>
        <a:lstStyle/>
        <a:p>
          <a:r>
            <a:rPr lang="en-US" sz="1100" dirty="0"/>
            <a:t>Infrastructure</a:t>
          </a:r>
        </a:p>
      </dgm:t>
    </dgm:pt>
    <dgm:pt modelId="{7009C987-F00A-4D8D-BF12-CC8F6CBFBF68}" type="parTrans" cxnId="{B343F3DF-6D1B-4C6D-B017-2EFDE25B90B9}">
      <dgm:prSet/>
      <dgm:spPr/>
      <dgm:t>
        <a:bodyPr/>
        <a:lstStyle/>
        <a:p>
          <a:endParaRPr lang="en-US"/>
        </a:p>
      </dgm:t>
    </dgm:pt>
    <dgm:pt modelId="{B59E0D55-3599-4AC6-8033-9C9A5C54B19D}" type="sibTrans" cxnId="{B343F3DF-6D1B-4C6D-B017-2EFDE25B90B9}">
      <dgm:prSet/>
      <dgm:spPr/>
      <dgm:t>
        <a:bodyPr/>
        <a:lstStyle/>
        <a:p>
          <a:endParaRPr lang="en-US"/>
        </a:p>
      </dgm:t>
    </dgm:pt>
    <dgm:pt modelId="{4C7FFDD0-DACE-475F-946A-53EB6CDF6138}">
      <dgm:prSet phldrT="[Text]" custT="1"/>
      <dgm:spPr/>
      <dgm:t>
        <a:bodyPr/>
        <a:lstStyle/>
        <a:p>
          <a:r>
            <a:rPr lang="en-US" sz="1100"/>
            <a:t>Competitors</a:t>
          </a:r>
        </a:p>
      </dgm:t>
    </dgm:pt>
    <dgm:pt modelId="{AB5A7A66-30EF-4C19-9FDF-028C912DFD13}" type="parTrans" cxnId="{3F1A7886-D409-47A0-AEE4-81640559EB90}">
      <dgm:prSet/>
      <dgm:spPr/>
      <dgm:t>
        <a:bodyPr/>
        <a:lstStyle/>
        <a:p>
          <a:endParaRPr lang="en-US"/>
        </a:p>
      </dgm:t>
    </dgm:pt>
    <dgm:pt modelId="{2B5177ED-10D0-4B6D-9BED-3E7D9E0A44E7}" type="sibTrans" cxnId="{3F1A7886-D409-47A0-AEE4-81640559EB90}">
      <dgm:prSet/>
      <dgm:spPr/>
      <dgm:t>
        <a:bodyPr/>
        <a:lstStyle/>
        <a:p>
          <a:endParaRPr lang="en-US"/>
        </a:p>
      </dgm:t>
    </dgm:pt>
    <dgm:pt modelId="{A988B0AD-F0E5-4B64-B1D9-99F4A08F6F49}">
      <dgm:prSet phldrT="[Text]" custT="1"/>
      <dgm:spPr/>
      <dgm:t>
        <a:bodyPr/>
        <a:lstStyle/>
        <a:p>
          <a:r>
            <a:rPr lang="en-US" sz="1100" dirty="0"/>
            <a:t>Demand</a:t>
          </a:r>
        </a:p>
      </dgm:t>
    </dgm:pt>
    <dgm:pt modelId="{6BC01E21-A044-4492-9DAE-D2F13A55873E}" type="parTrans" cxnId="{EC12072C-75CE-456D-9736-2CA235E44307}">
      <dgm:prSet/>
      <dgm:spPr/>
      <dgm:t>
        <a:bodyPr/>
        <a:lstStyle/>
        <a:p>
          <a:endParaRPr lang="en-US"/>
        </a:p>
      </dgm:t>
    </dgm:pt>
    <dgm:pt modelId="{3FD6965C-0696-4B01-B9B2-8108587E46FC}" type="sibTrans" cxnId="{EC12072C-75CE-456D-9736-2CA235E44307}">
      <dgm:prSet/>
      <dgm:spPr/>
      <dgm:t>
        <a:bodyPr/>
        <a:lstStyle/>
        <a:p>
          <a:endParaRPr lang="en-US"/>
        </a:p>
      </dgm:t>
    </dgm:pt>
    <dgm:pt modelId="{A13D596B-CB04-4E63-B0F6-3669C9C7F6F8}" type="pres">
      <dgm:prSet presAssocID="{01C43570-DEA1-4B25-BB48-F4886902F65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DE2BBD5-FCF3-43B3-82CD-A515063CBDAD}" type="pres">
      <dgm:prSet presAssocID="{251E0D09-A6FE-4F9D-9E80-7F1848945CC7}" presName="hierRoot1" presStyleCnt="0"/>
      <dgm:spPr/>
    </dgm:pt>
    <dgm:pt modelId="{C7999F13-2A98-4A64-9BBD-690E920B2C38}" type="pres">
      <dgm:prSet presAssocID="{251E0D09-A6FE-4F9D-9E80-7F1848945CC7}" presName="composite" presStyleCnt="0"/>
      <dgm:spPr/>
    </dgm:pt>
    <dgm:pt modelId="{2CC074C1-F478-4FE8-AC0B-ACD34C395E7F}" type="pres">
      <dgm:prSet presAssocID="{251E0D09-A6FE-4F9D-9E80-7F1848945CC7}" presName="image" presStyleLbl="node0" presStyleIdx="0" presStyleCnt="1"/>
      <dgm:spPr/>
      <dgm:t>
        <a:bodyPr/>
        <a:lstStyle/>
        <a:p>
          <a:endParaRPr lang="en-US"/>
        </a:p>
      </dgm:t>
    </dgm:pt>
    <dgm:pt modelId="{91BB9A1F-C87E-4792-B9F1-D6285CCEA997}" type="pres">
      <dgm:prSet presAssocID="{251E0D09-A6FE-4F9D-9E80-7F1848945CC7}" presName="text" presStyleLbl="revTx" presStyleIdx="0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1A4ED9-AAE8-4E0A-8787-62B64BE63595}" type="pres">
      <dgm:prSet presAssocID="{251E0D09-A6FE-4F9D-9E80-7F1848945CC7}" presName="hierChild2" presStyleCnt="0"/>
      <dgm:spPr/>
    </dgm:pt>
    <dgm:pt modelId="{DF346704-32B2-469F-A4B4-64C0CD4DABB1}" type="pres">
      <dgm:prSet presAssocID="{367880BE-726E-44E9-BC1B-534C2A475252}" presName="Name10" presStyleLbl="parChTrans1D2" presStyleIdx="0" presStyleCnt="4"/>
      <dgm:spPr/>
      <dgm:t>
        <a:bodyPr/>
        <a:lstStyle/>
        <a:p>
          <a:endParaRPr lang="en-US"/>
        </a:p>
      </dgm:t>
    </dgm:pt>
    <dgm:pt modelId="{FE95F4C1-5881-4B77-B2FE-82C171DEECCE}" type="pres">
      <dgm:prSet presAssocID="{0D2E9687-13F4-4F51-B9DA-81E59B97B99D}" presName="hierRoot2" presStyleCnt="0"/>
      <dgm:spPr/>
    </dgm:pt>
    <dgm:pt modelId="{624B0669-D228-4D52-99F7-5DA9EDEAFFE5}" type="pres">
      <dgm:prSet presAssocID="{0D2E9687-13F4-4F51-B9DA-81E59B97B99D}" presName="composite2" presStyleCnt="0"/>
      <dgm:spPr/>
    </dgm:pt>
    <dgm:pt modelId="{54D3F135-CECD-4D75-B1FA-A210DB890C23}" type="pres">
      <dgm:prSet presAssocID="{0D2E9687-13F4-4F51-B9DA-81E59B97B99D}" presName="image2" presStyleLbl="node2" presStyleIdx="0" presStyleCnt="4"/>
      <dgm:spPr/>
    </dgm:pt>
    <dgm:pt modelId="{75BCE0EB-C336-42C7-BFC3-A0915A8E2DDD}" type="pres">
      <dgm:prSet presAssocID="{0D2E9687-13F4-4F51-B9DA-81E59B97B99D}" presName="text2" presStyleLbl="revTx" presStyleIdx="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DDC5C4-6ED4-4A6E-9EEC-CAF059B50B31}" type="pres">
      <dgm:prSet presAssocID="{0D2E9687-13F4-4F51-B9DA-81E59B97B99D}" presName="hierChild3" presStyleCnt="0"/>
      <dgm:spPr/>
    </dgm:pt>
    <dgm:pt modelId="{32353386-5810-4BA7-A9C6-F3D8C8F66D8D}" type="pres">
      <dgm:prSet presAssocID="{ADAC000A-FABB-490D-B7B6-C813C0566BDB}" presName="Name17" presStyleLbl="parChTrans1D3" presStyleIdx="0" presStyleCnt="8"/>
      <dgm:spPr/>
      <dgm:t>
        <a:bodyPr/>
        <a:lstStyle/>
        <a:p>
          <a:endParaRPr lang="en-US"/>
        </a:p>
      </dgm:t>
    </dgm:pt>
    <dgm:pt modelId="{782431EF-4E53-4686-800C-B0CC201A8729}" type="pres">
      <dgm:prSet presAssocID="{F1DBB6EB-3A11-46E0-A823-C88A3CCF3B32}" presName="hierRoot3" presStyleCnt="0"/>
      <dgm:spPr/>
    </dgm:pt>
    <dgm:pt modelId="{DBF75CB6-E3CF-4CB9-96F3-0F336E63F772}" type="pres">
      <dgm:prSet presAssocID="{F1DBB6EB-3A11-46E0-A823-C88A3CCF3B32}" presName="composite3" presStyleCnt="0"/>
      <dgm:spPr/>
    </dgm:pt>
    <dgm:pt modelId="{81943008-1CF4-4502-9F46-72AEB2A7CE21}" type="pres">
      <dgm:prSet presAssocID="{F1DBB6EB-3A11-46E0-A823-C88A3CCF3B32}" presName="image3" presStyleLbl="node3" presStyleIdx="0" presStyleCnt="8"/>
      <dgm:spPr/>
    </dgm:pt>
    <dgm:pt modelId="{6AF0413E-90D7-411C-B62C-179E95C7307D}" type="pres">
      <dgm:prSet presAssocID="{F1DBB6EB-3A11-46E0-A823-C88A3CCF3B32}" presName="text3" presStyleLbl="revTx" presStyleIdx="2" presStyleCnt="13" custScaleX="1284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124A63-C0A3-4AC3-88FD-A8C6382E119E}" type="pres">
      <dgm:prSet presAssocID="{F1DBB6EB-3A11-46E0-A823-C88A3CCF3B32}" presName="hierChild4" presStyleCnt="0"/>
      <dgm:spPr/>
    </dgm:pt>
    <dgm:pt modelId="{E6D903D3-33D8-4A30-B87E-B9529E91CC76}" type="pres">
      <dgm:prSet presAssocID="{32C26639-8935-4B59-84DC-90C497C61A21}" presName="Name17" presStyleLbl="parChTrans1D3" presStyleIdx="1" presStyleCnt="8"/>
      <dgm:spPr/>
      <dgm:t>
        <a:bodyPr/>
        <a:lstStyle/>
        <a:p>
          <a:endParaRPr lang="en-US"/>
        </a:p>
      </dgm:t>
    </dgm:pt>
    <dgm:pt modelId="{644A7B87-1185-43AA-8AF1-7BCB61A298D5}" type="pres">
      <dgm:prSet presAssocID="{BE23EF88-57A2-4CF8-8FE4-1687A853A8E9}" presName="hierRoot3" presStyleCnt="0"/>
      <dgm:spPr/>
    </dgm:pt>
    <dgm:pt modelId="{101DF0D3-75DD-4A4E-ACD0-B310CBB5F458}" type="pres">
      <dgm:prSet presAssocID="{BE23EF88-57A2-4CF8-8FE4-1687A853A8E9}" presName="composite3" presStyleCnt="0"/>
      <dgm:spPr/>
    </dgm:pt>
    <dgm:pt modelId="{786A6E1D-7922-49D7-B70B-300B0594B1D9}" type="pres">
      <dgm:prSet presAssocID="{BE23EF88-57A2-4CF8-8FE4-1687A853A8E9}" presName="image3" presStyleLbl="node3" presStyleIdx="1" presStyleCnt="8"/>
      <dgm:spPr/>
    </dgm:pt>
    <dgm:pt modelId="{0FC7D36F-BBFE-4B4E-9315-D1398FDAF32D}" type="pres">
      <dgm:prSet presAssocID="{BE23EF88-57A2-4CF8-8FE4-1687A853A8E9}" presName="text3" presStyleLbl="revTx" presStyleIdx="3" presStyleCnt="13" custScaleX="1277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4CE86F-6D8B-45A4-B26D-9263D1B94E07}" type="pres">
      <dgm:prSet presAssocID="{BE23EF88-57A2-4CF8-8FE4-1687A853A8E9}" presName="hierChild4" presStyleCnt="0"/>
      <dgm:spPr/>
    </dgm:pt>
    <dgm:pt modelId="{C9A6EAE8-E44F-4905-AE4C-72E7F95B7DFB}" type="pres">
      <dgm:prSet presAssocID="{3921DAC3-61A5-4D6F-806D-118DB7724E75}" presName="Name10" presStyleLbl="parChTrans1D2" presStyleIdx="1" presStyleCnt="4"/>
      <dgm:spPr/>
      <dgm:t>
        <a:bodyPr/>
        <a:lstStyle/>
        <a:p>
          <a:endParaRPr lang="en-US"/>
        </a:p>
      </dgm:t>
    </dgm:pt>
    <dgm:pt modelId="{1FA4C93C-1F49-4D24-9312-5386C048D1C0}" type="pres">
      <dgm:prSet presAssocID="{65CB9236-8003-490D-948B-E1C42AB13824}" presName="hierRoot2" presStyleCnt="0"/>
      <dgm:spPr/>
    </dgm:pt>
    <dgm:pt modelId="{FE7DC63D-5539-4ACA-8617-59190772106B}" type="pres">
      <dgm:prSet presAssocID="{65CB9236-8003-490D-948B-E1C42AB13824}" presName="composite2" presStyleCnt="0"/>
      <dgm:spPr/>
    </dgm:pt>
    <dgm:pt modelId="{A016F727-CE79-4BE5-BEF9-A81809A5181A}" type="pres">
      <dgm:prSet presAssocID="{65CB9236-8003-490D-948B-E1C42AB13824}" presName="image2" presStyleLbl="node2" presStyleIdx="1" presStyleCnt="4"/>
      <dgm:spPr/>
    </dgm:pt>
    <dgm:pt modelId="{3E9323E5-27C7-48FF-9C6C-AEC05E4F7114}" type="pres">
      <dgm:prSet presAssocID="{65CB9236-8003-490D-948B-E1C42AB13824}" presName="text2" presStyleLbl="revTx" presStyleIdx="4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4A666D-8B79-4092-96CA-8CF1F059F859}" type="pres">
      <dgm:prSet presAssocID="{65CB9236-8003-490D-948B-E1C42AB13824}" presName="hierChild3" presStyleCnt="0"/>
      <dgm:spPr/>
    </dgm:pt>
    <dgm:pt modelId="{98C28FAF-91A9-4064-ADF5-EFF58E6E92B1}" type="pres">
      <dgm:prSet presAssocID="{77E5FC7C-1222-44A4-B4B9-68F490F4F221}" presName="Name17" presStyleLbl="parChTrans1D3" presStyleIdx="2" presStyleCnt="8"/>
      <dgm:spPr/>
      <dgm:t>
        <a:bodyPr/>
        <a:lstStyle/>
        <a:p>
          <a:endParaRPr lang="en-US"/>
        </a:p>
      </dgm:t>
    </dgm:pt>
    <dgm:pt modelId="{3A63325D-147E-47FC-8765-370E19859987}" type="pres">
      <dgm:prSet presAssocID="{04F7181E-852B-49DF-9B91-EFF21E685254}" presName="hierRoot3" presStyleCnt="0"/>
      <dgm:spPr/>
    </dgm:pt>
    <dgm:pt modelId="{F3EF7ABD-A3D1-4CC1-AA61-6181156DBE32}" type="pres">
      <dgm:prSet presAssocID="{04F7181E-852B-49DF-9B91-EFF21E685254}" presName="composite3" presStyleCnt="0"/>
      <dgm:spPr/>
    </dgm:pt>
    <dgm:pt modelId="{16754D95-D0DE-4C55-B82B-E2544FD9AC4E}" type="pres">
      <dgm:prSet presAssocID="{04F7181E-852B-49DF-9B91-EFF21E685254}" presName="image3" presStyleLbl="node3" presStyleIdx="2" presStyleCnt="8"/>
      <dgm:spPr/>
    </dgm:pt>
    <dgm:pt modelId="{1CA1B5B0-7A2E-4A19-B139-DF98F147D18C}" type="pres">
      <dgm:prSet presAssocID="{04F7181E-852B-49DF-9B91-EFF21E685254}" presName="text3" presStyleLbl="revTx" presStyleIdx="5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C09BAF-0E44-4197-8B4E-0764C1F0695C}" type="pres">
      <dgm:prSet presAssocID="{04F7181E-852B-49DF-9B91-EFF21E685254}" presName="hierChild4" presStyleCnt="0"/>
      <dgm:spPr/>
    </dgm:pt>
    <dgm:pt modelId="{D5953B57-18A1-43DF-8081-58EC3D4DEFB0}" type="pres">
      <dgm:prSet presAssocID="{65141996-228E-4FF7-B686-9B9418A93B58}" presName="Name17" presStyleLbl="parChTrans1D3" presStyleIdx="3" presStyleCnt="8"/>
      <dgm:spPr/>
      <dgm:t>
        <a:bodyPr/>
        <a:lstStyle/>
        <a:p>
          <a:endParaRPr lang="en-US"/>
        </a:p>
      </dgm:t>
    </dgm:pt>
    <dgm:pt modelId="{0546E4EB-D825-4CA7-8A28-7E2CEC45E921}" type="pres">
      <dgm:prSet presAssocID="{EE5FD18D-BB84-46D0-B65D-E90EAB09D8A5}" presName="hierRoot3" presStyleCnt="0"/>
      <dgm:spPr/>
    </dgm:pt>
    <dgm:pt modelId="{0B292788-3E19-492E-8751-B479A6169580}" type="pres">
      <dgm:prSet presAssocID="{EE5FD18D-BB84-46D0-B65D-E90EAB09D8A5}" presName="composite3" presStyleCnt="0"/>
      <dgm:spPr/>
    </dgm:pt>
    <dgm:pt modelId="{B105C7D0-E5BA-4D02-967F-84D09BB66810}" type="pres">
      <dgm:prSet presAssocID="{EE5FD18D-BB84-46D0-B65D-E90EAB09D8A5}" presName="image3" presStyleLbl="node3" presStyleIdx="3" presStyleCnt="8"/>
      <dgm:spPr/>
    </dgm:pt>
    <dgm:pt modelId="{209F4D6D-CDC3-4345-A186-9A5C0BA89606}" type="pres">
      <dgm:prSet presAssocID="{EE5FD18D-BB84-46D0-B65D-E90EAB09D8A5}" presName="text3" presStyleLbl="revTx" presStyleIdx="6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13CF01-2ACB-439E-87DF-016857EBAEFB}" type="pres">
      <dgm:prSet presAssocID="{EE5FD18D-BB84-46D0-B65D-E90EAB09D8A5}" presName="hierChild4" presStyleCnt="0"/>
      <dgm:spPr/>
    </dgm:pt>
    <dgm:pt modelId="{5BDCE514-802E-47AF-8BBC-1F820FDD3C59}" type="pres">
      <dgm:prSet presAssocID="{F80097A2-1152-4D8D-859E-67D06937A9A6}" presName="Name10" presStyleLbl="parChTrans1D2" presStyleIdx="2" presStyleCnt="4"/>
      <dgm:spPr/>
      <dgm:t>
        <a:bodyPr/>
        <a:lstStyle/>
        <a:p>
          <a:endParaRPr lang="en-US"/>
        </a:p>
      </dgm:t>
    </dgm:pt>
    <dgm:pt modelId="{B5A36040-9423-4B99-8223-5BB2C81905C7}" type="pres">
      <dgm:prSet presAssocID="{FE62C20C-D032-433A-BCC4-10157C150506}" presName="hierRoot2" presStyleCnt="0"/>
      <dgm:spPr/>
    </dgm:pt>
    <dgm:pt modelId="{ACCB3E3F-FED5-41C5-9CC9-0B000E9F9E54}" type="pres">
      <dgm:prSet presAssocID="{FE62C20C-D032-433A-BCC4-10157C150506}" presName="composite2" presStyleCnt="0"/>
      <dgm:spPr/>
    </dgm:pt>
    <dgm:pt modelId="{86629F1D-0BB0-4829-8EBF-18395A36080A}" type="pres">
      <dgm:prSet presAssocID="{FE62C20C-D032-433A-BCC4-10157C150506}" presName="image2" presStyleLbl="node2" presStyleIdx="2" presStyleCnt="4"/>
      <dgm:spPr/>
    </dgm:pt>
    <dgm:pt modelId="{1399C1A4-C2DF-4500-AA1B-68247B5283F3}" type="pres">
      <dgm:prSet presAssocID="{FE62C20C-D032-433A-BCC4-10157C150506}" presName="text2" presStyleLbl="revTx" presStyleIdx="7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6173D5-2ACF-445E-95EA-B2090599C179}" type="pres">
      <dgm:prSet presAssocID="{FE62C20C-D032-433A-BCC4-10157C150506}" presName="hierChild3" presStyleCnt="0"/>
      <dgm:spPr/>
    </dgm:pt>
    <dgm:pt modelId="{16145F2C-C9B4-4435-9D5A-26B7B8373DB6}" type="pres">
      <dgm:prSet presAssocID="{A7A16D0E-000E-4871-A7FE-B14E2FD0CA70}" presName="Name17" presStyleLbl="parChTrans1D3" presStyleIdx="4" presStyleCnt="8"/>
      <dgm:spPr/>
      <dgm:t>
        <a:bodyPr/>
        <a:lstStyle/>
        <a:p>
          <a:endParaRPr lang="en-US"/>
        </a:p>
      </dgm:t>
    </dgm:pt>
    <dgm:pt modelId="{51079A9E-1C1D-4152-9DEC-EC3DF44C2C88}" type="pres">
      <dgm:prSet presAssocID="{52B1117A-7BAD-4684-8853-F74AB22EE5C0}" presName="hierRoot3" presStyleCnt="0"/>
      <dgm:spPr/>
    </dgm:pt>
    <dgm:pt modelId="{EAC2FE32-0EBA-45B1-95C5-C51E28DBF362}" type="pres">
      <dgm:prSet presAssocID="{52B1117A-7BAD-4684-8853-F74AB22EE5C0}" presName="composite3" presStyleCnt="0"/>
      <dgm:spPr/>
    </dgm:pt>
    <dgm:pt modelId="{0C4FC0FA-650F-47E4-B8BC-88F0CD3D2A99}" type="pres">
      <dgm:prSet presAssocID="{52B1117A-7BAD-4684-8853-F74AB22EE5C0}" presName="image3" presStyleLbl="node3" presStyleIdx="4" presStyleCnt="8"/>
      <dgm:spPr/>
    </dgm:pt>
    <dgm:pt modelId="{DE6C9E4C-87DC-4476-AE14-5A4B4A8AD139}" type="pres">
      <dgm:prSet presAssocID="{52B1117A-7BAD-4684-8853-F74AB22EE5C0}" presName="text3" presStyleLbl="revTx" presStyleIdx="8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0E4EB9-4513-4D87-9F24-18822D5CEA3E}" type="pres">
      <dgm:prSet presAssocID="{52B1117A-7BAD-4684-8853-F74AB22EE5C0}" presName="hierChild4" presStyleCnt="0"/>
      <dgm:spPr/>
    </dgm:pt>
    <dgm:pt modelId="{C82ECCF7-D672-4B31-9A9F-0DFDC4C8ADF1}" type="pres">
      <dgm:prSet presAssocID="{7009C987-F00A-4D8D-BF12-CC8F6CBFBF68}" presName="Name17" presStyleLbl="parChTrans1D3" presStyleIdx="5" presStyleCnt="8"/>
      <dgm:spPr/>
      <dgm:t>
        <a:bodyPr/>
        <a:lstStyle/>
        <a:p>
          <a:endParaRPr lang="en-US"/>
        </a:p>
      </dgm:t>
    </dgm:pt>
    <dgm:pt modelId="{9EAD7F43-68E5-4A51-838C-923A6246C1A0}" type="pres">
      <dgm:prSet presAssocID="{BB19BD3E-542D-44CF-813D-9BE73BBA7DEA}" presName="hierRoot3" presStyleCnt="0"/>
      <dgm:spPr/>
    </dgm:pt>
    <dgm:pt modelId="{6B4E51FC-F080-49A4-9991-4DC80F45FC25}" type="pres">
      <dgm:prSet presAssocID="{BB19BD3E-542D-44CF-813D-9BE73BBA7DEA}" presName="composite3" presStyleCnt="0"/>
      <dgm:spPr/>
    </dgm:pt>
    <dgm:pt modelId="{A49D4E38-9F18-4A42-B558-D7EC60E4AB97}" type="pres">
      <dgm:prSet presAssocID="{BB19BD3E-542D-44CF-813D-9BE73BBA7DEA}" presName="image3" presStyleLbl="node3" presStyleIdx="5" presStyleCnt="8"/>
      <dgm:spPr/>
    </dgm:pt>
    <dgm:pt modelId="{E316EC6D-ADBF-4C54-9FE9-5E078825C32C}" type="pres">
      <dgm:prSet presAssocID="{BB19BD3E-542D-44CF-813D-9BE73BBA7DEA}" presName="text3" presStyleLbl="revTx" presStyleIdx="9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9DB467-8901-47AB-96D4-43082FB477E0}" type="pres">
      <dgm:prSet presAssocID="{BB19BD3E-542D-44CF-813D-9BE73BBA7DEA}" presName="hierChild4" presStyleCnt="0"/>
      <dgm:spPr/>
    </dgm:pt>
    <dgm:pt modelId="{DFE654CF-0141-4388-87F8-0DF1922DE7FC}" type="pres">
      <dgm:prSet presAssocID="{792A3422-0D44-4C6A-BDAC-77190F1DFF23}" presName="Name10" presStyleLbl="parChTrans1D2" presStyleIdx="3" presStyleCnt="4"/>
      <dgm:spPr/>
      <dgm:t>
        <a:bodyPr/>
        <a:lstStyle/>
        <a:p>
          <a:endParaRPr lang="en-US"/>
        </a:p>
      </dgm:t>
    </dgm:pt>
    <dgm:pt modelId="{5F2036BA-8EAD-4CAD-BFEF-5D86CFF38A81}" type="pres">
      <dgm:prSet presAssocID="{5714885E-B01D-4FEF-954B-B2CF9632A7D5}" presName="hierRoot2" presStyleCnt="0"/>
      <dgm:spPr/>
    </dgm:pt>
    <dgm:pt modelId="{EA792E77-B64E-4199-96C4-84C497C4DCE8}" type="pres">
      <dgm:prSet presAssocID="{5714885E-B01D-4FEF-954B-B2CF9632A7D5}" presName="composite2" presStyleCnt="0"/>
      <dgm:spPr/>
    </dgm:pt>
    <dgm:pt modelId="{9059BB30-FF44-41AF-80CA-1583640360FB}" type="pres">
      <dgm:prSet presAssocID="{5714885E-B01D-4FEF-954B-B2CF9632A7D5}" presName="image2" presStyleLbl="node2" presStyleIdx="3" presStyleCnt="4"/>
      <dgm:spPr/>
    </dgm:pt>
    <dgm:pt modelId="{16B2B5FC-862F-4A69-85A0-EFB938CD1DBB}" type="pres">
      <dgm:prSet presAssocID="{5714885E-B01D-4FEF-954B-B2CF9632A7D5}" presName="text2" presStyleLbl="revTx" presStyleIdx="10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BFBEAA-CA65-407C-8B06-F00D4B9432A4}" type="pres">
      <dgm:prSet presAssocID="{5714885E-B01D-4FEF-954B-B2CF9632A7D5}" presName="hierChild3" presStyleCnt="0"/>
      <dgm:spPr/>
    </dgm:pt>
    <dgm:pt modelId="{CAD2E50E-C40D-47FD-B6D4-F4AE068D6953}" type="pres">
      <dgm:prSet presAssocID="{AB5A7A66-30EF-4C19-9FDF-028C912DFD13}" presName="Name17" presStyleLbl="parChTrans1D3" presStyleIdx="6" presStyleCnt="8"/>
      <dgm:spPr/>
      <dgm:t>
        <a:bodyPr/>
        <a:lstStyle/>
        <a:p>
          <a:endParaRPr lang="en-US"/>
        </a:p>
      </dgm:t>
    </dgm:pt>
    <dgm:pt modelId="{8BCF16C6-7ECF-4186-A278-87C0720FD58E}" type="pres">
      <dgm:prSet presAssocID="{4C7FFDD0-DACE-475F-946A-53EB6CDF6138}" presName="hierRoot3" presStyleCnt="0"/>
      <dgm:spPr/>
    </dgm:pt>
    <dgm:pt modelId="{7258A4B3-4FF2-421E-A45C-461878C8EB1E}" type="pres">
      <dgm:prSet presAssocID="{4C7FFDD0-DACE-475F-946A-53EB6CDF6138}" presName="composite3" presStyleCnt="0"/>
      <dgm:spPr/>
    </dgm:pt>
    <dgm:pt modelId="{A8AF3734-69B1-4077-A872-ABDBFC5814CB}" type="pres">
      <dgm:prSet presAssocID="{4C7FFDD0-DACE-475F-946A-53EB6CDF6138}" presName="image3" presStyleLbl="node3" presStyleIdx="6" presStyleCnt="8"/>
      <dgm:spPr/>
    </dgm:pt>
    <dgm:pt modelId="{0BE9FAC0-1F8E-42AA-807A-509022B972AC}" type="pres">
      <dgm:prSet presAssocID="{4C7FFDD0-DACE-475F-946A-53EB6CDF6138}" presName="text3" presStyleLbl="revTx" presStyleIdx="1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0AABBC-A40E-490C-B761-A8711F336D9E}" type="pres">
      <dgm:prSet presAssocID="{4C7FFDD0-DACE-475F-946A-53EB6CDF6138}" presName="hierChild4" presStyleCnt="0"/>
      <dgm:spPr/>
    </dgm:pt>
    <dgm:pt modelId="{99DFCB2D-21DD-4AA9-ADAA-079D60BA775E}" type="pres">
      <dgm:prSet presAssocID="{6BC01E21-A044-4492-9DAE-D2F13A55873E}" presName="Name17" presStyleLbl="parChTrans1D3" presStyleIdx="7" presStyleCnt="8"/>
      <dgm:spPr/>
      <dgm:t>
        <a:bodyPr/>
        <a:lstStyle/>
        <a:p>
          <a:endParaRPr lang="en-US"/>
        </a:p>
      </dgm:t>
    </dgm:pt>
    <dgm:pt modelId="{26978D34-4848-4B52-828D-CAB7638BAA88}" type="pres">
      <dgm:prSet presAssocID="{A988B0AD-F0E5-4B64-B1D9-99F4A08F6F49}" presName="hierRoot3" presStyleCnt="0"/>
      <dgm:spPr/>
    </dgm:pt>
    <dgm:pt modelId="{DBF9CFEC-2E82-40D5-87B1-9C7BA7A2D37D}" type="pres">
      <dgm:prSet presAssocID="{A988B0AD-F0E5-4B64-B1D9-99F4A08F6F49}" presName="composite3" presStyleCnt="0"/>
      <dgm:spPr/>
    </dgm:pt>
    <dgm:pt modelId="{7162188F-4632-4599-80B9-3705513C1E67}" type="pres">
      <dgm:prSet presAssocID="{A988B0AD-F0E5-4B64-B1D9-99F4A08F6F49}" presName="image3" presStyleLbl="node3" presStyleIdx="7" presStyleCnt="8"/>
      <dgm:spPr/>
    </dgm:pt>
    <dgm:pt modelId="{A5F97571-1F96-4BB4-A688-E4F51940352D}" type="pres">
      <dgm:prSet presAssocID="{A988B0AD-F0E5-4B64-B1D9-99F4A08F6F49}" presName="text3" presStyleLbl="revTx" presStyleIdx="12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5D4041-2E95-4B62-923B-8616F6474996}" type="pres">
      <dgm:prSet presAssocID="{A988B0AD-F0E5-4B64-B1D9-99F4A08F6F49}" presName="hierChild4" presStyleCnt="0"/>
      <dgm:spPr/>
    </dgm:pt>
  </dgm:ptLst>
  <dgm:cxnLst>
    <dgm:cxn modelId="{B29521E8-FE1A-41E2-863C-3D2D0F849E44}" type="presOf" srcId="{65141996-228E-4FF7-B686-9B9418A93B58}" destId="{D5953B57-18A1-43DF-8081-58EC3D4DEFB0}" srcOrd="0" destOrd="0" presId="urn:microsoft.com/office/officeart/2009/layout/CirclePictureHierarchy"/>
    <dgm:cxn modelId="{376D591E-4F2C-43AA-828C-327F185325F3}" type="presOf" srcId="{ADAC000A-FABB-490D-B7B6-C813C0566BDB}" destId="{32353386-5810-4BA7-A9C6-F3D8C8F66D8D}" srcOrd="0" destOrd="0" presId="urn:microsoft.com/office/officeart/2009/layout/CirclePictureHierarchy"/>
    <dgm:cxn modelId="{4E7EF1C6-5B80-458E-8C55-2E3F4274706A}" type="presOf" srcId="{BB19BD3E-542D-44CF-813D-9BE73BBA7DEA}" destId="{E316EC6D-ADBF-4C54-9FE9-5E078825C32C}" srcOrd="0" destOrd="0" presId="urn:microsoft.com/office/officeart/2009/layout/CirclePictureHierarchy"/>
    <dgm:cxn modelId="{CD8238C2-66EF-470A-9D19-286BB85E70BD}" srcId="{01C43570-DEA1-4B25-BB48-F4886902F65F}" destId="{251E0D09-A6FE-4F9D-9E80-7F1848945CC7}" srcOrd="0" destOrd="0" parTransId="{DBAE8C36-1386-4811-8EDA-EE935D6AACA2}" sibTransId="{CB8C1394-CEF8-4CFA-9147-61E0DDD8F1D3}"/>
    <dgm:cxn modelId="{1823F7DC-40EB-4B7D-9FE7-AD897C245687}" srcId="{251E0D09-A6FE-4F9D-9E80-7F1848945CC7}" destId="{5714885E-B01D-4FEF-954B-B2CF9632A7D5}" srcOrd="3" destOrd="0" parTransId="{792A3422-0D44-4C6A-BDAC-77190F1DFF23}" sibTransId="{E07C603C-7265-4F81-964C-9F2E8748EA17}"/>
    <dgm:cxn modelId="{525E0FCC-84B6-4159-AB3B-65F29B703E8F}" type="presOf" srcId="{4C7FFDD0-DACE-475F-946A-53EB6CDF6138}" destId="{0BE9FAC0-1F8E-42AA-807A-509022B972AC}" srcOrd="0" destOrd="0" presId="urn:microsoft.com/office/officeart/2009/layout/CirclePictureHierarchy"/>
    <dgm:cxn modelId="{BB7355D0-34BB-49AB-BFF7-0B1476CD8718}" type="presOf" srcId="{01C43570-DEA1-4B25-BB48-F4886902F65F}" destId="{A13D596B-CB04-4E63-B0F6-3669C9C7F6F8}" srcOrd="0" destOrd="0" presId="urn:microsoft.com/office/officeart/2009/layout/CirclePictureHierarchy"/>
    <dgm:cxn modelId="{6271D191-BFF3-4A71-B695-B33009E201AB}" type="presOf" srcId="{EE5FD18D-BB84-46D0-B65D-E90EAB09D8A5}" destId="{209F4D6D-CDC3-4345-A186-9A5C0BA89606}" srcOrd="0" destOrd="0" presId="urn:microsoft.com/office/officeart/2009/layout/CirclePictureHierarchy"/>
    <dgm:cxn modelId="{72236750-76FC-4980-8AE4-32F4B677C3A9}" type="presOf" srcId="{52B1117A-7BAD-4684-8853-F74AB22EE5C0}" destId="{DE6C9E4C-87DC-4476-AE14-5A4B4A8AD139}" srcOrd="0" destOrd="0" presId="urn:microsoft.com/office/officeart/2009/layout/CirclePictureHierarchy"/>
    <dgm:cxn modelId="{6A4A2C1D-2861-402B-B020-196EFDC31B31}" type="presOf" srcId="{7009C987-F00A-4D8D-BF12-CC8F6CBFBF68}" destId="{C82ECCF7-D672-4B31-9A9F-0DFDC4C8ADF1}" srcOrd="0" destOrd="0" presId="urn:microsoft.com/office/officeart/2009/layout/CirclePictureHierarchy"/>
    <dgm:cxn modelId="{D9AC46DD-9985-4798-8162-446903EBB3AE}" type="presOf" srcId="{792A3422-0D44-4C6A-BDAC-77190F1DFF23}" destId="{DFE654CF-0141-4388-87F8-0DF1922DE7FC}" srcOrd="0" destOrd="0" presId="urn:microsoft.com/office/officeart/2009/layout/CirclePictureHierarchy"/>
    <dgm:cxn modelId="{112BB519-F1AB-4CD1-B50F-97CE5D39E397}" type="presOf" srcId="{251E0D09-A6FE-4F9D-9E80-7F1848945CC7}" destId="{91BB9A1F-C87E-4792-B9F1-D6285CCEA997}" srcOrd="0" destOrd="0" presId="urn:microsoft.com/office/officeart/2009/layout/CirclePictureHierarchy"/>
    <dgm:cxn modelId="{8287373F-D8F2-487B-BB72-818BE134136C}" type="presOf" srcId="{04F7181E-852B-49DF-9B91-EFF21E685254}" destId="{1CA1B5B0-7A2E-4A19-B139-DF98F147D18C}" srcOrd="0" destOrd="0" presId="urn:microsoft.com/office/officeart/2009/layout/CirclePictureHierarchy"/>
    <dgm:cxn modelId="{68FA80C5-310A-46B2-AFC1-178CABFB081E}" srcId="{0D2E9687-13F4-4F51-B9DA-81E59B97B99D}" destId="{BE23EF88-57A2-4CF8-8FE4-1687A853A8E9}" srcOrd="1" destOrd="0" parTransId="{32C26639-8935-4B59-84DC-90C497C61A21}" sibTransId="{604591D5-4F0B-469A-9495-6BDD43CCC99F}"/>
    <dgm:cxn modelId="{B343F3DF-6D1B-4C6D-B017-2EFDE25B90B9}" srcId="{FE62C20C-D032-433A-BCC4-10157C150506}" destId="{BB19BD3E-542D-44CF-813D-9BE73BBA7DEA}" srcOrd="1" destOrd="0" parTransId="{7009C987-F00A-4D8D-BF12-CC8F6CBFBF68}" sibTransId="{B59E0D55-3599-4AC6-8033-9C9A5C54B19D}"/>
    <dgm:cxn modelId="{3F1A7886-D409-47A0-AEE4-81640559EB90}" srcId="{5714885E-B01D-4FEF-954B-B2CF9632A7D5}" destId="{4C7FFDD0-DACE-475F-946A-53EB6CDF6138}" srcOrd="0" destOrd="0" parTransId="{AB5A7A66-30EF-4C19-9FDF-028C912DFD13}" sibTransId="{2B5177ED-10D0-4B6D-9BED-3E7D9E0A44E7}"/>
    <dgm:cxn modelId="{4DE12848-A3EA-49F3-820B-56AFBBB9ED3B}" type="presOf" srcId="{FE62C20C-D032-433A-BCC4-10157C150506}" destId="{1399C1A4-C2DF-4500-AA1B-68247B5283F3}" srcOrd="0" destOrd="0" presId="urn:microsoft.com/office/officeart/2009/layout/CirclePictureHierarchy"/>
    <dgm:cxn modelId="{BBD6EE92-E189-4280-8583-F77B1A7C4B20}" srcId="{251E0D09-A6FE-4F9D-9E80-7F1848945CC7}" destId="{0D2E9687-13F4-4F51-B9DA-81E59B97B99D}" srcOrd="0" destOrd="0" parTransId="{367880BE-726E-44E9-BC1B-534C2A475252}" sibTransId="{3275B6C0-792C-4324-8C3B-1BA9F9202BCE}"/>
    <dgm:cxn modelId="{B0FBDB07-541F-40E2-84F4-8F40A88CE497}" type="presOf" srcId="{A7A16D0E-000E-4871-A7FE-B14E2FD0CA70}" destId="{16145F2C-C9B4-4435-9D5A-26B7B8373DB6}" srcOrd="0" destOrd="0" presId="urn:microsoft.com/office/officeart/2009/layout/CirclePictureHierarchy"/>
    <dgm:cxn modelId="{00C836C4-D339-458D-941B-57206BF0CB54}" srcId="{0D2E9687-13F4-4F51-B9DA-81E59B97B99D}" destId="{F1DBB6EB-3A11-46E0-A823-C88A3CCF3B32}" srcOrd="0" destOrd="0" parTransId="{ADAC000A-FABB-490D-B7B6-C813C0566BDB}" sibTransId="{037C305D-E20E-4ED8-AEE5-91D27868DF57}"/>
    <dgm:cxn modelId="{8C9F7CDE-251C-41B4-83CD-40934CB10251}" type="presOf" srcId="{32C26639-8935-4B59-84DC-90C497C61A21}" destId="{E6D903D3-33D8-4A30-B87E-B9529E91CC76}" srcOrd="0" destOrd="0" presId="urn:microsoft.com/office/officeart/2009/layout/CirclePictureHierarchy"/>
    <dgm:cxn modelId="{8B6D0E04-F00B-477E-B2EA-4CF0FAE891DB}" type="presOf" srcId="{65CB9236-8003-490D-948B-E1C42AB13824}" destId="{3E9323E5-27C7-48FF-9C6C-AEC05E4F7114}" srcOrd="0" destOrd="0" presId="urn:microsoft.com/office/officeart/2009/layout/CirclePictureHierarchy"/>
    <dgm:cxn modelId="{143A42A5-A924-405B-AC04-C30BC3375663}" srcId="{65CB9236-8003-490D-948B-E1C42AB13824}" destId="{04F7181E-852B-49DF-9B91-EFF21E685254}" srcOrd="0" destOrd="0" parTransId="{77E5FC7C-1222-44A4-B4B9-68F490F4F221}" sibTransId="{1B01C76B-D3F3-493B-8DCA-6A2D5E698E2B}"/>
    <dgm:cxn modelId="{0067B07D-CC22-4A7C-B50B-CF17A1D00416}" type="presOf" srcId="{BE23EF88-57A2-4CF8-8FE4-1687A853A8E9}" destId="{0FC7D36F-BBFE-4B4E-9315-D1398FDAF32D}" srcOrd="0" destOrd="0" presId="urn:microsoft.com/office/officeart/2009/layout/CirclePictureHierarchy"/>
    <dgm:cxn modelId="{EC12072C-75CE-456D-9736-2CA235E44307}" srcId="{5714885E-B01D-4FEF-954B-B2CF9632A7D5}" destId="{A988B0AD-F0E5-4B64-B1D9-99F4A08F6F49}" srcOrd="1" destOrd="0" parTransId="{6BC01E21-A044-4492-9DAE-D2F13A55873E}" sibTransId="{3FD6965C-0696-4B01-B9B2-8108587E46FC}"/>
    <dgm:cxn modelId="{812FFDFC-E829-4351-9293-35E082CA05C3}" srcId="{65CB9236-8003-490D-948B-E1C42AB13824}" destId="{EE5FD18D-BB84-46D0-B65D-E90EAB09D8A5}" srcOrd="1" destOrd="0" parTransId="{65141996-228E-4FF7-B686-9B9418A93B58}" sibTransId="{BA36E7FC-A768-46D6-8B73-F04254DF6347}"/>
    <dgm:cxn modelId="{2EB677E2-B619-4C00-A16D-13F74F123F19}" type="presOf" srcId="{77E5FC7C-1222-44A4-B4B9-68F490F4F221}" destId="{98C28FAF-91A9-4064-ADF5-EFF58E6E92B1}" srcOrd="0" destOrd="0" presId="urn:microsoft.com/office/officeart/2009/layout/CirclePictureHierarchy"/>
    <dgm:cxn modelId="{4B4FDDFC-8BB3-4EFE-ABD1-7698A62818F0}" type="presOf" srcId="{6BC01E21-A044-4492-9DAE-D2F13A55873E}" destId="{99DFCB2D-21DD-4AA9-ADAA-079D60BA775E}" srcOrd="0" destOrd="0" presId="urn:microsoft.com/office/officeart/2009/layout/CirclePictureHierarchy"/>
    <dgm:cxn modelId="{14C9AEBA-0A66-49B2-BF83-93EA54820246}" type="presOf" srcId="{367880BE-726E-44E9-BC1B-534C2A475252}" destId="{DF346704-32B2-469F-A4B4-64C0CD4DABB1}" srcOrd="0" destOrd="0" presId="urn:microsoft.com/office/officeart/2009/layout/CirclePictureHierarchy"/>
    <dgm:cxn modelId="{04064930-105B-483B-AA64-93455B65915C}" srcId="{251E0D09-A6FE-4F9D-9E80-7F1848945CC7}" destId="{65CB9236-8003-490D-948B-E1C42AB13824}" srcOrd="1" destOrd="0" parTransId="{3921DAC3-61A5-4D6F-806D-118DB7724E75}" sibTransId="{E84F8C93-F355-47DA-A7A1-544261E1246D}"/>
    <dgm:cxn modelId="{81163CCB-2438-47E2-8962-9802CAF13EDE}" type="presOf" srcId="{0D2E9687-13F4-4F51-B9DA-81E59B97B99D}" destId="{75BCE0EB-C336-42C7-BFC3-A0915A8E2DDD}" srcOrd="0" destOrd="0" presId="urn:microsoft.com/office/officeart/2009/layout/CirclePictureHierarchy"/>
    <dgm:cxn modelId="{1C4899E3-537A-4BE5-8715-5809C9775E1F}" type="presOf" srcId="{AB5A7A66-30EF-4C19-9FDF-028C912DFD13}" destId="{CAD2E50E-C40D-47FD-B6D4-F4AE068D6953}" srcOrd="0" destOrd="0" presId="urn:microsoft.com/office/officeart/2009/layout/CirclePictureHierarchy"/>
    <dgm:cxn modelId="{D6930865-0729-4A5A-9978-0E4A453F8979}" type="presOf" srcId="{A988B0AD-F0E5-4B64-B1D9-99F4A08F6F49}" destId="{A5F97571-1F96-4BB4-A688-E4F51940352D}" srcOrd="0" destOrd="0" presId="urn:microsoft.com/office/officeart/2009/layout/CirclePictureHierarchy"/>
    <dgm:cxn modelId="{A75AB4BC-E755-44FC-9AD2-7FF08B66BFE8}" type="presOf" srcId="{F80097A2-1152-4D8D-859E-67D06937A9A6}" destId="{5BDCE514-802E-47AF-8BBC-1F820FDD3C59}" srcOrd="0" destOrd="0" presId="urn:microsoft.com/office/officeart/2009/layout/CirclePictureHierarchy"/>
    <dgm:cxn modelId="{6A94A023-64D9-4E7E-9DC4-95C20A6EE1C9}" type="presOf" srcId="{3921DAC3-61A5-4D6F-806D-118DB7724E75}" destId="{C9A6EAE8-E44F-4905-AE4C-72E7F95B7DFB}" srcOrd="0" destOrd="0" presId="urn:microsoft.com/office/officeart/2009/layout/CirclePictureHierarchy"/>
    <dgm:cxn modelId="{17F49E77-7B38-47FA-AECE-0EC0F7541D45}" srcId="{251E0D09-A6FE-4F9D-9E80-7F1848945CC7}" destId="{FE62C20C-D032-433A-BCC4-10157C150506}" srcOrd="2" destOrd="0" parTransId="{F80097A2-1152-4D8D-859E-67D06937A9A6}" sibTransId="{A062BD6E-DDD2-4A94-9A2E-29A8C88B2A2D}"/>
    <dgm:cxn modelId="{789B54ED-039E-4C6B-B8BD-C8D7B83DC659}" type="presOf" srcId="{F1DBB6EB-3A11-46E0-A823-C88A3CCF3B32}" destId="{6AF0413E-90D7-411C-B62C-179E95C7307D}" srcOrd="0" destOrd="0" presId="urn:microsoft.com/office/officeart/2009/layout/CirclePictureHierarchy"/>
    <dgm:cxn modelId="{4FE366AD-7559-4B6B-BE76-4767479CE2F9}" srcId="{FE62C20C-D032-433A-BCC4-10157C150506}" destId="{52B1117A-7BAD-4684-8853-F74AB22EE5C0}" srcOrd="0" destOrd="0" parTransId="{A7A16D0E-000E-4871-A7FE-B14E2FD0CA70}" sibTransId="{75340AA7-8402-4D15-A8AE-F74F5304F955}"/>
    <dgm:cxn modelId="{7BA89895-BE28-45F7-9A84-9FF725E6BF2F}" type="presOf" srcId="{5714885E-B01D-4FEF-954B-B2CF9632A7D5}" destId="{16B2B5FC-862F-4A69-85A0-EFB938CD1DBB}" srcOrd="0" destOrd="0" presId="urn:microsoft.com/office/officeart/2009/layout/CirclePictureHierarchy"/>
    <dgm:cxn modelId="{1DE179DD-25FC-4879-936D-ABC518120552}" type="presParOf" srcId="{A13D596B-CB04-4E63-B0F6-3669C9C7F6F8}" destId="{EDE2BBD5-FCF3-43B3-82CD-A515063CBDAD}" srcOrd="0" destOrd="0" presId="urn:microsoft.com/office/officeart/2009/layout/CirclePictureHierarchy"/>
    <dgm:cxn modelId="{21CA37E9-A4AA-4B5A-BAB9-8D2DB2389C47}" type="presParOf" srcId="{EDE2BBD5-FCF3-43B3-82CD-A515063CBDAD}" destId="{C7999F13-2A98-4A64-9BBD-690E920B2C38}" srcOrd="0" destOrd="0" presId="urn:microsoft.com/office/officeart/2009/layout/CirclePictureHierarchy"/>
    <dgm:cxn modelId="{264D1277-235E-48AB-8C3F-84C1413D0349}" type="presParOf" srcId="{C7999F13-2A98-4A64-9BBD-690E920B2C38}" destId="{2CC074C1-F478-4FE8-AC0B-ACD34C395E7F}" srcOrd="0" destOrd="0" presId="urn:microsoft.com/office/officeart/2009/layout/CirclePictureHierarchy"/>
    <dgm:cxn modelId="{6E61F04D-760D-4CDE-98FE-C7BB9FAEF7ED}" type="presParOf" srcId="{C7999F13-2A98-4A64-9BBD-690E920B2C38}" destId="{91BB9A1F-C87E-4792-B9F1-D6285CCEA997}" srcOrd="1" destOrd="0" presId="urn:microsoft.com/office/officeart/2009/layout/CirclePictureHierarchy"/>
    <dgm:cxn modelId="{BF1082C5-8233-4637-9CC2-EDAB74FA61F2}" type="presParOf" srcId="{EDE2BBD5-FCF3-43B3-82CD-A515063CBDAD}" destId="{B31A4ED9-AAE8-4E0A-8787-62B64BE63595}" srcOrd="1" destOrd="0" presId="urn:microsoft.com/office/officeart/2009/layout/CirclePictureHierarchy"/>
    <dgm:cxn modelId="{0AE58043-19FF-4A37-B014-C412BC76704C}" type="presParOf" srcId="{B31A4ED9-AAE8-4E0A-8787-62B64BE63595}" destId="{DF346704-32B2-469F-A4B4-64C0CD4DABB1}" srcOrd="0" destOrd="0" presId="urn:microsoft.com/office/officeart/2009/layout/CirclePictureHierarchy"/>
    <dgm:cxn modelId="{89EEE22C-BAB2-4709-A305-A87DAB0C66AD}" type="presParOf" srcId="{B31A4ED9-AAE8-4E0A-8787-62B64BE63595}" destId="{FE95F4C1-5881-4B77-B2FE-82C171DEECCE}" srcOrd="1" destOrd="0" presId="urn:microsoft.com/office/officeart/2009/layout/CirclePictureHierarchy"/>
    <dgm:cxn modelId="{9FE61DC7-000A-4FAF-B655-3DF54D05B188}" type="presParOf" srcId="{FE95F4C1-5881-4B77-B2FE-82C171DEECCE}" destId="{624B0669-D228-4D52-99F7-5DA9EDEAFFE5}" srcOrd="0" destOrd="0" presId="urn:microsoft.com/office/officeart/2009/layout/CirclePictureHierarchy"/>
    <dgm:cxn modelId="{69C14796-A709-4AE1-9186-16EEC4CB3508}" type="presParOf" srcId="{624B0669-D228-4D52-99F7-5DA9EDEAFFE5}" destId="{54D3F135-CECD-4D75-B1FA-A210DB890C23}" srcOrd="0" destOrd="0" presId="urn:microsoft.com/office/officeart/2009/layout/CirclePictureHierarchy"/>
    <dgm:cxn modelId="{630A62CB-ED35-40F3-B369-40C1083A4F28}" type="presParOf" srcId="{624B0669-D228-4D52-99F7-5DA9EDEAFFE5}" destId="{75BCE0EB-C336-42C7-BFC3-A0915A8E2DDD}" srcOrd="1" destOrd="0" presId="urn:microsoft.com/office/officeart/2009/layout/CirclePictureHierarchy"/>
    <dgm:cxn modelId="{C2672CED-D479-46E7-8B66-C75117881279}" type="presParOf" srcId="{FE95F4C1-5881-4B77-B2FE-82C171DEECCE}" destId="{B5DDC5C4-6ED4-4A6E-9EEC-CAF059B50B31}" srcOrd="1" destOrd="0" presId="urn:microsoft.com/office/officeart/2009/layout/CirclePictureHierarchy"/>
    <dgm:cxn modelId="{993A5F45-FB15-418A-9281-25B1A2B34519}" type="presParOf" srcId="{B5DDC5C4-6ED4-4A6E-9EEC-CAF059B50B31}" destId="{32353386-5810-4BA7-A9C6-F3D8C8F66D8D}" srcOrd="0" destOrd="0" presId="urn:microsoft.com/office/officeart/2009/layout/CirclePictureHierarchy"/>
    <dgm:cxn modelId="{0CB5F779-0E9A-495E-9893-CA920ABC5FD7}" type="presParOf" srcId="{B5DDC5C4-6ED4-4A6E-9EEC-CAF059B50B31}" destId="{782431EF-4E53-4686-800C-B0CC201A8729}" srcOrd="1" destOrd="0" presId="urn:microsoft.com/office/officeart/2009/layout/CirclePictureHierarchy"/>
    <dgm:cxn modelId="{3AFDCBC6-09E0-4BD7-BE85-3C57300DA157}" type="presParOf" srcId="{782431EF-4E53-4686-800C-B0CC201A8729}" destId="{DBF75CB6-E3CF-4CB9-96F3-0F336E63F772}" srcOrd="0" destOrd="0" presId="urn:microsoft.com/office/officeart/2009/layout/CirclePictureHierarchy"/>
    <dgm:cxn modelId="{C82932EE-918B-451B-84F0-1EE8127CB6D6}" type="presParOf" srcId="{DBF75CB6-E3CF-4CB9-96F3-0F336E63F772}" destId="{81943008-1CF4-4502-9F46-72AEB2A7CE21}" srcOrd="0" destOrd="0" presId="urn:microsoft.com/office/officeart/2009/layout/CirclePictureHierarchy"/>
    <dgm:cxn modelId="{D5081FD4-99F9-4DA5-BBDC-380E9F42462A}" type="presParOf" srcId="{DBF75CB6-E3CF-4CB9-96F3-0F336E63F772}" destId="{6AF0413E-90D7-411C-B62C-179E95C7307D}" srcOrd="1" destOrd="0" presId="urn:microsoft.com/office/officeart/2009/layout/CirclePictureHierarchy"/>
    <dgm:cxn modelId="{209B7D12-5DED-4AA4-820C-570FFC276421}" type="presParOf" srcId="{782431EF-4E53-4686-800C-B0CC201A8729}" destId="{8C124A63-C0A3-4AC3-88FD-A8C6382E119E}" srcOrd="1" destOrd="0" presId="urn:microsoft.com/office/officeart/2009/layout/CirclePictureHierarchy"/>
    <dgm:cxn modelId="{44A09018-C344-4420-B73F-3D79359FDEF4}" type="presParOf" srcId="{B5DDC5C4-6ED4-4A6E-9EEC-CAF059B50B31}" destId="{E6D903D3-33D8-4A30-B87E-B9529E91CC76}" srcOrd="2" destOrd="0" presId="urn:microsoft.com/office/officeart/2009/layout/CirclePictureHierarchy"/>
    <dgm:cxn modelId="{DC226931-5E81-498B-97EA-809551D6114D}" type="presParOf" srcId="{B5DDC5C4-6ED4-4A6E-9EEC-CAF059B50B31}" destId="{644A7B87-1185-43AA-8AF1-7BCB61A298D5}" srcOrd="3" destOrd="0" presId="urn:microsoft.com/office/officeart/2009/layout/CirclePictureHierarchy"/>
    <dgm:cxn modelId="{A8E216E8-C758-4F21-B917-FB05B044C754}" type="presParOf" srcId="{644A7B87-1185-43AA-8AF1-7BCB61A298D5}" destId="{101DF0D3-75DD-4A4E-ACD0-B310CBB5F458}" srcOrd="0" destOrd="0" presId="urn:microsoft.com/office/officeart/2009/layout/CirclePictureHierarchy"/>
    <dgm:cxn modelId="{E3D08DD5-CE43-4F9A-A0FD-039242A180A5}" type="presParOf" srcId="{101DF0D3-75DD-4A4E-ACD0-B310CBB5F458}" destId="{786A6E1D-7922-49D7-B70B-300B0594B1D9}" srcOrd="0" destOrd="0" presId="urn:microsoft.com/office/officeart/2009/layout/CirclePictureHierarchy"/>
    <dgm:cxn modelId="{409ABCD8-80F9-4B9D-817F-A928EC621DF1}" type="presParOf" srcId="{101DF0D3-75DD-4A4E-ACD0-B310CBB5F458}" destId="{0FC7D36F-BBFE-4B4E-9315-D1398FDAF32D}" srcOrd="1" destOrd="0" presId="urn:microsoft.com/office/officeart/2009/layout/CirclePictureHierarchy"/>
    <dgm:cxn modelId="{DEF72FA3-A24A-43CC-9C6C-50E0F4F7C598}" type="presParOf" srcId="{644A7B87-1185-43AA-8AF1-7BCB61A298D5}" destId="{0D4CE86F-6D8B-45A4-B26D-9263D1B94E07}" srcOrd="1" destOrd="0" presId="urn:microsoft.com/office/officeart/2009/layout/CirclePictureHierarchy"/>
    <dgm:cxn modelId="{9CF92577-D815-4494-9FD4-1AA6C986CE59}" type="presParOf" srcId="{B31A4ED9-AAE8-4E0A-8787-62B64BE63595}" destId="{C9A6EAE8-E44F-4905-AE4C-72E7F95B7DFB}" srcOrd="2" destOrd="0" presId="urn:microsoft.com/office/officeart/2009/layout/CirclePictureHierarchy"/>
    <dgm:cxn modelId="{2E01FBB8-31B9-49DB-AC80-20956FDF4D9A}" type="presParOf" srcId="{B31A4ED9-AAE8-4E0A-8787-62B64BE63595}" destId="{1FA4C93C-1F49-4D24-9312-5386C048D1C0}" srcOrd="3" destOrd="0" presId="urn:microsoft.com/office/officeart/2009/layout/CirclePictureHierarchy"/>
    <dgm:cxn modelId="{5E56C40C-5719-4266-BD85-D5D46D8A2BB5}" type="presParOf" srcId="{1FA4C93C-1F49-4D24-9312-5386C048D1C0}" destId="{FE7DC63D-5539-4ACA-8617-59190772106B}" srcOrd="0" destOrd="0" presId="urn:microsoft.com/office/officeart/2009/layout/CirclePictureHierarchy"/>
    <dgm:cxn modelId="{64D291EB-9275-413A-836D-C5FD336E5DD4}" type="presParOf" srcId="{FE7DC63D-5539-4ACA-8617-59190772106B}" destId="{A016F727-CE79-4BE5-BEF9-A81809A5181A}" srcOrd="0" destOrd="0" presId="urn:microsoft.com/office/officeart/2009/layout/CirclePictureHierarchy"/>
    <dgm:cxn modelId="{6FD00473-D7BA-40E6-9524-EBDF030F34CC}" type="presParOf" srcId="{FE7DC63D-5539-4ACA-8617-59190772106B}" destId="{3E9323E5-27C7-48FF-9C6C-AEC05E4F7114}" srcOrd="1" destOrd="0" presId="urn:microsoft.com/office/officeart/2009/layout/CirclePictureHierarchy"/>
    <dgm:cxn modelId="{7B1F5A19-BB31-4FB5-A663-6B864BCAD8A9}" type="presParOf" srcId="{1FA4C93C-1F49-4D24-9312-5386C048D1C0}" destId="{4B4A666D-8B79-4092-96CA-8CF1F059F859}" srcOrd="1" destOrd="0" presId="urn:microsoft.com/office/officeart/2009/layout/CirclePictureHierarchy"/>
    <dgm:cxn modelId="{A1D8F8F3-8F79-4788-AC72-16F753FC4345}" type="presParOf" srcId="{4B4A666D-8B79-4092-96CA-8CF1F059F859}" destId="{98C28FAF-91A9-4064-ADF5-EFF58E6E92B1}" srcOrd="0" destOrd="0" presId="urn:microsoft.com/office/officeart/2009/layout/CirclePictureHierarchy"/>
    <dgm:cxn modelId="{F2624754-ED42-4365-AEA6-E821E8A1CF05}" type="presParOf" srcId="{4B4A666D-8B79-4092-96CA-8CF1F059F859}" destId="{3A63325D-147E-47FC-8765-370E19859987}" srcOrd="1" destOrd="0" presId="urn:microsoft.com/office/officeart/2009/layout/CirclePictureHierarchy"/>
    <dgm:cxn modelId="{33CAA3F7-FA60-44DA-B677-82EED00820A3}" type="presParOf" srcId="{3A63325D-147E-47FC-8765-370E19859987}" destId="{F3EF7ABD-A3D1-4CC1-AA61-6181156DBE32}" srcOrd="0" destOrd="0" presId="urn:microsoft.com/office/officeart/2009/layout/CirclePictureHierarchy"/>
    <dgm:cxn modelId="{AC17E524-1055-45E0-AB00-F1ECD30E61B2}" type="presParOf" srcId="{F3EF7ABD-A3D1-4CC1-AA61-6181156DBE32}" destId="{16754D95-D0DE-4C55-B82B-E2544FD9AC4E}" srcOrd="0" destOrd="0" presId="urn:microsoft.com/office/officeart/2009/layout/CirclePictureHierarchy"/>
    <dgm:cxn modelId="{B6EC0482-B66E-4802-A038-023633432536}" type="presParOf" srcId="{F3EF7ABD-A3D1-4CC1-AA61-6181156DBE32}" destId="{1CA1B5B0-7A2E-4A19-B139-DF98F147D18C}" srcOrd="1" destOrd="0" presId="urn:microsoft.com/office/officeart/2009/layout/CirclePictureHierarchy"/>
    <dgm:cxn modelId="{69FB7E3A-C015-4073-9F1A-57EF056C51EA}" type="presParOf" srcId="{3A63325D-147E-47FC-8765-370E19859987}" destId="{9EC09BAF-0E44-4197-8B4E-0764C1F0695C}" srcOrd="1" destOrd="0" presId="urn:microsoft.com/office/officeart/2009/layout/CirclePictureHierarchy"/>
    <dgm:cxn modelId="{F17715A1-F007-4932-8A3C-A53E341153D6}" type="presParOf" srcId="{4B4A666D-8B79-4092-96CA-8CF1F059F859}" destId="{D5953B57-18A1-43DF-8081-58EC3D4DEFB0}" srcOrd="2" destOrd="0" presId="urn:microsoft.com/office/officeart/2009/layout/CirclePictureHierarchy"/>
    <dgm:cxn modelId="{648D11F0-7BC7-4711-970C-73E9E2E2F062}" type="presParOf" srcId="{4B4A666D-8B79-4092-96CA-8CF1F059F859}" destId="{0546E4EB-D825-4CA7-8A28-7E2CEC45E921}" srcOrd="3" destOrd="0" presId="urn:microsoft.com/office/officeart/2009/layout/CirclePictureHierarchy"/>
    <dgm:cxn modelId="{647D33F2-25AD-4869-819B-8DB3CACECBC7}" type="presParOf" srcId="{0546E4EB-D825-4CA7-8A28-7E2CEC45E921}" destId="{0B292788-3E19-492E-8751-B479A6169580}" srcOrd="0" destOrd="0" presId="urn:microsoft.com/office/officeart/2009/layout/CirclePictureHierarchy"/>
    <dgm:cxn modelId="{32BF2153-2AF3-4554-BA60-623EE7AD5B94}" type="presParOf" srcId="{0B292788-3E19-492E-8751-B479A6169580}" destId="{B105C7D0-E5BA-4D02-967F-84D09BB66810}" srcOrd="0" destOrd="0" presId="urn:microsoft.com/office/officeart/2009/layout/CirclePictureHierarchy"/>
    <dgm:cxn modelId="{9970327C-F1B4-4689-BD3F-56AB232D8B67}" type="presParOf" srcId="{0B292788-3E19-492E-8751-B479A6169580}" destId="{209F4D6D-CDC3-4345-A186-9A5C0BA89606}" srcOrd="1" destOrd="0" presId="urn:microsoft.com/office/officeart/2009/layout/CirclePictureHierarchy"/>
    <dgm:cxn modelId="{97C87683-763D-4AD4-8471-B03F307024ED}" type="presParOf" srcId="{0546E4EB-D825-4CA7-8A28-7E2CEC45E921}" destId="{6813CF01-2ACB-439E-87DF-016857EBAEFB}" srcOrd="1" destOrd="0" presId="urn:microsoft.com/office/officeart/2009/layout/CirclePictureHierarchy"/>
    <dgm:cxn modelId="{9B7701DE-818B-473E-BA4E-5D58DCCADB84}" type="presParOf" srcId="{B31A4ED9-AAE8-4E0A-8787-62B64BE63595}" destId="{5BDCE514-802E-47AF-8BBC-1F820FDD3C59}" srcOrd="4" destOrd="0" presId="urn:microsoft.com/office/officeart/2009/layout/CirclePictureHierarchy"/>
    <dgm:cxn modelId="{F4451E39-348A-44FE-AC08-EBB9BF36A2F7}" type="presParOf" srcId="{B31A4ED9-AAE8-4E0A-8787-62B64BE63595}" destId="{B5A36040-9423-4B99-8223-5BB2C81905C7}" srcOrd="5" destOrd="0" presId="urn:microsoft.com/office/officeart/2009/layout/CirclePictureHierarchy"/>
    <dgm:cxn modelId="{90425C79-350F-43E8-BEF3-F7A3D2847A17}" type="presParOf" srcId="{B5A36040-9423-4B99-8223-5BB2C81905C7}" destId="{ACCB3E3F-FED5-41C5-9CC9-0B000E9F9E54}" srcOrd="0" destOrd="0" presId="urn:microsoft.com/office/officeart/2009/layout/CirclePictureHierarchy"/>
    <dgm:cxn modelId="{F62419A1-148D-495F-85EC-B7E778A2D407}" type="presParOf" srcId="{ACCB3E3F-FED5-41C5-9CC9-0B000E9F9E54}" destId="{86629F1D-0BB0-4829-8EBF-18395A36080A}" srcOrd="0" destOrd="0" presId="urn:microsoft.com/office/officeart/2009/layout/CirclePictureHierarchy"/>
    <dgm:cxn modelId="{F5F5E797-93D1-4107-A4E8-759DE83EBA50}" type="presParOf" srcId="{ACCB3E3F-FED5-41C5-9CC9-0B000E9F9E54}" destId="{1399C1A4-C2DF-4500-AA1B-68247B5283F3}" srcOrd="1" destOrd="0" presId="urn:microsoft.com/office/officeart/2009/layout/CirclePictureHierarchy"/>
    <dgm:cxn modelId="{4BCD6E45-C407-4DCA-91A6-A9F61875F02E}" type="presParOf" srcId="{B5A36040-9423-4B99-8223-5BB2C81905C7}" destId="{566173D5-2ACF-445E-95EA-B2090599C179}" srcOrd="1" destOrd="0" presId="urn:microsoft.com/office/officeart/2009/layout/CirclePictureHierarchy"/>
    <dgm:cxn modelId="{1099AFAC-1E11-4674-BB1F-A5E2F2A59C27}" type="presParOf" srcId="{566173D5-2ACF-445E-95EA-B2090599C179}" destId="{16145F2C-C9B4-4435-9D5A-26B7B8373DB6}" srcOrd="0" destOrd="0" presId="urn:microsoft.com/office/officeart/2009/layout/CirclePictureHierarchy"/>
    <dgm:cxn modelId="{711E19EF-2D28-45C6-AEC2-74E7B5EEB47B}" type="presParOf" srcId="{566173D5-2ACF-445E-95EA-B2090599C179}" destId="{51079A9E-1C1D-4152-9DEC-EC3DF44C2C88}" srcOrd="1" destOrd="0" presId="urn:microsoft.com/office/officeart/2009/layout/CirclePictureHierarchy"/>
    <dgm:cxn modelId="{604524C9-E146-417A-9498-5DCCA654659C}" type="presParOf" srcId="{51079A9E-1C1D-4152-9DEC-EC3DF44C2C88}" destId="{EAC2FE32-0EBA-45B1-95C5-C51E28DBF362}" srcOrd="0" destOrd="0" presId="urn:microsoft.com/office/officeart/2009/layout/CirclePictureHierarchy"/>
    <dgm:cxn modelId="{DC6377C0-D1E4-4707-BB82-F6E434260B84}" type="presParOf" srcId="{EAC2FE32-0EBA-45B1-95C5-C51E28DBF362}" destId="{0C4FC0FA-650F-47E4-B8BC-88F0CD3D2A99}" srcOrd="0" destOrd="0" presId="urn:microsoft.com/office/officeart/2009/layout/CirclePictureHierarchy"/>
    <dgm:cxn modelId="{58CE8124-E1BA-4F39-A949-ED4855345FB5}" type="presParOf" srcId="{EAC2FE32-0EBA-45B1-95C5-C51E28DBF362}" destId="{DE6C9E4C-87DC-4476-AE14-5A4B4A8AD139}" srcOrd="1" destOrd="0" presId="urn:microsoft.com/office/officeart/2009/layout/CirclePictureHierarchy"/>
    <dgm:cxn modelId="{FDCE2F9A-6560-43E9-AD79-AD0936F8FBC4}" type="presParOf" srcId="{51079A9E-1C1D-4152-9DEC-EC3DF44C2C88}" destId="{7C0E4EB9-4513-4D87-9F24-18822D5CEA3E}" srcOrd="1" destOrd="0" presId="urn:microsoft.com/office/officeart/2009/layout/CirclePictureHierarchy"/>
    <dgm:cxn modelId="{960DC636-3633-4F16-BB51-AB0A4BB823A1}" type="presParOf" srcId="{566173D5-2ACF-445E-95EA-B2090599C179}" destId="{C82ECCF7-D672-4B31-9A9F-0DFDC4C8ADF1}" srcOrd="2" destOrd="0" presId="urn:microsoft.com/office/officeart/2009/layout/CirclePictureHierarchy"/>
    <dgm:cxn modelId="{251D5A4D-9167-490D-BF15-A5C974989A6D}" type="presParOf" srcId="{566173D5-2ACF-445E-95EA-B2090599C179}" destId="{9EAD7F43-68E5-4A51-838C-923A6246C1A0}" srcOrd="3" destOrd="0" presId="urn:microsoft.com/office/officeart/2009/layout/CirclePictureHierarchy"/>
    <dgm:cxn modelId="{7886414F-3BBA-4BA3-B06C-8D32A62CEBCF}" type="presParOf" srcId="{9EAD7F43-68E5-4A51-838C-923A6246C1A0}" destId="{6B4E51FC-F080-49A4-9991-4DC80F45FC25}" srcOrd="0" destOrd="0" presId="urn:microsoft.com/office/officeart/2009/layout/CirclePictureHierarchy"/>
    <dgm:cxn modelId="{98716B38-4224-40A9-99B6-39599BCADECD}" type="presParOf" srcId="{6B4E51FC-F080-49A4-9991-4DC80F45FC25}" destId="{A49D4E38-9F18-4A42-B558-D7EC60E4AB97}" srcOrd="0" destOrd="0" presId="urn:microsoft.com/office/officeart/2009/layout/CirclePictureHierarchy"/>
    <dgm:cxn modelId="{77278266-00E5-4B26-AC6A-622FD26DD31D}" type="presParOf" srcId="{6B4E51FC-F080-49A4-9991-4DC80F45FC25}" destId="{E316EC6D-ADBF-4C54-9FE9-5E078825C32C}" srcOrd="1" destOrd="0" presId="urn:microsoft.com/office/officeart/2009/layout/CirclePictureHierarchy"/>
    <dgm:cxn modelId="{BBD34BDC-FA64-4B27-A9FF-2F510A9C2870}" type="presParOf" srcId="{9EAD7F43-68E5-4A51-838C-923A6246C1A0}" destId="{339DB467-8901-47AB-96D4-43082FB477E0}" srcOrd="1" destOrd="0" presId="urn:microsoft.com/office/officeart/2009/layout/CirclePictureHierarchy"/>
    <dgm:cxn modelId="{B24521EF-EB90-4649-BEDB-A47969B4D041}" type="presParOf" srcId="{B31A4ED9-AAE8-4E0A-8787-62B64BE63595}" destId="{DFE654CF-0141-4388-87F8-0DF1922DE7FC}" srcOrd="6" destOrd="0" presId="urn:microsoft.com/office/officeart/2009/layout/CirclePictureHierarchy"/>
    <dgm:cxn modelId="{88AB6D4D-F7D8-4F08-91AE-75CDBA787958}" type="presParOf" srcId="{B31A4ED9-AAE8-4E0A-8787-62B64BE63595}" destId="{5F2036BA-8EAD-4CAD-BFEF-5D86CFF38A81}" srcOrd="7" destOrd="0" presId="urn:microsoft.com/office/officeart/2009/layout/CirclePictureHierarchy"/>
    <dgm:cxn modelId="{03249708-57BA-421D-B664-F828301CB3E0}" type="presParOf" srcId="{5F2036BA-8EAD-4CAD-BFEF-5D86CFF38A81}" destId="{EA792E77-B64E-4199-96C4-84C497C4DCE8}" srcOrd="0" destOrd="0" presId="urn:microsoft.com/office/officeart/2009/layout/CirclePictureHierarchy"/>
    <dgm:cxn modelId="{2E4F270D-4DF8-4235-8C09-561B849FA807}" type="presParOf" srcId="{EA792E77-B64E-4199-96C4-84C497C4DCE8}" destId="{9059BB30-FF44-41AF-80CA-1583640360FB}" srcOrd="0" destOrd="0" presId="urn:microsoft.com/office/officeart/2009/layout/CirclePictureHierarchy"/>
    <dgm:cxn modelId="{55A36E43-0DA8-40C9-A85E-BD25138FA4D3}" type="presParOf" srcId="{EA792E77-B64E-4199-96C4-84C497C4DCE8}" destId="{16B2B5FC-862F-4A69-85A0-EFB938CD1DBB}" srcOrd="1" destOrd="0" presId="urn:microsoft.com/office/officeart/2009/layout/CirclePictureHierarchy"/>
    <dgm:cxn modelId="{583978D8-A8A7-4C7A-ACAD-2465E1817AAB}" type="presParOf" srcId="{5F2036BA-8EAD-4CAD-BFEF-5D86CFF38A81}" destId="{A4BFBEAA-CA65-407C-8B06-F00D4B9432A4}" srcOrd="1" destOrd="0" presId="urn:microsoft.com/office/officeart/2009/layout/CirclePictureHierarchy"/>
    <dgm:cxn modelId="{6887FE31-8D21-4F25-8180-6CD21BFB52CB}" type="presParOf" srcId="{A4BFBEAA-CA65-407C-8B06-F00D4B9432A4}" destId="{CAD2E50E-C40D-47FD-B6D4-F4AE068D6953}" srcOrd="0" destOrd="0" presId="urn:microsoft.com/office/officeart/2009/layout/CirclePictureHierarchy"/>
    <dgm:cxn modelId="{07C3A187-8C41-4069-A964-640D91EE90CB}" type="presParOf" srcId="{A4BFBEAA-CA65-407C-8B06-F00D4B9432A4}" destId="{8BCF16C6-7ECF-4186-A278-87C0720FD58E}" srcOrd="1" destOrd="0" presId="urn:microsoft.com/office/officeart/2009/layout/CirclePictureHierarchy"/>
    <dgm:cxn modelId="{29C59246-B5FE-493D-8902-2D89FF3EB0FB}" type="presParOf" srcId="{8BCF16C6-7ECF-4186-A278-87C0720FD58E}" destId="{7258A4B3-4FF2-421E-A45C-461878C8EB1E}" srcOrd="0" destOrd="0" presId="urn:microsoft.com/office/officeart/2009/layout/CirclePictureHierarchy"/>
    <dgm:cxn modelId="{86E7B616-0B32-4FFE-9FCF-6E14D5FA3685}" type="presParOf" srcId="{7258A4B3-4FF2-421E-A45C-461878C8EB1E}" destId="{A8AF3734-69B1-4077-A872-ABDBFC5814CB}" srcOrd="0" destOrd="0" presId="urn:microsoft.com/office/officeart/2009/layout/CirclePictureHierarchy"/>
    <dgm:cxn modelId="{E3532248-91FD-440B-81C5-C882D1D9E33B}" type="presParOf" srcId="{7258A4B3-4FF2-421E-A45C-461878C8EB1E}" destId="{0BE9FAC0-1F8E-42AA-807A-509022B972AC}" srcOrd="1" destOrd="0" presId="urn:microsoft.com/office/officeart/2009/layout/CirclePictureHierarchy"/>
    <dgm:cxn modelId="{320F0826-8D74-4874-A498-7C4A6313CB5A}" type="presParOf" srcId="{8BCF16C6-7ECF-4186-A278-87C0720FD58E}" destId="{0F0AABBC-A40E-490C-B761-A8711F336D9E}" srcOrd="1" destOrd="0" presId="urn:microsoft.com/office/officeart/2009/layout/CirclePictureHierarchy"/>
    <dgm:cxn modelId="{1CB45792-01BF-4936-9B25-DB4F7DC8F8B5}" type="presParOf" srcId="{A4BFBEAA-CA65-407C-8B06-F00D4B9432A4}" destId="{99DFCB2D-21DD-4AA9-ADAA-079D60BA775E}" srcOrd="2" destOrd="0" presId="urn:microsoft.com/office/officeart/2009/layout/CirclePictureHierarchy"/>
    <dgm:cxn modelId="{6023E2F6-A9DB-4A18-8D19-9EC662591519}" type="presParOf" srcId="{A4BFBEAA-CA65-407C-8B06-F00D4B9432A4}" destId="{26978D34-4848-4B52-828D-CAB7638BAA88}" srcOrd="3" destOrd="0" presId="urn:microsoft.com/office/officeart/2009/layout/CirclePictureHierarchy"/>
    <dgm:cxn modelId="{E007D809-4290-4D59-8B05-8EF4585ED243}" type="presParOf" srcId="{26978D34-4848-4B52-828D-CAB7638BAA88}" destId="{DBF9CFEC-2E82-40D5-87B1-9C7BA7A2D37D}" srcOrd="0" destOrd="0" presId="urn:microsoft.com/office/officeart/2009/layout/CirclePictureHierarchy"/>
    <dgm:cxn modelId="{B714A2A4-144A-4F2F-A601-EEC4E0479330}" type="presParOf" srcId="{DBF9CFEC-2E82-40D5-87B1-9C7BA7A2D37D}" destId="{7162188F-4632-4599-80B9-3705513C1E67}" srcOrd="0" destOrd="0" presId="urn:microsoft.com/office/officeart/2009/layout/CirclePictureHierarchy"/>
    <dgm:cxn modelId="{C66C818C-64CA-48B4-9C53-994D795EC685}" type="presParOf" srcId="{DBF9CFEC-2E82-40D5-87B1-9C7BA7A2D37D}" destId="{A5F97571-1F96-4BB4-A688-E4F51940352D}" srcOrd="1" destOrd="0" presId="urn:microsoft.com/office/officeart/2009/layout/CirclePictureHierarchy"/>
    <dgm:cxn modelId="{4B4C8CE0-0F6E-4D77-B9BC-ECD9F82E979F}" type="presParOf" srcId="{26978D34-4848-4B52-828D-CAB7638BAA88}" destId="{285D4041-2E95-4B62-923B-8616F6474996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FCB2D-21DD-4AA9-ADAA-079D60BA775E}">
      <dsp:nvSpPr>
        <dsp:cNvPr id="0" name=""/>
        <dsp:cNvSpPr/>
      </dsp:nvSpPr>
      <dsp:spPr>
        <a:xfrm>
          <a:off x="7749597" y="3635567"/>
          <a:ext cx="566644" cy="129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21"/>
              </a:lnTo>
              <a:lnTo>
                <a:pt x="566644" y="65421"/>
              </a:lnTo>
              <a:lnTo>
                <a:pt x="566644" y="129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D2E50E-C40D-47FD-B6D4-F4AE068D6953}">
      <dsp:nvSpPr>
        <dsp:cNvPr id="0" name=""/>
        <dsp:cNvSpPr/>
      </dsp:nvSpPr>
      <dsp:spPr>
        <a:xfrm>
          <a:off x="7182953" y="3635567"/>
          <a:ext cx="566644" cy="129813"/>
        </a:xfrm>
        <a:custGeom>
          <a:avLst/>
          <a:gdLst/>
          <a:ahLst/>
          <a:cxnLst/>
          <a:rect l="0" t="0" r="0" b="0"/>
          <a:pathLst>
            <a:path>
              <a:moveTo>
                <a:pt x="566644" y="0"/>
              </a:moveTo>
              <a:lnTo>
                <a:pt x="566644" y="65421"/>
              </a:lnTo>
              <a:lnTo>
                <a:pt x="0" y="65421"/>
              </a:lnTo>
              <a:lnTo>
                <a:pt x="0" y="129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654CF-0141-4388-87F8-0DF1922DE7FC}">
      <dsp:nvSpPr>
        <dsp:cNvPr id="0" name=""/>
        <dsp:cNvSpPr/>
      </dsp:nvSpPr>
      <dsp:spPr>
        <a:xfrm>
          <a:off x="4306325" y="3093649"/>
          <a:ext cx="3443271" cy="129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21"/>
              </a:lnTo>
              <a:lnTo>
                <a:pt x="3443271" y="65421"/>
              </a:lnTo>
              <a:lnTo>
                <a:pt x="3443271" y="1298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ECCF7-D672-4B31-9A9F-0DFDC4C8ADF1}">
      <dsp:nvSpPr>
        <dsp:cNvPr id="0" name=""/>
        <dsp:cNvSpPr/>
      </dsp:nvSpPr>
      <dsp:spPr>
        <a:xfrm>
          <a:off x="5483019" y="3635567"/>
          <a:ext cx="566644" cy="129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21"/>
              </a:lnTo>
              <a:lnTo>
                <a:pt x="566644" y="65421"/>
              </a:lnTo>
              <a:lnTo>
                <a:pt x="566644" y="129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145F2C-C9B4-4435-9D5A-26B7B8373DB6}">
      <dsp:nvSpPr>
        <dsp:cNvPr id="0" name=""/>
        <dsp:cNvSpPr/>
      </dsp:nvSpPr>
      <dsp:spPr>
        <a:xfrm>
          <a:off x="4916375" y="3635567"/>
          <a:ext cx="566644" cy="129813"/>
        </a:xfrm>
        <a:custGeom>
          <a:avLst/>
          <a:gdLst/>
          <a:ahLst/>
          <a:cxnLst/>
          <a:rect l="0" t="0" r="0" b="0"/>
          <a:pathLst>
            <a:path>
              <a:moveTo>
                <a:pt x="566644" y="0"/>
              </a:moveTo>
              <a:lnTo>
                <a:pt x="566644" y="65421"/>
              </a:lnTo>
              <a:lnTo>
                <a:pt x="0" y="65421"/>
              </a:lnTo>
              <a:lnTo>
                <a:pt x="0" y="129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CE514-802E-47AF-8BBC-1F820FDD3C59}">
      <dsp:nvSpPr>
        <dsp:cNvPr id="0" name=""/>
        <dsp:cNvSpPr/>
      </dsp:nvSpPr>
      <dsp:spPr>
        <a:xfrm>
          <a:off x="4306325" y="3093649"/>
          <a:ext cx="1176693" cy="129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21"/>
              </a:lnTo>
              <a:lnTo>
                <a:pt x="1176693" y="65421"/>
              </a:lnTo>
              <a:lnTo>
                <a:pt x="1176693" y="1298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53B57-18A1-43DF-8081-58EC3D4DEFB0}">
      <dsp:nvSpPr>
        <dsp:cNvPr id="0" name=""/>
        <dsp:cNvSpPr/>
      </dsp:nvSpPr>
      <dsp:spPr>
        <a:xfrm>
          <a:off x="3216441" y="3635567"/>
          <a:ext cx="566644" cy="129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21"/>
              </a:lnTo>
              <a:lnTo>
                <a:pt x="566644" y="65421"/>
              </a:lnTo>
              <a:lnTo>
                <a:pt x="566644" y="129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C28FAF-91A9-4064-ADF5-EFF58E6E92B1}">
      <dsp:nvSpPr>
        <dsp:cNvPr id="0" name=""/>
        <dsp:cNvSpPr/>
      </dsp:nvSpPr>
      <dsp:spPr>
        <a:xfrm>
          <a:off x="2649797" y="3635567"/>
          <a:ext cx="566644" cy="129813"/>
        </a:xfrm>
        <a:custGeom>
          <a:avLst/>
          <a:gdLst/>
          <a:ahLst/>
          <a:cxnLst/>
          <a:rect l="0" t="0" r="0" b="0"/>
          <a:pathLst>
            <a:path>
              <a:moveTo>
                <a:pt x="566644" y="0"/>
              </a:moveTo>
              <a:lnTo>
                <a:pt x="566644" y="65421"/>
              </a:lnTo>
              <a:lnTo>
                <a:pt x="0" y="65421"/>
              </a:lnTo>
              <a:lnTo>
                <a:pt x="0" y="129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6EAE8-E44F-4905-AE4C-72E7F95B7DFB}">
      <dsp:nvSpPr>
        <dsp:cNvPr id="0" name=""/>
        <dsp:cNvSpPr/>
      </dsp:nvSpPr>
      <dsp:spPr>
        <a:xfrm>
          <a:off x="3216441" y="3093649"/>
          <a:ext cx="1089884" cy="129813"/>
        </a:xfrm>
        <a:custGeom>
          <a:avLst/>
          <a:gdLst/>
          <a:ahLst/>
          <a:cxnLst/>
          <a:rect l="0" t="0" r="0" b="0"/>
          <a:pathLst>
            <a:path>
              <a:moveTo>
                <a:pt x="1089884" y="0"/>
              </a:moveTo>
              <a:lnTo>
                <a:pt x="1089884" y="65421"/>
              </a:lnTo>
              <a:lnTo>
                <a:pt x="0" y="65421"/>
              </a:lnTo>
              <a:lnTo>
                <a:pt x="0" y="1298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D903D3-33D8-4A30-B87E-B9529E91CC76}">
      <dsp:nvSpPr>
        <dsp:cNvPr id="0" name=""/>
        <dsp:cNvSpPr/>
      </dsp:nvSpPr>
      <dsp:spPr>
        <a:xfrm>
          <a:off x="863054" y="3635567"/>
          <a:ext cx="567808" cy="129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21"/>
              </a:lnTo>
              <a:lnTo>
                <a:pt x="567808" y="65421"/>
              </a:lnTo>
              <a:lnTo>
                <a:pt x="567808" y="129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53386-5810-4BA7-A9C6-F3D8C8F66D8D}">
      <dsp:nvSpPr>
        <dsp:cNvPr id="0" name=""/>
        <dsp:cNvSpPr/>
      </dsp:nvSpPr>
      <dsp:spPr>
        <a:xfrm>
          <a:off x="209600" y="3635567"/>
          <a:ext cx="653453" cy="129813"/>
        </a:xfrm>
        <a:custGeom>
          <a:avLst/>
          <a:gdLst/>
          <a:ahLst/>
          <a:cxnLst/>
          <a:rect l="0" t="0" r="0" b="0"/>
          <a:pathLst>
            <a:path>
              <a:moveTo>
                <a:pt x="653453" y="0"/>
              </a:moveTo>
              <a:lnTo>
                <a:pt x="653453" y="65421"/>
              </a:lnTo>
              <a:lnTo>
                <a:pt x="0" y="65421"/>
              </a:lnTo>
              <a:lnTo>
                <a:pt x="0" y="129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346704-32B2-469F-A4B4-64C0CD4DABB1}">
      <dsp:nvSpPr>
        <dsp:cNvPr id="0" name=""/>
        <dsp:cNvSpPr/>
      </dsp:nvSpPr>
      <dsp:spPr>
        <a:xfrm>
          <a:off x="863054" y="3093649"/>
          <a:ext cx="3443271" cy="129813"/>
        </a:xfrm>
        <a:custGeom>
          <a:avLst/>
          <a:gdLst/>
          <a:ahLst/>
          <a:cxnLst/>
          <a:rect l="0" t="0" r="0" b="0"/>
          <a:pathLst>
            <a:path>
              <a:moveTo>
                <a:pt x="3443271" y="0"/>
              </a:moveTo>
              <a:lnTo>
                <a:pt x="3443271" y="65421"/>
              </a:lnTo>
              <a:lnTo>
                <a:pt x="0" y="65421"/>
              </a:lnTo>
              <a:lnTo>
                <a:pt x="0" y="1298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C074C1-F478-4FE8-AC0B-ACD34C395E7F}">
      <dsp:nvSpPr>
        <dsp:cNvPr id="0" name=""/>
        <dsp:cNvSpPr/>
      </dsp:nvSpPr>
      <dsp:spPr>
        <a:xfrm>
          <a:off x="4100273" y="2681544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BB9A1F-C87E-4792-B9F1-D6285CCEA997}">
      <dsp:nvSpPr>
        <dsp:cNvPr id="0" name=""/>
        <dsp:cNvSpPr/>
      </dsp:nvSpPr>
      <dsp:spPr>
        <a:xfrm>
          <a:off x="4512378" y="2680514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Model</a:t>
          </a:r>
        </a:p>
      </dsp:txBody>
      <dsp:txXfrm>
        <a:off x="4512378" y="2680514"/>
        <a:ext cx="618157" cy="412105"/>
      </dsp:txXfrm>
    </dsp:sp>
    <dsp:sp modelId="{54D3F135-CECD-4D75-B1FA-A210DB890C23}">
      <dsp:nvSpPr>
        <dsp:cNvPr id="0" name=""/>
        <dsp:cNvSpPr/>
      </dsp:nvSpPr>
      <dsp:spPr>
        <a:xfrm>
          <a:off x="657001" y="3223462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BCE0EB-C336-42C7-BFC3-A0915A8E2DDD}">
      <dsp:nvSpPr>
        <dsp:cNvPr id="0" name=""/>
        <dsp:cNvSpPr/>
      </dsp:nvSpPr>
      <dsp:spPr>
        <a:xfrm>
          <a:off x="1069106" y="3222432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Benefits</a:t>
          </a:r>
        </a:p>
      </dsp:txBody>
      <dsp:txXfrm>
        <a:off x="1069106" y="3222432"/>
        <a:ext cx="618157" cy="412105"/>
      </dsp:txXfrm>
    </dsp:sp>
    <dsp:sp modelId="{81943008-1CF4-4502-9F46-72AEB2A7CE21}">
      <dsp:nvSpPr>
        <dsp:cNvPr id="0" name=""/>
        <dsp:cNvSpPr/>
      </dsp:nvSpPr>
      <dsp:spPr>
        <a:xfrm>
          <a:off x="3547" y="3765380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0413E-90D7-411C-B62C-179E95C7307D}">
      <dsp:nvSpPr>
        <dsp:cNvPr id="0" name=""/>
        <dsp:cNvSpPr/>
      </dsp:nvSpPr>
      <dsp:spPr>
        <a:xfrm>
          <a:off x="327679" y="3764350"/>
          <a:ext cx="794103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Customer Proximity</a:t>
          </a:r>
        </a:p>
      </dsp:txBody>
      <dsp:txXfrm>
        <a:off x="327679" y="3764350"/>
        <a:ext cx="794103" cy="412105"/>
      </dsp:txXfrm>
    </dsp:sp>
    <dsp:sp modelId="{786A6E1D-7922-49D7-B70B-300B0594B1D9}">
      <dsp:nvSpPr>
        <dsp:cNvPr id="0" name=""/>
        <dsp:cNvSpPr/>
      </dsp:nvSpPr>
      <dsp:spPr>
        <a:xfrm>
          <a:off x="1224809" y="3765380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C7D36F-BBFE-4B4E-9315-D1398FDAF32D}">
      <dsp:nvSpPr>
        <dsp:cNvPr id="0" name=""/>
        <dsp:cNvSpPr/>
      </dsp:nvSpPr>
      <dsp:spPr>
        <a:xfrm>
          <a:off x="1551269" y="3764350"/>
          <a:ext cx="789449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Economic</a:t>
          </a:r>
        </a:p>
      </dsp:txBody>
      <dsp:txXfrm>
        <a:off x="1551269" y="3764350"/>
        <a:ext cx="789449" cy="412105"/>
      </dsp:txXfrm>
    </dsp:sp>
    <dsp:sp modelId="{A016F727-CE79-4BE5-BEF9-A81809A5181A}">
      <dsp:nvSpPr>
        <dsp:cNvPr id="0" name=""/>
        <dsp:cNvSpPr/>
      </dsp:nvSpPr>
      <dsp:spPr>
        <a:xfrm>
          <a:off x="3010389" y="3223462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323E5-27C7-48FF-9C6C-AEC05E4F7114}">
      <dsp:nvSpPr>
        <dsp:cNvPr id="0" name=""/>
        <dsp:cNvSpPr/>
      </dsp:nvSpPr>
      <dsp:spPr>
        <a:xfrm>
          <a:off x="3422494" y="3222432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Opportunities</a:t>
          </a:r>
        </a:p>
      </dsp:txBody>
      <dsp:txXfrm>
        <a:off x="3422494" y="3222432"/>
        <a:ext cx="618157" cy="412105"/>
      </dsp:txXfrm>
    </dsp:sp>
    <dsp:sp modelId="{16754D95-D0DE-4C55-B82B-E2544FD9AC4E}">
      <dsp:nvSpPr>
        <dsp:cNvPr id="0" name=""/>
        <dsp:cNvSpPr/>
      </dsp:nvSpPr>
      <dsp:spPr>
        <a:xfrm>
          <a:off x="2443744" y="3765380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1B5B0-7A2E-4A19-B139-DF98F147D18C}">
      <dsp:nvSpPr>
        <dsp:cNvPr id="0" name=""/>
        <dsp:cNvSpPr/>
      </dsp:nvSpPr>
      <dsp:spPr>
        <a:xfrm>
          <a:off x="2855849" y="3764350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Business Development</a:t>
          </a:r>
        </a:p>
      </dsp:txBody>
      <dsp:txXfrm>
        <a:off x="2855849" y="3764350"/>
        <a:ext cx="618157" cy="412105"/>
      </dsp:txXfrm>
    </dsp:sp>
    <dsp:sp modelId="{B105C7D0-E5BA-4D02-967F-84D09BB66810}">
      <dsp:nvSpPr>
        <dsp:cNvPr id="0" name=""/>
        <dsp:cNvSpPr/>
      </dsp:nvSpPr>
      <dsp:spPr>
        <a:xfrm>
          <a:off x="3577033" y="3765380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9F4D6D-CDC3-4345-A186-9A5C0BA89606}">
      <dsp:nvSpPr>
        <dsp:cNvPr id="0" name=""/>
        <dsp:cNvSpPr/>
      </dsp:nvSpPr>
      <dsp:spPr>
        <a:xfrm>
          <a:off x="3989138" y="3764350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Technology</a:t>
          </a:r>
        </a:p>
      </dsp:txBody>
      <dsp:txXfrm>
        <a:off x="3989138" y="3764350"/>
        <a:ext cx="618157" cy="412105"/>
      </dsp:txXfrm>
    </dsp:sp>
    <dsp:sp modelId="{86629F1D-0BB0-4829-8EBF-18395A36080A}">
      <dsp:nvSpPr>
        <dsp:cNvPr id="0" name=""/>
        <dsp:cNvSpPr/>
      </dsp:nvSpPr>
      <dsp:spPr>
        <a:xfrm>
          <a:off x="5276967" y="3223462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99C1A4-C2DF-4500-AA1B-68247B5283F3}">
      <dsp:nvSpPr>
        <dsp:cNvPr id="0" name=""/>
        <dsp:cNvSpPr/>
      </dsp:nvSpPr>
      <dsp:spPr>
        <a:xfrm>
          <a:off x="5689072" y="3222432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Costs</a:t>
          </a:r>
        </a:p>
      </dsp:txBody>
      <dsp:txXfrm>
        <a:off x="5689072" y="3222432"/>
        <a:ext cx="618157" cy="412105"/>
      </dsp:txXfrm>
    </dsp:sp>
    <dsp:sp modelId="{0C4FC0FA-650F-47E4-B8BC-88F0CD3D2A99}">
      <dsp:nvSpPr>
        <dsp:cNvPr id="0" name=""/>
        <dsp:cNvSpPr/>
      </dsp:nvSpPr>
      <dsp:spPr>
        <a:xfrm>
          <a:off x="4710322" y="3765380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6C9E4C-87DC-4476-AE14-5A4B4A8AD139}">
      <dsp:nvSpPr>
        <dsp:cNvPr id="0" name=""/>
        <dsp:cNvSpPr/>
      </dsp:nvSpPr>
      <dsp:spPr>
        <a:xfrm>
          <a:off x="5122427" y="3764350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Fleet</a:t>
          </a:r>
        </a:p>
      </dsp:txBody>
      <dsp:txXfrm>
        <a:off x="5122427" y="3764350"/>
        <a:ext cx="618157" cy="412105"/>
      </dsp:txXfrm>
    </dsp:sp>
    <dsp:sp modelId="{A49D4E38-9F18-4A42-B558-D7EC60E4AB97}">
      <dsp:nvSpPr>
        <dsp:cNvPr id="0" name=""/>
        <dsp:cNvSpPr/>
      </dsp:nvSpPr>
      <dsp:spPr>
        <a:xfrm>
          <a:off x="5843611" y="3765380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6EC6D-ADBF-4C54-9FE9-5E078825C32C}">
      <dsp:nvSpPr>
        <dsp:cNvPr id="0" name=""/>
        <dsp:cNvSpPr/>
      </dsp:nvSpPr>
      <dsp:spPr>
        <a:xfrm>
          <a:off x="6255716" y="3764350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Infrastructure</a:t>
          </a:r>
        </a:p>
      </dsp:txBody>
      <dsp:txXfrm>
        <a:off x="6255716" y="3764350"/>
        <a:ext cx="618157" cy="412105"/>
      </dsp:txXfrm>
    </dsp:sp>
    <dsp:sp modelId="{9059BB30-FF44-41AF-80CA-1583640360FB}">
      <dsp:nvSpPr>
        <dsp:cNvPr id="0" name=""/>
        <dsp:cNvSpPr/>
      </dsp:nvSpPr>
      <dsp:spPr>
        <a:xfrm>
          <a:off x="7543544" y="3223462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2B5FC-862F-4A69-85A0-EFB938CD1DBB}">
      <dsp:nvSpPr>
        <dsp:cNvPr id="0" name=""/>
        <dsp:cNvSpPr/>
      </dsp:nvSpPr>
      <dsp:spPr>
        <a:xfrm>
          <a:off x="7955650" y="3222432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Risks</a:t>
          </a:r>
        </a:p>
      </dsp:txBody>
      <dsp:txXfrm>
        <a:off x="7955650" y="3222432"/>
        <a:ext cx="618157" cy="412105"/>
      </dsp:txXfrm>
    </dsp:sp>
    <dsp:sp modelId="{A8AF3734-69B1-4077-A872-ABDBFC5814CB}">
      <dsp:nvSpPr>
        <dsp:cNvPr id="0" name=""/>
        <dsp:cNvSpPr/>
      </dsp:nvSpPr>
      <dsp:spPr>
        <a:xfrm>
          <a:off x="6976900" y="3765380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9FAC0-1F8E-42AA-807A-509022B972AC}">
      <dsp:nvSpPr>
        <dsp:cNvPr id="0" name=""/>
        <dsp:cNvSpPr/>
      </dsp:nvSpPr>
      <dsp:spPr>
        <a:xfrm>
          <a:off x="7389005" y="3764350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Competitors</a:t>
          </a:r>
        </a:p>
      </dsp:txBody>
      <dsp:txXfrm>
        <a:off x="7389005" y="3764350"/>
        <a:ext cx="618157" cy="412105"/>
      </dsp:txXfrm>
    </dsp:sp>
    <dsp:sp modelId="{7162188F-4632-4599-80B9-3705513C1E67}">
      <dsp:nvSpPr>
        <dsp:cNvPr id="0" name=""/>
        <dsp:cNvSpPr/>
      </dsp:nvSpPr>
      <dsp:spPr>
        <a:xfrm>
          <a:off x="8110189" y="3765380"/>
          <a:ext cx="412105" cy="4121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F97571-1F96-4BB4-A688-E4F51940352D}">
      <dsp:nvSpPr>
        <dsp:cNvPr id="0" name=""/>
        <dsp:cNvSpPr/>
      </dsp:nvSpPr>
      <dsp:spPr>
        <a:xfrm>
          <a:off x="8522294" y="3764350"/>
          <a:ext cx="618157" cy="41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Demand</a:t>
          </a:r>
        </a:p>
      </dsp:txBody>
      <dsp:txXfrm>
        <a:off x="8522294" y="3764350"/>
        <a:ext cx="618157" cy="412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69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0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1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4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1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36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0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49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0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5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231B3-2B56-4E18-B513-A764E67996CF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6692F-D18A-41E6-B8D8-961B0BB4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4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3352800" cy="3886200"/>
          </a:xfrm>
        </p:spPr>
        <p:txBody>
          <a:bodyPr/>
          <a:lstStyle/>
          <a:p>
            <a:r>
              <a:rPr lang="en-US" dirty="0" smtClean="0"/>
              <a:t>Oil and Gas Service Company:</a:t>
            </a:r>
            <a:br>
              <a:rPr lang="en-US" dirty="0" smtClean="0"/>
            </a:br>
            <a:r>
              <a:rPr lang="en-US" dirty="0" smtClean="0"/>
              <a:t>Move to Ohio?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477000" y="228600"/>
            <a:ext cx="2514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accent6"/>
                </a:solidFill>
              </a:rPr>
              <a:t>Jeffrey </a:t>
            </a:r>
            <a:r>
              <a:rPr lang="en-US" sz="2600" dirty="0" err="1" smtClean="0">
                <a:solidFill>
                  <a:schemeClr val="accent6"/>
                </a:solidFill>
              </a:rPr>
              <a:t>Luttner</a:t>
            </a:r>
            <a:endParaRPr lang="en-US" sz="26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4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9275" y="3810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Sensitivity Analysis (cont.)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" y="1371600"/>
            <a:ext cx="38957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486" y="1409700"/>
            <a:ext cx="3914775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057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3352800" cy="3886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Conclusion: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Do not build camp in Ohio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9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4648200" cy="4525963"/>
          </a:xfrm>
        </p:spPr>
        <p:txBody>
          <a:bodyPr/>
          <a:lstStyle/>
          <a:p>
            <a:r>
              <a:rPr lang="en-US" dirty="0" smtClean="0"/>
              <a:t>Reduced travel time</a:t>
            </a:r>
          </a:p>
          <a:p>
            <a:r>
              <a:rPr lang="en-US" dirty="0" smtClean="0"/>
              <a:t>Reduced man hours</a:t>
            </a:r>
          </a:p>
          <a:p>
            <a:r>
              <a:rPr lang="en-US" dirty="0" smtClean="0"/>
              <a:t>Faster response time</a:t>
            </a:r>
          </a:p>
          <a:p>
            <a:r>
              <a:rPr lang="en-US" dirty="0" smtClean="0"/>
              <a:t>Presence in Utica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0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5052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Build camp in SE Ohio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Use combined services of SW Pennsylvania camp and Central Pennsylvania camp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68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762000"/>
            <a:ext cx="6024563" cy="5454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537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7725777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822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3352800"/>
            <a:ext cx="5867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 smtClean="0"/>
              <a:t>Ratings</a:t>
            </a:r>
            <a:endParaRPr lang="en-US" sz="3500" dirty="0"/>
          </a:p>
        </p:txBody>
      </p:sp>
      <p:sp>
        <p:nvSpPr>
          <p:cNvPr id="4" name="TextBox 3"/>
          <p:cNvSpPr txBox="1"/>
          <p:nvPr/>
        </p:nvSpPr>
        <p:spPr>
          <a:xfrm>
            <a:off x="1612534" y="288975"/>
            <a:ext cx="5867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 smtClean="0"/>
              <a:t>Overall Synthesis</a:t>
            </a:r>
            <a:endParaRPr lang="en-US" sz="35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983742"/>
            <a:ext cx="8482868" cy="188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446" y="919917"/>
            <a:ext cx="6831308" cy="23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843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62200"/>
            <a:ext cx="4255438" cy="3707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619" y="2362199"/>
            <a:ext cx="4249405" cy="3707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" y="1219200"/>
            <a:ext cx="807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Synthesis Profile – 1.Benefits &amp; 2. Opportunities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37663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0646" y="1295400"/>
            <a:ext cx="807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Synthesis Profile – 3. Costs &amp; 4. Risks</a:t>
            </a:r>
            <a:endParaRPr lang="en-US" sz="3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20" y="2361792"/>
            <a:ext cx="4357926" cy="2376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361792"/>
            <a:ext cx="4492881" cy="2057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69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47800"/>
            <a:ext cx="4019550" cy="51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47800"/>
            <a:ext cx="3990975" cy="513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5000" y="3810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Sensitivity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9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83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Oil and Gas Service Company: Move to Ohio?</vt:lpstr>
      <vt:lpstr>Reasons</vt:lpstr>
      <vt:lpstr>Options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Conclusion: Do not build camp in Ohio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Oil and Gas Service Company: Move to Ohio?</dc:title>
  <dc:creator>Jeff</dc:creator>
  <cp:lastModifiedBy>Jeff</cp:lastModifiedBy>
  <cp:revision>15</cp:revision>
  <dcterms:created xsi:type="dcterms:W3CDTF">2013-04-23T09:28:00Z</dcterms:created>
  <dcterms:modified xsi:type="dcterms:W3CDTF">2013-04-24T02:39:39Z</dcterms:modified>
</cp:coreProperties>
</file>