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1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1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454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64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8709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00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93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63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2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4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60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35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45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55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75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59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7B7FE-1131-4BF8-8258-0F396C87D936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3097DD-477B-4971-8D9C-1E8D0DA9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98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8C1465-9896-4A03-A127-C7A787C72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 Mine Safety Appliances’ South American Distribution Center Decision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4F4E2C-96E2-47BB-95ED-DC353EEBC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545237"/>
            <a:ext cx="7139234" cy="3599821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1" dirty="0"/>
              <a:t>Strategic Business Decision: </a:t>
            </a:r>
            <a:r>
              <a:rPr lang="en-US" dirty="0"/>
              <a:t>Should MSA consolidate their South American warehouses into a centralized distribution center (DC) in Panama? </a:t>
            </a:r>
          </a:p>
          <a:p>
            <a:r>
              <a:rPr lang="en-US" dirty="0"/>
              <a:t>Alternatives:</a:t>
            </a:r>
          </a:p>
          <a:p>
            <a:endParaRPr lang="en-US" dirty="0"/>
          </a:p>
          <a:p>
            <a:r>
              <a:rPr lang="en-US" dirty="0"/>
              <a:t>● </a:t>
            </a:r>
            <a:r>
              <a:rPr lang="en-US" b="1" dirty="0"/>
              <a:t>Alternative #1: </a:t>
            </a:r>
            <a:r>
              <a:rPr lang="en-US" dirty="0"/>
              <a:t>Status Quo: Maintain the multiple, geographically dispersed warehouses throughout South America </a:t>
            </a:r>
          </a:p>
          <a:p>
            <a:r>
              <a:rPr lang="en-US" dirty="0"/>
              <a:t>● </a:t>
            </a:r>
            <a:r>
              <a:rPr lang="en-US" b="1" dirty="0"/>
              <a:t>Alternative #2: </a:t>
            </a:r>
            <a:r>
              <a:rPr lang="en-US" dirty="0"/>
              <a:t>Challenge Status Quo: Consolidate South American warehouses into a single DC in Panama.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437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A0F95-A43C-434F-A843-9E9BE472D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F86E978-B3EE-4BA3-9673-95B2E58B65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564" y="2130459"/>
            <a:ext cx="8880922" cy="3978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917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970A0-88EF-4B21-B8F8-081076F42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760925E-7AF8-4994-9702-4C1F8535F1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599" y="2055043"/>
            <a:ext cx="7871423" cy="331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81854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65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  Mine Safety Appliances’ South American Distribution Center Decision 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Mine Safety Appliances’ South American Distribution Center Decision </dc:title>
  <dc:creator>LR Wei</dc:creator>
  <cp:lastModifiedBy>LR Wei</cp:lastModifiedBy>
  <cp:revision>2</cp:revision>
  <dcterms:created xsi:type="dcterms:W3CDTF">2019-06-08T20:25:41Z</dcterms:created>
  <dcterms:modified xsi:type="dcterms:W3CDTF">2019-06-08T20:31:39Z</dcterms:modified>
</cp:coreProperties>
</file>