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44CABC-F383-E941-8FA5-E093C7067A0C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7B3E68-C38A-AA40-ABAB-A324AA0CE7DB}">
      <dgm:prSet/>
      <dgm:spPr/>
      <dgm:t>
        <a:bodyPr/>
        <a:lstStyle/>
        <a:p>
          <a:pPr rtl="0"/>
          <a:r>
            <a:rPr lang="en-US" u="sng" baseline="0" dirty="0" smtClean="0"/>
            <a:t>The Model</a:t>
          </a:r>
          <a:br>
            <a:rPr lang="en-US" u="sng" baseline="0" dirty="0" smtClean="0"/>
          </a:br>
          <a:r>
            <a:rPr lang="en-US" baseline="0" dirty="0" smtClean="0"/>
            <a:t>Benefits | Opportunities | Costs | Risks</a:t>
          </a:r>
          <a:br>
            <a:rPr lang="en-US" baseline="0" dirty="0" smtClean="0"/>
          </a:br>
          <a:r>
            <a:rPr lang="en-US" baseline="0" dirty="0" smtClean="0"/>
            <a:t/>
          </a:r>
          <a:br>
            <a:rPr lang="en-US" baseline="0" dirty="0" smtClean="0"/>
          </a:br>
          <a:r>
            <a:rPr lang="en-US" u="sng" baseline="0" dirty="0" smtClean="0"/>
            <a:t>Control Criteria</a:t>
          </a:r>
          <a:br>
            <a:rPr lang="en-US" u="sng" baseline="0" dirty="0" smtClean="0"/>
          </a:br>
          <a:r>
            <a:rPr lang="en-US" baseline="0" dirty="0" smtClean="0"/>
            <a:t>Political | Social | Economic</a:t>
          </a:r>
          <a:br>
            <a:rPr lang="en-US" baseline="0" dirty="0" smtClean="0"/>
          </a:br>
          <a:r>
            <a:rPr lang="en-US" baseline="0" dirty="0" smtClean="0"/>
            <a:t/>
          </a:r>
          <a:br>
            <a:rPr lang="en-US" baseline="0" dirty="0" smtClean="0"/>
          </a:br>
          <a:r>
            <a:rPr lang="en-US" u="sng" baseline="0" dirty="0" smtClean="0"/>
            <a:t>Strategic Criteria</a:t>
          </a:r>
          <a:r>
            <a:rPr lang="en-US" baseline="0" dirty="0" smtClean="0"/>
            <a:t/>
          </a:r>
          <a:br>
            <a:rPr lang="en-US" baseline="0" dirty="0" smtClean="0"/>
          </a:br>
          <a:r>
            <a:rPr lang="en-US" baseline="0" dirty="0" smtClean="0"/>
            <a:t>CFO | Shareholders | Customers</a:t>
          </a:r>
          <a:br>
            <a:rPr lang="en-US" baseline="0" dirty="0" smtClean="0"/>
          </a:br>
          <a:r>
            <a:rPr lang="en-US" baseline="0" dirty="0" smtClean="0"/>
            <a:t/>
          </a:r>
          <a:br>
            <a:rPr lang="en-US" baseline="0" dirty="0" smtClean="0"/>
          </a:br>
          <a:endParaRPr lang="en-US" dirty="0"/>
        </a:p>
      </dgm:t>
    </dgm:pt>
    <dgm:pt modelId="{B66989C7-C610-2448-8A9E-960B541811CC}" type="parTrans" cxnId="{1B592295-3A59-5A49-B42B-BD9667242DB2}">
      <dgm:prSet/>
      <dgm:spPr/>
      <dgm:t>
        <a:bodyPr/>
        <a:lstStyle/>
        <a:p>
          <a:endParaRPr lang="en-US"/>
        </a:p>
      </dgm:t>
    </dgm:pt>
    <dgm:pt modelId="{DEBA0202-C202-004C-9C8A-45EB2B632CAB}" type="sibTrans" cxnId="{1B592295-3A59-5A49-B42B-BD9667242DB2}">
      <dgm:prSet/>
      <dgm:spPr/>
      <dgm:t>
        <a:bodyPr/>
        <a:lstStyle/>
        <a:p>
          <a:endParaRPr lang="en-US"/>
        </a:p>
      </dgm:t>
    </dgm:pt>
    <dgm:pt modelId="{AA30913A-1668-1547-94E1-F10D58BFE743}" type="pres">
      <dgm:prSet presAssocID="{8944CABC-F383-E941-8FA5-E093C7067A0C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A774D87B-400B-8F41-A12C-4E68C509BD76}" type="pres">
      <dgm:prSet presAssocID="{8944CABC-F383-E941-8FA5-E093C7067A0C}" presName="pyramid" presStyleLbl="node1" presStyleIdx="0" presStyleCnt="1"/>
      <dgm:spPr/>
    </dgm:pt>
    <dgm:pt modelId="{3DA7D188-4E6D-294F-99C5-1A6EDE4BE2E0}" type="pres">
      <dgm:prSet presAssocID="{8944CABC-F383-E941-8FA5-E093C7067A0C}" presName="theList" presStyleCnt="0"/>
      <dgm:spPr/>
    </dgm:pt>
    <dgm:pt modelId="{9E1905AB-A2EE-FF44-8799-B60DD3BD8990}" type="pres">
      <dgm:prSet presAssocID="{DA7B3E68-C38A-AA40-ABAB-A324AA0CE7DB}" presName="aNode" presStyleLbl="fgAcc1" presStyleIdx="0" presStyleCnt="1" custScaleX="1398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20CF9B-7B29-9A4D-8AC7-E6DEA339ADE9}" type="pres">
      <dgm:prSet presAssocID="{DA7B3E68-C38A-AA40-ABAB-A324AA0CE7DB}" presName="aSpace" presStyleCnt="0"/>
      <dgm:spPr/>
    </dgm:pt>
  </dgm:ptLst>
  <dgm:cxnLst>
    <dgm:cxn modelId="{1B592295-3A59-5A49-B42B-BD9667242DB2}" srcId="{8944CABC-F383-E941-8FA5-E093C7067A0C}" destId="{DA7B3E68-C38A-AA40-ABAB-A324AA0CE7DB}" srcOrd="0" destOrd="0" parTransId="{B66989C7-C610-2448-8A9E-960B541811CC}" sibTransId="{DEBA0202-C202-004C-9C8A-45EB2B632CAB}"/>
    <dgm:cxn modelId="{311469A4-575B-814C-AE77-84D5E9AC389C}" type="presOf" srcId="{DA7B3E68-C38A-AA40-ABAB-A324AA0CE7DB}" destId="{9E1905AB-A2EE-FF44-8799-B60DD3BD8990}" srcOrd="0" destOrd="0" presId="urn:microsoft.com/office/officeart/2005/8/layout/pyramid2"/>
    <dgm:cxn modelId="{BE5E8E20-28C7-544B-BB82-600A50B21F79}" type="presOf" srcId="{8944CABC-F383-E941-8FA5-E093C7067A0C}" destId="{AA30913A-1668-1547-94E1-F10D58BFE743}" srcOrd="0" destOrd="0" presId="urn:microsoft.com/office/officeart/2005/8/layout/pyramid2"/>
    <dgm:cxn modelId="{2E081E2D-ED14-7845-A0C2-293113C97F25}" type="presParOf" srcId="{AA30913A-1668-1547-94E1-F10D58BFE743}" destId="{A774D87B-400B-8F41-A12C-4E68C509BD76}" srcOrd="0" destOrd="0" presId="urn:microsoft.com/office/officeart/2005/8/layout/pyramid2"/>
    <dgm:cxn modelId="{E038BA82-BBBF-864C-B287-C7E919DF0004}" type="presParOf" srcId="{AA30913A-1668-1547-94E1-F10D58BFE743}" destId="{3DA7D188-4E6D-294F-99C5-1A6EDE4BE2E0}" srcOrd="1" destOrd="0" presId="urn:microsoft.com/office/officeart/2005/8/layout/pyramid2"/>
    <dgm:cxn modelId="{1E076E8D-1B0F-3646-98CF-F73CCE76F471}" type="presParOf" srcId="{3DA7D188-4E6D-294F-99C5-1A6EDE4BE2E0}" destId="{9E1905AB-A2EE-FF44-8799-B60DD3BD8990}" srcOrd="0" destOrd="0" presId="urn:microsoft.com/office/officeart/2005/8/layout/pyramid2"/>
    <dgm:cxn modelId="{AF9D46DC-71A9-8D45-9A43-D15DD05F5266}" type="presParOf" srcId="{3DA7D188-4E6D-294F-99C5-1A6EDE4BE2E0}" destId="{3320CF9B-7B29-9A4D-8AC7-E6DEA339ADE9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7E656C-6DCD-AE48-8292-53B02456D342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CDB054-734D-944B-8923-FACBDF776BE2}">
      <dgm:prSet phldrT="[Text]" custT="1"/>
      <dgm:spPr/>
      <dgm:t>
        <a:bodyPr/>
        <a:lstStyle/>
        <a:p>
          <a:r>
            <a:rPr lang="en-US" sz="1200" b="1" u="sng" dirty="0" smtClean="0"/>
            <a:t>Benefits</a:t>
          </a:r>
          <a:endParaRPr lang="en-US" sz="1200" u="sng" dirty="0"/>
        </a:p>
      </dgm:t>
    </dgm:pt>
    <dgm:pt modelId="{2F1B9B78-9272-A142-9BA4-08C83CF0147E}" type="parTrans" cxnId="{27514178-F5CA-6F48-B535-3845CE186E17}">
      <dgm:prSet/>
      <dgm:spPr/>
      <dgm:t>
        <a:bodyPr/>
        <a:lstStyle/>
        <a:p>
          <a:endParaRPr lang="en-US"/>
        </a:p>
      </dgm:t>
    </dgm:pt>
    <dgm:pt modelId="{6A27DB8D-DF99-E440-BF0A-9D4123609E19}" type="sibTrans" cxnId="{27514178-F5CA-6F48-B535-3845CE186E17}">
      <dgm:prSet/>
      <dgm:spPr/>
      <dgm:t>
        <a:bodyPr/>
        <a:lstStyle/>
        <a:p>
          <a:endParaRPr lang="en-US"/>
        </a:p>
      </dgm:t>
    </dgm:pt>
    <dgm:pt modelId="{FD3B18A0-4D41-0348-A246-63845EDD807F}">
      <dgm:prSet phldrT="[Text]" custT="1"/>
      <dgm:spPr/>
      <dgm:t>
        <a:bodyPr/>
        <a:lstStyle/>
        <a:p>
          <a:r>
            <a:rPr lang="en-US" sz="1200" b="1" u="sng" dirty="0" smtClean="0"/>
            <a:t>Opportunities</a:t>
          </a:r>
          <a:endParaRPr lang="en-US" sz="1200" u="sng" dirty="0"/>
        </a:p>
      </dgm:t>
    </dgm:pt>
    <dgm:pt modelId="{92B7F83A-4E25-8446-8972-539E60A126F9}" type="parTrans" cxnId="{9DA80FA2-C011-A743-82F0-948F2A0D41A1}">
      <dgm:prSet/>
      <dgm:spPr/>
      <dgm:t>
        <a:bodyPr/>
        <a:lstStyle/>
        <a:p>
          <a:endParaRPr lang="en-US"/>
        </a:p>
      </dgm:t>
    </dgm:pt>
    <dgm:pt modelId="{55E49336-FBB4-154A-85A9-877C329AD7BC}" type="sibTrans" cxnId="{9DA80FA2-C011-A743-82F0-948F2A0D41A1}">
      <dgm:prSet/>
      <dgm:spPr/>
      <dgm:t>
        <a:bodyPr/>
        <a:lstStyle/>
        <a:p>
          <a:endParaRPr lang="en-US"/>
        </a:p>
      </dgm:t>
    </dgm:pt>
    <dgm:pt modelId="{F92CF56F-92C0-A24F-A292-882745FFB949}">
      <dgm:prSet phldrT="[Text]" custT="1"/>
      <dgm:spPr/>
      <dgm:t>
        <a:bodyPr/>
        <a:lstStyle/>
        <a:p>
          <a:r>
            <a:rPr lang="en-US" sz="1200" b="1" u="sng" dirty="0" smtClean="0"/>
            <a:t>Costs</a:t>
          </a:r>
          <a:endParaRPr lang="en-US" sz="1200" u="sng" dirty="0"/>
        </a:p>
      </dgm:t>
    </dgm:pt>
    <dgm:pt modelId="{BE527BD0-FDB2-B14A-B4EB-EF4C43242E2F}" type="parTrans" cxnId="{1ABC6245-33C0-294A-903D-57486A8F407B}">
      <dgm:prSet/>
      <dgm:spPr/>
      <dgm:t>
        <a:bodyPr/>
        <a:lstStyle/>
        <a:p>
          <a:endParaRPr lang="en-US"/>
        </a:p>
      </dgm:t>
    </dgm:pt>
    <dgm:pt modelId="{37A7B81A-3D81-E34E-8C63-EF5996FFDCE2}" type="sibTrans" cxnId="{1ABC6245-33C0-294A-903D-57486A8F407B}">
      <dgm:prSet/>
      <dgm:spPr/>
      <dgm:t>
        <a:bodyPr/>
        <a:lstStyle/>
        <a:p>
          <a:endParaRPr lang="en-US"/>
        </a:p>
      </dgm:t>
    </dgm:pt>
    <dgm:pt modelId="{274E437D-A05B-2344-9604-0EBC716ABFA2}">
      <dgm:prSet phldrT="[Text]" custT="1"/>
      <dgm:spPr/>
      <dgm:t>
        <a:bodyPr/>
        <a:lstStyle/>
        <a:p>
          <a:r>
            <a:rPr lang="en-US" sz="1200" b="1" u="sng" dirty="0" smtClean="0"/>
            <a:t>Risks</a:t>
          </a:r>
          <a:endParaRPr lang="en-US" sz="1200" u="sng" dirty="0"/>
        </a:p>
      </dgm:t>
    </dgm:pt>
    <dgm:pt modelId="{B160B66E-FAB9-D244-95BD-0C4D998523F8}" type="parTrans" cxnId="{DE8E9AE7-478F-8547-A5C8-83BDC261EB19}">
      <dgm:prSet/>
      <dgm:spPr/>
      <dgm:t>
        <a:bodyPr/>
        <a:lstStyle/>
        <a:p>
          <a:endParaRPr lang="en-US"/>
        </a:p>
      </dgm:t>
    </dgm:pt>
    <dgm:pt modelId="{38E80CDC-1234-1B48-A942-744E8A23BD69}" type="sibTrans" cxnId="{DE8E9AE7-478F-8547-A5C8-83BDC261EB19}">
      <dgm:prSet/>
      <dgm:spPr/>
      <dgm:t>
        <a:bodyPr/>
        <a:lstStyle/>
        <a:p>
          <a:endParaRPr lang="en-US"/>
        </a:p>
      </dgm:t>
    </dgm:pt>
    <dgm:pt modelId="{C7404F85-B026-8B44-86ED-96E718243802}">
      <dgm:prSet custT="1"/>
      <dgm:spPr/>
      <dgm:t>
        <a:bodyPr/>
        <a:lstStyle/>
        <a:p>
          <a:r>
            <a:rPr lang="en-US" sz="1200" b="1" dirty="0" smtClean="0"/>
            <a:t>Economic</a:t>
          </a:r>
          <a:endParaRPr lang="en-US" sz="1200" b="1" dirty="0"/>
        </a:p>
      </dgm:t>
    </dgm:pt>
    <dgm:pt modelId="{1F098D1F-1C8A-5D49-AEC7-76198EABD5B4}" type="parTrans" cxnId="{1D7CD6F6-91D2-2043-B9DF-21AD67A3863C}">
      <dgm:prSet/>
      <dgm:spPr/>
      <dgm:t>
        <a:bodyPr/>
        <a:lstStyle/>
        <a:p>
          <a:endParaRPr lang="en-US"/>
        </a:p>
      </dgm:t>
    </dgm:pt>
    <dgm:pt modelId="{FB24325D-95C6-FB4C-B9DE-CEC1CBA76C8D}" type="sibTrans" cxnId="{1D7CD6F6-91D2-2043-B9DF-21AD67A3863C}">
      <dgm:prSet/>
      <dgm:spPr/>
      <dgm:t>
        <a:bodyPr/>
        <a:lstStyle/>
        <a:p>
          <a:endParaRPr lang="en-US"/>
        </a:p>
      </dgm:t>
    </dgm:pt>
    <dgm:pt modelId="{355BA1A3-3DF4-A644-8008-5E3729077CC0}">
      <dgm:prSet custT="1"/>
      <dgm:spPr/>
      <dgm:t>
        <a:bodyPr/>
        <a:lstStyle/>
        <a:p>
          <a:r>
            <a:rPr lang="en-US" sz="1200" dirty="0" smtClean="0"/>
            <a:t>Revenue Streams</a:t>
          </a:r>
          <a:endParaRPr lang="en-US" sz="1200" dirty="0"/>
        </a:p>
      </dgm:t>
    </dgm:pt>
    <dgm:pt modelId="{B3F7F456-FD33-9B4D-BB95-E4CC398B8DA2}" type="parTrans" cxnId="{2204B7F7-A115-654D-8A5D-441BDA7CD278}">
      <dgm:prSet/>
      <dgm:spPr/>
      <dgm:t>
        <a:bodyPr/>
        <a:lstStyle/>
        <a:p>
          <a:endParaRPr lang="en-US"/>
        </a:p>
      </dgm:t>
    </dgm:pt>
    <dgm:pt modelId="{02A0383E-3CE1-7849-9A3A-A03DEAAE4235}" type="sibTrans" cxnId="{2204B7F7-A115-654D-8A5D-441BDA7CD278}">
      <dgm:prSet/>
      <dgm:spPr/>
      <dgm:t>
        <a:bodyPr/>
        <a:lstStyle/>
        <a:p>
          <a:endParaRPr lang="en-US"/>
        </a:p>
      </dgm:t>
    </dgm:pt>
    <dgm:pt modelId="{0C92EE40-1814-664F-B5F6-0B4CB3EA16CF}">
      <dgm:prSet custT="1"/>
      <dgm:spPr/>
      <dgm:t>
        <a:bodyPr/>
        <a:lstStyle/>
        <a:p>
          <a:r>
            <a:rPr lang="en-US" sz="1200" dirty="0" smtClean="0"/>
            <a:t>Green Benefits</a:t>
          </a:r>
          <a:endParaRPr lang="en-US" sz="1200" dirty="0"/>
        </a:p>
      </dgm:t>
    </dgm:pt>
    <dgm:pt modelId="{4703B526-436F-264A-9CD3-C785FAD8706C}" type="parTrans" cxnId="{957C5E40-FB07-334C-9D7F-F73BFA81BF18}">
      <dgm:prSet/>
      <dgm:spPr/>
      <dgm:t>
        <a:bodyPr/>
        <a:lstStyle/>
        <a:p>
          <a:endParaRPr lang="en-US"/>
        </a:p>
      </dgm:t>
    </dgm:pt>
    <dgm:pt modelId="{EF2D1DEC-3BAE-6548-A3DA-D6234B40D9DB}" type="sibTrans" cxnId="{957C5E40-FB07-334C-9D7F-F73BFA81BF18}">
      <dgm:prSet/>
      <dgm:spPr/>
      <dgm:t>
        <a:bodyPr/>
        <a:lstStyle/>
        <a:p>
          <a:endParaRPr lang="en-US"/>
        </a:p>
      </dgm:t>
    </dgm:pt>
    <dgm:pt modelId="{CF70579D-EE1B-C146-9E59-E8D34750F590}">
      <dgm:prSet custT="1"/>
      <dgm:spPr/>
      <dgm:t>
        <a:bodyPr/>
        <a:lstStyle/>
        <a:p>
          <a:r>
            <a:rPr lang="en-US" sz="1200" dirty="0" smtClean="0"/>
            <a:t>Non-profit Partnerships</a:t>
          </a:r>
          <a:endParaRPr lang="en-US" sz="1200" dirty="0"/>
        </a:p>
      </dgm:t>
    </dgm:pt>
    <dgm:pt modelId="{CB428B90-DEAD-D944-A146-7D9C820167DB}" type="parTrans" cxnId="{D88A9DFF-045B-D042-8AE0-6E149B61C5FF}">
      <dgm:prSet/>
      <dgm:spPr/>
      <dgm:t>
        <a:bodyPr/>
        <a:lstStyle/>
        <a:p>
          <a:endParaRPr lang="en-US"/>
        </a:p>
      </dgm:t>
    </dgm:pt>
    <dgm:pt modelId="{29C2F226-1021-7B4A-AF95-23170AF8D3B5}" type="sibTrans" cxnId="{D88A9DFF-045B-D042-8AE0-6E149B61C5FF}">
      <dgm:prSet/>
      <dgm:spPr/>
      <dgm:t>
        <a:bodyPr/>
        <a:lstStyle/>
        <a:p>
          <a:endParaRPr lang="en-US"/>
        </a:p>
      </dgm:t>
    </dgm:pt>
    <dgm:pt modelId="{6F441DE6-E4B8-AA46-B37D-BE72CC3709BE}">
      <dgm:prSet custT="1"/>
      <dgm:spPr/>
      <dgm:t>
        <a:bodyPr/>
        <a:lstStyle/>
        <a:p>
          <a:r>
            <a:rPr lang="en-US" sz="1200" b="1" dirty="0" smtClean="0"/>
            <a:t>Social</a:t>
          </a:r>
          <a:endParaRPr lang="en-US" sz="1200" b="1" dirty="0"/>
        </a:p>
      </dgm:t>
    </dgm:pt>
    <dgm:pt modelId="{ABEA96C0-B3FB-1B4B-A340-88C1BFA9E4F0}" type="parTrans" cxnId="{CB8E7589-1DAD-0A45-8255-2A617072D617}">
      <dgm:prSet/>
      <dgm:spPr/>
      <dgm:t>
        <a:bodyPr/>
        <a:lstStyle/>
        <a:p>
          <a:endParaRPr lang="en-US"/>
        </a:p>
      </dgm:t>
    </dgm:pt>
    <dgm:pt modelId="{104EFB1A-828F-D249-95CF-E78D3EFD5144}" type="sibTrans" cxnId="{CB8E7589-1DAD-0A45-8255-2A617072D617}">
      <dgm:prSet/>
      <dgm:spPr/>
      <dgm:t>
        <a:bodyPr/>
        <a:lstStyle/>
        <a:p>
          <a:endParaRPr lang="en-US"/>
        </a:p>
      </dgm:t>
    </dgm:pt>
    <dgm:pt modelId="{8F6DCC8D-77DA-1C4E-8868-D8B28368E3AC}">
      <dgm:prSet custT="1"/>
      <dgm:spPr/>
      <dgm:t>
        <a:bodyPr/>
        <a:lstStyle/>
        <a:p>
          <a:r>
            <a:rPr lang="en-US" sz="1200" dirty="0" smtClean="0"/>
            <a:t>Public Image</a:t>
          </a:r>
          <a:endParaRPr lang="en-US" sz="1200" dirty="0"/>
        </a:p>
      </dgm:t>
    </dgm:pt>
    <dgm:pt modelId="{DD908DBA-7E4B-544A-9668-615E5E84865C}" type="parTrans" cxnId="{FC7B768D-D25E-8B48-9999-6C32E2301DBB}">
      <dgm:prSet/>
      <dgm:spPr/>
      <dgm:t>
        <a:bodyPr/>
        <a:lstStyle/>
        <a:p>
          <a:endParaRPr lang="en-US"/>
        </a:p>
      </dgm:t>
    </dgm:pt>
    <dgm:pt modelId="{E394E712-AF1B-EE4A-8DC2-9024D66F3103}" type="sibTrans" cxnId="{FC7B768D-D25E-8B48-9999-6C32E2301DBB}">
      <dgm:prSet/>
      <dgm:spPr/>
      <dgm:t>
        <a:bodyPr/>
        <a:lstStyle/>
        <a:p>
          <a:endParaRPr lang="en-US"/>
        </a:p>
      </dgm:t>
    </dgm:pt>
    <dgm:pt modelId="{DC7C2F3A-2A23-1345-BA4F-20AAD77E654C}">
      <dgm:prSet custT="1"/>
      <dgm:spPr/>
      <dgm:t>
        <a:bodyPr/>
        <a:lstStyle/>
        <a:p>
          <a:r>
            <a:rPr lang="en-US" sz="1200" dirty="0" smtClean="0"/>
            <a:t>Investor Relations</a:t>
          </a:r>
          <a:endParaRPr lang="en-US" sz="1200" dirty="0"/>
        </a:p>
      </dgm:t>
    </dgm:pt>
    <dgm:pt modelId="{46AFEC38-0D1C-F24C-8333-51F4B566CA23}" type="parTrans" cxnId="{575D723D-FADA-CD47-BDEE-831CAC6C76CD}">
      <dgm:prSet/>
      <dgm:spPr/>
      <dgm:t>
        <a:bodyPr/>
        <a:lstStyle/>
        <a:p>
          <a:endParaRPr lang="en-US"/>
        </a:p>
      </dgm:t>
    </dgm:pt>
    <dgm:pt modelId="{062F2141-74CA-F749-B0A7-06003458D62D}" type="sibTrans" cxnId="{575D723D-FADA-CD47-BDEE-831CAC6C76CD}">
      <dgm:prSet/>
      <dgm:spPr/>
      <dgm:t>
        <a:bodyPr/>
        <a:lstStyle/>
        <a:p>
          <a:endParaRPr lang="en-US"/>
        </a:p>
      </dgm:t>
    </dgm:pt>
    <dgm:pt modelId="{FCA45A34-21AF-D549-A20C-F797952078C4}">
      <dgm:prSet custT="1"/>
      <dgm:spPr/>
      <dgm:t>
        <a:bodyPr/>
        <a:lstStyle/>
        <a:p>
          <a:r>
            <a:rPr lang="en-US" sz="1200" b="1" dirty="0" smtClean="0"/>
            <a:t>Political</a:t>
          </a:r>
          <a:endParaRPr lang="en-US" sz="1200" b="1" dirty="0"/>
        </a:p>
      </dgm:t>
    </dgm:pt>
    <dgm:pt modelId="{51F9C76E-11BF-B64A-A309-24C1211BF283}" type="parTrans" cxnId="{0D58BFAE-A745-294B-9962-91DBEBE40056}">
      <dgm:prSet/>
      <dgm:spPr/>
      <dgm:t>
        <a:bodyPr/>
        <a:lstStyle/>
        <a:p>
          <a:endParaRPr lang="en-US"/>
        </a:p>
      </dgm:t>
    </dgm:pt>
    <dgm:pt modelId="{72C0C9EA-DBEF-334F-90C8-0C6E6834FC5E}" type="sibTrans" cxnId="{0D58BFAE-A745-294B-9962-91DBEBE40056}">
      <dgm:prSet/>
      <dgm:spPr/>
      <dgm:t>
        <a:bodyPr/>
        <a:lstStyle/>
        <a:p>
          <a:endParaRPr lang="en-US"/>
        </a:p>
      </dgm:t>
    </dgm:pt>
    <dgm:pt modelId="{796543F7-09CB-554F-B633-3B6ED76C45CC}">
      <dgm:prSet custT="1"/>
      <dgm:spPr/>
      <dgm:t>
        <a:bodyPr/>
        <a:lstStyle/>
        <a:p>
          <a:r>
            <a:rPr lang="en-US" sz="1200" dirty="0" smtClean="0"/>
            <a:t>Regulatory Compliance</a:t>
          </a:r>
          <a:endParaRPr lang="en-US" sz="1200" dirty="0"/>
        </a:p>
      </dgm:t>
    </dgm:pt>
    <dgm:pt modelId="{2448CD17-61BC-724D-AB34-0177BEFCCD42}" type="parTrans" cxnId="{5F15ACEE-FF71-E242-97E8-F7728DE327E5}">
      <dgm:prSet/>
      <dgm:spPr/>
      <dgm:t>
        <a:bodyPr/>
        <a:lstStyle/>
        <a:p>
          <a:endParaRPr lang="en-US"/>
        </a:p>
      </dgm:t>
    </dgm:pt>
    <dgm:pt modelId="{BB202003-0A58-7248-985A-3A7D96F64F2B}" type="sibTrans" cxnId="{5F15ACEE-FF71-E242-97E8-F7728DE327E5}">
      <dgm:prSet/>
      <dgm:spPr/>
      <dgm:t>
        <a:bodyPr/>
        <a:lstStyle/>
        <a:p>
          <a:endParaRPr lang="en-US"/>
        </a:p>
      </dgm:t>
    </dgm:pt>
    <dgm:pt modelId="{724323B1-9B7F-9141-ABBE-B1337CE9E8E0}">
      <dgm:prSet custT="1"/>
      <dgm:spPr/>
      <dgm:t>
        <a:bodyPr/>
        <a:lstStyle/>
        <a:p>
          <a:r>
            <a:rPr lang="en-US" sz="1200" dirty="0" smtClean="0"/>
            <a:t>Political Image</a:t>
          </a:r>
          <a:endParaRPr lang="en-US" sz="1200" dirty="0"/>
        </a:p>
      </dgm:t>
    </dgm:pt>
    <dgm:pt modelId="{D73DDCD3-67BC-BE44-ABA3-513C43846E3D}" type="parTrans" cxnId="{99733E05-996B-8541-8C78-6FC0FC6EF38C}">
      <dgm:prSet/>
      <dgm:spPr/>
      <dgm:t>
        <a:bodyPr/>
        <a:lstStyle/>
        <a:p>
          <a:endParaRPr lang="en-US"/>
        </a:p>
      </dgm:t>
    </dgm:pt>
    <dgm:pt modelId="{82956EA3-DA19-AC4A-9970-9DDE281C6901}" type="sibTrans" cxnId="{99733E05-996B-8541-8C78-6FC0FC6EF38C}">
      <dgm:prSet/>
      <dgm:spPr/>
      <dgm:t>
        <a:bodyPr/>
        <a:lstStyle/>
        <a:p>
          <a:endParaRPr lang="en-US"/>
        </a:p>
      </dgm:t>
    </dgm:pt>
    <dgm:pt modelId="{87DA8E8A-F474-064A-9CED-F60E1A2F59E4}">
      <dgm:prSet custT="1"/>
      <dgm:spPr/>
      <dgm:t>
        <a:bodyPr/>
        <a:lstStyle/>
        <a:p>
          <a:r>
            <a:rPr lang="en-US" sz="1200" b="1" dirty="0" smtClean="0"/>
            <a:t>Economic</a:t>
          </a:r>
        </a:p>
      </dgm:t>
    </dgm:pt>
    <dgm:pt modelId="{5A127CDB-C91C-DE4D-91B6-42BF5CDB2452}" type="parTrans" cxnId="{39B7142C-A5BA-8549-8339-B2FCB75DC8BF}">
      <dgm:prSet/>
      <dgm:spPr/>
      <dgm:t>
        <a:bodyPr/>
        <a:lstStyle/>
        <a:p>
          <a:endParaRPr lang="en-US"/>
        </a:p>
      </dgm:t>
    </dgm:pt>
    <dgm:pt modelId="{5A372627-4C3A-364C-8913-BC94110310B1}" type="sibTrans" cxnId="{39B7142C-A5BA-8549-8339-B2FCB75DC8BF}">
      <dgm:prSet/>
      <dgm:spPr/>
      <dgm:t>
        <a:bodyPr/>
        <a:lstStyle/>
        <a:p>
          <a:endParaRPr lang="en-US"/>
        </a:p>
      </dgm:t>
    </dgm:pt>
    <dgm:pt modelId="{02B60485-2F0E-FD42-BB0C-360E4038E5A6}">
      <dgm:prSet custT="1"/>
      <dgm:spPr/>
      <dgm:t>
        <a:bodyPr/>
        <a:lstStyle/>
        <a:p>
          <a:r>
            <a:rPr lang="en-US" sz="1200" dirty="0" smtClean="0"/>
            <a:t>Improved Efficiency</a:t>
          </a:r>
        </a:p>
      </dgm:t>
    </dgm:pt>
    <dgm:pt modelId="{9EBF9FCD-6DB1-AF42-8FFE-02DAFD72385D}" type="parTrans" cxnId="{156DF606-2E1E-E349-9C45-09BFA9B87C0E}">
      <dgm:prSet/>
      <dgm:spPr/>
      <dgm:t>
        <a:bodyPr/>
        <a:lstStyle/>
        <a:p>
          <a:endParaRPr lang="en-US"/>
        </a:p>
      </dgm:t>
    </dgm:pt>
    <dgm:pt modelId="{F2F63570-E914-FA4C-BFA2-8117F5B6D1EF}" type="sibTrans" cxnId="{156DF606-2E1E-E349-9C45-09BFA9B87C0E}">
      <dgm:prSet/>
      <dgm:spPr/>
      <dgm:t>
        <a:bodyPr/>
        <a:lstStyle/>
        <a:p>
          <a:endParaRPr lang="en-US"/>
        </a:p>
      </dgm:t>
    </dgm:pt>
    <dgm:pt modelId="{87E489AB-2908-9543-B874-7CFF019B6DBB}">
      <dgm:prSet custT="1"/>
      <dgm:spPr/>
      <dgm:t>
        <a:bodyPr/>
        <a:lstStyle/>
        <a:p>
          <a:r>
            <a:rPr lang="en-US" sz="1200" dirty="0" smtClean="0"/>
            <a:t>First Mover</a:t>
          </a:r>
        </a:p>
      </dgm:t>
    </dgm:pt>
    <dgm:pt modelId="{1489DD9F-D9F3-EA4C-B4F4-6C8A42B53263}" type="parTrans" cxnId="{BDE99C3B-B7BF-1B4F-99CC-0334929F8335}">
      <dgm:prSet/>
      <dgm:spPr/>
      <dgm:t>
        <a:bodyPr/>
        <a:lstStyle/>
        <a:p>
          <a:endParaRPr lang="en-US"/>
        </a:p>
      </dgm:t>
    </dgm:pt>
    <dgm:pt modelId="{6F92101A-DB29-274C-A483-59F012BFB127}" type="sibTrans" cxnId="{BDE99C3B-B7BF-1B4F-99CC-0334929F8335}">
      <dgm:prSet/>
      <dgm:spPr/>
      <dgm:t>
        <a:bodyPr/>
        <a:lstStyle/>
        <a:p>
          <a:endParaRPr lang="en-US"/>
        </a:p>
      </dgm:t>
    </dgm:pt>
    <dgm:pt modelId="{B65CFFB2-EC91-B64B-B189-A669D81F37B4}">
      <dgm:prSet custT="1"/>
      <dgm:spPr/>
      <dgm:t>
        <a:bodyPr/>
        <a:lstStyle/>
        <a:p>
          <a:r>
            <a:rPr lang="en-US" sz="1200" b="1" dirty="0" smtClean="0"/>
            <a:t>Social</a:t>
          </a:r>
        </a:p>
      </dgm:t>
    </dgm:pt>
    <dgm:pt modelId="{A5CCA815-89A8-E24B-BD9B-88996D2400F7}" type="parTrans" cxnId="{8170B5A5-34EF-2949-A5B6-2E3892C8B477}">
      <dgm:prSet/>
      <dgm:spPr/>
      <dgm:t>
        <a:bodyPr/>
        <a:lstStyle/>
        <a:p>
          <a:endParaRPr lang="en-US"/>
        </a:p>
      </dgm:t>
    </dgm:pt>
    <dgm:pt modelId="{1F29155E-ECE0-0E4C-BDFB-FE7EE91A390F}" type="sibTrans" cxnId="{8170B5A5-34EF-2949-A5B6-2E3892C8B477}">
      <dgm:prSet/>
      <dgm:spPr/>
      <dgm:t>
        <a:bodyPr/>
        <a:lstStyle/>
        <a:p>
          <a:endParaRPr lang="en-US"/>
        </a:p>
      </dgm:t>
    </dgm:pt>
    <dgm:pt modelId="{5BF5DFE7-9927-1344-BB5C-E5BA120AB130}">
      <dgm:prSet custT="1"/>
      <dgm:spPr/>
      <dgm:t>
        <a:bodyPr/>
        <a:lstStyle/>
        <a:p>
          <a:r>
            <a:rPr lang="en-US" sz="1200" dirty="0" smtClean="0"/>
            <a:t>Markets</a:t>
          </a:r>
        </a:p>
      </dgm:t>
    </dgm:pt>
    <dgm:pt modelId="{6602E2E7-1B64-4D4B-AC1F-CBF9FAE29DEC}" type="parTrans" cxnId="{919259E8-5752-B54B-B6B2-4B5ED8AC909E}">
      <dgm:prSet/>
      <dgm:spPr/>
      <dgm:t>
        <a:bodyPr/>
        <a:lstStyle/>
        <a:p>
          <a:endParaRPr lang="en-US"/>
        </a:p>
      </dgm:t>
    </dgm:pt>
    <dgm:pt modelId="{12BC5EA1-004E-FB4E-AFAE-75BA42789D77}" type="sibTrans" cxnId="{919259E8-5752-B54B-B6B2-4B5ED8AC909E}">
      <dgm:prSet/>
      <dgm:spPr/>
      <dgm:t>
        <a:bodyPr/>
        <a:lstStyle/>
        <a:p>
          <a:endParaRPr lang="en-US"/>
        </a:p>
      </dgm:t>
    </dgm:pt>
    <dgm:pt modelId="{EA1D89A8-6C9A-E444-87F2-70F04BA1F2DC}">
      <dgm:prSet custT="1"/>
      <dgm:spPr/>
      <dgm:t>
        <a:bodyPr/>
        <a:lstStyle/>
        <a:p>
          <a:r>
            <a:rPr lang="en-US" sz="1200" dirty="0" smtClean="0"/>
            <a:t>Public Relations</a:t>
          </a:r>
        </a:p>
      </dgm:t>
    </dgm:pt>
    <dgm:pt modelId="{DBADCEEF-BFB2-4F47-B5E2-88612BEB919B}" type="parTrans" cxnId="{64A8D95B-03A6-A34D-A9CC-C58C7C53AA08}">
      <dgm:prSet/>
      <dgm:spPr/>
      <dgm:t>
        <a:bodyPr/>
        <a:lstStyle/>
        <a:p>
          <a:endParaRPr lang="en-US"/>
        </a:p>
      </dgm:t>
    </dgm:pt>
    <dgm:pt modelId="{8E5A2A8E-C6EC-8245-B2F5-C7296781E275}" type="sibTrans" cxnId="{64A8D95B-03A6-A34D-A9CC-C58C7C53AA08}">
      <dgm:prSet/>
      <dgm:spPr/>
      <dgm:t>
        <a:bodyPr/>
        <a:lstStyle/>
        <a:p>
          <a:endParaRPr lang="en-US"/>
        </a:p>
      </dgm:t>
    </dgm:pt>
    <dgm:pt modelId="{F608B154-E16F-8E47-B49F-8D0292B6AB3F}">
      <dgm:prSet custT="1"/>
      <dgm:spPr/>
      <dgm:t>
        <a:bodyPr/>
        <a:lstStyle/>
        <a:p>
          <a:r>
            <a:rPr lang="en-US" sz="1200" b="1" dirty="0" smtClean="0"/>
            <a:t>Political</a:t>
          </a:r>
        </a:p>
      </dgm:t>
    </dgm:pt>
    <dgm:pt modelId="{31BCB35D-ACE0-7849-B6FE-7EA01F934E59}" type="parTrans" cxnId="{752F1528-536B-4B45-A071-4EA59AFC9A08}">
      <dgm:prSet/>
      <dgm:spPr/>
      <dgm:t>
        <a:bodyPr/>
        <a:lstStyle/>
        <a:p>
          <a:endParaRPr lang="en-US"/>
        </a:p>
      </dgm:t>
    </dgm:pt>
    <dgm:pt modelId="{529837F7-0996-AA40-AD97-BBEF94CB1F68}" type="sibTrans" cxnId="{752F1528-536B-4B45-A071-4EA59AFC9A08}">
      <dgm:prSet/>
      <dgm:spPr/>
      <dgm:t>
        <a:bodyPr/>
        <a:lstStyle/>
        <a:p>
          <a:endParaRPr lang="en-US"/>
        </a:p>
      </dgm:t>
    </dgm:pt>
    <dgm:pt modelId="{80780031-2A5D-6849-8B09-D9F88590F8F8}">
      <dgm:prSet custT="1"/>
      <dgm:spPr/>
      <dgm:t>
        <a:bodyPr/>
        <a:lstStyle/>
        <a:p>
          <a:r>
            <a:rPr lang="en-US" sz="1200" dirty="0" smtClean="0"/>
            <a:t>Federal Regulations</a:t>
          </a:r>
        </a:p>
      </dgm:t>
    </dgm:pt>
    <dgm:pt modelId="{E10A34EE-9816-0248-BE63-6BC5BC87DBB2}" type="parTrans" cxnId="{3095A647-F100-5B4D-9B52-164E223D926C}">
      <dgm:prSet/>
      <dgm:spPr/>
      <dgm:t>
        <a:bodyPr/>
        <a:lstStyle/>
        <a:p>
          <a:endParaRPr lang="en-US"/>
        </a:p>
      </dgm:t>
    </dgm:pt>
    <dgm:pt modelId="{C238BF44-6E86-BE4C-AA8A-42F599EF2599}" type="sibTrans" cxnId="{3095A647-F100-5B4D-9B52-164E223D926C}">
      <dgm:prSet/>
      <dgm:spPr/>
      <dgm:t>
        <a:bodyPr/>
        <a:lstStyle/>
        <a:p>
          <a:endParaRPr lang="en-US"/>
        </a:p>
      </dgm:t>
    </dgm:pt>
    <dgm:pt modelId="{98A59501-8BF2-2C4F-B2AE-1432C777475F}">
      <dgm:prSet custT="1"/>
      <dgm:spPr/>
      <dgm:t>
        <a:bodyPr/>
        <a:lstStyle/>
        <a:p>
          <a:r>
            <a:rPr lang="en-US" sz="1200" dirty="0" smtClean="0"/>
            <a:t>Political Action Committee</a:t>
          </a:r>
          <a:r>
            <a:rPr lang="en-US" sz="1100" dirty="0" smtClean="0"/>
            <a:t>s</a:t>
          </a:r>
        </a:p>
      </dgm:t>
    </dgm:pt>
    <dgm:pt modelId="{1B42FA89-3C9B-6646-BD6E-DCAD46866DA2}" type="parTrans" cxnId="{DF9A545F-CA24-5A4B-B53A-3A45AE47B22C}">
      <dgm:prSet/>
      <dgm:spPr/>
      <dgm:t>
        <a:bodyPr/>
        <a:lstStyle/>
        <a:p>
          <a:endParaRPr lang="en-US"/>
        </a:p>
      </dgm:t>
    </dgm:pt>
    <dgm:pt modelId="{F1E99451-7606-9D45-9A9D-4D4E7089BCFB}" type="sibTrans" cxnId="{DF9A545F-CA24-5A4B-B53A-3A45AE47B22C}">
      <dgm:prSet/>
      <dgm:spPr/>
      <dgm:t>
        <a:bodyPr/>
        <a:lstStyle/>
        <a:p>
          <a:endParaRPr lang="en-US"/>
        </a:p>
      </dgm:t>
    </dgm:pt>
    <dgm:pt modelId="{C0D4BB46-45F2-0141-BB70-9B8BD537D0F9}">
      <dgm:prSet custT="1"/>
      <dgm:spPr/>
      <dgm:t>
        <a:bodyPr/>
        <a:lstStyle/>
        <a:p>
          <a:r>
            <a:rPr lang="en-US" sz="1200" b="1" dirty="0" smtClean="0"/>
            <a:t>Economic</a:t>
          </a:r>
          <a:endParaRPr lang="en-US" sz="1200" b="1" dirty="0"/>
        </a:p>
      </dgm:t>
    </dgm:pt>
    <dgm:pt modelId="{79977276-FE2B-AA42-B459-1A2F7CE02003}" type="parTrans" cxnId="{2EB39344-8212-9E44-B346-F970E3BAC9B9}">
      <dgm:prSet/>
      <dgm:spPr/>
      <dgm:t>
        <a:bodyPr/>
        <a:lstStyle/>
        <a:p>
          <a:endParaRPr lang="en-US"/>
        </a:p>
      </dgm:t>
    </dgm:pt>
    <dgm:pt modelId="{0EF383F0-4C6A-7546-A0BF-F64296EEAB14}" type="sibTrans" cxnId="{2EB39344-8212-9E44-B346-F970E3BAC9B9}">
      <dgm:prSet/>
      <dgm:spPr/>
      <dgm:t>
        <a:bodyPr/>
        <a:lstStyle/>
        <a:p>
          <a:endParaRPr lang="en-US"/>
        </a:p>
      </dgm:t>
    </dgm:pt>
    <dgm:pt modelId="{7EBD0F0D-04AC-E74D-A522-485B147E3313}">
      <dgm:prSet custT="1"/>
      <dgm:spPr/>
      <dgm:t>
        <a:bodyPr/>
        <a:lstStyle/>
        <a:p>
          <a:r>
            <a:rPr lang="en-US" sz="1200" dirty="0" smtClean="0"/>
            <a:t>Cost of Implementation</a:t>
          </a:r>
          <a:endParaRPr lang="en-US" sz="1200" dirty="0"/>
        </a:p>
      </dgm:t>
    </dgm:pt>
    <dgm:pt modelId="{B15B6D08-0245-E74B-8E2C-39DA950B10BC}" type="parTrans" cxnId="{7C811B7E-61ED-3E4D-8771-227F6B7AC43D}">
      <dgm:prSet/>
      <dgm:spPr/>
      <dgm:t>
        <a:bodyPr/>
        <a:lstStyle/>
        <a:p>
          <a:endParaRPr lang="en-US"/>
        </a:p>
      </dgm:t>
    </dgm:pt>
    <dgm:pt modelId="{7EECF86B-B901-A546-9EAD-8FF760F4EEBA}" type="sibTrans" cxnId="{7C811B7E-61ED-3E4D-8771-227F6B7AC43D}">
      <dgm:prSet/>
      <dgm:spPr/>
      <dgm:t>
        <a:bodyPr/>
        <a:lstStyle/>
        <a:p>
          <a:endParaRPr lang="en-US"/>
        </a:p>
      </dgm:t>
    </dgm:pt>
    <dgm:pt modelId="{4A6CA42E-2628-9D40-B65B-BEFD69EF72DA}">
      <dgm:prSet custT="1"/>
      <dgm:spPr/>
      <dgm:t>
        <a:bodyPr/>
        <a:lstStyle/>
        <a:p>
          <a:r>
            <a:rPr lang="en-US" sz="1200" dirty="0" smtClean="0"/>
            <a:t>Staffing</a:t>
          </a:r>
          <a:endParaRPr lang="en-US" sz="1200" dirty="0"/>
        </a:p>
      </dgm:t>
    </dgm:pt>
    <dgm:pt modelId="{CC1027A5-C0C7-D146-88FD-3FF257BCFC05}" type="parTrans" cxnId="{815DDCD5-3AE7-F642-A5CF-DE48BC39E9B0}">
      <dgm:prSet/>
      <dgm:spPr/>
      <dgm:t>
        <a:bodyPr/>
        <a:lstStyle/>
        <a:p>
          <a:endParaRPr lang="en-US"/>
        </a:p>
      </dgm:t>
    </dgm:pt>
    <dgm:pt modelId="{ACA33408-C722-DC47-8C42-C35CAED928A2}" type="sibTrans" cxnId="{815DDCD5-3AE7-F642-A5CF-DE48BC39E9B0}">
      <dgm:prSet/>
      <dgm:spPr/>
      <dgm:t>
        <a:bodyPr/>
        <a:lstStyle/>
        <a:p>
          <a:endParaRPr lang="en-US"/>
        </a:p>
      </dgm:t>
    </dgm:pt>
    <dgm:pt modelId="{AA3B1B9B-3177-EB4F-90E1-B02027A0B305}">
      <dgm:prSet custT="1"/>
      <dgm:spPr/>
      <dgm:t>
        <a:bodyPr/>
        <a:lstStyle/>
        <a:p>
          <a:r>
            <a:rPr lang="en-US" sz="1200" dirty="0" smtClean="0"/>
            <a:t>Marketing Expenses</a:t>
          </a:r>
          <a:endParaRPr lang="en-US" sz="1200" dirty="0"/>
        </a:p>
      </dgm:t>
    </dgm:pt>
    <dgm:pt modelId="{06C81696-2B0C-6148-85DF-ECC7BC1E251D}" type="parTrans" cxnId="{AC9030E3-2183-C940-9FF1-4777CDAA07D8}">
      <dgm:prSet/>
      <dgm:spPr/>
      <dgm:t>
        <a:bodyPr/>
        <a:lstStyle/>
        <a:p>
          <a:endParaRPr lang="en-US"/>
        </a:p>
      </dgm:t>
    </dgm:pt>
    <dgm:pt modelId="{59BF8361-D231-4644-A71B-CC80BF2EFAB3}" type="sibTrans" cxnId="{AC9030E3-2183-C940-9FF1-4777CDAA07D8}">
      <dgm:prSet/>
      <dgm:spPr/>
      <dgm:t>
        <a:bodyPr/>
        <a:lstStyle/>
        <a:p>
          <a:endParaRPr lang="en-US"/>
        </a:p>
      </dgm:t>
    </dgm:pt>
    <dgm:pt modelId="{A1045594-5275-914D-8DB1-BC02F2BAB8CE}">
      <dgm:prSet custT="1"/>
      <dgm:spPr/>
      <dgm:t>
        <a:bodyPr/>
        <a:lstStyle/>
        <a:p>
          <a:r>
            <a:rPr lang="en-US" sz="1200" b="1" dirty="0" smtClean="0"/>
            <a:t>Social</a:t>
          </a:r>
          <a:endParaRPr lang="en-US" sz="1200" b="1" dirty="0"/>
        </a:p>
      </dgm:t>
    </dgm:pt>
    <dgm:pt modelId="{C1244E8A-893D-3C44-807A-A733CDF40C02}" type="parTrans" cxnId="{F186F653-3404-B941-A976-92721B79EEBA}">
      <dgm:prSet/>
      <dgm:spPr/>
      <dgm:t>
        <a:bodyPr/>
        <a:lstStyle/>
        <a:p>
          <a:endParaRPr lang="en-US"/>
        </a:p>
      </dgm:t>
    </dgm:pt>
    <dgm:pt modelId="{2AAD43CA-DBD4-0843-B1D5-CB3552C26386}" type="sibTrans" cxnId="{F186F653-3404-B941-A976-92721B79EEBA}">
      <dgm:prSet/>
      <dgm:spPr/>
      <dgm:t>
        <a:bodyPr/>
        <a:lstStyle/>
        <a:p>
          <a:endParaRPr lang="en-US"/>
        </a:p>
      </dgm:t>
    </dgm:pt>
    <dgm:pt modelId="{C21FBF8C-5B97-7A41-8311-F7B6E63D5FFF}">
      <dgm:prSet custT="1"/>
      <dgm:spPr/>
      <dgm:t>
        <a:bodyPr/>
        <a:lstStyle/>
        <a:p>
          <a:r>
            <a:rPr lang="en-US" sz="1200" dirty="0" smtClean="0"/>
            <a:t>Public Perception</a:t>
          </a:r>
          <a:endParaRPr lang="en-US" sz="1200" dirty="0"/>
        </a:p>
      </dgm:t>
    </dgm:pt>
    <dgm:pt modelId="{9AAE219D-C9A4-4244-954F-C2A466EA8535}" type="parTrans" cxnId="{76987603-F029-FA43-88F4-AF6091CFD933}">
      <dgm:prSet/>
      <dgm:spPr/>
      <dgm:t>
        <a:bodyPr/>
        <a:lstStyle/>
        <a:p>
          <a:endParaRPr lang="en-US"/>
        </a:p>
      </dgm:t>
    </dgm:pt>
    <dgm:pt modelId="{DD975EFB-423F-C142-8096-93141CB56575}" type="sibTrans" cxnId="{76987603-F029-FA43-88F4-AF6091CFD933}">
      <dgm:prSet/>
      <dgm:spPr/>
      <dgm:t>
        <a:bodyPr/>
        <a:lstStyle/>
        <a:p>
          <a:endParaRPr lang="en-US"/>
        </a:p>
      </dgm:t>
    </dgm:pt>
    <dgm:pt modelId="{DAA920DB-4B19-914A-B178-1CE5298193D0}">
      <dgm:prSet custT="1"/>
      <dgm:spPr/>
      <dgm:t>
        <a:bodyPr/>
        <a:lstStyle/>
        <a:p>
          <a:r>
            <a:rPr lang="en-US" sz="1200" dirty="0" smtClean="0"/>
            <a:t>Media Outlets</a:t>
          </a:r>
          <a:endParaRPr lang="en-US" sz="1200" dirty="0"/>
        </a:p>
      </dgm:t>
    </dgm:pt>
    <dgm:pt modelId="{F51FB595-55A3-014A-B527-A3974A56E0D2}" type="parTrans" cxnId="{FCF69601-E6AA-9240-BF4D-DC28A755741C}">
      <dgm:prSet/>
      <dgm:spPr/>
      <dgm:t>
        <a:bodyPr/>
        <a:lstStyle/>
        <a:p>
          <a:endParaRPr lang="en-US"/>
        </a:p>
      </dgm:t>
    </dgm:pt>
    <dgm:pt modelId="{2009B397-2AF9-FA41-A7EE-9F3C065BE189}" type="sibTrans" cxnId="{FCF69601-E6AA-9240-BF4D-DC28A755741C}">
      <dgm:prSet/>
      <dgm:spPr/>
      <dgm:t>
        <a:bodyPr/>
        <a:lstStyle/>
        <a:p>
          <a:endParaRPr lang="en-US"/>
        </a:p>
      </dgm:t>
    </dgm:pt>
    <dgm:pt modelId="{095E982A-BD57-DD4E-9E6C-40FEFE6197DE}">
      <dgm:prSet custT="1"/>
      <dgm:spPr/>
      <dgm:t>
        <a:bodyPr/>
        <a:lstStyle/>
        <a:p>
          <a:r>
            <a:rPr lang="en-US" sz="1200" b="1" dirty="0" smtClean="0"/>
            <a:t>Political</a:t>
          </a:r>
          <a:endParaRPr lang="en-US" sz="1200" b="1" dirty="0"/>
        </a:p>
      </dgm:t>
    </dgm:pt>
    <dgm:pt modelId="{F5CB618C-0ADA-D64B-9975-64D5B206D5BF}" type="parTrans" cxnId="{AF41AFD2-7250-B741-A658-BED5D6B66403}">
      <dgm:prSet/>
      <dgm:spPr/>
      <dgm:t>
        <a:bodyPr/>
        <a:lstStyle/>
        <a:p>
          <a:endParaRPr lang="en-US"/>
        </a:p>
      </dgm:t>
    </dgm:pt>
    <dgm:pt modelId="{D50D6FDE-1AE3-3542-B75C-734D24DAA586}" type="sibTrans" cxnId="{AF41AFD2-7250-B741-A658-BED5D6B66403}">
      <dgm:prSet/>
      <dgm:spPr/>
      <dgm:t>
        <a:bodyPr/>
        <a:lstStyle/>
        <a:p>
          <a:endParaRPr lang="en-US"/>
        </a:p>
      </dgm:t>
    </dgm:pt>
    <dgm:pt modelId="{82A5F05F-2772-884B-916B-433F8A5A509B}">
      <dgm:prSet custT="1"/>
      <dgm:spPr/>
      <dgm:t>
        <a:bodyPr/>
        <a:lstStyle/>
        <a:p>
          <a:r>
            <a:rPr lang="en-US" sz="1200" dirty="0" smtClean="0"/>
            <a:t>Regulatory</a:t>
          </a:r>
          <a:endParaRPr lang="en-US" sz="1200" dirty="0"/>
        </a:p>
      </dgm:t>
    </dgm:pt>
    <dgm:pt modelId="{60C68ED6-3EEC-AB47-A1C1-96389C41AEC8}" type="parTrans" cxnId="{7E623F50-8574-9E43-A837-22F48E723F87}">
      <dgm:prSet/>
      <dgm:spPr/>
      <dgm:t>
        <a:bodyPr/>
        <a:lstStyle/>
        <a:p>
          <a:endParaRPr lang="en-US"/>
        </a:p>
      </dgm:t>
    </dgm:pt>
    <dgm:pt modelId="{0E9D1769-2919-D64D-862E-8770F8BBF43E}" type="sibTrans" cxnId="{7E623F50-8574-9E43-A837-22F48E723F87}">
      <dgm:prSet/>
      <dgm:spPr/>
      <dgm:t>
        <a:bodyPr/>
        <a:lstStyle/>
        <a:p>
          <a:endParaRPr lang="en-US"/>
        </a:p>
      </dgm:t>
    </dgm:pt>
    <dgm:pt modelId="{37BFD643-9928-5748-A686-E24F5DDE7D89}">
      <dgm:prSet custT="1"/>
      <dgm:spPr/>
      <dgm:t>
        <a:bodyPr/>
        <a:lstStyle/>
        <a:p>
          <a:r>
            <a:rPr lang="en-US" sz="1200" dirty="0" smtClean="0"/>
            <a:t>Political Relationships</a:t>
          </a:r>
          <a:endParaRPr lang="en-US" sz="1200" dirty="0"/>
        </a:p>
      </dgm:t>
    </dgm:pt>
    <dgm:pt modelId="{41779898-2B5E-3349-8B3B-31F1E4095D88}" type="parTrans" cxnId="{5129B7A8-0874-EA42-A610-41F9D6D9CDDD}">
      <dgm:prSet/>
      <dgm:spPr/>
      <dgm:t>
        <a:bodyPr/>
        <a:lstStyle/>
        <a:p>
          <a:endParaRPr lang="en-US"/>
        </a:p>
      </dgm:t>
    </dgm:pt>
    <dgm:pt modelId="{8B405F6A-1288-304B-952A-00666F3E9CB4}" type="sibTrans" cxnId="{5129B7A8-0874-EA42-A610-41F9D6D9CDDD}">
      <dgm:prSet/>
      <dgm:spPr/>
      <dgm:t>
        <a:bodyPr/>
        <a:lstStyle/>
        <a:p>
          <a:endParaRPr lang="en-US"/>
        </a:p>
      </dgm:t>
    </dgm:pt>
    <dgm:pt modelId="{8621723C-4D1D-9544-900E-6A6BB0B46898}">
      <dgm:prSet custT="1"/>
      <dgm:spPr/>
      <dgm:t>
        <a:bodyPr/>
        <a:lstStyle/>
        <a:p>
          <a:r>
            <a:rPr lang="en-US" sz="1200" dirty="0" smtClean="0"/>
            <a:t>Memberships</a:t>
          </a:r>
          <a:endParaRPr lang="en-US" sz="1200" dirty="0"/>
        </a:p>
      </dgm:t>
    </dgm:pt>
    <dgm:pt modelId="{34564BD6-4BC3-944C-831E-90E3E32211BA}" type="parTrans" cxnId="{CD583B14-BF07-304C-A2E7-FF7ABB7B8D77}">
      <dgm:prSet/>
      <dgm:spPr/>
      <dgm:t>
        <a:bodyPr/>
        <a:lstStyle/>
        <a:p>
          <a:endParaRPr lang="en-US"/>
        </a:p>
      </dgm:t>
    </dgm:pt>
    <dgm:pt modelId="{4EB4F7E8-5CFA-2844-B5E7-0346B0021ACA}" type="sibTrans" cxnId="{CD583B14-BF07-304C-A2E7-FF7ABB7B8D77}">
      <dgm:prSet/>
      <dgm:spPr/>
      <dgm:t>
        <a:bodyPr/>
        <a:lstStyle/>
        <a:p>
          <a:endParaRPr lang="en-US"/>
        </a:p>
      </dgm:t>
    </dgm:pt>
    <dgm:pt modelId="{5BECE9A1-6CD3-D84C-B3FD-9FC5E6183A92}">
      <dgm:prSet custT="1"/>
      <dgm:spPr/>
      <dgm:t>
        <a:bodyPr/>
        <a:lstStyle/>
        <a:p>
          <a:r>
            <a:rPr lang="en-US" sz="1200" b="1" dirty="0" smtClean="0"/>
            <a:t>Economic</a:t>
          </a:r>
        </a:p>
      </dgm:t>
    </dgm:pt>
    <dgm:pt modelId="{32378F24-D0BE-784C-BD97-470AB9D0A012}" type="parTrans" cxnId="{B1CF7062-DE2A-5645-A790-EF2C8250D603}">
      <dgm:prSet/>
      <dgm:spPr/>
      <dgm:t>
        <a:bodyPr/>
        <a:lstStyle/>
        <a:p>
          <a:endParaRPr lang="en-US"/>
        </a:p>
      </dgm:t>
    </dgm:pt>
    <dgm:pt modelId="{A69E97E0-603E-AE4F-90C8-96245B7837DC}" type="sibTrans" cxnId="{B1CF7062-DE2A-5645-A790-EF2C8250D603}">
      <dgm:prSet/>
      <dgm:spPr/>
      <dgm:t>
        <a:bodyPr/>
        <a:lstStyle/>
        <a:p>
          <a:endParaRPr lang="en-US"/>
        </a:p>
      </dgm:t>
    </dgm:pt>
    <dgm:pt modelId="{3B9014EF-663E-3048-8E17-239811B576A4}">
      <dgm:prSet custT="1"/>
      <dgm:spPr/>
      <dgm:t>
        <a:bodyPr/>
        <a:lstStyle/>
        <a:p>
          <a:r>
            <a:rPr lang="en-US" sz="1200" dirty="0" smtClean="0"/>
            <a:t>Technology</a:t>
          </a:r>
        </a:p>
      </dgm:t>
    </dgm:pt>
    <dgm:pt modelId="{340E6FF0-275B-7649-9C36-03EF87DBFA8D}" type="parTrans" cxnId="{C471681E-C66A-274F-92FC-0FB4C5F2E484}">
      <dgm:prSet/>
      <dgm:spPr/>
      <dgm:t>
        <a:bodyPr/>
        <a:lstStyle/>
        <a:p>
          <a:endParaRPr lang="en-US"/>
        </a:p>
      </dgm:t>
    </dgm:pt>
    <dgm:pt modelId="{331A9C1D-F2A7-5548-A92E-A010301B2E05}" type="sibTrans" cxnId="{C471681E-C66A-274F-92FC-0FB4C5F2E484}">
      <dgm:prSet/>
      <dgm:spPr/>
      <dgm:t>
        <a:bodyPr/>
        <a:lstStyle/>
        <a:p>
          <a:endParaRPr lang="en-US"/>
        </a:p>
      </dgm:t>
    </dgm:pt>
    <dgm:pt modelId="{C99FF883-A45F-914A-A1F8-EC8DC0F31637}">
      <dgm:prSet custT="1"/>
      <dgm:spPr/>
      <dgm:t>
        <a:bodyPr/>
        <a:lstStyle/>
        <a:p>
          <a:r>
            <a:rPr lang="en-US" sz="1200" dirty="0" smtClean="0"/>
            <a:t>Cyber Crime</a:t>
          </a:r>
        </a:p>
      </dgm:t>
    </dgm:pt>
    <dgm:pt modelId="{0A9BF684-8A6D-6F4B-BEC3-0A507EEFDDBF}" type="parTrans" cxnId="{722F7E6B-055A-7C49-9644-05C99620CFCB}">
      <dgm:prSet/>
      <dgm:spPr/>
      <dgm:t>
        <a:bodyPr/>
        <a:lstStyle/>
        <a:p>
          <a:endParaRPr lang="en-US"/>
        </a:p>
      </dgm:t>
    </dgm:pt>
    <dgm:pt modelId="{398B4FBF-EB58-1E4F-B8CC-0FF8ECDA2EF4}" type="sibTrans" cxnId="{722F7E6B-055A-7C49-9644-05C99620CFCB}">
      <dgm:prSet/>
      <dgm:spPr/>
      <dgm:t>
        <a:bodyPr/>
        <a:lstStyle/>
        <a:p>
          <a:endParaRPr lang="en-US"/>
        </a:p>
      </dgm:t>
    </dgm:pt>
    <dgm:pt modelId="{667BDA22-121F-D741-8289-A96DDD07D1E7}">
      <dgm:prSet custT="1"/>
      <dgm:spPr/>
      <dgm:t>
        <a:bodyPr/>
        <a:lstStyle/>
        <a:p>
          <a:r>
            <a:rPr lang="en-US" sz="1200" dirty="0" smtClean="0"/>
            <a:t>Real Estate</a:t>
          </a:r>
        </a:p>
      </dgm:t>
    </dgm:pt>
    <dgm:pt modelId="{2CBE2DC5-3036-0645-95D4-5AE6FED1FF07}" type="parTrans" cxnId="{E7741E17-F7CA-0848-8D86-A2BC0C876693}">
      <dgm:prSet/>
      <dgm:spPr/>
      <dgm:t>
        <a:bodyPr/>
        <a:lstStyle/>
        <a:p>
          <a:endParaRPr lang="en-US"/>
        </a:p>
      </dgm:t>
    </dgm:pt>
    <dgm:pt modelId="{7AA58BA6-181B-7741-B501-3BAED7F1DB05}" type="sibTrans" cxnId="{E7741E17-F7CA-0848-8D86-A2BC0C876693}">
      <dgm:prSet/>
      <dgm:spPr/>
      <dgm:t>
        <a:bodyPr/>
        <a:lstStyle/>
        <a:p>
          <a:endParaRPr lang="en-US"/>
        </a:p>
      </dgm:t>
    </dgm:pt>
    <dgm:pt modelId="{9161F59B-E35F-8C48-B6BC-8382AF56D7E6}">
      <dgm:prSet custT="1"/>
      <dgm:spPr/>
      <dgm:t>
        <a:bodyPr/>
        <a:lstStyle/>
        <a:p>
          <a:r>
            <a:rPr lang="en-US" sz="1200" b="1" dirty="0" smtClean="0"/>
            <a:t>Social</a:t>
          </a:r>
        </a:p>
      </dgm:t>
    </dgm:pt>
    <dgm:pt modelId="{4CFC0802-FDB0-BF40-B07C-5D53C0C200CA}" type="parTrans" cxnId="{6671BFDD-7262-994E-810B-6DF4F334BE1D}">
      <dgm:prSet/>
      <dgm:spPr/>
      <dgm:t>
        <a:bodyPr/>
        <a:lstStyle/>
        <a:p>
          <a:endParaRPr lang="en-US"/>
        </a:p>
      </dgm:t>
    </dgm:pt>
    <dgm:pt modelId="{5B1C2C9D-2E32-3E45-B60D-413627B00AEC}" type="sibTrans" cxnId="{6671BFDD-7262-994E-810B-6DF4F334BE1D}">
      <dgm:prSet/>
      <dgm:spPr/>
      <dgm:t>
        <a:bodyPr/>
        <a:lstStyle/>
        <a:p>
          <a:endParaRPr lang="en-US"/>
        </a:p>
      </dgm:t>
    </dgm:pt>
    <dgm:pt modelId="{3284C81A-1663-4D47-A807-713EEACB1770}">
      <dgm:prSet custT="1"/>
      <dgm:spPr/>
      <dgm:t>
        <a:bodyPr/>
        <a:lstStyle/>
        <a:p>
          <a:r>
            <a:rPr lang="en-US" sz="1200" dirty="0" smtClean="0"/>
            <a:t>Jobs</a:t>
          </a:r>
        </a:p>
      </dgm:t>
    </dgm:pt>
    <dgm:pt modelId="{02588C94-A7CB-304C-AD2D-A33486400A34}" type="parTrans" cxnId="{99D37CED-1E20-CC48-8AAB-CBB7BF790443}">
      <dgm:prSet/>
      <dgm:spPr/>
      <dgm:t>
        <a:bodyPr/>
        <a:lstStyle/>
        <a:p>
          <a:endParaRPr lang="en-US"/>
        </a:p>
      </dgm:t>
    </dgm:pt>
    <dgm:pt modelId="{9E13F807-963E-AE4E-8D50-87596C568F13}" type="sibTrans" cxnId="{99D37CED-1E20-CC48-8AAB-CBB7BF790443}">
      <dgm:prSet/>
      <dgm:spPr/>
      <dgm:t>
        <a:bodyPr/>
        <a:lstStyle/>
        <a:p>
          <a:endParaRPr lang="en-US"/>
        </a:p>
      </dgm:t>
    </dgm:pt>
    <dgm:pt modelId="{46022A22-37DF-7249-B8F0-B05D810ECBC7}">
      <dgm:prSet custT="1"/>
      <dgm:spPr/>
      <dgm:t>
        <a:bodyPr/>
        <a:lstStyle/>
        <a:p>
          <a:r>
            <a:rPr lang="en-US" sz="1200" dirty="0" smtClean="0"/>
            <a:t>Image</a:t>
          </a:r>
        </a:p>
      </dgm:t>
    </dgm:pt>
    <dgm:pt modelId="{0BBBDAAE-24E5-CC43-B1C5-AA6430E2B732}" type="parTrans" cxnId="{5B77EFA8-6F80-0544-A926-F83BD8E85F51}">
      <dgm:prSet/>
      <dgm:spPr/>
      <dgm:t>
        <a:bodyPr/>
        <a:lstStyle/>
        <a:p>
          <a:endParaRPr lang="en-US"/>
        </a:p>
      </dgm:t>
    </dgm:pt>
    <dgm:pt modelId="{D9658D4D-C14E-1E4E-B06A-BA9BC2877CCC}" type="sibTrans" cxnId="{5B77EFA8-6F80-0544-A926-F83BD8E85F51}">
      <dgm:prSet/>
      <dgm:spPr/>
      <dgm:t>
        <a:bodyPr/>
        <a:lstStyle/>
        <a:p>
          <a:endParaRPr lang="en-US"/>
        </a:p>
      </dgm:t>
    </dgm:pt>
    <dgm:pt modelId="{6F84BA01-0D3B-DD4B-A6D8-3D11A22B6286}">
      <dgm:prSet custT="1"/>
      <dgm:spPr/>
      <dgm:t>
        <a:bodyPr/>
        <a:lstStyle/>
        <a:p>
          <a:r>
            <a:rPr lang="en-US" sz="1200" dirty="0" smtClean="0"/>
            <a:t>Demographics</a:t>
          </a:r>
        </a:p>
      </dgm:t>
    </dgm:pt>
    <dgm:pt modelId="{CCC2CEC9-4D0A-4D40-9A7F-20674701D2F0}" type="parTrans" cxnId="{A551331B-7E56-E240-B8DC-41F64237510F}">
      <dgm:prSet/>
      <dgm:spPr/>
      <dgm:t>
        <a:bodyPr/>
        <a:lstStyle/>
        <a:p>
          <a:endParaRPr lang="en-US"/>
        </a:p>
      </dgm:t>
    </dgm:pt>
    <dgm:pt modelId="{C4022A82-F670-8B4B-98C1-975AD21BD447}" type="sibTrans" cxnId="{A551331B-7E56-E240-B8DC-41F64237510F}">
      <dgm:prSet/>
      <dgm:spPr/>
      <dgm:t>
        <a:bodyPr/>
        <a:lstStyle/>
        <a:p>
          <a:endParaRPr lang="en-US"/>
        </a:p>
      </dgm:t>
    </dgm:pt>
    <dgm:pt modelId="{4EFBACD3-9A0D-D248-9676-ACBDCE4BAB35}">
      <dgm:prSet custT="1"/>
      <dgm:spPr/>
      <dgm:t>
        <a:bodyPr/>
        <a:lstStyle/>
        <a:p>
          <a:r>
            <a:rPr lang="en-US" sz="1200" b="1" dirty="0" smtClean="0"/>
            <a:t>Political</a:t>
          </a:r>
        </a:p>
      </dgm:t>
    </dgm:pt>
    <dgm:pt modelId="{00DEE629-66DE-344F-B893-A2350C919F37}" type="parTrans" cxnId="{D24B0FBC-F3B2-DA4E-8D28-9D7D720C0449}">
      <dgm:prSet/>
      <dgm:spPr/>
      <dgm:t>
        <a:bodyPr/>
        <a:lstStyle/>
        <a:p>
          <a:endParaRPr lang="en-US"/>
        </a:p>
      </dgm:t>
    </dgm:pt>
    <dgm:pt modelId="{460E5E3C-2BE1-8C45-9566-BE8A347D0E9D}" type="sibTrans" cxnId="{D24B0FBC-F3B2-DA4E-8D28-9D7D720C0449}">
      <dgm:prSet/>
      <dgm:spPr/>
      <dgm:t>
        <a:bodyPr/>
        <a:lstStyle/>
        <a:p>
          <a:endParaRPr lang="en-US"/>
        </a:p>
      </dgm:t>
    </dgm:pt>
    <dgm:pt modelId="{DF83DB18-D0B5-924E-81FD-4D728B073D31}">
      <dgm:prSet custT="1"/>
      <dgm:spPr/>
      <dgm:t>
        <a:bodyPr/>
        <a:lstStyle/>
        <a:p>
          <a:r>
            <a:rPr lang="en-US" sz="1200" dirty="0" smtClean="0"/>
            <a:t>Healthcare</a:t>
          </a:r>
        </a:p>
      </dgm:t>
    </dgm:pt>
    <dgm:pt modelId="{5560F5A6-9274-C947-9050-4ACEEDD9FB26}" type="parTrans" cxnId="{6684C6E8-C373-DF48-862B-70C7F1C552AD}">
      <dgm:prSet/>
      <dgm:spPr/>
      <dgm:t>
        <a:bodyPr/>
        <a:lstStyle/>
        <a:p>
          <a:endParaRPr lang="en-US"/>
        </a:p>
      </dgm:t>
    </dgm:pt>
    <dgm:pt modelId="{C1060440-0005-EB40-AC52-680F762F80EB}" type="sibTrans" cxnId="{6684C6E8-C373-DF48-862B-70C7F1C552AD}">
      <dgm:prSet/>
      <dgm:spPr/>
      <dgm:t>
        <a:bodyPr/>
        <a:lstStyle/>
        <a:p>
          <a:endParaRPr lang="en-US"/>
        </a:p>
      </dgm:t>
    </dgm:pt>
    <dgm:pt modelId="{CF7E07C5-E264-0749-840E-1D56323F9977}">
      <dgm:prSet custT="1"/>
      <dgm:spPr/>
      <dgm:t>
        <a:bodyPr/>
        <a:lstStyle/>
        <a:p>
          <a:r>
            <a:rPr lang="en-US" sz="1200" dirty="0" smtClean="0"/>
            <a:t>Relations with Politicians</a:t>
          </a:r>
        </a:p>
      </dgm:t>
    </dgm:pt>
    <dgm:pt modelId="{B9E8D9C1-74EC-034B-A104-21331E901DA6}" type="parTrans" cxnId="{74A7F7BC-BA55-8F47-8FE5-EAF2D9CB8C20}">
      <dgm:prSet/>
      <dgm:spPr/>
      <dgm:t>
        <a:bodyPr/>
        <a:lstStyle/>
        <a:p>
          <a:endParaRPr lang="en-US"/>
        </a:p>
      </dgm:t>
    </dgm:pt>
    <dgm:pt modelId="{196EDF22-C148-8249-8EC1-1AC1A4A7ED9A}" type="sibTrans" cxnId="{74A7F7BC-BA55-8F47-8FE5-EAF2D9CB8C20}">
      <dgm:prSet/>
      <dgm:spPr/>
      <dgm:t>
        <a:bodyPr/>
        <a:lstStyle/>
        <a:p>
          <a:endParaRPr lang="en-US"/>
        </a:p>
      </dgm:t>
    </dgm:pt>
    <dgm:pt modelId="{4043B6AE-C1AA-F24C-8E72-08AF4CD95DD8}">
      <dgm:prSet custT="1"/>
      <dgm:spPr/>
      <dgm:t>
        <a:bodyPr/>
        <a:lstStyle/>
        <a:p>
          <a:r>
            <a:rPr lang="en-US" sz="1200" dirty="0" smtClean="0"/>
            <a:t>Future Political Action</a:t>
          </a:r>
        </a:p>
      </dgm:t>
    </dgm:pt>
    <dgm:pt modelId="{95BA381D-2BF8-FE4C-9C21-4A18600E6C05}" type="parTrans" cxnId="{2C6541A1-471B-C74E-99CD-B5EFAF2E4244}">
      <dgm:prSet/>
      <dgm:spPr/>
      <dgm:t>
        <a:bodyPr/>
        <a:lstStyle/>
        <a:p>
          <a:endParaRPr lang="en-US"/>
        </a:p>
      </dgm:t>
    </dgm:pt>
    <dgm:pt modelId="{20743813-FB08-BD4F-9EF4-A424E2451E74}" type="sibTrans" cxnId="{2C6541A1-471B-C74E-99CD-B5EFAF2E4244}">
      <dgm:prSet/>
      <dgm:spPr/>
      <dgm:t>
        <a:bodyPr/>
        <a:lstStyle/>
        <a:p>
          <a:endParaRPr lang="en-US"/>
        </a:p>
      </dgm:t>
    </dgm:pt>
    <dgm:pt modelId="{4004FF52-8443-7A48-8F6D-3DBAB08177B4}" type="pres">
      <dgm:prSet presAssocID="{017E656C-6DCD-AE48-8292-53B02456D34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7B24EF-A347-A146-A5EC-4D8AF7704126}" type="pres">
      <dgm:prSet presAssocID="{017E656C-6DCD-AE48-8292-53B02456D342}" presName="diamond" presStyleLbl="bgShp" presStyleIdx="0" presStyleCnt="1"/>
      <dgm:spPr/>
    </dgm:pt>
    <dgm:pt modelId="{ECBE062C-9AC7-344F-9F57-CF350724A7BD}" type="pres">
      <dgm:prSet presAssocID="{017E656C-6DCD-AE48-8292-53B02456D342}" presName="quad1" presStyleLbl="node1" presStyleIdx="0" presStyleCnt="4" custScaleY="116667" custLinFactNeighborX="1282" custLinFactNeighborY="-64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BF955C-CE27-5F49-9427-617609CB5A1E}" type="pres">
      <dgm:prSet presAssocID="{017E656C-6DCD-AE48-8292-53B02456D342}" presName="quad2" presStyleLbl="node1" presStyleIdx="1" presStyleCnt="4" custScaleY="116667" custLinFactNeighborX="-641" custLinFactNeighborY="-64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14D94A-4197-714B-95C1-B103C411BF93}" type="pres">
      <dgm:prSet presAssocID="{017E656C-6DCD-AE48-8292-53B02456D342}" presName="quad3" presStyleLbl="node1" presStyleIdx="2" presStyleCnt="4" custScaleY="112821" custLinFactNeighborX="1282" custLinFactNeighborY="25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76FB99-CCB1-FD46-8C08-B4D2FDC61AC7}" type="pres">
      <dgm:prSet presAssocID="{017E656C-6DCD-AE48-8292-53B02456D342}" presName="quad4" presStyleLbl="node1" presStyleIdx="3" presStyleCnt="4" custScaleX="97436" custScaleY="112820" custLinFactNeighborX="-641" custLinFactNeighborY="38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D57B0B-DDD8-D24C-A961-856670B315CF}" type="presOf" srcId="{4EFBACD3-9A0D-D248-9676-ACBDCE4BAB35}" destId="{5C76FB99-CCB1-FD46-8C08-B4D2FDC61AC7}" srcOrd="0" destOrd="9" presId="urn:microsoft.com/office/officeart/2005/8/layout/matrix3"/>
    <dgm:cxn modelId="{D3A8D8AB-5329-4443-870C-71B035F166B4}" type="presOf" srcId="{0C92EE40-1814-664F-B5F6-0B4CB3EA16CF}" destId="{ECBE062C-9AC7-344F-9F57-CF350724A7BD}" srcOrd="0" destOrd="3" presId="urn:microsoft.com/office/officeart/2005/8/layout/matrix3"/>
    <dgm:cxn modelId="{0AE59BC2-1AFA-3941-84CD-BAA77F9FCEF3}" type="presOf" srcId="{5BECE9A1-6CD3-D84C-B3FD-9FC5E6183A92}" destId="{5C76FB99-CCB1-FD46-8C08-B4D2FDC61AC7}" srcOrd="0" destOrd="1" presId="urn:microsoft.com/office/officeart/2005/8/layout/matrix3"/>
    <dgm:cxn modelId="{D3868FCC-1047-284A-91FD-46F5FE105579}" type="presOf" srcId="{C99FF883-A45F-914A-A1F8-EC8DC0F31637}" destId="{5C76FB99-CCB1-FD46-8C08-B4D2FDC61AC7}" srcOrd="0" destOrd="3" presId="urn:microsoft.com/office/officeart/2005/8/layout/matrix3"/>
    <dgm:cxn modelId="{2EB39344-8212-9E44-B346-F970E3BAC9B9}" srcId="{F92CF56F-92C0-A24F-A292-882745FFB949}" destId="{C0D4BB46-45F2-0141-BB70-9B8BD537D0F9}" srcOrd="0" destOrd="0" parTransId="{79977276-FE2B-AA42-B459-1A2F7CE02003}" sibTransId="{0EF383F0-4C6A-7546-A0BF-F64296EEAB14}"/>
    <dgm:cxn modelId="{919259E8-5752-B54B-B6B2-4B5ED8AC909E}" srcId="{B65CFFB2-EC91-B64B-B189-A669D81F37B4}" destId="{5BF5DFE7-9927-1344-BB5C-E5BA120AB130}" srcOrd="0" destOrd="0" parTransId="{6602E2E7-1B64-4D4B-AC1F-CBF9FAE29DEC}" sibTransId="{12BC5EA1-004E-FB4E-AFAE-75BA42789D77}"/>
    <dgm:cxn modelId="{815DDCD5-3AE7-F642-A5CF-DE48BC39E9B0}" srcId="{C0D4BB46-45F2-0141-BB70-9B8BD537D0F9}" destId="{4A6CA42E-2628-9D40-B65B-BEFD69EF72DA}" srcOrd="1" destOrd="0" parTransId="{CC1027A5-C0C7-D146-88FD-3FF257BCFC05}" sibTransId="{ACA33408-C722-DC47-8C42-C35CAED928A2}"/>
    <dgm:cxn modelId="{8F9B7C85-F73D-DC4B-8CA5-0210594F0919}" type="presOf" srcId="{02B60485-2F0E-FD42-BB0C-360E4038E5A6}" destId="{B2BF955C-CE27-5F49-9427-617609CB5A1E}" srcOrd="0" destOrd="2" presId="urn:microsoft.com/office/officeart/2005/8/layout/matrix3"/>
    <dgm:cxn modelId="{FCF69601-E6AA-9240-BF4D-DC28A755741C}" srcId="{A1045594-5275-914D-8DB1-BC02F2BAB8CE}" destId="{DAA920DB-4B19-914A-B178-1CE5298193D0}" srcOrd="1" destOrd="0" parTransId="{F51FB595-55A3-014A-B527-A3974A56E0D2}" sibTransId="{2009B397-2AF9-FA41-A7EE-9F3C065BE189}"/>
    <dgm:cxn modelId="{366CADB8-CE20-2644-B8E0-E46189EE2739}" type="presOf" srcId="{80780031-2A5D-6849-8B09-D9F88590F8F8}" destId="{B2BF955C-CE27-5F49-9427-617609CB5A1E}" srcOrd="0" destOrd="8" presId="urn:microsoft.com/office/officeart/2005/8/layout/matrix3"/>
    <dgm:cxn modelId="{0D509110-CAD4-D34B-834B-E531C5889317}" type="presOf" srcId="{3284C81A-1663-4D47-A807-713EEACB1770}" destId="{5C76FB99-CCB1-FD46-8C08-B4D2FDC61AC7}" srcOrd="0" destOrd="6" presId="urn:microsoft.com/office/officeart/2005/8/layout/matrix3"/>
    <dgm:cxn modelId="{9DA80FA2-C011-A743-82F0-948F2A0D41A1}" srcId="{017E656C-6DCD-AE48-8292-53B02456D342}" destId="{FD3B18A0-4D41-0348-A246-63845EDD807F}" srcOrd="1" destOrd="0" parTransId="{92B7F83A-4E25-8446-8972-539E60A126F9}" sibTransId="{55E49336-FBB4-154A-85A9-877C329AD7BC}"/>
    <dgm:cxn modelId="{FC7B768D-D25E-8B48-9999-6C32E2301DBB}" srcId="{6F441DE6-E4B8-AA46-B37D-BE72CC3709BE}" destId="{8F6DCC8D-77DA-1C4E-8868-D8B28368E3AC}" srcOrd="0" destOrd="0" parTransId="{DD908DBA-7E4B-544A-9668-615E5E84865C}" sibTransId="{E394E712-AF1B-EE4A-8DC2-9024D66F3103}"/>
    <dgm:cxn modelId="{D88A9DFF-045B-D042-8AE0-6E149B61C5FF}" srcId="{C7404F85-B026-8B44-86ED-96E718243802}" destId="{CF70579D-EE1B-C146-9E59-E8D34750F590}" srcOrd="2" destOrd="0" parTransId="{CB428B90-DEAD-D944-A146-7D9C820167DB}" sibTransId="{29C2F226-1021-7B4A-AF95-23170AF8D3B5}"/>
    <dgm:cxn modelId="{639D242D-31EB-594E-B790-ABADA29F6067}" type="presOf" srcId="{98A59501-8BF2-2C4F-B2AE-1432C777475F}" destId="{B2BF955C-CE27-5F49-9427-617609CB5A1E}" srcOrd="0" destOrd="9" presId="urn:microsoft.com/office/officeart/2005/8/layout/matrix3"/>
    <dgm:cxn modelId="{48929705-4C6E-BE41-8A56-F8EC34ABD662}" type="presOf" srcId="{274E437D-A05B-2344-9604-0EBC716ABFA2}" destId="{5C76FB99-CCB1-FD46-8C08-B4D2FDC61AC7}" srcOrd="0" destOrd="0" presId="urn:microsoft.com/office/officeart/2005/8/layout/matrix3"/>
    <dgm:cxn modelId="{F632AE33-F1DE-AF45-AFCB-DFEB183A0849}" type="presOf" srcId="{355BA1A3-3DF4-A644-8008-5E3729077CC0}" destId="{ECBE062C-9AC7-344F-9F57-CF350724A7BD}" srcOrd="0" destOrd="2" presId="urn:microsoft.com/office/officeart/2005/8/layout/matrix3"/>
    <dgm:cxn modelId="{3F7D1104-671F-C249-A423-FEB3ADE83E2F}" type="presOf" srcId="{8621723C-4D1D-9544-900E-6A6BB0B46898}" destId="{2D14D94A-4197-714B-95C1-B103C411BF93}" srcOrd="0" destOrd="11" presId="urn:microsoft.com/office/officeart/2005/8/layout/matrix3"/>
    <dgm:cxn modelId="{B5913140-D9F8-7E42-B23B-79E34EAEE125}" type="presOf" srcId="{87E489AB-2908-9543-B874-7CFF019B6DBB}" destId="{B2BF955C-CE27-5F49-9427-617609CB5A1E}" srcOrd="0" destOrd="3" presId="urn:microsoft.com/office/officeart/2005/8/layout/matrix3"/>
    <dgm:cxn modelId="{690A39CE-AB24-9E4F-94B3-225BF8962D0D}" type="presOf" srcId="{DAA920DB-4B19-914A-B178-1CE5298193D0}" destId="{2D14D94A-4197-714B-95C1-B103C411BF93}" srcOrd="0" destOrd="7" presId="urn:microsoft.com/office/officeart/2005/8/layout/matrix3"/>
    <dgm:cxn modelId="{A551331B-7E56-E240-B8DC-41F64237510F}" srcId="{9161F59B-E35F-8C48-B6BC-8382AF56D7E6}" destId="{6F84BA01-0D3B-DD4B-A6D8-3D11A22B6286}" srcOrd="2" destOrd="0" parTransId="{CCC2CEC9-4D0A-4D40-9A7F-20674701D2F0}" sibTransId="{C4022A82-F670-8B4B-98C1-975AD21BD447}"/>
    <dgm:cxn modelId="{79A7B0C6-6AB6-2342-B599-DDA4E965ACE3}" type="presOf" srcId="{CF70579D-EE1B-C146-9E59-E8D34750F590}" destId="{ECBE062C-9AC7-344F-9F57-CF350724A7BD}" srcOrd="0" destOrd="4" presId="urn:microsoft.com/office/officeart/2005/8/layout/matrix3"/>
    <dgm:cxn modelId="{D5AC61BB-F2BB-2B41-B36F-BF3CE8C9AA0B}" type="presOf" srcId="{46022A22-37DF-7249-B8F0-B05D810ECBC7}" destId="{5C76FB99-CCB1-FD46-8C08-B4D2FDC61AC7}" srcOrd="0" destOrd="7" presId="urn:microsoft.com/office/officeart/2005/8/layout/matrix3"/>
    <dgm:cxn modelId="{76987603-F029-FA43-88F4-AF6091CFD933}" srcId="{A1045594-5275-914D-8DB1-BC02F2BAB8CE}" destId="{C21FBF8C-5B97-7A41-8311-F7B6E63D5FFF}" srcOrd="0" destOrd="0" parTransId="{9AAE219D-C9A4-4244-954F-C2A466EA8535}" sibTransId="{DD975EFB-423F-C142-8096-93141CB56575}"/>
    <dgm:cxn modelId="{63F917B9-4CD7-D947-AEBA-C15BE689CDE3}" type="presOf" srcId="{4043B6AE-C1AA-F24C-8E72-08AF4CD95DD8}" destId="{5C76FB99-CCB1-FD46-8C08-B4D2FDC61AC7}" srcOrd="0" destOrd="12" presId="urn:microsoft.com/office/officeart/2005/8/layout/matrix3"/>
    <dgm:cxn modelId="{752F1528-536B-4B45-A071-4EA59AFC9A08}" srcId="{FD3B18A0-4D41-0348-A246-63845EDD807F}" destId="{F608B154-E16F-8E47-B49F-8D0292B6AB3F}" srcOrd="2" destOrd="0" parTransId="{31BCB35D-ACE0-7849-B6FE-7EA01F934E59}" sibTransId="{529837F7-0996-AA40-AD97-BBEF94CB1F68}"/>
    <dgm:cxn modelId="{DF9A545F-CA24-5A4B-B53A-3A45AE47B22C}" srcId="{F608B154-E16F-8E47-B49F-8D0292B6AB3F}" destId="{98A59501-8BF2-2C4F-B2AE-1432C777475F}" srcOrd="1" destOrd="0" parTransId="{1B42FA89-3C9B-6646-BD6E-DCAD46866DA2}" sibTransId="{F1E99451-7606-9D45-9A9D-4D4E7089BCFB}"/>
    <dgm:cxn modelId="{0D58BFAE-A745-294B-9962-91DBEBE40056}" srcId="{3ACDB054-734D-944B-8923-FACBDF776BE2}" destId="{FCA45A34-21AF-D549-A20C-F797952078C4}" srcOrd="2" destOrd="0" parTransId="{51F9C76E-11BF-B64A-A309-24C1211BF283}" sibTransId="{72C0C9EA-DBEF-334F-90C8-0C6E6834FC5E}"/>
    <dgm:cxn modelId="{2204B7F7-A115-654D-8A5D-441BDA7CD278}" srcId="{C7404F85-B026-8B44-86ED-96E718243802}" destId="{355BA1A3-3DF4-A644-8008-5E3729077CC0}" srcOrd="0" destOrd="0" parTransId="{B3F7F456-FD33-9B4D-BB95-E4CC398B8DA2}" sibTransId="{02A0383E-3CE1-7849-9A3A-A03DEAAE4235}"/>
    <dgm:cxn modelId="{DE8E9AE7-478F-8547-A5C8-83BDC261EB19}" srcId="{017E656C-6DCD-AE48-8292-53B02456D342}" destId="{274E437D-A05B-2344-9604-0EBC716ABFA2}" srcOrd="3" destOrd="0" parTransId="{B160B66E-FAB9-D244-95BD-0C4D998523F8}" sibTransId="{38E80CDC-1234-1B48-A942-744E8A23BD69}"/>
    <dgm:cxn modelId="{1ABC6245-33C0-294A-903D-57486A8F407B}" srcId="{017E656C-6DCD-AE48-8292-53B02456D342}" destId="{F92CF56F-92C0-A24F-A292-882745FFB949}" srcOrd="2" destOrd="0" parTransId="{BE527BD0-FDB2-B14A-B4EB-EF4C43242E2F}" sibTransId="{37A7B81A-3D81-E34E-8C63-EF5996FFDCE2}"/>
    <dgm:cxn modelId="{65BC59D6-5C4A-7E48-9EA0-1F1791D2BE9E}" type="presOf" srcId="{FCA45A34-21AF-D549-A20C-F797952078C4}" destId="{ECBE062C-9AC7-344F-9F57-CF350724A7BD}" srcOrd="0" destOrd="8" presId="urn:microsoft.com/office/officeart/2005/8/layout/matrix3"/>
    <dgm:cxn modelId="{01F63E4C-7558-454E-9871-3B10441B715F}" type="presOf" srcId="{F92CF56F-92C0-A24F-A292-882745FFB949}" destId="{2D14D94A-4197-714B-95C1-B103C411BF93}" srcOrd="0" destOrd="0" presId="urn:microsoft.com/office/officeart/2005/8/layout/matrix3"/>
    <dgm:cxn modelId="{27514178-F5CA-6F48-B535-3845CE186E17}" srcId="{017E656C-6DCD-AE48-8292-53B02456D342}" destId="{3ACDB054-734D-944B-8923-FACBDF776BE2}" srcOrd="0" destOrd="0" parTransId="{2F1B9B78-9272-A142-9BA4-08C83CF0147E}" sibTransId="{6A27DB8D-DF99-E440-BF0A-9D4123609E19}"/>
    <dgm:cxn modelId="{C37F2602-75D5-7B41-9A70-399C622B45D7}" type="presOf" srcId="{FD3B18A0-4D41-0348-A246-63845EDD807F}" destId="{B2BF955C-CE27-5F49-9427-617609CB5A1E}" srcOrd="0" destOrd="0" presId="urn:microsoft.com/office/officeart/2005/8/layout/matrix3"/>
    <dgm:cxn modelId="{AF41AFD2-7250-B741-A658-BED5D6B66403}" srcId="{F92CF56F-92C0-A24F-A292-882745FFB949}" destId="{095E982A-BD57-DD4E-9E6C-40FEFE6197DE}" srcOrd="2" destOrd="0" parTransId="{F5CB618C-0ADA-D64B-9975-64D5B206D5BF}" sibTransId="{D50D6FDE-1AE3-3542-B75C-734D24DAA586}"/>
    <dgm:cxn modelId="{99D37CED-1E20-CC48-8AAB-CBB7BF790443}" srcId="{9161F59B-E35F-8C48-B6BC-8382AF56D7E6}" destId="{3284C81A-1663-4D47-A807-713EEACB1770}" srcOrd="0" destOrd="0" parTransId="{02588C94-A7CB-304C-AD2D-A33486400A34}" sibTransId="{9E13F807-963E-AE4E-8D50-87596C568F13}"/>
    <dgm:cxn modelId="{1D7CD6F6-91D2-2043-B9DF-21AD67A3863C}" srcId="{3ACDB054-734D-944B-8923-FACBDF776BE2}" destId="{C7404F85-B026-8B44-86ED-96E718243802}" srcOrd="0" destOrd="0" parTransId="{1F098D1F-1C8A-5D49-AEC7-76198EABD5B4}" sibTransId="{FB24325D-95C6-FB4C-B9DE-CEC1CBA76C8D}"/>
    <dgm:cxn modelId="{C6319029-39D0-684C-9E93-E3135FF20398}" type="presOf" srcId="{017E656C-6DCD-AE48-8292-53B02456D342}" destId="{4004FF52-8443-7A48-8F6D-3DBAB08177B4}" srcOrd="0" destOrd="0" presId="urn:microsoft.com/office/officeart/2005/8/layout/matrix3"/>
    <dgm:cxn modelId="{CD583B14-BF07-304C-A2E7-FF7ABB7B8D77}" srcId="{095E982A-BD57-DD4E-9E6C-40FEFE6197DE}" destId="{8621723C-4D1D-9544-900E-6A6BB0B46898}" srcOrd="2" destOrd="0" parTransId="{34564BD6-4BC3-944C-831E-90E3E32211BA}" sibTransId="{4EB4F7E8-5CFA-2844-B5E7-0346B0021ACA}"/>
    <dgm:cxn modelId="{1F0F77CE-987B-9C4C-BCC2-8D2F449A9278}" type="presOf" srcId="{C7404F85-B026-8B44-86ED-96E718243802}" destId="{ECBE062C-9AC7-344F-9F57-CF350724A7BD}" srcOrd="0" destOrd="1" presId="urn:microsoft.com/office/officeart/2005/8/layout/matrix3"/>
    <dgm:cxn modelId="{B1CF7062-DE2A-5645-A790-EF2C8250D603}" srcId="{274E437D-A05B-2344-9604-0EBC716ABFA2}" destId="{5BECE9A1-6CD3-D84C-B3FD-9FC5E6183A92}" srcOrd="0" destOrd="0" parTransId="{32378F24-D0BE-784C-BD97-470AB9D0A012}" sibTransId="{A69E97E0-603E-AE4F-90C8-96245B7837DC}"/>
    <dgm:cxn modelId="{5B77EFA8-6F80-0544-A926-F83BD8E85F51}" srcId="{9161F59B-E35F-8C48-B6BC-8382AF56D7E6}" destId="{46022A22-37DF-7249-B8F0-B05D810ECBC7}" srcOrd="1" destOrd="0" parTransId="{0BBBDAAE-24E5-CC43-B1C5-AA6430E2B732}" sibTransId="{D9658D4D-C14E-1E4E-B06A-BA9BC2877CCC}"/>
    <dgm:cxn modelId="{3300F18C-0A70-874C-B0F7-B652BE7A31FA}" type="presOf" srcId="{8F6DCC8D-77DA-1C4E-8868-D8B28368E3AC}" destId="{ECBE062C-9AC7-344F-9F57-CF350724A7BD}" srcOrd="0" destOrd="6" presId="urn:microsoft.com/office/officeart/2005/8/layout/matrix3"/>
    <dgm:cxn modelId="{B704A645-3527-1E45-9FBE-33B4E55C1AEA}" type="presOf" srcId="{7EBD0F0D-04AC-E74D-A522-485B147E3313}" destId="{2D14D94A-4197-714B-95C1-B103C411BF93}" srcOrd="0" destOrd="2" presId="urn:microsoft.com/office/officeart/2005/8/layout/matrix3"/>
    <dgm:cxn modelId="{99733E05-996B-8541-8C78-6FC0FC6EF38C}" srcId="{FCA45A34-21AF-D549-A20C-F797952078C4}" destId="{724323B1-9B7F-9141-ABBE-B1337CE9E8E0}" srcOrd="1" destOrd="0" parTransId="{D73DDCD3-67BC-BE44-ABA3-513C43846E3D}" sibTransId="{82956EA3-DA19-AC4A-9970-9DDE281C6901}"/>
    <dgm:cxn modelId="{DC7B9490-31F1-DA4B-954B-A28502FCE2A2}" type="presOf" srcId="{AA3B1B9B-3177-EB4F-90E1-B02027A0B305}" destId="{2D14D94A-4197-714B-95C1-B103C411BF93}" srcOrd="0" destOrd="4" presId="urn:microsoft.com/office/officeart/2005/8/layout/matrix3"/>
    <dgm:cxn modelId="{CB8E7589-1DAD-0A45-8255-2A617072D617}" srcId="{3ACDB054-734D-944B-8923-FACBDF776BE2}" destId="{6F441DE6-E4B8-AA46-B37D-BE72CC3709BE}" srcOrd="1" destOrd="0" parTransId="{ABEA96C0-B3FB-1B4B-A340-88C1BFA9E4F0}" sibTransId="{104EFB1A-828F-D249-95CF-E78D3EFD5144}"/>
    <dgm:cxn modelId="{9F3AE07C-C961-D340-A85A-78CEA8CD158A}" type="presOf" srcId="{724323B1-9B7F-9141-ABBE-B1337CE9E8E0}" destId="{ECBE062C-9AC7-344F-9F57-CF350724A7BD}" srcOrd="0" destOrd="10" presId="urn:microsoft.com/office/officeart/2005/8/layout/matrix3"/>
    <dgm:cxn modelId="{722F7E6B-055A-7C49-9644-05C99620CFCB}" srcId="{5BECE9A1-6CD3-D84C-B3FD-9FC5E6183A92}" destId="{C99FF883-A45F-914A-A1F8-EC8DC0F31637}" srcOrd="1" destOrd="0" parTransId="{0A9BF684-8A6D-6F4B-BEC3-0A507EEFDDBF}" sibTransId="{398B4FBF-EB58-1E4F-B8CC-0FF8ECDA2EF4}"/>
    <dgm:cxn modelId="{3E966055-34BE-8244-9AE1-A17D15AFF951}" type="presOf" srcId="{DF83DB18-D0B5-924E-81FD-4D728B073D31}" destId="{5C76FB99-CCB1-FD46-8C08-B4D2FDC61AC7}" srcOrd="0" destOrd="10" presId="urn:microsoft.com/office/officeart/2005/8/layout/matrix3"/>
    <dgm:cxn modelId="{74A7F7BC-BA55-8F47-8FE5-EAF2D9CB8C20}" srcId="{4EFBACD3-9A0D-D248-9676-ACBDCE4BAB35}" destId="{CF7E07C5-E264-0749-840E-1D56323F9977}" srcOrd="1" destOrd="0" parTransId="{B9E8D9C1-74EC-034B-A104-21331E901DA6}" sibTransId="{196EDF22-C148-8249-8EC1-1AC1A4A7ED9A}"/>
    <dgm:cxn modelId="{B0BA0B65-5C78-B349-B7D7-65FAA45B684C}" type="presOf" srcId="{9161F59B-E35F-8C48-B6BC-8382AF56D7E6}" destId="{5C76FB99-CCB1-FD46-8C08-B4D2FDC61AC7}" srcOrd="0" destOrd="5" presId="urn:microsoft.com/office/officeart/2005/8/layout/matrix3"/>
    <dgm:cxn modelId="{F186F653-3404-B941-A976-92721B79EEBA}" srcId="{F92CF56F-92C0-A24F-A292-882745FFB949}" destId="{A1045594-5275-914D-8DB1-BC02F2BAB8CE}" srcOrd="1" destOrd="0" parTransId="{C1244E8A-893D-3C44-807A-A733CDF40C02}" sibTransId="{2AAD43CA-DBD4-0843-B1D5-CB3552C26386}"/>
    <dgm:cxn modelId="{5129B7A8-0874-EA42-A610-41F9D6D9CDDD}" srcId="{095E982A-BD57-DD4E-9E6C-40FEFE6197DE}" destId="{37BFD643-9928-5748-A686-E24F5DDE7D89}" srcOrd="1" destOrd="0" parTransId="{41779898-2B5E-3349-8B3B-31F1E4095D88}" sibTransId="{8B405F6A-1288-304B-952A-00666F3E9CB4}"/>
    <dgm:cxn modelId="{5F15ACEE-FF71-E242-97E8-F7728DE327E5}" srcId="{FCA45A34-21AF-D549-A20C-F797952078C4}" destId="{796543F7-09CB-554F-B633-3B6ED76C45CC}" srcOrd="0" destOrd="0" parTransId="{2448CD17-61BC-724D-AB34-0177BEFCCD42}" sibTransId="{BB202003-0A58-7248-985A-3A7D96F64F2B}"/>
    <dgm:cxn modelId="{7419D7D8-2947-7449-8799-63DAFE723A12}" type="presOf" srcId="{5BF5DFE7-9927-1344-BB5C-E5BA120AB130}" destId="{B2BF955C-CE27-5F49-9427-617609CB5A1E}" srcOrd="0" destOrd="5" presId="urn:microsoft.com/office/officeart/2005/8/layout/matrix3"/>
    <dgm:cxn modelId="{C471681E-C66A-274F-92FC-0FB4C5F2E484}" srcId="{5BECE9A1-6CD3-D84C-B3FD-9FC5E6183A92}" destId="{3B9014EF-663E-3048-8E17-239811B576A4}" srcOrd="0" destOrd="0" parTransId="{340E6FF0-275B-7649-9C36-03EF87DBFA8D}" sibTransId="{331A9C1D-F2A7-5548-A92E-A010301B2E05}"/>
    <dgm:cxn modelId="{5AE67344-31BA-F543-A8DD-D1C33D070C79}" type="presOf" srcId="{F608B154-E16F-8E47-B49F-8D0292B6AB3F}" destId="{B2BF955C-CE27-5F49-9427-617609CB5A1E}" srcOrd="0" destOrd="7" presId="urn:microsoft.com/office/officeart/2005/8/layout/matrix3"/>
    <dgm:cxn modelId="{3095A647-F100-5B4D-9B52-164E223D926C}" srcId="{F608B154-E16F-8E47-B49F-8D0292B6AB3F}" destId="{80780031-2A5D-6849-8B09-D9F88590F8F8}" srcOrd="0" destOrd="0" parTransId="{E10A34EE-9816-0248-BE63-6BC5BC87DBB2}" sibTransId="{C238BF44-6E86-BE4C-AA8A-42F599EF2599}"/>
    <dgm:cxn modelId="{6671BFDD-7262-994E-810B-6DF4F334BE1D}" srcId="{274E437D-A05B-2344-9604-0EBC716ABFA2}" destId="{9161F59B-E35F-8C48-B6BC-8382AF56D7E6}" srcOrd="1" destOrd="0" parTransId="{4CFC0802-FDB0-BF40-B07C-5D53C0C200CA}" sibTransId="{5B1C2C9D-2E32-3E45-B60D-413627B00AEC}"/>
    <dgm:cxn modelId="{957C5E40-FB07-334C-9D7F-F73BFA81BF18}" srcId="{C7404F85-B026-8B44-86ED-96E718243802}" destId="{0C92EE40-1814-664F-B5F6-0B4CB3EA16CF}" srcOrd="1" destOrd="0" parTransId="{4703B526-436F-264A-9CD3-C785FAD8706C}" sibTransId="{EF2D1DEC-3BAE-6548-A3DA-D6234B40D9DB}"/>
    <dgm:cxn modelId="{9D5D29EC-7F88-B548-8F85-26E122A831FE}" type="presOf" srcId="{B65CFFB2-EC91-B64B-B189-A669D81F37B4}" destId="{B2BF955C-CE27-5F49-9427-617609CB5A1E}" srcOrd="0" destOrd="4" presId="urn:microsoft.com/office/officeart/2005/8/layout/matrix3"/>
    <dgm:cxn modelId="{FD231DB2-3F02-0F4B-A9AB-F157D76A6CF2}" type="presOf" srcId="{A1045594-5275-914D-8DB1-BC02F2BAB8CE}" destId="{2D14D94A-4197-714B-95C1-B103C411BF93}" srcOrd="0" destOrd="5" presId="urn:microsoft.com/office/officeart/2005/8/layout/matrix3"/>
    <dgm:cxn modelId="{D24B0FBC-F3B2-DA4E-8D28-9D7D720C0449}" srcId="{274E437D-A05B-2344-9604-0EBC716ABFA2}" destId="{4EFBACD3-9A0D-D248-9676-ACBDCE4BAB35}" srcOrd="2" destOrd="0" parTransId="{00DEE629-66DE-344F-B893-A2350C919F37}" sibTransId="{460E5E3C-2BE1-8C45-9566-BE8A347D0E9D}"/>
    <dgm:cxn modelId="{1816DAE0-6DEE-714D-825F-9B78DD8F8C3C}" type="presOf" srcId="{CF7E07C5-E264-0749-840E-1D56323F9977}" destId="{5C76FB99-CCB1-FD46-8C08-B4D2FDC61AC7}" srcOrd="0" destOrd="11" presId="urn:microsoft.com/office/officeart/2005/8/layout/matrix3"/>
    <dgm:cxn modelId="{156DF606-2E1E-E349-9C45-09BFA9B87C0E}" srcId="{87DA8E8A-F474-064A-9CED-F60E1A2F59E4}" destId="{02B60485-2F0E-FD42-BB0C-360E4038E5A6}" srcOrd="0" destOrd="0" parTransId="{9EBF9FCD-6DB1-AF42-8FFE-02DAFD72385D}" sibTransId="{F2F63570-E914-FA4C-BFA2-8117F5B6D1EF}"/>
    <dgm:cxn modelId="{7C811B7E-61ED-3E4D-8771-227F6B7AC43D}" srcId="{C0D4BB46-45F2-0141-BB70-9B8BD537D0F9}" destId="{7EBD0F0D-04AC-E74D-A522-485B147E3313}" srcOrd="0" destOrd="0" parTransId="{B15B6D08-0245-E74B-8E2C-39DA950B10BC}" sibTransId="{7EECF86B-B901-A546-9EAD-8FF760F4EEBA}"/>
    <dgm:cxn modelId="{C6CEF8BC-2D41-244B-9108-9C0C9CD6AA5A}" type="presOf" srcId="{C21FBF8C-5B97-7A41-8311-F7B6E63D5FFF}" destId="{2D14D94A-4197-714B-95C1-B103C411BF93}" srcOrd="0" destOrd="6" presId="urn:microsoft.com/office/officeart/2005/8/layout/matrix3"/>
    <dgm:cxn modelId="{2C6541A1-471B-C74E-99CD-B5EFAF2E4244}" srcId="{4EFBACD3-9A0D-D248-9676-ACBDCE4BAB35}" destId="{4043B6AE-C1AA-F24C-8E72-08AF4CD95DD8}" srcOrd="2" destOrd="0" parTransId="{95BA381D-2BF8-FE4C-9C21-4A18600E6C05}" sibTransId="{20743813-FB08-BD4F-9EF4-A424E2451E74}"/>
    <dgm:cxn modelId="{CBAE4E8D-2516-4948-A4BC-5CFA5906A666}" type="presOf" srcId="{DC7C2F3A-2A23-1345-BA4F-20AAD77E654C}" destId="{ECBE062C-9AC7-344F-9F57-CF350724A7BD}" srcOrd="0" destOrd="7" presId="urn:microsoft.com/office/officeart/2005/8/layout/matrix3"/>
    <dgm:cxn modelId="{64A8D95B-03A6-A34D-A9CC-C58C7C53AA08}" srcId="{B65CFFB2-EC91-B64B-B189-A669D81F37B4}" destId="{EA1D89A8-6C9A-E444-87F2-70F04BA1F2DC}" srcOrd="1" destOrd="0" parTransId="{DBADCEEF-BFB2-4F47-B5E2-88612BEB919B}" sibTransId="{8E5A2A8E-C6EC-8245-B2F5-C7296781E275}"/>
    <dgm:cxn modelId="{8476FE06-71A4-1849-9A8B-BA19E8A938DA}" type="presOf" srcId="{095E982A-BD57-DD4E-9E6C-40FEFE6197DE}" destId="{2D14D94A-4197-714B-95C1-B103C411BF93}" srcOrd="0" destOrd="8" presId="urn:microsoft.com/office/officeart/2005/8/layout/matrix3"/>
    <dgm:cxn modelId="{BDE99C3B-B7BF-1B4F-99CC-0334929F8335}" srcId="{87DA8E8A-F474-064A-9CED-F60E1A2F59E4}" destId="{87E489AB-2908-9543-B874-7CFF019B6DBB}" srcOrd="1" destOrd="0" parTransId="{1489DD9F-D9F3-EA4C-B4F4-6C8A42B53263}" sibTransId="{6F92101A-DB29-274C-A483-59F012BFB127}"/>
    <dgm:cxn modelId="{AEC99424-76DD-B24B-9B5B-22DC9A835DC9}" type="presOf" srcId="{667BDA22-121F-D741-8289-A96DDD07D1E7}" destId="{5C76FB99-CCB1-FD46-8C08-B4D2FDC61AC7}" srcOrd="0" destOrd="4" presId="urn:microsoft.com/office/officeart/2005/8/layout/matrix3"/>
    <dgm:cxn modelId="{BDCB688F-88C8-0142-9F19-964AA55E2264}" type="presOf" srcId="{796543F7-09CB-554F-B633-3B6ED76C45CC}" destId="{ECBE062C-9AC7-344F-9F57-CF350724A7BD}" srcOrd="0" destOrd="9" presId="urn:microsoft.com/office/officeart/2005/8/layout/matrix3"/>
    <dgm:cxn modelId="{E7741E17-F7CA-0848-8D86-A2BC0C876693}" srcId="{5BECE9A1-6CD3-D84C-B3FD-9FC5E6183A92}" destId="{667BDA22-121F-D741-8289-A96DDD07D1E7}" srcOrd="2" destOrd="0" parTransId="{2CBE2DC5-3036-0645-95D4-5AE6FED1FF07}" sibTransId="{7AA58BA6-181B-7741-B501-3BAED7F1DB05}"/>
    <dgm:cxn modelId="{B16309A4-CDC0-124C-B927-4C0B210E1BCE}" type="presOf" srcId="{3B9014EF-663E-3048-8E17-239811B576A4}" destId="{5C76FB99-CCB1-FD46-8C08-B4D2FDC61AC7}" srcOrd="0" destOrd="2" presId="urn:microsoft.com/office/officeart/2005/8/layout/matrix3"/>
    <dgm:cxn modelId="{568CB679-3FEC-9D47-AB5C-2EEB0AF12227}" type="presOf" srcId="{C0D4BB46-45F2-0141-BB70-9B8BD537D0F9}" destId="{2D14D94A-4197-714B-95C1-B103C411BF93}" srcOrd="0" destOrd="1" presId="urn:microsoft.com/office/officeart/2005/8/layout/matrix3"/>
    <dgm:cxn modelId="{6684C6E8-C373-DF48-862B-70C7F1C552AD}" srcId="{4EFBACD3-9A0D-D248-9676-ACBDCE4BAB35}" destId="{DF83DB18-D0B5-924E-81FD-4D728B073D31}" srcOrd="0" destOrd="0" parTransId="{5560F5A6-9274-C947-9050-4ACEEDD9FB26}" sibTransId="{C1060440-0005-EB40-AC52-680F762F80EB}"/>
    <dgm:cxn modelId="{26BDAABF-8A6F-0641-8DC7-57E0F644047A}" type="presOf" srcId="{87DA8E8A-F474-064A-9CED-F60E1A2F59E4}" destId="{B2BF955C-CE27-5F49-9427-617609CB5A1E}" srcOrd="0" destOrd="1" presId="urn:microsoft.com/office/officeart/2005/8/layout/matrix3"/>
    <dgm:cxn modelId="{8170B5A5-34EF-2949-A5B6-2E3892C8B477}" srcId="{FD3B18A0-4D41-0348-A246-63845EDD807F}" destId="{B65CFFB2-EC91-B64B-B189-A669D81F37B4}" srcOrd="1" destOrd="0" parTransId="{A5CCA815-89A8-E24B-BD9B-88996D2400F7}" sibTransId="{1F29155E-ECE0-0E4C-BDFB-FE7EE91A390F}"/>
    <dgm:cxn modelId="{97BCBA03-1EEF-CB48-AEB4-1FAB5C0A7314}" type="presOf" srcId="{6F441DE6-E4B8-AA46-B37D-BE72CC3709BE}" destId="{ECBE062C-9AC7-344F-9F57-CF350724A7BD}" srcOrd="0" destOrd="5" presId="urn:microsoft.com/office/officeart/2005/8/layout/matrix3"/>
    <dgm:cxn modelId="{47B1358B-5C3B-BE43-88AA-F85621322114}" type="presOf" srcId="{4A6CA42E-2628-9D40-B65B-BEFD69EF72DA}" destId="{2D14D94A-4197-714B-95C1-B103C411BF93}" srcOrd="0" destOrd="3" presId="urn:microsoft.com/office/officeart/2005/8/layout/matrix3"/>
    <dgm:cxn modelId="{ED5784C7-3756-C44C-94C0-0AD10FACAD6C}" type="presOf" srcId="{3ACDB054-734D-944B-8923-FACBDF776BE2}" destId="{ECBE062C-9AC7-344F-9F57-CF350724A7BD}" srcOrd="0" destOrd="0" presId="urn:microsoft.com/office/officeart/2005/8/layout/matrix3"/>
    <dgm:cxn modelId="{1721ECCA-80C4-504A-AA1B-B10A166AE41F}" type="presOf" srcId="{82A5F05F-2772-884B-916B-433F8A5A509B}" destId="{2D14D94A-4197-714B-95C1-B103C411BF93}" srcOrd="0" destOrd="9" presId="urn:microsoft.com/office/officeart/2005/8/layout/matrix3"/>
    <dgm:cxn modelId="{7E623F50-8574-9E43-A837-22F48E723F87}" srcId="{095E982A-BD57-DD4E-9E6C-40FEFE6197DE}" destId="{82A5F05F-2772-884B-916B-433F8A5A509B}" srcOrd="0" destOrd="0" parTransId="{60C68ED6-3EEC-AB47-A1C1-96389C41AEC8}" sibTransId="{0E9D1769-2919-D64D-862E-8770F8BBF43E}"/>
    <dgm:cxn modelId="{39B7142C-A5BA-8549-8339-B2FCB75DC8BF}" srcId="{FD3B18A0-4D41-0348-A246-63845EDD807F}" destId="{87DA8E8A-F474-064A-9CED-F60E1A2F59E4}" srcOrd="0" destOrd="0" parTransId="{5A127CDB-C91C-DE4D-91B6-42BF5CDB2452}" sibTransId="{5A372627-4C3A-364C-8913-BC94110310B1}"/>
    <dgm:cxn modelId="{575D723D-FADA-CD47-BDEE-831CAC6C76CD}" srcId="{6F441DE6-E4B8-AA46-B37D-BE72CC3709BE}" destId="{DC7C2F3A-2A23-1345-BA4F-20AAD77E654C}" srcOrd="1" destOrd="0" parTransId="{46AFEC38-0D1C-F24C-8333-51F4B566CA23}" sibTransId="{062F2141-74CA-F749-B0A7-06003458D62D}"/>
    <dgm:cxn modelId="{D6E49E42-9D99-E44E-8A03-8CC0E06F5D9F}" type="presOf" srcId="{EA1D89A8-6C9A-E444-87F2-70F04BA1F2DC}" destId="{B2BF955C-CE27-5F49-9427-617609CB5A1E}" srcOrd="0" destOrd="6" presId="urn:microsoft.com/office/officeart/2005/8/layout/matrix3"/>
    <dgm:cxn modelId="{4968756B-F1FD-7A48-94B4-D63880D01AD6}" type="presOf" srcId="{6F84BA01-0D3B-DD4B-A6D8-3D11A22B6286}" destId="{5C76FB99-CCB1-FD46-8C08-B4D2FDC61AC7}" srcOrd="0" destOrd="8" presId="urn:microsoft.com/office/officeart/2005/8/layout/matrix3"/>
    <dgm:cxn modelId="{18A23D05-CA15-214F-AE0A-BE2BE3056755}" type="presOf" srcId="{37BFD643-9928-5748-A686-E24F5DDE7D89}" destId="{2D14D94A-4197-714B-95C1-B103C411BF93}" srcOrd="0" destOrd="10" presId="urn:microsoft.com/office/officeart/2005/8/layout/matrix3"/>
    <dgm:cxn modelId="{AC9030E3-2183-C940-9FF1-4777CDAA07D8}" srcId="{C0D4BB46-45F2-0141-BB70-9B8BD537D0F9}" destId="{AA3B1B9B-3177-EB4F-90E1-B02027A0B305}" srcOrd="2" destOrd="0" parTransId="{06C81696-2B0C-6148-85DF-ECC7BC1E251D}" sibTransId="{59BF8361-D231-4644-A71B-CC80BF2EFAB3}"/>
    <dgm:cxn modelId="{3AE09B18-F2BF-7845-B533-7606CD967FC9}" type="presParOf" srcId="{4004FF52-8443-7A48-8F6D-3DBAB08177B4}" destId="{277B24EF-A347-A146-A5EC-4D8AF7704126}" srcOrd="0" destOrd="0" presId="urn:microsoft.com/office/officeart/2005/8/layout/matrix3"/>
    <dgm:cxn modelId="{E3352359-499B-694B-AB02-4A401EE47864}" type="presParOf" srcId="{4004FF52-8443-7A48-8F6D-3DBAB08177B4}" destId="{ECBE062C-9AC7-344F-9F57-CF350724A7BD}" srcOrd="1" destOrd="0" presId="urn:microsoft.com/office/officeart/2005/8/layout/matrix3"/>
    <dgm:cxn modelId="{1F2EE812-6264-934C-8349-1A7A6E8B7086}" type="presParOf" srcId="{4004FF52-8443-7A48-8F6D-3DBAB08177B4}" destId="{B2BF955C-CE27-5F49-9427-617609CB5A1E}" srcOrd="2" destOrd="0" presId="urn:microsoft.com/office/officeart/2005/8/layout/matrix3"/>
    <dgm:cxn modelId="{A2EF2A1A-38B2-CD4E-992A-D43FBF395CDE}" type="presParOf" srcId="{4004FF52-8443-7A48-8F6D-3DBAB08177B4}" destId="{2D14D94A-4197-714B-95C1-B103C411BF93}" srcOrd="3" destOrd="0" presId="urn:microsoft.com/office/officeart/2005/8/layout/matrix3"/>
    <dgm:cxn modelId="{15171DE7-B110-7444-978C-D4ABEA6AF333}" type="presParOf" srcId="{4004FF52-8443-7A48-8F6D-3DBAB08177B4}" destId="{5C76FB99-CCB1-FD46-8C08-B4D2FDC61AC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4D87B-400B-8F41-A12C-4E68C509BD76}">
      <dsp:nvSpPr>
        <dsp:cNvPr id="0" name=""/>
        <dsp:cNvSpPr/>
      </dsp:nvSpPr>
      <dsp:spPr>
        <a:xfrm>
          <a:off x="537195" y="0"/>
          <a:ext cx="5592762" cy="55927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1905AB-A2EE-FF44-8799-B60DD3BD8990}">
      <dsp:nvSpPr>
        <dsp:cNvPr id="0" name=""/>
        <dsp:cNvSpPr/>
      </dsp:nvSpPr>
      <dsp:spPr>
        <a:xfrm>
          <a:off x="2610043" y="559822"/>
          <a:ext cx="5082360" cy="3976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u="sng" kern="1200" baseline="0" dirty="0" smtClean="0"/>
            <a:t>The Model</a:t>
          </a:r>
          <a:br>
            <a:rPr lang="en-US" sz="2200" u="sng" kern="1200" baseline="0" dirty="0" smtClean="0"/>
          </a:br>
          <a:r>
            <a:rPr lang="en-US" sz="2200" kern="1200" baseline="0" dirty="0" smtClean="0"/>
            <a:t>Benefits | Opportunities | Costs | Risks</a:t>
          </a:r>
          <a:br>
            <a:rPr lang="en-US" sz="2200" kern="1200" baseline="0" dirty="0" smtClean="0"/>
          </a:br>
          <a:r>
            <a:rPr lang="en-US" sz="2200" kern="1200" baseline="0" dirty="0" smtClean="0"/>
            <a:t/>
          </a:r>
          <a:br>
            <a:rPr lang="en-US" sz="2200" kern="1200" baseline="0" dirty="0" smtClean="0"/>
          </a:br>
          <a:r>
            <a:rPr lang="en-US" sz="2200" u="sng" kern="1200" baseline="0" dirty="0" smtClean="0"/>
            <a:t>Control Criteria</a:t>
          </a:r>
          <a:br>
            <a:rPr lang="en-US" sz="2200" u="sng" kern="1200" baseline="0" dirty="0" smtClean="0"/>
          </a:br>
          <a:r>
            <a:rPr lang="en-US" sz="2200" kern="1200" baseline="0" dirty="0" smtClean="0"/>
            <a:t>Political | Social | Economic</a:t>
          </a:r>
          <a:br>
            <a:rPr lang="en-US" sz="2200" kern="1200" baseline="0" dirty="0" smtClean="0"/>
          </a:br>
          <a:r>
            <a:rPr lang="en-US" sz="2200" kern="1200" baseline="0" dirty="0" smtClean="0"/>
            <a:t/>
          </a:r>
          <a:br>
            <a:rPr lang="en-US" sz="2200" kern="1200" baseline="0" dirty="0" smtClean="0"/>
          </a:br>
          <a:r>
            <a:rPr lang="en-US" sz="2200" u="sng" kern="1200" baseline="0" dirty="0" smtClean="0"/>
            <a:t>Strategic Criteria</a:t>
          </a:r>
          <a:r>
            <a:rPr lang="en-US" sz="2200" kern="1200" baseline="0" dirty="0" smtClean="0"/>
            <a:t/>
          </a:r>
          <a:br>
            <a:rPr lang="en-US" sz="2200" kern="1200" baseline="0" dirty="0" smtClean="0"/>
          </a:br>
          <a:r>
            <a:rPr lang="en-US" sz="2200" kern="1200" baseline="0" dirty="0" smtClean="0"/>
            <a:t>CFO | Shareholders | Customers</a:t>
          </a:r>
          <a:br>
            <a:rPr lang="en-US" sz="2200" kern="1200" baseline="0" dirty="0" smtClean="0"/>
          </a:br>
          <a:r>
            <a:rPr lang="en-US" sz="2200" kern="1200" baseline="0" dirty="0" smtClean="0"/>
            <a:t/>
          </a:r>
          <a:br>
            <a:rPr lang="en-US" sz="2200" kern="1200" baseline="0" dirty="0" smtClean="0"/>
          </a:br>
          <a:endParaRPr lang="en-US" sz="2200" kern="1200" dirty="0"/>
        </a:p>
      </dsp:txBody>
      <dsp:txXfrm>
        <a:off x="2804140" y="753919"/>
        <a:ext cx="4694166" cy="35879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B24EF-A347-A146-A5EC-4D8AF7704126}">
      <dsp:nvSpPr>
        <dsp:cNvPr id="0" name=""/>
        <dsp:cNvSpPr/>
      </dsp:nvSpPr>
      <dsp:spPr>
        <a:xfrm>
          <a:off x="914399" y="0"/>
          <a:ext cx="6096000" cy="609600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CBE062C-9AC7-344F-9F57-CF350724A7BD}">
      <dsp:nvSpPr>
        <dsp:cNvPr id="0" name=""/>
        <dsp:cNvSpPr/>
      </dsp:nvSpPr>
      <dsp:spPr>
        <a:xfrm>
          <a:off x="1523998" y="228602"/>
          <a:ext cx="2377440" cy="2773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Benefits</a:t>
          </a:r>
          <a:endParaRPr lang="en-US" sz="1200" u="sng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Economic</a:t>
          </a:r>
          <a:endParaRPr lang="en-US" sz="1200" b="1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Revenue Streams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Green Benefits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Non-profit Partnerships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Social</a:t>
          </a:r>
          <a:endParaRPr lang="en-US" sz="1200" b="1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Public Image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Investor Relations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Political</a:t>
          </a:r>
          <a:endParaRPr lang="en-US" sz="1200" b="1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Regulatory Compliance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Political Image</a:t>
          </a:r>
          <a:endParaRPr lang="en-US" sz="1200" kern="1200" dirty="0"/>
        </a:p>
      </dsp:txBody>
      <dsp:txXfrm>
        <a:off x="1640055" y="344659"/>
        <a:ext cx="2145326" cy="2541573"/>
      </dsp:txXfrm>
    </dsp:sp>
    <dsp:sp modelId="{B2BF955C-CE27-5F49-9427-617609CB5A1E}">
      <dsp:nvSpPr>
        <dsp:cNvPr id="0" name=""/>
        <dsp:cNvSpPr/>
      </dsp:nvSpPr>
      <dsp:spPr>
        <a:xfrm>
          <a:off x="4038600" y="228602"/>
          <a:ext cx="2377440" cy="27736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Opportunities</a:t>
          </a:r>
          <a:endParaRPr lang="en-US" sz="1200" u="sng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Economic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Improved Efficiency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First Mover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Social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Markets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Public Relations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Political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Federal Regulations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Political Action Committee</a:t>
          </a:r>
          <a:r>
            <a:rPr lang="en-US" sz="1100" kern="1200" dirty="0" smtClean="0"/>
            <a:t>s</a:t>
          </a:r>
        </a:p>
      </dsp:txBody>
      <dsp:txXfrm>
        <a:off x="4154657" y="344659"/>
        <a:ext cx="2145326" cy="2541573"/>
      </dsp:txXfrm>
    </dsp:sp>
    <dsp:sp modelId="{2D14D94A-4197-714B-95C1-B103C411BF93}">
      <dsp:nvSpPr>
        <dsp:cNvPr id="0" name=""/>
        <dsp:cNvSpPr/>
      </dsp:nvSpPr>
      <dsp:spPr>
        <a:xfrm>
          <a:off x="1523998" y="3047991"/>
          <a:ext cx="2377440" cy="26822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Costs</a:t>
          </a:r>
          <a:endParaRPr lang="en-US" sz="1200" u="sng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Economic</a:t>
          </a:r>
          <a:endParaRPr lang="en-US" sz="1200" b="1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Cost of Implementation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Staffing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Marketing Expenses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Social</a:t>
          </a:r>
          <a:endParaRPr lang="en-US" sz="1200" b="1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Public Perception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Media Outlets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Political</a:t>
          </a:r>
          <a:endParaRPr lang="en-US" sz="1200" b="1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Regulatory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Political Relationships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Memberships</a:t>
          </a:r>
          <a:endParaRPr lang="en-US" sz="1200" kern="1200" dirty="0"/>
        </a:p>
      </dsp:txBody>
      <dsp:txXfrm>
        <a:off x="1640055" y="3164048"/>
        <a:ext cx="2145326" cy="2450137"/>
      </dsp:txXfrm>
    </dsp:sp>
    <dsp:sp modelId="{5C76FB99-CCB1-FD46-8C08-B4D2FDC61AC7}">
      <dsp:nvSpPr>
        <dsp:cNvPr id="0" name=""/>
        <dsp:cNvSpPr/>
      </dsp:nvSpPr>
      <dsp:spPr>
        <a:xfrm>
          <a:off x="4038600" y="3048003"/>
          <a:ext cx="2316482" cy="26822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u="sng" kern="1200" dirty="0" smtClean="0"/>
            <a:t>Risks</a:t>
          </a:r>
          <a:endParaRPr lang="en-US" sz="1200" u="sng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Economic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Technology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Cyber Crime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Real Estate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Social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Jobs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Image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Demographics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Political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Healthcare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Relations with Politicians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Future Political Action</a:t>
          </a:r>
        </a:p>
      </dsp:txBody>
      <dsp:txXfrm>
        <a:off x="4151681" y="3161084"/>
        <a:ext cx="2090320" cy="2456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AA509-B8DE-479B-9FC2-62EC9F39267B}" type="datetimeFigureOut">
              <a:rPr lang="en-US" smtClean="0"/>
              <a:t>4/23/2013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7C9DE-342C-4167-A42B-7B43F0497E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585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7FBD-C44F-4FD9-9447-4D945F283104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305D2-FB26-478D-9D32-C257F883B7B3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CD9D-F9E8-4C1C-983B-E9A2AE2772FA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05C5-A725-483F-9007-FFF3395A4EA2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3C9AC-1AEE-4B0D-AEC4-CB0BF9E2B16A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C3F34-7547-4658-B39A-2C2EFF02DAC5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A500D-DFF4-427A-9BA1-B4979D85E32F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B51DE-2067-4CAD-A572-D6B599FED961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B704-8D71-43E9-9529-581AD3691C0C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0136-9DFA-414E-BB59-244D808B0D53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BC1D2-3370-4A5C-BEBD-723F4E445F65}" type="datetime1">
              <a:rPr lang="en-US" smtClean="0"/>
              <a:t>4/23/2013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82FAB4E-96BB-4003-8CE0-0E32E843D4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59A3AB1-5AAB-4F51-952C-0EBFADA2692D}" type="datetime1">
              <a:rPr lang="en-US" smtClean="0"/>
              <a:t>4/23/2013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543800" cy="4114800"/>
          </a:xfrm>
        </p:spPr>
        <p:txBody>
          <a:bodyPr anchor="ctr">
            <a:noAutofit/>
          </a:bodyPr>
          <a:lstStyle/>
          <a:p>
            <a:r>
              <a:rPr lang="en-US" sz="4500" b="1" dirty="0" smtClean="0"/>
              <a:t>Increasing Retail Banking Revenue for </a:t>
            </a:r>
            <a:endParaRPr lang="en-US" sz="45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2895600"/>
            <a:ext cx="1828800" cy="5446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38200" y="51054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  <a:latin typeface="+mj-lt"/>
              </a:rPr>
              <a:t>Fuad Ashwash		</a:t>
            </a:r>
            <a:r>
              <a:rPr lang="en-US" dirty="0">
                <a:solidFill>
                  <a:schemeClr val="bg2"/>
                </a:solidFill>
                <a:latin typeface="+mj-lt"/>
              </a:rPr>
              <a:t>	</a:t>
            </a:r>
            <a:r>
              <a:rPr lang="en-US" dirty="0" smtClean="0">
                <a:solidFill>
                  <a:schemeClr val="bg2"/>
                </a:solidFill>
                <a:latin typeface="+mj-lt"/>
              </a:rPr>
              <a:t>     Decision Making Final Project</a:t>
            </a:r>
          </a:p>
          <a:p>
            <a:r>
              <a:rPr lang="en-US" dirty="0" smtClean="0">
                <a:solidFill>
                  <a:schemeClr val="bg2"/>
                </a:solidFill>
                <a:latin typeface="+mj-lt"/>
              </a:rPr>
              <a:t>Jennifer Stotter			     April 23, 2013</a:t>
            </a:r>
          </a:p>
          <a:p>
            <a:r>
              <a:rPr lang="en-US" dirty="0" smtClean="0">
                <a:solidFill>
                  <a:schemeClr val="bg2"/>
                </a:solidFill>
                <a:latin typeface="+mj-lt"/>
              </a:rPr>
              <a:t>Patrick Sullivan</a:t>
            </a:r>
            <a:endParaRPr lang="en-US" dirty="0">
              <a:solidFill>
                <a:schemeClr val="bg2"/>
              </a:solidFill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249183"/>
            <a:ext cx="838200" cy="53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4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848600" cy="715962"/>
          </a:xfrm>
        </p:spPr>
        <p:txBody>
          <a:bodyPr/>
          <a:lstStyle/>
          <a:p>
            <a:pPr algn="ctr"/>
            <a:r>
              <a:rPr lang="en-US" sz="3200" dirty="0" smtClean="0"/>
              <a:t>Synthesized Priorities Under Economic Subsets</a:t>
            </a:r>
            <a:endParaRPr lang="en-US" sz="32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57200" y="1066800"/>
            <a:ext cx="3733800" cy="22860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419600" y="1066800"/>
            <a:ext cx="3429000" cy="228600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533400" y="3505200"/>
            <a:ext cx="3657600" cy="243840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5"/>
          <a:stretch>
            <a:fillRect/>
          </a:stretch>
        </p:blipFill>
        <p:spPr>
          <a:xfrm>
            <a:off x="4419600" y="3505200"/>
            <a:ext cx="3429000" cy="24384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10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8717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Overall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Using the additive negative formula (bB +oO – cC – rR) to determine the best option for the long term, we see the following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2743200"/>
            <a:ext cx="6324600" cy="2590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09600" y="55626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the long term, the best option is Improve Customer Service Experience.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11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39308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457200" y="381000"/>
            <a:ext cx="7620000" cy="6019800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Conversely, using the multiplicative formula (BO/CR) to evaluate options for the short term, we find: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90600" y="1295400"/>
            <a:ext cx="6245860" cy="32353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4648200"/>
            <a:ext cx="7010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Again, the </a:t>
            </a:r>
            <a:r>
              <a:rPr lang="en-US" dirty="0"/>
              <a:t>best option </a:t>
            </a:r>
            <a:r>
              <a:rPr lang="en-US" dirty="0" smtClean="0"/>
              <a:t>is to </a:t>
            </a:r>
            <a:r>
              <a:rPr lang="en-US" dirty="0"/>
              <a:t>Improve Customer Service Experience.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Between </a:t>
            </a:r>
            <a:r>
              <a:rPr lang="en-US" dirty="0"/>
              <a:t>these two tests, we see that regardless of time considerations, the preferred plan of action is to Improve Customer Service Experience in order to achieve the stated goals.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12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45624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Content Placeholder 4" descr="PNC Park 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6" b="3516"/>
          <a:stretch>
            <a:fillRect/>
          </a:stretch>
        </p:blipFill>
        <p:spPr>
          <a:xfrm>
            <a:off x="609600" y="1676400"/>
            <a:ext cx="3733800" cy="2352294"/>
          </a:xfrm>
        </p:spPr>
      </p:pic>
      <p:pic>
        <p:nvPicPr>
          <p:cNvPr id="6" name="Picture 5" descr="PNC Park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038600"/>
            <a:ext cx="4133964" cy="2286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13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8390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620000" cy="1143000"/>
          </a:xfrm>
        </p:spPr>
        <p:txBody>
          <a:bodyPr/>
          <a:lstStyle/>
          <a:p>
            <a:pPr algn="ctr"/>
            <a:r>
              <a:rPr lang="en-US" sz="2800" dirty="0" smtClean="0"/>
              <a:t>With Increasing Challenges Facing the Banking Industry, How Does PNC Increase Revenues?</a:t>
            </a:r>
            <a:endParaRPr lang="en-US" sz="2800" dirty="0"/>
          </a:p>
        </p:txBody>
      </p:sp>
      <p:pic>
        <p:nvPicPr>
          <p:cNvPr id="4" name="Content Placeholder 3" descr="PNC-Bank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0" b="4160"/>
          <a:stretch>
            <a:fillRect/>
          </a:stretch>
        </p:blipFill>
        <p:spPr>
          <a:xfrm>
            <a:off x="990600" y="1981200"/>
            <a:ext cx="6087533" cy="3835146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2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408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dirty="0" smtClean="0"/>
              <a:t>Improving customer service experience   </a:t>
            </a:r>
          </a:p>
          <a:p>
            <a:pPr>
              <a:lnSpc>
                <a:spcPct val="250000"/>
              </a:lnSpc>
            </a:pPr>
            <a:r>
              <a:rPr lang="en-US" dirty="0" smtClean="0"/>
              <a:t>More mobile banking services   </a:t>
            </a:r>
          </a:p>
          <a:p>
            <a:pPr>
              <a:lnSpc>
                <a:spcPct val="250000"/>
              </a:lnSpc>
            </a:pPr>
            <a:r>
              <a:rPr lang="en-US" dirty="0" smtClean="0"/>
              <a:t>Green Buildings</a:t>
            </a:r>
          </a:p>
          <a:p>
            <a:pPr>
              <a:lnSpc>
                <a:spcPct val="250000"/>
              </a:lnSpc>
            </a:pPr>
            <a:r>
              <a:rPr lang="en-US" dirty="0" smtClean="0"/>
              <a:t>Revamping public image</a:t>
            </a:r>
          </a:p>
          <a:p>
            <a:endParaRPr lang="en-US" dirty="0"/>
          </a:p>
        </p:txBody>
      </p:sp>
      <p:pic>
        <p:nvPicPr>
          <p:cNvPr id="4" name="Picture 3" descr="Cust Serv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752600"/>
            <a:ext cx="1302479" cy="863600"/>
          </a:xfrm>
          <a:prstGeom prst="rect">
            <a:avLst/>
          </a:prstGeom>
        </p:spPr>
      </p:pic>
      <p:pic>
        <p:nvPicPr>
          <p:cNvPr id="5" name="Picture 4" descr="PNC Cel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667000"/>
            <a:ext cx="1295400" cy="859665"/>
          </a:xfrm>
          <a:prstGeom prst="rect">
            <a:avLst/>
          </a:prstGeom>
        </p:spPr>
      </p:pic>
      <p:pic>
        <p:nvPicPr>
          <p:cNvPr id="6" name="Picture 5" descr="PNC gree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505200"/>
            <a:ext cx="1295400" cy="1117600"/>
          </a:xfrm>
          <a:prstGeom prst="rect">
            <a:avLst/>
          </a:prstGeom>
        </p:spPr>
      </p:pic>
      <p:pic>
        <p:nvPicPr>
          <p:cNvPr id="7" name="Picture 6" descr="PNC building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1" y="4572000"/>
            <a:ext cx="1295400" cy="9144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152400" y="6248400"/>
            <a:ext cx="8229600" cy="544649"/>
            <a:chOff x="152400" y="6237151"/>
            <a:chExt cx="8229600" cy="544649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3905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04888478"/>
              </p:ext>
            </p:extLst>
          </p:nvPr>
        </p:nvGraphicFramePr>
        <p:xfrm>
          <a:off x="152400" y="457200"/>
          <a:ext cx="8229600" cy="5592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4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3490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457200" y="304800"/>
            <a:ext cx="7620000" cy="60960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2400" b="1" dirty="0"/>
              <a:t> </a:t>
            </a:r>
            <a:endParaRPr lang="en-US" sz="3200" dirty="0"/>
          </a:p>
          <a:p>
            <a:pPr marL="114300" indent="0">
              <a:buNone/>
            </a:pP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48217580"/>
              </p:ext>
            </p:extLst>
          </p:nvPr>
        </p:nvGraphicFramePr>
        <p:xfrm>
          <a:off x="152400" y="152400"/>
          <a:ext cx="79248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7090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7924800" cy="5943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6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52400" y="6313351"/>
            <a:ext cx="8229600" cy="544649"/>
            <a:chOff x="152400" y="6237151"/>
            <a:chExt cx="8229600" cy="54464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7294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" y="228600"/>
            <a:ext cx="8229599" cy="58673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7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7352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Snapshot of Pairwise Comparisons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81000" y="1676400"/>
            <a:ext cx="7848600" cy="43434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8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6912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9762"/>
          </a:xfrm>
        </p:spPr>
        <p:txBody>
          <a:bodyPr/>
          <a:lstStyle/>
          <a:p>
            <a:pPr algn="ctr"/>
            <a:r>
              <a:rPr lang="en-US" dirty="0" smtClean="0"/>
              <a:t>Priorities for Subsets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09600" y="1219200"/>
            <a:ext cx="3581400" cy="21336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343400" y="1219200"/>
            <a:ext cx="3505200" cy="213360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4"/>
          <a:stretch>
            <a:fillRect/>
          </a:stretch>
        </p:blipFill>
        <p:spPr>
          <a:xfrm>
            <a:off x="609600" y="3505200"/>
            <a:ext cx="3581400" cy="228600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5"/>
          <a:stretch>
            <a:fillRect/>
          </a:stretch>
        </p:blipFill>
        <p:spPr>
          <a:xfrm>
            <a:off x="4343400" y="3505200"/>
            <a:ext cx="3505200" cy="2286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FAB4E-96BB-4003-8CE0-0E32E843D40E}" type="slidenum">
              <a:rPr lang="en-US" smtClean="0"/>
              <a:t>9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52400" y="6237151"/>
            <a:ext cx="8229600" cy="544649"/>
            <a:chOff x="152400" y="6237151"/>
            <a:chExt cx="8229600" cy="54464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3800" y="6249183"/>
              <a:ext cx="838200" cy="5326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6237151"/>
              <a:ext cx="1828800" cy="5446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0564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tz Consulting Field Project template">
  <a:themeElements>
    <a:clrScheme name="pnc">
      <a:dk1>
        <a:srgbClr val="000000"/>
      </a:dk1>
      <a:lt1>
        <a:srgbClr val="FFFFFF"/>
      </a:lt1>
      <a:dk2>
        <a:srgbClr val="466182"/>
      </a:dk2>
      <a:lt2>
        <a:srgbClr val="466182"/>
      </a:lt2>
      <a:accent1>
        <a:srgbClr val="F96A1B"/>
      </a:accent1>
      <a:accent2>
        <a:srgbClr val="F96A1B"/>
      </a:accent2>
      <a:accent3>
        <a:srgbClr val="005EA4"/>
      </a:accent3>
      <a:accent4>
        <a:srgbClr val="7C984A"/>
      </a:accent4>
      <a:accent5>
        <a:srgbClr val="3C526F"/>
      </a:accent5>
      <a:accent6>
        <a:srgbClr val="506E94"/>
      </a:accent6>
      <a:hlink>
        <a:srgbClr val="5F5F5F"/>
      </a:hlink>
      <a:folHlink>
        <a:srgbClr val="506E94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Katz Consulting Field Project template.potx</Template>
  <TotalTime>130</TotalTime>
  <Words>244</Words>
  <Application>Microsoft Office PowerPoint</Application>
  <PresentationFormat>On-screen Show 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Katz Consulting Field Project template</vt:lpstr>
      <vt:lpstr>Increasing Retail Banking Revenue for </vt:lpstr>
      <vt:lpstr>With Increasing Challenges Facing the Banking Industry, How Does PNC Increase Revenues?</vt:lpstr>
      <vt:lpstr>The Alternatives</vt:lpstr>
      <vt:lpstr>PowerPoint Presentation</vt:lpstr>
      <vt:lpstr>PowerPoint Presentation</vt:lpstr>
      <vt:lpstr>PowerPoint Presentation</vt:lpstr>
      <vt:lpstr>PowerPoint Presentation</vt:lpstr>
      <vt:lpstr>Snapshot of Pairwise Comparisons</vt:lpstr>
      <vt:lpstr>Priorities for Subsets</vt:lpstr>
      <vt:lpstr>Synthesized Priorities Under Economic Subsets</vt:lpstr>
      <vt:lpstr>Overall Results</vt:lpstr>
      <vt:lpstr>PowerPoint Presentation</vt:lpstr>
      <vt:lpstr>Questions?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</dc:creator>
  <cp:lastModifiedBy>Jennifer</cp:lastModifiedBy>
  <cp:revision>22</cp:revision>
  <dcterms:created xsi:type="dcterms:W3CDTF">2013-03-25T14:50:50Z</dcterms:created>
  <dcterms:modified xsi:type="dcterms:W3CDTF">2013-04-24T01:01:45Z</dcterms:modified>
</cp:coreProperties>
</file>