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66EFF-FFCB-48F8-93B4-F3D3052BF679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9B5E-B612-4406-8AFD-D0CEE419B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05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 related to health were given some of the highest rankings in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6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recreation projects were ranked with lower importance than all of the other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92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Safety projects were similar to health in their prioritization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3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Project are the most expensive, but also some of the most impactful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have budgeted dollars leftover ~$6.5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6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9B5E-B612-4406-8AFD-D0CEE419B9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8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2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1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811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5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1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99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0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3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4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6/13/2020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2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4380783F-64D4-411D-A4E1-CDC123C5FB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5708"/>
          <a:stretch/>
        </p:blipFill>
        <p:spPr>
          <a:xfrm>
            <a:off x="9351" y="10"/>
            <a:ext cx="12188932" cy="68579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F3C875-D402-46D2-8615-1214462D0925}"/>
              </a:ext>
            </a:extLst>
          </p:cNvPr>
          <p:cNvSpPr/>
          <p:nvPr/>
        </p:nvSpPr>
        <p:spPr>
          <a:xfrm>
            <a:off x="843629" y="3974841"/>
            <a:ext cx="4876035" cy="25659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2D6867-41AE-47F6-9F5A-9795912E3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630" y="3826292"/>
            <a:ext cx="5257800" cy="1701570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100" dirty="0"/>
              <a:t>City of Pittsburgh Public Works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DF1709-F2E2-4A1C-B889-2BCE1184E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631" y="5584617"/>
            <a:ext cx="5147960" cy="646785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Decision Making In a Complex Environment- Final Project</a:t>
            </a:r>
          </a:p>
          <a:p>
            <a:pPr algn="l"/>
            <a:r>
              <a:rPr lang="en-US" sz="1400" dirty="0"/>
              <a:t>Resource Allocation using a complex AHP/'Ratings model</a:t>
            </a:r>
          </a:p>
          <a:p>
            <a:pPr algn="l"/>
            <a:r>
              <a:rPr lang="en-US" sz="1400" dirty="0"/>
              <a:t>Ron Dornin</a:t>
            </a:r>
          </a:p>
        </p:txBody>
      </p:sp>
    </p:spTree>
    <p:extLst>
      <p:ext uri="{BB962C8B-B14F-4D97-AF65-F5344CB8AC3E}">
        <p14:creationId xmlns:p14="http://schemas.microsoft.com/office/powerpoint/2010/main" val="1513732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4A39C-4852-4E9B-82F6-2F46018DD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Solver/ Performance Effectiveness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C0192-82CB-4A6C-B96D-1A43579BD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84" y="2005225"/>
            <a:ext cx="9870232" cy="46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55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385FB-0F9D-412B-BE2B-6BEFD977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D9262-4E96-418E-AED5-4B9887A21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Replace Lead Water Pipes					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Build 100 Smog Free Towers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Stockpile PPE &amp; Ventilators for next Pandemic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Public Use hand Sanitizer Stations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Repave Three Rivers Heritage Trail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Install Smart Street Lights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Designated Bike Lanes to all streets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Widen Squirrel Hill Tunnel </a:t>
            </a:r>
          </a:p>
        </p:txBody>
      </p:sp>
    </p:spTree>
    <p:extLst>
      <p:ext uri="{BB962C8B-B14F-4D97-AF65-F5344CB8AC3E}">
        <p14:creationId xmlns:p14="http://schemas.microsoft.com/office/powerpoint/2010/main" val="2333497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A82F7-FB97-4539-9960-BD94B802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62E61AB-F0D8-422B-BC36-61B64E264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51" y="1952978"/>
            <a:ext cx="7348449" cy="490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64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5811-4F46-4F36-91E1-7BB2264B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7A6D5-459A-497B-8692-D1471ADE6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City of Pittsburgh’s Public Works Department has to decide which projects it would like to fund</a:t>
            </a:r>
          </a:p>
          <a:p>
            <a:r>
              <a:rPr lang="en-US" dirty="0"/>
              <a:t>The City has budgeted $75 Million for Improvements</a:t>
            </a:r>
          </a:p>
          <a:p>
            <a:pPr lvl="1"/>
            <a:r>
              <a:rPr lang="en-US" dirty="0"/>
              <a:t>The Staff of the Public Works department have the bandwidth to manage no more than 8 projects</a:t>
            </a:r>
          </a:p>
          <a:p>
            <a:r>
              <a:rPr lang="en-US" dirty="0"/>
              <a:t>Projects have been classified into four strategic Objectives: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Health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Recreation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Safety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28058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896F-A812-4BC8-A862-E3B6FBFD2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Objective 1-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B416E-B5BB-4259-9ACA-B82D2918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Replace all remaining lead water pipes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$10,000,000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Greatly improves the quality of drinking water, and reduced lead content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Build 100 Smog Free Towers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$6,000,000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Reduces pollution and improves air quality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Stockpile PPE and ventilators for future pandemic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$4,000,000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Better prepares the city for its response to a 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public use hand sanitizing stations across the city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Improves the sanitation of population and reduce risks of transferring illnesses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23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DE28-9D7D-4E93-A164-D30A4706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Objective 2- Recreation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AC5B-32C2-4124-A3ED-570339BDD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Build a dog park on the North Shore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$500,000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Provides an additional space for people to take their dogs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Build Swimming pools at all existing major city parks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Increases citizen satisfaction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Repave Three Rivers Heritage trail Park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$4,000,000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Improves the quality of the trail for users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2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B03DC-4B40-4710-BF7C-651C5D396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Objective 3-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40D72-6A09-476E-A7BE-892ABD7E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Smart Streetlights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$5,000,000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Brighter LED Lights and gunshot detection reduce crime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Install Automatic Crosswalks at all intersections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Reduces the number of pedestrians struck by motor vehicles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Widen downtown sidewalks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Reduces the number of pedestrians struck by motor vehicles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Add Designated Bike Lanes to all streets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$2,500,000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Decreases the number of cyclists involved in motor vehicle accidents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53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8D16-D34C-4E90-A3F0-31C5100B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Objective 4-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AD8D-C1AF-47DE-BBDF-529A598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Widen Squirrel Hill Tunnel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$35,000,000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Effect: Decreases congestion and risk of accidents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Widen Fort Pitt Tunnel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$50,000,000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Effect: Decreases congestion and risk of accidents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Convert to All Electric buses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Cost:$10,000,000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Provides cleaner transportation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Widen Route 28 at Highland Park Bridge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Cost: $20,000,000	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Effect: Decreases congestion and risk of accidents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95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ACBB-878A-462E-AAE7-E2E532EA7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 Decisions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75FAE-CE98-4DB5-A92C-422FE3BEA7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89069" y="1959428"/>
            <a:ext cx="9613861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1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2AEDC-AB91-40C0-9920-86BFD92C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Comparison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F746A-F9AE-45F1-A21A-56E3DC3F7E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4394" y="1989267"/>
            <a:ext cx="11083211" cy="45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80187-38DE-426A-97B4-CDBBF575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Calculated Priorities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F18E6-9960-4E6B-B8C0-A49267028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699"/>
            <a:ext cx="5906278" cy="4423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28549A-D967-45FE-95BC-EFB1BB0AF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278" y="1984698"/>
            <a:ext cx="6102220" cy="44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072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25</TotalTime>
  <Words>529</Words>
  <Application>Microsoft Office PowerPoint</Application>
  <PresentationFormat>Widescreen</PresentationFormat>
  <Paragraphs>87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</vt:lpstr>
      <vt:lpstr>City of Pittsburgh Public Works Department </vt:lpstr>
      <vt:lpstr>Project Overview</vt:lpstr>
      <vt:lpstr>Strategic Objective 1- Health</vt:lpstr>
      <vt:lpstr>Strategic Objective 2- Recreation</vt:lpstr>
      <vt:lpstr>Strategic Objective 3- Safety</vt:lpstr>
      <vt:lpstr>Strategic Objective 4- Transportation</vt:lpstr>
      <vt:lpstr>Super Decisions Model</vt:lpstr>
      <vt:lpstr>Pairwise Comparison Example</vt:lpstr>
      <vt:lpstr>Calculated Priorities</vt:lpstr>
      <vt:lpstr>Excel Solver/ Performance Effectiveness </vt:lpstr>
      <vt:lpstr>Selected Projects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Pittsburgh Public Works Department</dc:title>
  <dc:creator>Ron Dornin</dc:creator>
  <cp:lastModifiedBy>Ron Dornin</cp:lastModifiedBy>
  <cp:revision>7</cp:revision>
  <dcterms:created xsi:type="dcterms:W3CDTF">2020-06-14T00:18:07Z</dcterms:created>
  <dcterms:modified xsi:type="dcterms:W3CDTF">2020-06-14T00:52:40Z</dcterms:modified>
</cp:coreProperties>
</file>