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3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5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629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4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184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62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47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9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5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9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6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3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6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1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FFCB8-E40B-4325-B9D4-74B6134D2B6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00D5E6-F027-4F89-B31D-9335C295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D050B7-CDD7-4202-82B2-5A3A05145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Fishery Resource Allocation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C05E61-BDD7-4919-9EE2-EC0435042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59" y="1488613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/>
              <a:t>AHP model for fishery resource allocation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728165C-2C0B-4B4D-B5BE-7B2D1C0BF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7" y="2093596"/>
            <a:ext cx="6947257" cy="42610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EDF0805-D51E-44F4-8261-06F1C17CD440}"/>
              </a:ext>
            </a:extLst>
          </p:cNvPr>
          <p:cNvSpPr/>
          <p:nvPr/>
        </p:nvSpPr>
        <p:spPr>
          <a:xfrm>
            <a:off x="599659" y="6354665"/>
            <a:ext cx="5741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110973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6AF2DB-4D01-4490-957F-68C9188A8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24" y="248478"/>
            <a:ext cx="8937039" cy="496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1243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Fishery Resource Allocation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Fishery Resource Allocation</dc:title>
  <dc:creator>LR Wei</dc:creator>
  <cp:lastModifiedBy>LR Wei</cp:lastModifiedBy>
  <cp:revision>1</cp:revision>
  <dcterms:created xsi:type="dcterms:W3CDTF">2018-10-15T18:00:50Z</dcterms:created>
  <dcterms:modified xsi:type="dcterms:W3CDTF">2018-10-15T18:03:59Z</dcterms:modified>
</cp:coreProperties>
</file>