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4"/>
  </p:notesMasterIdLst>
  <p:sldIdLst>
    <p:sldId id="256" r:id="rId2"/>
    <p:sldId id="259" r:id="rId3"/>
    <p:sldId id="261" r:id="rId4"/>
    <p:sldId id="274" r:id="rId5"/>
    <p:sldId id="277" r:id="rId6"/>
    <p:sldId id="264" r:id="rId7"/>
    <p:sldId id="257" r:id="rId8"/>
    <p:sldId id="313" r:id="rId9"/>
    <p:sldId id="314" r:id="rId10"/>
    <p:sldId id="315" r:id="rId11"/>
    <p:sldId id="316" r:id="rId12"/>
    <p:sldId id="258" r:id="rId13"/>
    <p:sldId id="318" r:id="rId14"/>
    <p:sldId id="319" r:id="rId15"/>
    <p:sldId id="262" r:id="rId16"/>
    <p:sldId id="268" r:id="rId17"/>
    <p:sldId id="281" r:id="rId18"/>
    <p:sldId id="263" r:id="rId19"/>
    <p:sldId id="270" r:id="rId20"/>
    <p:sldId id="292" r:id="rId21"/>
    <p:sldId id="320" r:id="rId22"/>
    <p:sldId id="321" r:id="rId23"/>
  </p:sldIdLst>
  <p:sldSz cx="9144000" cy="5143500" type="screen16x9"/>
  <p:notesSz cx="6858000" cy="9144000"/>
  <p:embeddedFontLst>
    <p:embeddedFont>
      <p:font typeface="Barlow" pitchFamily="2" charset="77"/>
      <p:regular r:id="rId25"/>
      <p:bold r:id="rId26"/>
      <p:italic r:id="rId27"/>
      <p:boldItalic r:id="rId28"/>
    </p:embeddedFont>
    <p:embeddedFont>
      <p:font typeface="Barlow Condensed" panose="020F0502020204030204" pitchFamily="34" charset="0"/>
      <p:regular r:id="rId29"/>
      <p:bold r:id="rId30"/>
      <p:italic r:id="rId31"/>
      <p:boldItalic r:id="rId32"/>
    </p:embeddedFont>
    <p:embeddedFont>
      <p:font typeface="Montserrat ExtraBold" panose="020F0502020204030204" pitchFamily="34" charset="0"/>
      <p:bold r:id="rId33"/>
      <p:italic r:id="rId34"/>
      <p:boldItalic r:id="rId35"/>
    </p:embeddedFont>
    <p:embeddedFont>
      <p:font typeface="Public Sans" pitchFamily="2" charset="77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C35910-00EF-45B0-ABBE-C8DF1C1311C1}">
  <a:tblStyle styleId="{94C35910-00EF-45B0-ABBE-C8DF1C131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0"/>
    <p:restoredTop sz="94640"/>
  </p:normalViewPr>
  <p:slideViewPr>
    <p:cSldViewPr snapToGrid="0" snapToObjects="1">
      <p:cViewPr varScale="1">
        <p:scale>
          <a:sx n="142" d="100"/>
          <a:sy n="142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376D3-35FE-3040-A37C-CF98119DEFA0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A6BBA-88C6-5A44-BA28-14AB47B92BC7}">
      <dgm:prSet phldrT="[Text]"/>
      <dgm:spPr/>
      <dgm:t>
        <a:bodyPr/>
        <a:lstStyle/>
        <a:p>
          <a:r>
            <a:rPr lang="en-US" dirty="0"/>
            <a:t>Strategic Objectives</a:t>
          </a:r>
        </a:p>
      </dgm:t>
    </dgm:pt>
    <dgm:pt modelId="{4B53D2DD-36E1-0B4C-AA02-AEBF3F330C2C}" type="parTrans" cxnId="{BFF95303-38D0-F440-9698-3979A7872B7F}">
      <dgm:prSet/>
      <dgm:spPr/>
      <dgm:t>
        <a:bodyPr/>
        <a:lstStyle/>
        <a:p>
          <a:endParaRPr lang="en-US"/>
        </a:p>
      </dgm:t>
    </dgm:pt>
    <dgm:pt modelId="{6264E329-E0FD-F947-A29D-DC5B79D3A7DB}" type="sibTrans" cxnId="{BFF95303-38D0-F440-9698-3979A7872B7F}">
      <dgm:prSet/>
      <dgm:spPr/>
      <dgm:t>
        <a:bodyPr/>
        <a:lstStyle/>
        <a:p>
          <a:endParaRPr lang="en-US"/>
        </a:p>
      </dgm:t>
    </dgm:pt>
    <dgm:pt modelId="{3DFD3959-DC89-A948-B5AC-8CFCB0FA5FDE}">
      <dgm:prSet phldrT="[Text]"/>
      <dgm:spPr/>
      <dgm:t>
        <a:bodyPr/>
        <a:lstStyle/>
        <a:p>
          <a:r>
            <a:rPr lang="en-US" dirty="0"/>
            <a:t>1.The American People</a:t>
          </a:r>
        </a:p>
      </dgm:t>
    </dgm:pt>
    <dgm:pt modelId="{07B1DDA8-986D-7440-BCEA-643E01ED217C}" type="parTrans" cxnId="{23788726-A7FD-AF4A-8A48-708C88BC89BF}">
      <dgm:prSet/>
      <dgm:spPr/>
      <dgm:t>
        <a:bodyPr/>
        <a:lstStyle/>
        <a:p>
          <a:endParaRPr lang="en-US" dirty="0"/>
        </a:p>
      </dgm:t>
    </dgm:pt>
    <dgm:pt modelId="{80FEC635-90D5-F545-B6BE-06440D01C184}" type="sibTrans" cxnId="{23788726-A7FD-AF4A-8A48-708C88BC89BF}">
      <dgm:prSet/>
      <dgm:spPr/>
      <dgm:t>
        <a:bodyPr/>
        <a:lstStyle/>
        <a:p>
          <a:endParaRPr lang="en-US"/>
        </a:p>
      </dgm:t>
    </dgm:pt>
    <dgm:pt modelId="{F3987EB3-F4E2-A34A-A57C-08F344F9136E}">
      <dgm:prSet phldrT="[Text]"/>
      <dgm:spPr/>
      <dgm:t>
        <a:bodyPr/>
        <a:lstStyle/>
        <a:p>
          <a:r>
            <a:rPr lang="en-US" dirty="0"/>
            <a:t>2.International Community</a:t>
          </a:r>
        </a:p>
      </dgm:t>
    </dgm:pt>
    <dgm:pt modelId="{E1D230D0-E31B-4F43-ACE6-3950BDCFB656}" type="parTrans" cxnId="{85327331-B2E5-0541-9427-CAF8AA5C76C5}">
      <dgm:prSet/>
      <dgm:spPr/>
      <dgm:t>
        <a:bodyPr/>
        <a:lstStyle/>
        <a:p>
          <a:endParaRPr lang="en-US" dirty="0"/>
        </a:p>
      </dgm:t>
    </dgm:pt>
    <dgm:pt modelId="{86A90FD6-FBC9-524B-9FF7-A33F63906285}" type="sibTrans" cxnId="{85327331-B2E5-0541-9427-CAF8AA5C76C5}">
      <dgm:prSet/>
      <dgm:spPr/>
      <dgm:t>
        <a:bodyPr/>
        <a:lstStyle/>
        <a:p>
          <a:endParaRPr lang="en-US"/>
        </a:p>
      </dgm:t>
    </dgm:pt>
    <dgm:pt modelId="{D671BB62-3E9D-B640-B00A-DA2AE2955233}">
      <dgm:prSet phldrT="[Text]"/>
      <dgm:spPr/>
      <dgm:t>
        <a:bodyPr/>
        <a:lstStyle/>
        <a:p>
          <a:r>
            <a:rPr lang="en-US" dirty="0"/>
            <a:t>3.Governmental employees</a:t>
          </a:r>
        </a:p>
      </dgm:t>
    </dgm:pt>
    <dgm:pt modelId="{43AD5FB8-F8C3-1C41-8D48-84C5A8E1FCB2}" type="parTrans" cxnId="{9CB5626F-C2AB-F040-A5F9-6295419FFBFC}">
      <dgm:prSet/>
      <dgm:spPr/>
      <dgm:t>
        <a:bodyPr/>
        <a:lstStyle/>
        <a:p>
          <a:endParaRPr lang="en-US" dirty="0"/>
        </a:p>
      </dgm:t>
    </dgm:pt>
    <dgm:pt modelId="{7408591B-8344-8341-AB7A-193E69098633}" type="sibTrans" cxnId="{9CB5626F-C2AB-F040-A5F9-6295419FFBFC}">
      <dgm:prSet/>
      <dgm:spPr/>
      <dgm:t>
        <a:bodyPr/>
        <a:lstStyle/>
        <a:p>
          <a:endParaRPr lang="en-US"/>
        </a:p>
      </dgm:t>
    </dgm:pt>
    <dgm:pt modelId="{3999F041-2D2B-B843-8231-2833CF178305}">
      <dgm:prSet phldrT="[Text]"/>
      <dgm:spPr/>
      <dgm:t>
        <a:bodyPr/>
        <a:lstStyle/>
        <a:p>
          <a:r>
            <a:rPr lang="en-US" dirty="0"/>
            <a:t>4.Lobbyist</a:t>
          </a:r>
        </a:p>
      </dgm:t>
    </dgm:pt>
    <dgm:pt modelId="{BB6B8522-A327-0E4B-9C71-203FCF0DDFAD}" type="parTrans" cxnId="{A8BDB150-5B03-0A44-86F6-774F2C82B74A}">
      <dgm:prSet/>
      <dgm:spPr/>
      <dgm:t>
        <a:bodyPr/>
        <a:lstStyle/>
        <a:p>
          <a:endParaRPr lang="en-US" dirty="0"/>
        </a:p>
      </dgm:t>
    </dgm:pt>
    <dgm:pt modelId="{41D34373-1E0B-CC4A-9F9A-FF1C7EB90E9B}" type="sibTrans" cxnId="{A8BDB150-5B03-0A44-86F6-774F2C82B74A}">
      <dgm:prSet/>
      <dgm:spPr/>
      <dgm:t>
        <a:bodyPr/>
        <a:lstStyle/>
        <a:p>
          <a:endParaRPr lang="en-US"/>
        </a:p>
      </dgm:t>
    </dgm:pt>
    <dgm:pt modelId="{3FE55F28-3F3F-5848-80FB-809B0A805021}" type="pres">
      <dgm:prSet presAssocID="{442376D3-35FE-3040-A37C-CF98119DEF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AB46553-A64A-9D41-8C06-643EF0B82BF2}" type="pres">
      <dgm:prSet presAssocID="{026A6BBA-88C6-5A44-BA28-14AB47B92BC7}" presName="root1" presStyleCnt="0"/>
      <dgm:spPr/>
    </dgm:pt>
    <dgm:pt modelId="{2E4FED9B-1D26-EB44-ABFA-C1EB7CE8D2DA}" type="pres">
      <dgm:prSet presAssocID="{026A6BBA-88C6-5A44-BA28-14AB47B92BC7}" presName="LevelOneTextNode" presStyleLbl="node0" presStyleIdx="0" presStyleCnt="1">
        <dgm:presLayoutVars>
          <dgm:chPref val="3"/>
        </dgm:presLayoutVars>
      </dgm:prSet>
      <dgm:spPr/>
    </dgm:pt>
    <dgm:pt modelId="{90E95173-2E02-B140-8B8F-19AA84BED892}" type="pres">
      <dgm:prSet presAssocID="{026A6BBA-88C6-5A44-BA28-14AB47B92BC7}" presName="level2hierChild" presStyleCnt="0"/>
      <dgm:spPr/>
    </dgm:pt>
    <dgm:pt modelId="{26D2446C-CD35-2948-A74D-CE4155773631}" type="pres">
      <dgm:prSet presAssocID="{07B1DDA8-986D-7440-BCEA-643E01ED217C}" presName="conn2-1" presStyleLbl="parChTrans1D2" presStyleIdx="0" presStyleCnt="4"/>
      <dgm:spPr/>
    </dgm:pt>
    <dgm:pt modelId="{75B17BF8-F6C6-624F-95B1-2C999992DD0C}" type="pres">
      <dgm:prSet presAssocID="{07B1DDA8-986D-7440-BCEA-643E01ED217C}" presName="connTx" presStyleLbl="parChTrans1D2" presStyleIdx="0" presStyleCnt="4"/>
      <dgm:spPr/>
    </dgm:pt>
    <dgm:pt modelId="{DC268350-9954-0345-8627-BBCEC2870170}" type="pres">
      <dgm:prSet presAssocID="{3DFD3959-DC89-A948-B5AC-8CFCB0FA5FDE}" presName="root2" presStyleCnt="0"/>
      <dgm:spPr/>
    </dgm:pt>
    <dgm:pt modelId="{1B009DC4-D369-D44D-AB50-D9BBE438FA6C}" type="pres">
      <dgm:prSet presAssocID="{3DFD3959-DC89-A948-B5AC-8CFCB0FA5FDE}" presName="LevelTwoTextNode" presStyleLbl="node2" presStyleIdx="0" presStyleCnt="4">
        <dgm:presLayoutVars>
          <dgm:chPref val="3"/>
        </dgm:presLayoutVars>
      </dgm:prSet>
      <dgm:spPr/>
    </dgm:pt>
    <dgm:pt modelId="{0BEE6962-BCFC-E74A-9924-56B5177658FE}" type="pres">
      <dgm:prSet presAssocID="{3DFD3959-DC89-A948-B5AC-8CFCB0FA5FDE}" presName="level3hierChild" presStyleCnt="0"/>
      <dgm:spPr/>
    </dgm:pt>
    <dgm:pt modelId="{ED52B7C5-B0F0-5649-B649-51451C1C9AF7}" type="pres">
      <dgm:prSet presAssocID="{E1D230D0-E31B-4F43-ACE6-3950BDCFB656}" presName="conn2-1" presStyleLbl="parChTrans1D2" presStyleIdx="1" presStyleCnt="4"/>
      <dgm:spPr/>
    </dgm:pt>
    <dgm:pt modelId="{6AE92875-1168-E34F-85CF-F7C6A6F120D4}" type="pres">
      <dgm:prSet presAssocID="{E1D230D0-E31B-4F43-ACE6-3950BDCFB656}" presName="connTx" presStyleLbl="parChTrans1D2" presStyleIdx="1" presStyleCnt="4"/>
      <dgm:spPr/>
    </dgm:pt>
    <dgm:pt modelId="{F9454449-4D39-444C-A425-2449BB1501D0}" type="pres">
      <dgm:prSet presAssocID="{F3987EB3-F4E2-A34A-A57C-08F344F9136E}" presName="root2" presStyleCnt="0"/>
      <dgm:spPr/>
    </dgm:pt>
    <dgm:pt modelId="{8EAEA721-3026-0142-90AC-4FC28BB02CA2}" type="pres">
      <dgm:prSet presAssocID="{F3987EB3-F4E2-A34A-A57C-08F344F9136E}" presName="LevelTwoTextNode" presStyleLbl="node2" presStyleIdx="1" presStyleCnt="4">
        <dgm:presLayoutVars>
          <dgm:chPref val="3"/>
        </dgm:presLayoutVars>
      </dgm:prSet>
      <dgm:spPr/>
    </dgm:pt>
    <dgm:pt modelId="{513519B9-4787-6A4D-B171-1AE5784908FB}" type="pres">
      <dgm:prSet presAssocID="{F3987EB3-F4E2-A34A-A57C-08F344F9136E}" presName="level3hierChild" presStyleCnt="0"/>
      <dgm:spPr/>
    </dgm:pt>
    <dgm:pt modelId="{FB84BC83-2FBC-5B49-89FC-6847DF00E2E5}" type="pres">
      <dgm:prSet presAssocID="{43AD5FB8-F8C3-1C41-8D48-84C5A8E1FCB2}" presName="conn2-1" presStyleLbl="parChTrans1D2" presStyleIdx="2" presStyleCnt="4"/>
      <dgm:spPr/>
    </dgm:pt>
    <dgm:pt modelId="{103C9EC1-7BC7-464D-9831-C8666A221499}" type="pres">
      <dgm:prSet presAssocID="{43AD5FB8-F8C3-1C41-8D48-84C5A8E1FCB2}" presName="connTx" presStyleLbl="parChTrans1D2" presStyleIdx="2" presStyleCnt="4"/>
      <dgm:spPr/>
    </dgm:pt>
    <dgm:pt modelId="{A632FCDD-1C6F-5644-B00C-485D917D02B1}" type="pres">
      <dgm:prSet presAssocID="{D671BB62-3E9D-B640-B00A-DA2AE2955233}" presName="root2" presStyleCnt="0"/>
      <dgm:spPr/>
    </dgm:pt>
    <dgm:pt modelId="{97C5A2B9-10CE-D44A-A396-3ED47E47F737}" type="pres">
      <dgm:prSet presAssocID="{D671BB62-3E9D-B640-B00A-DA2AE2955233}" presName="LevelTwoTextNode" presStyleLbl="node2" presStyleIdx="2" presStyleCnt="4">
        <dgm:presLayoutVars>
          <dgm:chPref val="3"/>
        </dgm:presLayoutVars>
      </dgm:prSet>
      <dgm:spPr/>
    </dgm:pt>
    <dgm:pt modelId="{AF2DEC7A-0AC7-1A4E-BC02-8C51F3AE4343}" type="pres">
      <dgm:prSet presAssocID="{D671BB62-3E9D-B640-B00A-DA2AE2955233}" presName="level3hierChild" presStyleCnt="0"/>
      <dgm:spPr/>
    </dgm:pt>
    <dgm:pt modelId="{4B1556A1-8F98-6F43-84BB-B5D44421DF00}" type="pres">
      <dgm:prSet presAssocID="{BB6B8522-A327-0E4B-9C71-203FCF0DDFAD}" presName="conn2-1" presStyleLbl="parChTrans1D2" presStyleIdx="3" presStyleCnt="4"/>
      <dgm:spPr/>
    </dgm:pt>
    <dgm:pt modelId="{A1C17954-862F-F54D-938B-43B96150D1C9}" type="pres">
      <dgm:prSet presAssocID="{BB6B8522-A327-0E4B-9C71-203FCF0DDFAD}" presName="connTx" presStyleLbl="parChTrans1D2" presStyleIdx="3" presStyleCnt="4"/>
      <dgm:spPr/>
    </dgm:pt>
    <dgm:pt modelId="{CE1F3156-97B9-F04A-8240-FC0EB8CDF80F}" type="pres">
      <dgm:prSet presAssocID="{3999F041-2D2B-B843-8231-2833CF178305}" presName="root2" presStyleCnt="0"/>
      <dgm:spPr/>
    </dgm:pt>
    <dgm:pt modelId="{2D7C8CE0-BC2A-1742-BA10-4AB2265D6D47}" type="pres">
      <dgm:prSet presAssocID="{3999F041-2D2B-B843-8231-2833CF178305}" presName="LevelTwoTextNode" presStyleLbl="node2" presStyleIdx="3" presStyleCnt="4">
        <dgm:presLayoutVars>
          <dgm:chPref val="3"/>
        </dgm:presLayoutVars>
      </dgm:prSet>
      <dgm:spPr/>
    </dgm:pt>
    <dgm:pt modelId="{75C9C690-9C5D-BA4E-9B81-DD1F6F752B25}" type="pres">
      <dgm:prSet presAssocID="{3999F041-2D2B-B843-8231-2833CF178305}" presName="level3hierChild" presStyleCnt="0"/>
      <dgm:spPr/>
    </dgm:pt>
  </dgm:ptLst>
  <dgm:cxnLst>
    <dgm:cxn modelId="{BFF95303-38D0-F440-9698-3979A7872B7F}" srcId="{442376D3-35FE-3040-A37C-CF98119DEFA0}" destId="{026A6BBA-88C6-5A44-BA28-14AB47B92BC7}" srcOrd="0" destOrd="0" parTransId="{4B53D2DD-36E1-0B4C-AA02-AEBF3F330C2C}" sibTransId="{6264E329-E0FD-F947-A29D-DC5B79D3A7DB}"/>
    <dgm:cxn modelId="{8BF86B1D-5439-0440-BF8B-1F084465897A}" type="presOf" srcId="{07B1DDA8-986D-7440-BCEA-643E01ED217C}" destId="{26D2446C-CD35-2948-A74D-CE4155773631}" srcOrd="0" destOrd="0" presId="urn:microsoft.com/office/officeart/2008/layout/HorizontalMultiLevelHierarchy"/>
    <dgm:cxn modelId="{0177F61D-9BFD-5D41-9D9C-76B64D8CC67B}" type="presOf" srcId="{3DFD3959-DC89-A948-B5AC-8CFCB0FA5FDE}" destId="{1B009DC4-D369-D44D-AB50-D9BBE438FA6C}" srcOrd="0" destOrd="0" presId="urn:microsoft.com/office/officeart/2008/layout/HorizontalMultiLevelHierarchy"/>
    <dgm:cxn modelId="{23788726-A7FD-AF4A-8A48-708C88BC89BF}" srcId="{026A6BBA-88C6-5A44-BA28-14AB47B92BC7}" destId="{3DFD3959-DC89-A948-B5AC-8CFCB0FA5FDE}" srcOrd="0" destOrd="0" parTransId="{07B1DDA8-986D-7440-BCEA-643E01ED217C}" sibTransId="{80FEC635-90D5-F545-B6BE-06440D01C184}"/>
    <dgm:cxn modelId="{85327331-B2E5-0541-9427-CAF8AA5C76C5}" srcId="{026A6BBA-88C6-5A44-BA28-14AB47B92BC7}" destId="{F3987EB3-F4E2-A34A-A57C-08F344F9136E}" srcOrd="1" destOrd="0" parTransId="{E1D230D0-E31B-4F43-ACE6-3950BDCFB656}" sibTransId="{86A90FD6-FBC9-524B-9FF7-A33F63906285}"/>
    <dgm:cxn modelId="{C3327F4B-09E7-CE48-B8BF-8F62A3D066EB}" type="presOf" srcId="{43AD5FB8-F8C3-1C41-8D48-84C5A8E1FCB2}" destId="{FB84BC83-2FBC-5B49-89FC-6847DF00E2E5}" srcOrd="0" destOrd="0" presId="urn:microsoft.com/office/officeart/2008/layout/HorizontalMultiLevelHierarchy"/>
    <dgm:cxn modelId="{A8BDB150-5B03-0A44-86F6-774F2C82B74A}" srcId="{026A6BBA-88C6-5A44-BA28-14AB47B92BC7}" destId="{3999F041-2D2B-B843-8231-2833CF178305}" srcOrd="3" destOrd="0" parTransId="{BB6B8522-A327-0E4B-9C71-203FCF0DDFAD}" sibTransId="{41D34373-1E0B-CC4A-9F9A-FF1C7EB90E9B}"/>
    <dgm:cxn modelId="{855B416B-6104-0541-AAC9-67AE333665BA}" type="presOf" srcId="{E1D230D0-E31B-4F43-ACE6-3950BDCFB656}" destId="{ED52B7C5-B0F0-5649-B649-51451C1C9AF7}" srcOrd="0" destOrd="0" presId="urn:microsoft.com/office/officeart/2008/layout/HorizontalMultiLevelHierarchy"/>
    <dgm:cxn modelId="{9CB5626F-C2AB-F040-A5F9-6295419FFBFC}" srcId="{026A6BBA-88C6-5A44-BA28-14AB47B92BC7}" destId="{D671BB62-3E9D-B640-B00A-DA2AE2955233}" srcOrd="2" destOrd="0" parTransId="{43AD5FB8-F8C3-1C41-8D48-84C5A8E1FCB2}" sibTransId="{7408591B-8344-8341-AB7A-193E69098633}"/>
    <dgm:cxn modelId="{1FA76C75-F219-9144-9E3E-B0E369CA6A57}" type="presOf" srcId="{026A6BBA-88C6-5A44-BA28-14AB47B92BC7}" destId="{2E4FED9B-1D26-EB44-ABFA-C1EB7CE8D2DA}" srcOrd="0" destOrd="0" presId="urn:microsoft.com/office/officeart/2008/layout/HorizontalMultiLevelHierarchy"/>
    <dgm:cxn modelId="{9EF0D781-BB18-DB42-A4AF-B551C975F53A}" type="presOf" srcId="{07B1DDA8-986D-7440-BCEA-643E01ED217C}" destId="{75B17BF8-F6C6-624F-95B1-2C999992DD0C}" srcOrd="1" destOrd="0" presId="urn:microsoft.com/office/officeart/2008/layout/HorizontalMultiLevelHierarchy"/>
    <dgm:cxn modelId="{6034938B-DDF6-3849-B7FF-735881A86518}" type="presOf" srcId="{E1D230D0-E31B-4F43-ACE6-3950BDCFB656}" destId="{6AE92875-1168-E34F-85CF-F7C6A6F120D4}" srcOrd="1" destOrd="0" presId="urn:microsoft.com/office/officeart/2008/layout/HorizontalMultiLevelHierarchy"/>
    <dgm:cxn modelId="{E8787A8F-9DED-E342-BADC-DD7AEDCC3CBF}" type="presOf" srcId="{442376D3-35FE-3040-A37C-CF98119DEFA0}" destId="{3FE55F28-3F3F-5848-80FB-809B0A805021}" srcOrd="0" destOrd="0" presId="urn:microsoft.com/office/officeart/2008/layout/HorizontalMultiLevelHierarchy"/>
    <dgm:cxn modelId="{42CBF79F-3F21-A546-BF2F-13885970613B}" type="presOf" srcId="{43AD5FB8-F8C3-1C41-8D48-84C5A8E1FCB2}" destId="{103C9EC1-7BC7-464D-9831-C8666A221499}" srcOrd="1" destOrd="0" presId="urn:microsoft.com/office/officeart/2008/layout/HorizontalMultiLevelHierarchy"/>
    <dgm:cxn modelId="{FB6BE7A2-7912-D540-AF93-EE054D6A6DD8}" type="presOf" srcId="{BB6B8522-A327-0E4B-9C71-203FCF0DDFAD}" destId="{A1C17954-862F-F54D-938B-43B96150D1C9}" srcOrd="1" destOrd="0" presId="urn:microsoft.com/office/officeart/2008/layout/HorizontalMultiLevelHierarchy"/>
    <dgm:cxn modelId="{CB563BBD-8471-D942-97DE-E5E23646B1E9}" type="presOf" srcId="{F3987EB3-F4E2-A34A-A57C-08F344F9136E}" destId="{8EAEA721-3026-0142-90AC-4FC28BB02CA2}" srcOrd="0" destOrd="0" presId="urn:microsoft.com/office/officeart/2008/layout/HorizontalMultiLevelHierarchy"/>
    <dgm:cxn modelId="{2DBEE2E4-DCFD-AB4B-AF30-B2D69129EA08}" type="presOf" srcId="{3999F041-2D2B-B843-8231-2833CF178305}" destId="{2D7C8CE0-BC2A-1742-BA10-4AB2265D6D47}" srcOrd="0" destOrd="0" presId="urn:microsoft.com/office/officeart/2008/layout/HorizontalMultiLevelHierarchy"/>
    <dgm:cxn modelId="{5A4C31EC-24C3-4C4C-AA98-3FBA3EFC5AEF}" type="presOf" srcId="{D671BB62-3E9D-B640-B00A-DA2AE2955233}" destId="{97C5A2B9-10CE-D44A-A396-3ED47E47F737}" srcOrd="0" destOrd="0" presId="urn:microsoft.com/office/officeart/2008/layout/HorizontalMultiLevelHierarchy"/>
    <dgm:cxn modelId="{02706EF6-5EAA-8B42-9ADE-359C270BDE14}" type="presOf" srcId="{BB6B8522-A327-0E4B-9C71-203FCF0DDFAD}" destId="{4B1556A1-8F98-6F43-84BB-B5D44421DF00}" srcOrd="0" destOrd="0" presId="urn:microsoft.com/office/officeart/2008/layout/HorizontalMultiLevelHierarchy"/>
    <dgm:cxn modelId="{4B4C0178-21D4-FA47-8724-183F53582827}" type="presParOf" srcId="{3FE55F28-3F3F-5848-80FB-809B0A805021}" destId="{1AB46553-A64A-9D41-8C06-643EF0B82BF2}" srcOrd="0" destOrd="0" presId="urn:microsoft.com/office/officeart/2008/layout/HorizontalMultiLevelHierarchy"/>
    <dgm:cxn modelId="{5F8A1850-1883-4040-9B74-D0F89BA2777D}" type="presParOf" srcId="{1AB46553-A64A-9D41-8C06-643EF0B82BF2}" destId="{2E4FED9B-1D26-EB44-ABFA-C1EB7CE8D2DA}" srcOrd="0" destOrd="0" presId="urn:microsoft.com/office/officeart/2008/layout/HorizontalMultiLevelHierarchy"/>
    <dgm:cxn modelId="{745C5C89-D585-6F4F-9F82-245C6D247232}" type="presParOf" srcId="{1AB46553-A64A-9D41-8C06-643EF0B82BF2}" destId="{90E95173-2E02-B140-8B8F-19AA84BED892}" srcOrd="1" destOrd="0" presId="urn:microsoft.com/office/officeart/2008/layout/HorizontalMultiLevelHierarchy"/>
    <dgm:cxn modelId="{9F19E0EC-39F9-B047-A979-8FC64CC09DA4}" type="presParOf" srcId="{90E95173-2E02-B140-8B8F-19AA84BED892}" destId="{26D2446C-CD35-2948-A74D-CE4155773631}" srcOrd="0" destOrd="0" presId="urn:microsoft.com/office/officeart/2008/layout/HorizontalMultiLevelHierarchy"/>
    <dgm:cxn modelId="{2C3F0BC1-890D-AC4E-9025-27C0E6369781}" type="presParOf" srcId="{26D2446C-CD35-2948-A74D-CE4155773631}" destId="{75B17BF8-F6C6-624F-95B1-2C999992DD0C}" srcOrd="0" destOrd="0" presId="urn:microsoft.com/office/officeart/2008/layout/HorizontalMultiLevelHierarchy"/>
    <dgm:cxn modelId="{E201B63C-F3A8-4140-82A8-282A30B5D224}" type="presParOf" srcId="{90E95173-2E02-B140-8B8F-19AA84BED892}" destId="{DC268350-9954-0345-8627-BBCEC2870170}" srcOrd="1" destOrd="0" presId="urn:microsoft.com/office/officeart/2008/layout/HorizontalMultiLevelHierarchy"/>
    <dgm:cxn modelId="{B9517EB2-D977-F14E-96FC-DFB97B6B4D4C}" type="presParOf" srcId="{DC268350-9954-0345-8627-BBCEC2870170}" destId="{1B009DC4-D369-D44D-AB50-D9BBE438FA6C}" srcOrd="0" destOrd="0" presId="urn:microsoft.com/office/officeart/2008/layout/HorizontalMultiLevelHierarchy"/>
    <dgm:cxn modelId="{2272C168-7CF4-E841-8331-408969A5D97C}" type="presParOf" srcId="{DC268350-9954-0345-8627-BBCEC2870170}" destId="{0BEE6962-BCFC-E74A-9924-56B5177658FE}" srcOrd="1" destOrd="0" presId="urn:microsoft.com/office/officeart/2008/layout/HorizontalMultiLevelHierarchy"/>
    <dgm:cxn modelId="{D16AA93F-2A17-C743-9B59-E262A91005F5}" type="presParOf" srcId="{90E95173-2E02-B140-8B8F-19AA84BED892}" destId="{ED52B7C5-B0F0-5649-B649-51451C1C9AF7}" srcOrd="2" destOrd="0" presId="urn:microsoft.com/office/officeart/2008/layout/HorizontalMultiLevelHierarchy"/>
    <dgm:cxn modelId="{88FD90F0-3810-C34D-9E68-4D68B1145DAA}" type="presParOf" srcId="{ED52B7C5-B0F0-5649-B649-51451C1C9AF7}" destId="{6AE92875-1168-E34F-85CF-F7C6A6F120D4}" srcOrd="0" destOrd="0" presId="urn:microsoft.com/office/officeart/2008/layout/HorizontalMultiLevelHierarchy"/>
    <dgm:cxn modelId="{68EB7473-69FD-A647-B35F-6F9A36C024C8}" type="presParOf" srcId="{90E95173-2E02-B140-8B8F-19AA84BED892}" destId="{F9454449-4D39-444C-A425-2449BB1501D0}" srcOrd="3" destOrd="0" presId="urn:microsoft.com/office/officeart/2008/layout/HorizontalMultiLevelHierarchy"/>
    <dgm:cxn modelId="{4D204507-3D38-6744-A3E4-A39BF1CE5193}" type="presParOf" srcId="{F9454449-4D39-444C-A425-2449BB1501D0}" destId="{8EAEA721-3026-0142-90AC-4FC28BB02CA2}" srcOrd="0" destOrd="0" presId="urn:microsoft.com/office/officeart/2008/layout/HorizontalMultiLevelHierarchy"/>
    <dgm:cxn modelId="{1F67B5AD-06B7-B349-8316-360D44B46B96}" type="presParOf" srcId="{F9454449-4D39-444C-A425-2449BB1501D0}" destId="{513519B9-4787-6A4D-B171-1AE5784908FB}" srcOrd="1" destOrd="0" presId="urn:microsoft.com/office/officeart/2008/layout/HorizontalMultiLevelHierarchy"/>
    <dgm:cxn modelId="{6A550641-0EA1-8A41-B32B-B20D04796D1D}" type="presParOf" srcId="{90E95173-2E02-B140-8B8F-19AA84BED892}" destId="{FB84BC83-2FBC-5B49-89FC-6847DF00E2E5}" srcOrd="4" destOrd="0" presId="urn:microsoft.com/office/officeart/2008/layout/HorizontalMultiLevelHierarchy"/>
    <dgm:cxn modelId="{CE1BB02B-FBC2-3046-BC1A-DC46EA33B029}" type="presParOf" srcId="{FB84BC83-2FBC-5B49-89FC-6847DF00E2E5}" destId="{103C9EC1-7BC7-464D-9831-C8666A221499}" srcOrd="0" destOrd="0" presId="urn:microsoft.com/office/officeart/2008/layout/HorizontalMultiLevelHierarchy"/>
    <dgm:cxn modelId="{0D7BB83E-E9EC-C448-B716-0348543E3F78}" type="presParOf" srcId="{90E95173-2E02-B140-8B8F-19AA84BED892}" destId="{A632FCDD-1C6F-5644-B00C-485D917D02B1}" srcOrd="5" destOrd="0" presId="urn:microsoft.com/office/officeart/2008/layout/HorizontalMultiLevelHierarchy"/>
    <dgm:cxn modelId="{DAF06262-3721-9E40-A6B3-777E43B13615}" type="presParOf" srcId="{A632FCDD-1C6F-5644-B00C-485D917D02B1}" destId="{97C5A2B9-10CE-D44A-A396-3ED47E47F737}" srcOrd="0" destOrd="0" presId="urn:microsoft.com/office/officeart/2008/layout/HorizontalMultiLevelHierarchy"/>
    <dgm:cxn modelId="{FAC20092-A75D-724A-87D2-E935D18C4853}" type="presParOf" srcId="{A632FCDD-1C6F-5644-B00C-485D917D02B1}" destId="{AF2DEC7A-0AC7-1A4E-BC02-8C51F3AE4343}" srcOrd="1" destOrd="0" presId="urn:microsoft.com/office/officeart/2008/layout/HorizontalMultiLevelHierarchy"/>
    <dgm:cxn modelId="{A78D5478-AE2C-2743-B5AA-69D8B77FDCC2}" type="presParOf" srcId="{90E95173-2E02-B140-8B8F-19AA84BED892}" destId="{4B1556A1-8F98-6F43-84BB-B5D44421DF00}" srcOrd="6" destOrd="0" presId="urn:microsoft.com/office/officeart/2008/layout/HorizontalMultiLevelHierarchy"/>
    <dgm:cxn modelId="{5CDC17EE-7375-E144-973B-E9C4C8088A0C}" type="presParOf" srcId="{4B1556A1-8F98-6F43-84BB-B5D44421DF00}" destId="{A1C17954-862F-F54D-938B-43B96150D1C9}" srcOrd="0" destOrd="0" presId="urn:microsoft.com/office/officeart/2008/layout/HorizontalMultiLevelHierarchy"/>
    <dgm:cxn modelId="{E71A9610-E6E1-764E-9496-9E9E5EEAF4AA}" type="presParOf" srcId="{90E95173-2E02-B140-8B8F-19AA84BED892}" destId="{CE1F3156-97B9-F04A-8240-FC0EB8CDF80F}" srcOrd="7" destOrd="0" presId="urn:microsoft.com/office/officeart/2008/layout/HorizontalMultiLevelHierarchy"/>
    <dgm:cxn modelId="{8F07283C-CA01-2F43-A22F-9818C8AA35F3}" type="presParOf" srcId="{CE1F3156-97B9-F04A-8240-FC0EB8CDF80F}" destId="{2D7C8CE0-BC2A-1742-BA10-4AB2265D6D47}" srcOrd="0" destOrd="0" presId="urn:microsoft.com/office/officeart/2008/layout/HorizontalMultiLevelHierarchy"/>
    <dgm:cxn modelId="{DA6C2AB4-96FD-754A-838E-C291E467CABB}" type="presParOf" srcId="{CE1F3156-97B9-F04A-8240-FC0EB8CDF80F}" destId="{75C9C690-9C5D-BA4E-9B81-DD1F6F752B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E85B3-4403-744F-9E6F-8064BF0D6BB7}" type="doc">
      <dgm:prSet loTypeId="urn:microsoft.com/office/officeart/2005/8/layout/chevron1" loCatId="" qsTypeId="urn:microsoft.com/office/officeart/2005/8/quickstyle/simple2" qsCatId="simple" csTypeId="urn:microsoft.com/office/officeart/2005/8/colors/accent2_3" csCatId="accent2" phldr="1"/>
      <dgm:spPr/>
    </dgm:pt>
    <dgm:pt modelId="{A32040A8-4C7A-B34D-91A3-E5F4046B309A}">
      <dgm:prSet phldrT="[Text]"/>
      <dgm:spPr/>
      <dgm:t>
        <a:bodyPr/>
        <a:lstStyle/>
        <a:p>
          <a:r>
            <a:rPr lang="en-US" dirty="0"/>
            <a:t>Cost</a:t>
          </a:r>
        </a:p>
      </dgm:t>
    </dgm:pt>
    <dgm:pt modelId="{563E0A91-2DAB-254F-88B4-4DDA0CE1B81D}" type="parTrans" cxnId="{FAEDAF2D-86D4-6243-9192-82F8FF47FC41}">
      <dgm:prSet/>
      <dgm:spPr/>
      <dgm:t>
        <a:bodyPr/>
        <a:lstStyle/>
        <a:p>
          <a:endParaRPr lang="en-US"/>
        </a:p>
      </dgm:t>
    </dgm:pt>
    <dgm:pt modelId="{3F7971C5-FDC9-7F42-BC3C-C24678CA07A4}" type="sibTrans" cxnId="{FAEDAF2D-86D4-6243-9192-82F8FF47FC41}">
      <dgm:prSet/>
      <dgm:spPr/>
      <dgm:t>
        <a:bodyPr/>
        <a:lstStyle/>
        <a:p>
          <a:endParaRPr lang="en-US"/>
        </a:p>
      </dgm:t>
    </dgm:pt>
    <dgm:pt modelId="{55960663-B749-2141-A4DA-80C294859E12}">
      <dgm:prSet phldrT="[Text]"/>
      <dgm:spPr/>
      <dgm:t>
        <a:bodyPr/>
        <a:lstStyle/>
        <a:p>
          <a:r>
            <a:rPr lang="en-US" dirty="0"/>
            <a:t>Opportunities</a:t>
          </a:r>
        </a:p>
      </dgm:t>
    </dgm:pt>
    <dgm:pt modelId="{37BC0380-1D55-B344-A577-78FDE5FEFC54}" type="parTrans" cxnId="{ADA0C9BA-BCF8-0341-B33C-B2B6A5B1FEC5}">
      <dgm:prSet/>
      <dgm:spPr/>
      <dgm:t>
        <a:bodyPr/>
        <a:lstStyle/>
        <a:p>
          <a:endParaRPr lang="en-US"/>
        </a:p>
      </dgm:t>
    </dgm:pt>
    <dgm:pt modelId="{18315D61-D804-E041-BE9F-C64CDA48F86F}" type="sibTrans" cxnId="{ADA0C9BA-BCF8-0341-B33C-B2B6A5B1FEC5}">
      <dgm:prSet/>
      <dgm:spPr/>
      <dgm:t>
        <a:bodyPr/>
        <a:lstStyle/>
        <a:p>
          <a:endParaRPr lang="en-US"/>
        </a:p>
      </dgm:t>
    </dgm:pt>
    <dgm:pt modelId="{F371DCDE-36B9-3345-88B5-96AE38C301FC}">
      <dgm:prSet/>
      <dgm:spPr/>
      <dgm:t>
        <a:bodyPr/>
        <a:lstStyle/>
        <a:p>
          <a:r>
            <a:rPr lang="en-US" dirty="0"/>
            <a:t>Benefits</a:t>
          </a:r>
        </a:p>
      </dgm:t>
    </dgm:pt>
    <dgm:pt modelId="{56447865-B0E2-2240-875A-36D0E7C23FEB}" type="parTrans" cxnId="{E73B569D-A7E4-E34E-9EB9-76AC18624C3B}">
      <dgm:prSet/>
      <dgm:spPr/>
      <dgm:t>
        <a:bodyPr/>
        <a:lstStyle/>
        <a:p>
          <a:endParaRPr lang="en-US"/>
        </a:p>
      </dgm:t>
    </dgm:pt>
    <dgm:pt modelId="{159942F8-C42F-4142-8B03-C0AE88C82CA1}" type="sibTrans" cxnId="{E73B569D-A7E4-E34E-9EB9-76AC18624C3B}">
      <dgm:prSet/>
      <dgm:spPr/>
      <dgm:t>
        <a:bodyPr/>
        <a:lstStyle/>
        <a:p>
          <a:endParaRPr lang="en-US"/>
        </a:p>
      </dgm:t>
    </dgm:pt>
    <dgm:pt modelId="{BC2B29CC-A34E-464E-9A31-2204D0381739}">
      <dgm:prSet phldrT="[Text]"/>
      <dgm:spPr/>
      <dgm:t>
        <a:bodyPr/>
        <a:lstStyle/>
        <a:p>
          <a:r>
            <a:rPr lang="en-US" dirty="0"/>
            <a:t>Risk</a:t>
          </a:r>
        </a:p>
      </dgm:t>
    </dgm:pt>
    <dgm:pt modelId="{34C9B197-D945-084C-BFC2-AE55706BE356}" type="parTrans" cxnId="{8D823C9C-431C-D842-BFA2-7E7722484353}">
      <dgm:prSet/>
      <dgm:spPr/>
      <dgm:t>
        <a:bodyPr/>
        <a:lstStyle/>
        <a:p>
          <a:endParaRPr lang="en-US"/>
        </a:p>
      </dgm:t>
    </dgm:pt>
    <dgm:pt modelId="{3FEE88A0-E334-C847-92DC-E1149DDEF510}" type="sibTrans" cxnId="{8D823C9C-431C-D842-BFA2-7E7722484353}">
      <dgm:prSet/>
      <dgm:spPr/>
      <dgm:t>
        <a:bodyPr/>
        <a:lstStyle/>
        <a:p>
          <a:endParaRPr lang="en-US"/>
        </a:p>
      </dgm:t>
    </dgm:pt>
    <dgm:pt modelId="{940E44F3-7479-EA47-BB47-DDA67339C77B}" type="pres">
      <dgm:prSet presAssocID="{4F8E85B3-4403-744F-9E6F-8064BF0D6BB7}" presName="Name0" presStyleCnt="0">
        <dgm:presLayoutVars>
          <dgm:dir/>
          <dgm:animLvl val="lvl"/>
          <dgm:resizeHandles val="exact"/>
        </dgm:presLayoutVars>
      </dgm:prSet>
      <dgm:spPr/>
    </dgm:pt>
    <dgm:pt modelId="{97D833F4-242E-934C-A5C2-1E111D835032}" type="pres">
      <dgm:prSet presAssocID="{F371DCDE-36B9-3345-88B5-96AE38C301F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AECA32-6D05-554E-9B40-0822572D7750}" type="pres">
      <dgm:prSet presAssocID="{159942F8-C42F-4142-8B03-C0AE88C82CA1}" presName="parTxOnlySpace" presStyleCnt="0"/>
      <dgm:spPr/>
    </dgm:pt>
    <dgm:pt modelId="{40595283-46E3-8142-88A4-74884886086F}" type="pres">
      <dgm:prSet presAssocID="{55960663-B749-2141-A4DA-80C294859E1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93F9ED5-D654-7C43-8FFA-27116BCAD6F0}" type="pres">
      <dgm:prSet presAssocID="{18315D61-D804-E041-BE9F-C64CDA48F86F}" presName="parTxOnlySpace" presStyleCnt="0"/>
      <dgm:spPr/>
    </dgm:pt>
    <dgm:pt modelId="{5C0409CC-BB5D-224D-8903-7F4397797942}" type="pres">
      <dgm:prSet presAssocID="{A32040A8-4C7A-B34D-91A3-E5F4046B309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31B141C-F1DE-C740-AB90-2A7228C1E132}" type="pres">
      <dgm:prSet presAssocID="{3F7971C5-FDC9-7F42-BC3C-C24678CA07A4}" presName="parTxOnlySpace" presStyleCnt="0"/>
      <dgm:spPr/>
    </dgm:pt>
    <dgm:pt modelId="{9B388DE6-18B1-1140-BDF6-FB72422E13C9}" type="pres">
      <dgm:prSet presAssocID="{BC2B29CC-A34E-464E-9A31-2204D038173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9932C0F-FD47-AE48-A250-25E2ECE465FF}" type="presOf" srcId="{F371DCDE-36B9-3345-88B5-96AE38C301FC}" destId="{97D833F4-242E-934C-A5C2-1E111D835032}" srcOrd="0" destOrd="0" presId="urn:microsoft.com/office/officeart/2005/8/layout/chevron1"/>
    <dgm:cxn modelId="{FAEDAF2D-86D4-6243-9192-82F8FF47FC41}" srcId="{4F8E85B3-4403-744F-9E6F-8064BF0D6BB7}" destId="{A32040A8-4C7A-B34D-91A3-E5F4046B309A}" srcOrd="2" destOrd="0" parTransId="{563E0A91-2DAB-254F-88B4-4DDA0CE1B81D}" sibTransId="{3F7971C5-FDC9-7F42-BC3C-C24678CA07A4}"/>
    <dgm:cxn modelId="{E5E8F24E-709A-2542-B4CF-1A7074E79A66}" type="presOf" srcId="{BC2B29CC-A34E-464E-9A31-2204D0381739}" destId="{9B388DE6-18B1-1140-BDF6-FB72422E13C9}" srcOrd="0" destOrd="0" presId="urn:microsoft.com/office/officeart/2005/8/layout/chevron1"/>
    <dgm:cxn modelId="{B431869B-E5DA-474E-ADAA-8DFE41F49C3C}" type="presOf" srcId="{4F8E85B3-4403-744F-9E6F-8064BF0D6BB7}" destId="{940E44F3-7479-EA47-BB47-DDA67339C77B}" srcOrd="0" destOrd="0" presId="urn:microsoft.com/office/officeart/2005/8/layout/chevron1"/>
    <dgm:cxn modelId="{8D823C9C-431C-D842-BFA2-7E7722484353}" srcId="{4F8E85B3-4403-744F-9E6F-8064BF0D6BB7}" destId="{BC2B29CC-A34E-464E-9A31-2204D0381739}" srcOrd="3" destOrd="0" parTransId="{34C9B197-D945-084C-BFC2-AE55706BE356}" sibTransId="{3FEE88A0-E334-C847-92DC-E1149DDEF510}"/>
    <dgm:cxn modelId="{E73B569D-A7E4-E34E-9EB9-76AC18624C3B}" srcId="{4F8E85B3-4403-744F-9E6F-8064BF0D6BB7}" destId="{F371DCDE-36B9-3345-88B5-96AE38C301FC}" srcOrd="0" destOrd="0" parTransId="{56447865-B0E2-2240-875A-36D0E7C23FEB}" sibTransId="{159942F8-C42F-4142-8B03-C0AE88C82CA1}"/>
    <dgm:cxn modelId="{ADA0C9BA-BCF8-0341-B33C-B2B6A5B1FEC5}" srcId="{4F8E85B3-4403-744F-9E6F-8064BF0D6BB7}" destId="{55960663-B749-2141-A4DA-80C294859E12}" srcOrd="1" destOrd="0" parTransId="{37BC0380-1D55-B344-A577-78FDE5FEFC54}" sibTransId="{18315D61-D804-E041-BE9F-C64CDA48F86F}"/>
    <dgm:cxn modelId="{6149C4BC-59A5-064B-A4A6-6049097CDD86}" type="presOf" srcId="{55960663-B749-2141-A4DA-80C294859E12}" destId="{40595283-46E3-8142-88A4-74884886086F}" srcOrd="0" destOrd="0" presId="urn:microsoft.com/office/officeart/2005/8/layout/chevron1"/>
    <dgm:cxn modelId="{1039E4E2-81AE-D443-8A14-A3CD4DE54856}" type="presOf" srcId="{A32040A8-4C7A-B34D-91A3-E5F4046B309A}" destId="{5C0409CC-BB5D-224D-8903-7F4397797942}" srcOrd="0" destOrd="0" presId="urn:microsoft.com/office/officeart/2005/8/layout/chevron1"/>
    <dgm:cxn modelId="{2F84A265-B0FB-5745-93C7-247369340BD2}" type="presParOf" srcId="{940E44F3-7479-EA47-BB47-DDA67339C77B}" destId="{97D833F4-242E-934C-A5C2-1E111D835032}" srcOrd="0" destOrd="0" presId="urn:microsoft.com/office/officeart/2005/8/layout/chevron1"/>
    <dgm:cxn modelId="{E223145B-741D-BF41-B5A7-72C3647E00D3}" type="presParOf" srcId="{940E44F3-7479-EA47-BB47-DDA67339C77B}" destId="{9FAECA32-6D05-554E-9B40-0822572D7750}" srcOrd="1" destOrd="0" presId="urn:microsoft.com/office/officeart/2005/8/layout/chevron1"/>
    <dgm:cxn modelId="{1127043A-7895-B547-B8F6-25FD8E42318D}" type="presParOf" srcId="{940E44F3-7479-EA47-BB47-DDA67339C77B}" destId="{40595283-46E3-8142-88A4-74884886086F}" srcOrd="2" destOrd="0" presId="urn:microsoft.com/office/officeart/2005/8/layout/chevron1"/>
    <dgm:cxn modelId="{D9EFB491-CA49-6E43-B896-B846DB8940EC}" type="presParOf" srcId="{940E44F3-7479-EA47-BB47-DDA67339C77B}" destId="{F93F9ED5-D654-7C43-8FFA-27116BCAD6F0}" srcOrd="3" destOrd="0" presId="urn:microsoft.com/office/officeart/2005/8/layout/chevron1"/>
    <dgm:cxn modelId="{02CCFB0B-2BE6-6E47-993A-ADE527CEB96E}" type="presParOf" srcId="{940E44F3-7479-EA47-BB47-DDA67339C77B}" destId="{5C0409CC-BB5D-224D-8903-7F4397797942}" srcOrd="4" destOrd="0" presId="urn:microsoft.com/office/officeart/2005/8/layout/chevron1"/>
    <dgm:cxn modelId="{56041360-0A8D-3D49-AF81-CDBB8B9F4D8F}" type="presParOf" srcId="{940E44F3-7479-EA47-BB47-DDA67339C77B}" destId="{231B141C-F1DE-C740-AB90-2A7228C1E132}" srcOrd="5" destOrd="0" presId="urn:microsoft.com/office/officeart/2005/8/layout/chevron1"/>
    <dgm:cxn modelId="{4902ECE3-C1C5-D54C-AE74-10883E04C2CC}" type="presParOf" srcId="{940E44F3-7479-EA47-BB47-DDA67339C77B}" destId="{9B388DE6-18B1-1140-BDF6-FB72422E13C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556A1-8F98-6F43-84BB-B5D44421DF00}">
      <dsp:nvSpPr>
        <dsp:cNvPr id="0" name=""/>
        <dsp:cNvSpPr/>
      </dsp:nvSpPr>
      <dsp:spPr>
        <a:xfrm>
          <a:off x="1249651" y="1521289"/>
          <a:ext cx="379227" cy="1083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613" y="0"/>
              </a:lnTo>
              <a:lnTo>
                <a:pt x="189613" y="1083918"/>
              </a:lnTo>
              <a:lnTo>
                <a:pt x="379227" y="1083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410556" y="2034540"/>
        <a:ext cx="57417" cy="57417"/>
      </dsp:txXfrm>
    </dsp:sp>
    <dsp:sp modelId="{FB84BC83-2FBC-5B49-89FC-6847DF00E2E5}">
      <dsp:nvSpPr>
        <dsp:cNvPr id="0" name=""/>
        <dsp:cNvSpPr/>
      </dsp:nvSpPr>
      <dsp:spPr>
        <a:xfrm>
          <a:off x="1249651" y="1521289"/>
          <a:ext cx="379227" cy="361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613" y="0"/>
              </a:lnTo>
              <a:lnTo>
                <a:pt x="189613" y="361306"/>
              </a:lnTo>
              <a:lnTo>
                <a:pt x="379227" y="361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426170" y="1688847"/>
        <a:ext cx="26189" cy="26189"/>
      </dsp:txXfrm>
    </dsp:sp>
    <dsp:sp modelId="{ED52B7C5-B0F0-5649-B649-51451C1C9AF7}">
      <dsp:nvSpPr>
        <dsp:cNvPr id="0" name=""/>
        <dsp:cNvSpPr/>
      </dsp:nvSpPr>
      <dsp:spPr>
        <a:xfrm>
          <a:off x="1249651" y="1159983"/>
          <a:ext cx="379227" cy="361306"/>
        </a:xfrm>
        <a:custGeom>
          <a:avLst/>
          <a:gdLst/>
          <a:ahLst/>
          <a:cxnLst/>
          <a:rect l="0" t="0" r="0" b="0"/>
          <a:pathLst>
            <a:path>
              <a:moveTo>
                <a:pt x="0" y="361306"/>
              </a:moveTo>
              <a:lnTo>
                <a:pt x="189613" y="361306"/>
              </a:lnTo>
              <a:lnTo>
                <a:pt x="189613" y="0"/>
              </a:lnTo>
              <a:lnTo>
                <a:pt x="3792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426170" y="1327541"/>
        <a:ext cx="26189" cy="26189"/>
      </dsp:txXfrm>
    </dsp:sp>
    <dsp:sp modelId="{26D2446C-CD35-2948-A74D-CE4155773631}">
      <dsp:nvSpPr>
        <dsp:cNvPr id="0" name=""/>
        <dsp:cNvSpPr/>
      </dsp:nvSpPr>
      <dsp:spPr>
        <a:xfrm>
          <a:off x="1249651" y="437370"/>
          <a:ext cx="379227" cy="1083918"/>
        </a:xfrm>
        <a:custGeom>
          <a:avLst/>
          <a:gdLst/>
          <a:ahLst/>
          <a:cxnLst/>
          <a:rect l="0" t="0" r="0" b="0"/>
          <a:pathLst>
            <a:path>
              <a:moveTo>
                <a:pt x="0" y="1083918"/>
              </a:moveTo>
              <a:lnTo>
                <a:pt x="189613" y="1083918"/>
              </a:lnTo>
              <a:lnTo>
                <a:pt x="189613" y="0"/>
              </a:lnTo>
              <a:lnTo>
                <a:pt x="3792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410556" y="950621"/>
        <a:ext cx="57417" cy="57417"/>
      </dsp:txXfrm>
    </dsp:sp>
    <dsp:sp modelId="{2E4FED9B-1D26-EB44-ABFA-C1EB7CE8D2DA}">
      <dsp:nvSpPr>
        <dsp:cNvPr id="0" name=""/>
        <dsp:cNvSpPr/>
      </dsp:nvSpPr>
      <dsp:spPr>
        <a:xfrm rot="16200000">
          <a:off x="-560682" y="1232244"/>
          <a:ext cx="3042578" cy="578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Strategic Objectives</a:t>
          </a:r>
        </a:p>
      </dsp:txBody>
      <dsp:txXfrm>
        <a:off x="-560682" y="1232244"/>
        <a:ext cx="3042578" cy="578090"/>
      </dsp:txXfrm>
    </dsp:sp>
    <dsp:sp modelId="{1B009DC4-D369-D44D-AB50-D9BBE438FA6C}">
      <dsp:nvSpPr>
        <dsp:cNvPr id="0" name=""/>
        <dsp:cNvSpPr/>
      </dsp:nvSpPr>
      <dsp:spPr>
        <a:xfrm>
          <a:off x="1628878" y="148325"/>
          <a:ext cx="1896135" cy="578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1.The American People</a:t>
          </a:r>
        </a:p>
      </dsp:txBody>
      <dsp:txXfrm>
        <a:off x="1628878" y="148325"/>
        <a:ext cx="1896135" cy="578090"/>
      </dsp:txXfrm>
    </dsp:sp>
    <dsp:sp modelId="{8EAEA721-3026-0142-90AC-4FC28BB02CA2}">
      <dsp:nvSpPr>
        <dsp:cNvPr id="0" name=""/>
        <dsp:cNvSpPr/>
      </dsp:nvSpPr>
      <dsp:spPr>
        <a:xfrm>
          <a:off x="1628878" y="870938"/>
          <a:ext cx="1896135" cy="578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2.International Community</a:t>
          </a:r>
        </a:p>
      </dsp:txBody>
      <dsp:txXfrm>
        <a:off x="1628878" y="870938"/>
        <a:ext cx="1896135" cy="578090"/>
      </dsp:txXfrm>
    </dsp:sp>
    <dsp:sp modelId="{97C5A2B9-10CE-D44A-A396-3ED47E47F737}">
      <dsp:nvSpPr>
        <dsp:cNvPr id="0" name=""/>
        <dsp:cNvSpPr/>
      </dsp:nvSpPr>
      <dsp:spPr>
        <a:xfrm>
          <a:off x="1628878" y="1593550"/>
          <a:ext cx="1896135" cy="578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3.Governmental employees</a:t>
          </a:r>
        </a:p>
      </dsp:txBody>
      <dsp:txXfrm>
        <a:off x="1628878" y="1593550"/>
        <a:ext cx="1896135" cy="578090"/>
      </dsp:txXfrm>
    </dsp:sp>
    <dsp:sp modelId="{2D7C8CE0-BC2A-1742-BA10-4AB2265D6D47}">
      <dsp:nvSpPr>
        <dsp:cNvPr id="0" name=""/>
        <dsp:cNvSpPr/>
      </dsp:nvSpPr>
      <dsp:spPr>
        <a:xfrm>
          <a:off x="1628878" y="2316163"/>
          <a:ext cx="1896135" cy="578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4.Lobbyist</a:t>
          </a:r>
        </a:p>
      </dsp:txBody>
      <dsp:txXfrm>
        <a:off x="1628878" y="2316163"/>
        <a:ext cx="1896135" cy="578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833F4-242E-934C-A5C2-1E111D835032}">
      <dsp:nvSpPr>
        <dsp:cNvPr id="0" name=""/>
        <dsp:cNvSpPr/>
      </dsp:nvSpPr>
      <dsp:spPr>
        <a:xfrm>
          <a:off x="4011" y="188620"/>
          <a:ext cx="2335276" cy="93411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Benefits</a:t>
          </a:r>
        </a:p>
      </dsp:txBody>
      <dsp:txXfrm>
        <a:off x="471066" y="188620"/>
        <a:ext cx="1401166" cy="934110"/>
      </dsp:txXfrm>
    </dsp:sp>
    <dsp:sp modelId="{40595283-46E3-8142-88A4-74884886086F}">
      <dsp:nvSpPr>
        <dsp:cNvPr id="0" name=""/>
        <dsp:cNvSpPr/>
      </dsp:nvSpPr>
      <dsp:spPr>
        <a:xfrm>
          <a:off x="2105760" y="188620"/>
          <a:ext cx="2335276" cy="934110"/>
        </a:xfrm>
        <a:prstGeom prst="chevron">
          <a:avLst/>
        </a:prstGeom>
        <a:solidFill>
          <a:schemeClr val="accent2">
            <a:shade val="80000"/>
            <a:hueOff val="236097"/>
            <a:satOff val="-24788"/>
            <a:lumOff val="144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Opportunities</a:t>
          </a:r>
        </a:p>
      </dsp:txBody>
      <dsp:txXfrm>
        <a:off x="2572815" y="188620"/>
        <a:ext cx="1401166" cy="934110"/>
      </dsp:txXfrm>
    </dsp:sp>
    <dsp:sp modelId="{5C0409CC-BB5D-224D-8903-7F4397797942}">
      <dsp:nvSpPr>
        <dsp:cNvPr id="0" name=""/>
        <dsp:cNvSpPr/>
      </dsp:nvSpPr>
      <dsp:spPr>
        <a:xfrm>
          <a:off x="4207508" y="188620"/>
          <a:ext cx="2335276" cy="934110"/>
        </a:xfrm>
        <a:prstGeom prst="chevron">
          <a:avLst/>
        </a:prstGeom>
        <a:solidFill>
          <a:schemeClr val="accent2">
            <a:shade val="80000"/>
            <a:hueOff val="472195"/>
            <a:satOff val="-49576"/>
            <a:lumOff val="2884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Cost</a:t>
          </a:r>
        </a:p>
      </dsp:txBody>
      <dsp:txXfrm>
        <a:off x="4674563" y="188620"/>
        <a:ext cx="1401166" cy="934110"/>
      </dsp:txXfrm>
    </dsp:sp>
    <dsp:sp modelId="{9B388DE6-18B1-1140-BDF6-FB72422E13C9}">
      <dsp:nvSpPr>
        <dsp:cNvPr id="0" name=""/>
        <dsp:cNvSpPr/>
      </dsp:nvSpPr>
      <dsp:spPr>
        <a:xfrm>
          <a:off x="6309257" y="188620"/>
          <a:ext cx="2335276" cy="934110"/>
        </a:xfrm>
        <a:prstGeom prst="chevron">
          <a:avLst/>
        </a:prstGeom>
        <a:solidFill>
          <a:schemeClr val="accent2">
            <a:shade val="80000"/>
            <a:hueOff val="708292"/>
            <a:satOff val="-74364"/>
            <a:lumOff val="432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Risk</a:t>
          </a:r>
        </a:p>
      </dsp:txBody>
      <dsp:txXfrm>
        <a:off x="6776312" y="188620"/>
        <a:ext cx="1401166" cy="934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8c835154f2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8c835154f2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a9c7a5b44b_2_20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a9c7a5b44b_2_20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Google Shape;4136;ga9c7a5b44b_2_10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7" name="Google Shape;4137;ga9c7a5b44b_2_10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a9c7a5b44b_2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a9c7a5b44b_2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a9c7a5b44b_2_7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9" name="Google Shape;2999;ga9c7a5b44b_2_7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4" name="Google Shape;4544;gab1a84ebd6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5" name="Google Shape;4545;gab1a84ebd6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4" name="Google Shape;4544;gab1a84ebd6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5" name="Google Shape;4545;gab1a84ebd6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73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8ceba84788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8ceba84788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8ceba84788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8ceba84788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" name="Google Shape;3381;ga9c7a5b44b_2_6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2" name="Google Shape;3382;ga9c7a5b44b_2_6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" name="Google Shape;3737;ga9c7a5b44b_2_7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8" name="Google Shape;3738;ga9c7a5b44b_2_7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a9c7a5b44b_2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a9c7a5b44b_2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8ceba84788_0_2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8ceba84788_0_2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9653453a3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9653453a3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8ceba84788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8ceba84788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217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76575" y="1497975"/>
            <a:ext cx="3757800" cy="13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89250" y="2884875"/>
            <a:ext cx="34449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9">
    <p:bg>
      <p:bgPr>
        <a:solidFill>
          <a:schemeClr val="lt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721625" y="445025"/>
            <a:ext cx="77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715850" y="2718625"/>
            <a:ext cx="22371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2"/>
          </p:nvPr>
        </p:nvSpPr>
        <p:spPr>
          <a:xfrm>
            <a:off x="3453449" y="2718625"/>
            <a:ext cx="22371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980532" y="2260375"/>
            <a:ext cx="17079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4"/>
          </p:nvPr>
        </p:nvSpPr>
        <p:spPr>
          <a:xfrm>
            <a:off x="3718073" y="2260375"/>
            <a:ext cx="17079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6191050" y="2718625"/>
            <a:ext cx="22371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6"/>
          </p:nvPr>
        </p:nvSpPr>
        <p:spPr>
          <a:xfrm>
            <a:off x="6455645" y="2260375"/>
            <a:ext cx="17079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65201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7"/>
          <p:cNvSpPr/>
          <p:nvPr/>
        </p:nvSpPr>
        <p:spPr>
          <a:xfrm>
            <a:off x="728899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17"/>
          <p:cNvSpPr/>
          <p:nvPr/>
        </p:nvSpPr>
        <p:spPr>
          <a:xfrm>
            <a:off x="1292598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17"/>
          <p:cNvSpPr/>
          <p:nvPr/>
        </p:nvSpPr>
        <p:spPr>
          <a:xfrm>
            <a:off x="1856296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17"/>
          <p:cNvSpPr/>
          <p:nvPr/>
        </p:nvSpPr>
        <p:spPr>
          <a:xfrm>
            <a:off x="2419994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7"/>
          <p:cNvSpPr/>
          <p:nvPr/>
        </p:nvSpPr>
        <p:spPr>
          <a:xfrm>
            <a:off x="2983693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7"/>
          <p:cNvSpPr/>
          <p:nvPr/>
        </p:nvSpPr>
        <p:spPr>
          <a:xfrm>
            <a:off x="3547391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17"/>
          <p:cNvSpPr/>
          <p:nvPr/>
        </p:nvSpPr>
        <p:spPr>
          <a:xfrm>
            <a:off x="4111089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7"/>
          <p:cNvSpPr/>
          <p:nvPr/>
        </p:nvSpPr>
        <p:spPr>
          <a:xfrm>
            <a:off x="4674788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17"/>
          <p:cNvSpPr/>
          <p:nvPr/>
        </p:nvSpPr>
        <p:spPr>
          <a:xfrm>
            <a:off x="5238486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17"/>
          <p:cNvSpPr/>
          <p:nvPr/>
        </p:nvSpPr>
        <p:spPr>
          <a:xfrm>
            <a:off x="5802184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17"/>
          <p:cNvSpPr/>
          <p:nvPr/>
        </p:nvSpPr>
        <p:spPr>
          <a:xfrm>
            <a:off x="6365883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7"/>
          <p:cNvSpPr/>
          <p:nvPr/>
        </p:nvSpPr>
        <p:spPr>
          <a:xfrm>
            <a:off x="6929581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7"/>
          <p:cNvSpPr/>
          <p:nvPr/>
        </p:nvSpPr>
        <p:spPr>
          <a:xfrm>
            <a:off x="7493279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17"/>
          <p:cNvSpPr/>
          <p:nvPr/>
        </p:nvSpPr>
        <p:spPr>
          <a:xfrm>
            <a:off x="8056978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17"/>
          <p:cNvSpPr/>
          <p:nvPr/>
        </p:nvSpPr>
        <p:spPr>
          <a:xfrm>
            <a:off x="8620676" y="471637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9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/>
          <p:nvPr/>
        </p:nvSpPr>
        <p:spPr>
          <a:xfrm>
            <a:off x="2434575" y="-1783699"/>
            <a:ext cx="8931206" cy="8500164"/>
          </a:xfrm>
          <a:custGeom>
            <a:avLst/>
            <a:gdLst/>
            <a:ahLst/>
            <a:cxnLst/>
            <a:rect l="l" t="t" r="r" b="b"/>
            <a:pathLst>
              <a:path w="13177" h="12541" extrusionOk="0">
                <a:moveTo>
                  <a:pt x="6594" y="1"/>
                </a:moveTo>
                <a:lnTo>
                  <a:pt x="5033" y="4797"/>
                </a:lnTo>
                <a:lnTo>
                  <a:pt x="0" y="4797"/>
                </a:lnTo>
                <a:lnTo>
                  <a:pt x="4067" y="7755"/>
                </a:lnTo>
                <a:lnTo>
                  <a:pt x="2516" y="12541"/>
                </a:lnTo>
                <a:lnTo>
                  <a:pt x="6594" y="9583"/>
                </a:lnTo>
                <a:lnTo>
                  <a:pt x="10661" y="12541"/>
                </a:lnTo>
                <a:lnTo>
                  <a:pt x="9110" y="7755"/>
                </a:lnTo>
                <a:lnTo>
                  <a:pt x="13177" y="4797"/>
                </a:lnTo>
                <a:lnTo>
                  <a:pt x="8145" y="4797"/>
                </a:lnTo>
                <a:lnTo>
                  <a:pt x="65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/>
          </p:nvPr>
        </p:nvSpPr>
        <p:spPr>
          <a:xfrm>
            <a:off x="4346275" y="1635275"/>
            <a:ext cx="40878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1"/>
          </p:nvPr>
        </p:nvSpPr>
        <p:spPr>
          <a:xfrm>
            <a:off x="5366275" y="2674175"/>
            <a:ext cx="30678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20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>
            <a:spLocks noGrp="1"/>
          </p:cNvSpPr>
          <p:nvPr>
            <p:ph type="subTitle" idx="1"/>
          </p:nvPr>
        </p:nvSpPr>
        <p:spPr>
          <a:xfrm>
            <a:off x="656250" y="1938535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subTitle" idx="2"/>
          </p:nvPr>
        </p:nvSpPr>
        <p:spPr>
          <a:xfrm>
            <a:off x="3361337" y="3977725"/>
            <a:ext cx="24213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subTitle" idx="3"/>
          </p:nvPr>
        </p:nvSpPr>
        <p:spPr>
          <a:xfrm>
            <a:off x="652775" y="3990032"/>
            <a:ext cx="24213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4"/>
          </p:nvPr>
        </p:nvSpPr>
        <p:spPr>
          <a:xfrm>
            <a:off x="6069925" y="3990032"/>
            <a:ext cx="24213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subTitle" idx="5"/>
          </p:nvPr>
        </p:nvSpPr>
        <p:spPr>
          <a:xfrm>
            <a:off x="3361350" y="2265759"/>
            <a:ext cx="2421300" cy="4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subTitle" idx="6"/>
          </p:nvPr>
        </p:nvSpPr>
        <p:spPr>
          <a:xfrm>
            <a:off x="3361350" y="1938535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7"/>
          </p:nvPr>
        </p:nvSpPr>
        <p:spPr>
          <a:xfrm>
            <a:off x="6066450" y="2254434"/>
            <a:ext cx="2421300" cy="4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8"/>
          </p:nvPr>
        </p:nvSpPr>
        <p:spPr>
          <a:xfrm>
            <a:off x="6066450" y="1938535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ubTitle" idx="9"/>
          </p:nvPr>
        </p:nvSpPr>
        <p:spPr>
          <a:xfrm>
            <a:off x="656250" y="2275447"/>
            <a:ext cx="2421300" cy="4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3"/>
          </p:nvPr>
        </p:nvSpPr>
        <p:spPr>
          <a:xfrm>
            <a:off x="656250" y="3660110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14"/>
          </p:nvPr>
        </p:nvSpPr>
        <p:spPr>
          <a:xfrm>
            <a:off x="3361350" y="3660110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15"/>
          </p:nvPr>
        </p:nvSpPr>
        <p:spPr>
          <a:xfrm>
            <a:off x="6066450" y="3660110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202" name="Google Shape;202;p19"/>
          <p:cNvGrpSpPr/>
          <p:nvPr/>
        </p:nvGrpSpPr>
        <p:grpSpPr>
          <a:xfrm rot="8873883">
            <a:off x="-1569674" y="-994238"/>
            <a:ext cx="4582588" cy="2177116"/>
            <a:chOff x="238125" y="1284825"/>
            <a:chExt cx="7143775" cy="3134400"/>
          </a:xfrm>
        </p:grpSpPr>
        <p:sp>
          <p:nvSpPr>
            <p:cNvPr id="203" name="Google Shape;203;p19"/>
            <p:cNvSpPr/>
            <p:nvPr/>
          </p:nvSpPr>
          <p:spPr>
            <a:xfrm>
              <a:off x="403125" y="1688475"/>
              <a:ext cx="6978775" cy="2730750"/>
            </a:xfrm>
            <a:custGeom>
              <a:avLst/>
              <a:gdLst/>
              <a:ahLst/>
              <a:cxnLst/>
              <a:rect l="l" t="t" r="r" b="b"/>
              <a:pathLst>
                <a:path w="279151" h="109230" extrusionOk="0">
                  <a:moveTo>
                    <a:pt x="223184" y="1"/>
                  </a:moveTo>
                  <a:lnTo>
                    <a:pt x="222283" y="25"/>
                  </a:lnTo>
                  <a:lnTo>
                    <a:pt x="221381" y="50"/>
                  </a:lnTo>
                  <a:lnTo>
                    <a:pt x="220480" y="98"/>
                  </a:lnTo>
                  <a:lnTo>
                    <a:pt x="219579" y="171"/>
                  </a:lnTo>
                  <a:lnTo>
                    <a:pt x="218678" y="269"/>
                  </a:lnTo>
                  <a:lnTo>
                    <a:pt x="217874" y="366"/>
                  </a:lnTo>
                  <a:lnTo>
                    <a:pt x="217046" y="488"/>
                  </a:lnTo>
                  <a:lnTo>
                    <a:pt x="216267" y="610"/>
                  </a:lnTo>
                  <a:lnTo>
                    <a:pt x="215463" y="756"/>
                  </a:lnTo>
                  <a:lnTo>
                    <a:pt x="214660" y="902"/>
                  </a:lnTo>
                  <a:lnTo>
                    <a:pt x="213880" y="1072"/>
                  </a:lnTo>
                  <a:lnTo>
                    <a:pt x="213101" y="1267"/>
                  </a:lnTo>
                  <a:lnTo>
                    <a:pt x="212322" y="1462"/>
                  </a:lnTo>
                  <a:lnTo>
                    <a:pt x="211542" y="1681"/>
                  </a:lnTo>
                  <a:lnTo>
                    <a:pt x="210763" y="1925"/>
                  </a:lnTo>
                  <a:lnTo>
                    <a:pt x="210008" y="2168"/>
                  </a:lnTo>
                  <a:lnTo>
                    <a:pt x="209253" y="2436"/>
                  </a:lnTo>
                  <a:lnTo>
                    <a:pt x="208498" y="2704"/>
                  </a:lnTo>
                  <a:lnTo>
                    <a:pt x="207767" y="2996"/>
                  </a:lnTo>
                  <a:lnTo>
                    <a:pt x="207037" y="3313"/>
                  </a:lnTo>
                  <a:lnTo>
                    <a:pt x="206306" y="3630"/>
                  </a:lnTo>
                  <a:lnTo>
                    <a:pt x="205575" y="3971"/>
                  </a:lnTo>
                  <a:lnTo>
                    <a:pt x="204869" y="4336"/>
                  </a:lnTo>
                  <a:lnTo>
                    <a:pt x="204163" y="4701"/>
                  </a:lnTo>
                  <a:lnTo>
                    <a:pt x="203481" y="5091"/>
                  </a:lnTo>
                  <a:lnTo>
                    <a:pt x="202775" y="5481"/>
                  </a:lnTo>
                  <a:lnTo>
                    <a:pt x="202093" y="5895"/>
                  </a:lnTo>
                  <a:lnTo>
                    <a:pt x="201435" y="6333"/>
                  </a:lnTo>
                  <a:lnTo>
                    <a:pt x="200778" y="6796"/>
                  </a:lnTo>
                  <a:lnTo>
                    <a:pt x="200120" y="7258"/>
                  </a:lnTo>
                  <a:lnTo>
                    <a:pt x="199462" y="7721"/>
                  </a:lnTo>
                  <a:lnTo>
                    <a:pt x="198829" y="8233"/>
                  </a:lnTo>
                  <a:lnTo>
                    <a:pt x="198220" y="8744"/>
                  </a:lnTo>
                  <a:lnTo>
                    <a:pt x="197587" y="9255"/>
                  </a:lnTo>
                  <a:lnTo>
                    <a:pt x="196978" y="9791"/>
                  </a:lnTo>
                  <a:lnTo>
                    <a:pt x="196394" y="10351"/>
                  </a:lnTo>
                  <a:lnTo>
                    <a:pt x="195809" y="10936"/>
                  </a:lnTo>
                  <a:lnTo>
                    <a:pt x="194859" y="11910"/>
                  </a:lnTo>
                  <a:lnTo>
                    <a:pt x="193958" y="12933"/>
                  </a:lnTo>
                  <a:lnTo>
                    <a:pt x="193057" y="13980"/>
                  </a:lnTo>
                  <a:lnTo>
                    <a:pt x="192180" y="15052"/>
                  </a:lnTo>
                  <a:lnTo>
                    <a:pt x="191352" y="16148"/>
                  </a:lnTo>
                  <a:lnTo>
                    <a:pt x="190524" y="17244"/>
                  </a:lnTo>
                  <a:lnTo>
                    <a:pt x="189696" y="18388"/>
                  </a:lnTo>
                  <a:lnTo>
                    <a:pt x="188893" y="19533"/>
                  </a:lnTo>
                  <a:lnTo>
                    <a:pt x="187334" y="21847"/>
                  </a:lnTo>
                  <a:lnTo>
                    <a:pt x="185775" y="24209"/>
                  </a:lnTo>
                  <a:lnTo>
                    <a:pt x="184217" y="26547"/>
                  </a:lnTo>
                  <a:lnTo>
                    <a:pt x="182658" y="28885"/>
                  </a:lnTo>
                  <a:lnTo>
                    <a:pt x="181854" y="30030"/>
                  </a:lnTo>
                  <a:lnTo>
                    <a:pt x="181026" y="31174"/>
                  </a:lnTo>
                  <a:lnTo>
                    <a:pt x="180198" y="32295"/>
                  </a:lnTo>
                  <a:lnTo>
                    <a:pt x="179370" y="33391"/>
                  </a:lnTo>
                  <a:lnTo>
                    <a:pt x="178493" y="34486"/>
                  </a:lnTo>
                  <a:lnTo>
                    <a:pt x="177592" y="35534"/>
                  </a:lnTo>
                  <a:lnTo>
                    <a:pt x="176691" y="36557"/>
                  </a:lnTo>
                  <a:lnTo>
                    <a:pt x="175741" y="37555"/>
                  </a:lnTo>
                  <a:lnTo>
                    <a:pt x="174767" y="38529"/>
                  </a:lnTo>
                  <a:lnTo>
                    <a:pt x="173769" y="39455"/>
                  </a:lnTo>
                  <a:lnTo>
                    <a:pt x="172721" y="40331"/>
                  </a:lnTo>
                  <a:lnTo>
                    <a:pt x="172186" y="40770"/>
                  </a:lnTo>
                  <a:lnTo>
                    <a:pt x="171625" y="41184"/>
                  </a:lnTo>
                  <a:lnTo>
                    <a:pt x="171090" y="41598"/>
                  </a:lnTo>
                  <a:lnTo>
                    <a:pt x="170505" y="41988"/>
                  </a:lnTo>
                  <a:lnTo>
                    <a:pt x="169945" y="42377"/>
                  </a:lnTo>
                  <a:lnTo>
                    <a:pt x="169336" y="42743"/>
                  </a:lnTo>
                  <a:lnTo>
                    <a:pt x="168752" y="43108"/>
                  </a:lnTo>
                  <a:lnTo>
                    <a:pt x="168143" y="43449"/>
                  </a:lnTo>
                  <a:lnTo>
                    <a:pt x="167510" y="43790"/>
                  </a:lnTo>
                  <a:lnTo>
                    <a:pt x="166876" y="44106"/>
                  </a:lnTo>
                  <a:lnTo>
                    <a:pt x="166267" y="44399"/>
                  </a:lnTo>
                  <a:lnTo>
                    <a:pt x="165634" y="44667"/>
                  </a:lnTo>
                  <a:lnTo>
                    <a:pt x="165025" y="44910"/>
                  </a:lnTo>
                  <a:lnTo>
                    <a:pt x="164416" y="45129"/>
                  </a:lnTo>
                  <a:lnTo>
                    <a:pt x="163783" y="45324"/>
                  </a:lnTo>
                  <a:lnTo>
                    <a:pt x="163174" y="45519"/>
                  </a:lnTo>
                  <a:lnTo>
                    <a:pt x="162566" y="45665"/>
                  </a:lnTo>
                  <a:lnTo>
                    <a:pt x="161957" y="45811"/>
                  </a:lnTo>
                  <a:lnTo>
                    <a:pt x="161323" y="45933"/>
                  </a:lnTo>
                  <a:lnTo>
                    <a:pt x="160715" y="46030"/>
                  </a:lnTo>
                  <a:lnTo>
                    <a:pt x="160106" y="46128"/>
                  </a:lnTo>
                  <a:lnTo>
                    <a:pt x="159497" y="46177"/>
                  </a:lnTo>
                  <a:lnTo>
                    <a:pt x="158888" y="46250"/>
                  </a:lnTo>
                  <a:lnTo>
                    <a:pt x="158279" y="46274"/>
                  </a:lnTo>
                  <a:lnTo>
                    <a:pt x="157646" y="46298"/>
                  </a:lnTo>
                  <a:lnTo>
                    <a:pt x="157037" y="46298"/>
                  </a:lnTo>
                  <a:lnTo>
                    <a:pt x="155819" y="46250"/>
                  </a:lnTo>
                  <a:lnTo>
                    <a:pt x="154602" y="46177"/>
                  </a:lnTo>
                  <a:lnTo>
                    <a:pt x="153384" y="46030"/>
                  </a:lnTo>
                  <a:lnTo>
                    <a:pt x="152166" y="45860"/>
                  </a:lnTo>
                  <a:lnTo>
                    <a:pt x="150924" y="45641"/>
                  </a:lnTo>
                  <a:lnTo>
                    <a:pt x="149706" y="45397"/>
                  </a:lnTo>
                  <a:lnTo>
                    <a:pt x="148489" y="45105"/>
                  </a:lnTo>
                  <a:lnTo>
                    <a:pt x="147271" y="44813"/>
                  </a:lnTo>
                  <a:lnTo>
                    <a:pt x="146053" y="44472"/>
                  </a:lnTo>
                  <a:lnTo>
                    <a:pt x="144836" y="44155"/>
                  </a:lnTo>
                  <a:lnTo>
                    <a:pt x="142376" y="43449"/>
                  </a:lnTo>
                  <a:lnTo>
                    <a:pt x="139916" y="42743"/>
                  </a:lnTo>
                  <a:lnTo>
                    <a:pt x="137481" y="42061"/>
                  </a:lnTo>
                  <a:lnTo>
                    <a:pt x="136238" y="41744"/>
                  </a:lnTo>
                  <a:lnTo>
                    <a:pt x="135021" y="41452"/>
                  </a:lnTo>
                  <a:lnTo>
                    <a:pt x="133779" y="41184"/>
                  </a:lnTo>
                  <a:lnTo>
                    <a:pt x="132537" y="40965"/>
                  </a:lnTo>
                  <a:lnTo>
                    <a:pt x="131295" y="40770"/>
                  </a:lnTo>
                  <a:lnTo>
                    <a:pt x="130052" y="40624"/>
                  </a:lnTo>
                  <a:lnTo>
                    <a:pt x="128835" y="40502"/>
                  </a:lnTo>
                  <a:lnTo>
                    <a:pt x="127568" y="40453"/>
                  </a:lnTo>
                  <a:lnTo>
                    <a:pt x="125523" y="40453"/>
                  </a:lnTo>
                  <a:lnTo>
                    <a:pt x="124500" y="40502"/>
                  </a:lnTo>
                  <a:lnTo>
                    <a:pt x="123501" y="40575"/>
                  </a:lnTo>
                  <a:lnTo>
                    <a:pt x="122503" y="40648"/>
                  </a:lnTo>
                  <a:lnTo>
                    <a:pt x="121504" y="40770"/>
                  </a:lnTo>
                  <a:lnTo>
                    <a:pt x="120530" y="40916"/>
                  </a:lnTo>
                  <a:lnTo>
                    <a:pt x="119556" y="41086"/>
                  </a:lnTo>
                  <a:lnTo>
                    <a:pt x="118582" y="41257"/>
                  </a:lnTo>
                  <a:lnTo>
                    <a:pt x="117607" y="41476"/>
                  </a:lnTo>
                  <a:lnTo>
                    <a:pt x="116658" y="41695"/>
                  </a:lnTo>
                  <a:lnTo>
                    <a:pt x="115708" y="41963"/>
                  </a:lnTo>
                  <a:lnTo>
                    <a:pt x="114782" y="42231"/>
                  </a:lnTo>
                  <a:lnTo>
                    <a:pt x="113857" y="42523"/>
                  </a:lnTo>
                  <a:lnTo>
                    <a:pt x="112931" y="42840"/>
                  </a:lnTo>
                  <a:lnTo>
                    <a:pt x="112006" y="43181"/>
                  </a:lnTo>
                  <a:lnTo>
                    <a:pt x="111105" y="43522"/>
                  </a:lnTo>
                  <a:lnTo>
                    <a:pt x="110204" y="43912"/>
                  </a:lnTo>
                  <a:lnTo>
                    <a:pt x="109303" y="44301"/>
                  </a:lnTo>
                  <a:lnTo>
                    <a:pt x="108426" y="44691"/>
                  </a:lnTo>
                  <a:lnTo>
                    <a:pt x="107549" y="45129"/>
                  </a:lnTo>
                  <a:lnTo>
                    <a:pt x="106672" y="45568"/>
                  </a:lnTo>
                  <a:lnTo>
                    <a:pt x="105795" y="46030"/>
                  </a:lnTo>
                  <a:lnTo>
                    <a:pt x="104943" y="46493"/>
                  </a:lnTo>
                  <a:lnTo>
                    <a:pt x="104091" y="46980"/>
                  </a:lnTo>
                  <a:lnTo>
                    <a:pt x="103238" y="47492"/>
                  </a:lnTo>
                  <a:lnTo>
                    <a:pt x="102410" y="48003"/>
                  </a:lnTo>
                  <a:lnTo>
                    <a:pt x="101558" y="48539"/>
                  </a:lnTo>
                  <a:lnTo>
                    <a:pt x="99926" y="49659"/>
                  </a:lnTo>
                  <a:lnTo>
                    <a:pt x="98294" y="50804"/>
                  </a:lnTo>
                  <a:lnTo>
                    <a:pt x="96711" y="51997"/>
                  </a:lnTo>
                  <a:lnTo>
                    <a:pt x="95128" y="53239"/>
                  </a:lnTo>
                  <a:lnTo>
                    <a:pt x="93594" y="54530"/>
                  </a:lnTo>
                  <a:lnTo>
                    <a:pt x="92084" y="55845"/>
                  </a:lnTo>
                  <a:lnTo>
                    <a:pt x="90574" y="57185"/>
                  </a:lnTo>
                  <a:lnTo>
                    <a:pt x="89113" y="58573"/>
                  </a:lnTo>
                  <a:lnTo>
                    <a:pt x="87651" y="59961"/>
                  </a:lnTo>
                  <a:lnTo>
                    <a:pt x="86215" y="61374"/>
                  </a:lnTo>
                  <a:lnTo>
                    <a:pt x="84826" y="62810"/>
                  </a:lnTo>
                  <a:lnTo>
                    <a:pt x="83438" y="64247"/>
                  </a:lnTo>
                  <a:lnTo>
                    <a:pt x="82074" y="65709"/>
                  </a:lnTo>
                  <a:lnTo>
                    <a:pt x="80735" y="67170"/>
                  </a:lnTo>
                  <a:lnTo>
                    <a:pt x="78105" y="70068"/>
                  </a:lnTo>
                  <a:lnTo>
                    <a:pt x="75547" y="72942"/>
                  </a:lnTo>
                  <a:lnTo>
                    <a:pt x="73282" y="75475"/>
                  </a:lnTo>
                  <a:lnTo>
                    <a:pt x="70993" y="78032"/>
                  </a:lnTo>
                  <a:lnTo>
                    <a:pt x="68655" y="80589"/>
                  </a:lnTo>
                  <a:lnTo>
                    <a:pt x="67462" y="81880"/>
                  </a:lnTo>
                  <a:lnTo>
                    <a:pt x="66244" y="83146"/>
                  </a:lnTo>
                  <a:lnTo>
                    <a:pt x="65026" y="84388"/>
                  </a:lnTo>
                  <a:lnTo>
                    <a:pt x="63784" y="85630"/>
                  </a:lnTo>
                  <a:lnTo>
                    <a:pt x="62518" y="86848"/>
                  </a:lnTo>
                  <a:lnTo>
                    <a:pt x="61251" y="88066"/>
                  </a:lnTo>
                  <a:lnTo>
                    <a:pt x="59961" y="89259"/>
                  </a:lnTo>
                  <a:lnTo>
                    <a:pt x="58670" y="90404"/>
                  </a:lnTo>
                  <a:lnTo>
                    <a:pt x="57330" y="91548"/>
                  </a:lnTo>
                  <a:lnTo>
                    <a:pt x="55991" y="92669"/>
                  </a:lnTo>
                  <a:lnTo>
                    <a:pt x="54627" y="93740"/>
                  </a:lnTo>
                  <a:lnTo>
                    <a:pt x="53239" y="94788"/>
                  </a:lnTo>
                  <a:lnTo>
                    <a:pt x="51851" y="95810"/>
                  </a:lnTo>
                  <a:lnTo>
                    <a:pt x="50414" y="96785"/>
                  </a:lnTo>
                  <a:lnTo>
                    <a:pt x="48977" y="97710"/>
                  </a:lnTo>
                  <a:lnTo>
                    <a:pt x="47491" y="98611"/>
                  </a:lnTo>
                  <a:lnTo>
                    <a:pt x="46005" y="99464"/>
                  </a:lnTo>
                  <a:lnTo>
                    <a:pt x="44471" y="100267"/>
                  </a:lnTo>
                  <a:lnTo>
                    <a:pt x="42937" y="101022"/>
                  </a:lnTo>
                  <a:lnTo>
                    <a:pt x="42157" y="101388"/>
                  </a:lnTo>
                  <a:lnTo>
                    <a:pt x="41354" y="101729"/>
                  </a:lnTo>
                  <a:lnTo>
                    <a:pt x="40574" y="102045"/>
                  </a:lnTo>
                  <a:lnTo>
                    <a:pt x="39771" y="102362"/>
                  </a:lnTo>
                  <a:lnTo>
                    <a:pt x="38967" y="102678"/>
                  </a:lnTo>
                  <a:lnTo>
                    <a:pt x="38139" y="102971"/>
                  </a:lnTo>
                  <a:lnTo>
                    <a:pt x="37311" y="103238"/>
                  </a:lnTo>
                  <a:lnTo>
                    <a:pt x="36483" y="103482"/>
                  </a:lnTo>
                  <a:lnTo>
                    <a:pt x="35655" y="103726"/>
                  </a:lnTo>
                  <a:lnTo>
                    <a:pt x="34802" y="103969"/>
                  </a:lnTo>
                  <a:lnTo>
                    <a:pt x="33974" y="104164"/>
                  </a:lnTo>
                  <a:lnTo>
                    <a:pt x="33098" y="104359"/>
                  </a:lnTo>
                  <a:lnTo>
                    <a:pt x="32245" y="104554"/>
                  </a:lnTo>
                  <a:lnTo>
                    <a:pt x="31368" y="104700"/>
                  </a:lnTo>
                  <a:lnTo>
                    <a:pt x="30273" y="104870"/>
                  </a:lnTo>
                  <a:lnTo>
                    <a:pt x="29152" y="105016"/>
                  </a:lnTo>
                  <a:lnTo>
                    <a:pt x="28032" y="105114"/>
                  </a:lnTo>
                  <a:lnTo>
                    <a:pt x="26887" y="105162"/>
                  </a:lnTo>
                  <a:lnTo>
                    <a:pt x="25743" y="105187"/>
                  </a:lnTo>
                  <a:lnTo>
                    <a:pt x="24598" y="105162"/>
                  </a:lnTo>
                  <a:lnTo>
                    <a:pt x="23429" y="105114"/>
                  </a:lnTo>
                  <a:lnTo>
                    <a:pt x="22284" y="105016"/>
                  </a:lnTo>
                  <a:lnTo>
                    <a:pt x="21115" y="104895"/>
                  </a:lnTo>
                  <a:lnTo>
                    <a:pt x="19971" y="104724"/>
                  </a:lnTo>
                  <a:lnTo>
                    <a:pt x="18826" y="104505"/>
                  </a:lnTo>
                  <a:lnTo>
                    <a:pt x="17681" y="104261"/>
                  </a:lnTo>
                  <a:lnTo>
                    <a:pt x="16561" y="103969"/>
                  </a:lnTo>
                  <a:lnTo>
                    <a:pt x="15441" y="103653"/>
                  </a:lnTo>
                  <a:lnTo>
                    <a:pt x="14345" y="103263"/>
                  </a:lnTo>
                  <a:lnTo>
                    <a:pt x="13273" y="102873"/>
                  </a:lnTo>
                  <a:lnTo>
                    <a:pt x="12202" y="102410"/>
                  </a:lnTo>
                  <a:lnTo>
                    <a:pt x="11154" y="101923"/>
                  </a:lnTo>
                  <a:lnTo>
                    <a:pt x="10131" y="101412"/>
                  </a:lnTo>
                  <a:lnTo>
                    <a:pt x="9133" y="100827"/>
                  </a:lnTo>
                  <a:lnTo>
                    <a:pt x="8183" y="100219"/>
                  </a:lnTo>
                  <a:lnTo>
                    <a:pt x="7233" y="99585"/>
                  </a:lnTo>
                  <a:lnTo>
                    <a:pt x="6332" y="98879"/>
                  </a:lnTo>
                  <a:lnTo>
                    <a:pt x="5455" y="98148"/>
                  </a:lnTo>
                  <a:lnTo>
                    <a:pt x="4627" y="97393"/>
                  </a:lnTo>
                  <a:lnTo>
                    <a:pt x="3824" y="96565"/>
                  </a:lnTo>
                  <a:lnTo>
                    <a:pt x="3458" y="96151"/>
                  </a:lnTo>
                  <a:lnTo>
                    <a:pt x="3069" y="95713"/>
                  </a:lnTo>
                  <a:lnTo>
                    <a:pt x="2728" y="95275"/>
                  </a:lnTo>
                  <a:lnTo>
                    <a:pt x="2362" y="94812"/>
                  </a:lnTo>
                  <a:lnTo>
                    <a:pt x="2021" y="94349"/>
                  </a:lnTo>
                  <a:lnTo>
                    <a:pt x="1705" y="93886"/>
                  </a:lnTo>
                  <a:lnTo>
                    <a:pt x="1388" y="93399"/>
                  </a:lnTo>
                  <a:lnTo>
                    <a:pt x="1096" y="92888"/>
                  </a:lnTo>
                  <a:lnTo>
                    <a:pt x="804" y="92401"/>
                  </a:lnTo>
                  <a:lnTo>
                    <a:pt x="511" y="91889"/>
                  </a:lnTo>
                  <a:lnTo>
                    <a:pt x="268" y="91354"/>
                  </a:lnTo>
                  <a:lnTo>
                    <a:pt x="0" y="90818"/>
                  </a:lnTo>
                  <a:lnTo>
                    <a:pt x="0" y="90818"/>
                  </a:lnTo>
                  <a:lnTo>
                    <a:pt x="463" y="91816"/>
                  </a:lnTo>
                  <a:lnTo>
                    <a:pt x="950" y="92791"/>
                  </a:lnTo>
                  <a:lnTo>
                    <a:pt x="1461" y="93740"/>
                  </a:lnTo>
                  <a:lnTo>
                    <a:pt x="1997" y="94690"/>
                  </a:lnTo>
                  <a:lnTo>
                    <a:pt x="2557" y="95591"/>
                  </a:lnTo>
                  <a:lnTo>
                    <a:pt x="3142" y="96468"/>
                  </a:lnTo>
                  <a:lnTo>
                    <a:pt x="3726" y="97320"/>
                  </a:lnTo>
                  <a:lnTo>
                    <a:pt x="4359" y="98148"/>
                  </a:lnTo>
                  <a:lnTo>
                    <a:pt x="4993" y="98952"/>
                  </a:lnTo>
                  <a:lnTo>
                    <a:pt x="5650" y="99707"/>
                  </a:lnTo>
                  <a:lnTo>
                    <a:pt x="6332" y="100462"/>
                  </a:lnTo>
                  <a:lnTo>
                    <a:pt x="7038" y="101193"/>
                  </a:lnTo>
                  <a:lnTo>
                    <a:pt x="7769" y="101875"/>
                  </a:lnTo>
                  <a:lnTo>
                    <a:pt x="8500" y="102532"/>
                  </a:lnTo>
                  <a:lnTo>
                    <a:pt x="9279" y="103165"/>
                  </a:lnTo>
                  <a:lnTo>
                    <a:pt x="10058" y="103774"/>
                  </a:lnTo>
                  <a:lnTo>
                    <a:pt x="10862" y="104359"/>
                  </a:lnTo>
                  <a:lnTo>
                    <a:pt x="11690" y="104895"/>
                  </a:lnTo>
                  <a:lnTo>
                    <a:pt x="12543" y="105406"/>
                  </a:lnTo>
                  <a:lnTo>
                    <a:pt x="13419" y="105893"/>
                  </a:lnTo>
                  <a:lnTo>
                    <a:pt x="14296" y="106356"/>
                  </a:lnTo>
                  <a:lnTo>
                    <a:pt x="15222" y="106770"/>
                  </a:lnTo>
                  <a:lnTo>
                    <a:pt x="16147" y="107160"/>
                  </a:lnTo>
                  <a:lnTo>
                    <a:pt x="17097" y="107500"/>
                  </a:lnTo>
                  <a:lnTo>
                    <a:pt x="18071" y="107841"/>
                  </a:lnTo>
                  <a:lnTo>
                    <a:pt x="19045" y="108134"/>
                  </a:lnTo>
                  <a:lnTo>
                    <a:pt x="20068" y="108377"/>
                  </a:lnTo>
                  <a:lnTo>
                    <a:pt x="21091" y="108596"/>
                  </a:lnTo>
                  <a:lnTo>
                    <a:pt x="22138" y="108791"/>
                  </a:lnTo>
                  <a:lnTo>
                    <a:pt x="23210" y="108962"/>
                  </a:lnTo>
                  <a:lnTo>
                    <a:pt x="24306" y="109084"/>
                  </a:lnTo>
                  <a:lnTo>
                    <a:pt x="25402" y="109157"/>
                  </a:lnTo>
                  <a:lnTo>
                    <a:pt x="26205" y="109205"/>
                  </a:lnTo>
                  <a:lnTo>
                    <a:pt x="27009" y="109230"/>
                  </a:lnTo>
                  <a:lnTo>
                    <a:pt x="28568" y="109230"/>
                  </a:lnTo>
                  <a:lnTo>
                    <a:pt x="29347" y="109205"/>
                  </a:lnTo>
                  <a:lnTo>
                    <a:pt x="30102" y="109181"/>
                  </a:lnTo>
                  <a:lnTo>
                    <a:pt x="30881" y="109132"/>
                  </a:lnTo>
                  <a:lnTo>
                    <a:pt x="31636" y="109059"/>
                  </a:lnTo>
                  <a:lnTo>
                    <a:pt x="33122" y="108889"/>
                  </a:lnTo>
                  <a:lnTo>
                    <a:pt x="34608" y="108669"/>
                  </a:lnTo>
                  <a:lnTo>
                    <a:pt x="36069" y="108377"/>
                  </a:lnTo>
                  <a:lnTo>
                    <a:pt x="37506" y="108061"/>
                  </a:lnTo>
                  <a:lnTo>
                    <a:pt x="38918" y="107671"/>
                  </a:lnTo>
                  <a:lnTo>
                    <a:pt x="40307" y="107257"/>
                  </a:lnTo>
                  <a:lnTo>
                    <a:pt x="41670" y="106770"/>
                  </a:lnTo>
                  <a:lnTo>
                    <a:pt x="43034" y="106258"/>
                  </a:lnTo>
                  <a:lnTo>
                    <a:pt x="44374" y="105674"/>
                  </a:lnTo>
                  <a:lnTo>
                    <a:pt x="45689" y="105065"/>
                  </a:lnTo>
                  <a:lnTo>
                    <a:pt x="47004" y="104432"/>
                  </a:lnTo>
                  <a:lnTo>
                    <a:pt x="48270" y="103726"/>
                  </a:lnTo>
                  <a:lnTo>
                    <a:pt x="49561" y="102995"/>
                  </a:lnTo>
                  <a:lnTo>
                    <a:pt x="50803" y="102240"/>
                  </a:lnTo>
                  <a:lnTo>
                    <a:pt x="52045" y="101436"/>
                  </a:lnTo>
                  <a:lnTo>
                    <a:pt x="53263" y="100608"/>
                  </a:lnTo>
                  <a:lnTo>
                    <a:pt x="54481" y="99731"/>
                  </a:lnTo>
                  <a:lnTo>
                    <a:pt x="55674" y="98855"/>
                  </a:lnTo>
                  <a:lnTo>
                    <a:pt x="56868" y="97929"/>
                  </a:lnTo>
                  <a:lnTo>
                    <a:pt x="58037" y="96955"/>
                  </a:lnTo>
                  <a:lnTo>
                    <a:pt x="59206" y="95981"/>
                  </a:lnTo>
                  <a:lnTo>
                    <a:pt x="60350" y="94982"/>
                  </a:lnTo>
                  <a:lnTo>
                    <a:pt x="61495" y="93960"/>
                  </a:lnTo>
                  <a:lnTo>
                    <a:pt x="62615" y="92912"/>
                  </a:lnTo>
                  <a:lnTo>
                    <a:pt x="63735" y="91841"/>
                  </a:lnTo>
                  <a:lnTo>
                    <a:pt x="64856" y="90769"/>
                  </a:lnTo>
                  <a:lnTo>
                    <a:pt x="65952" y="89649"/>
                  </a:lnTo>
                  <a:lnTo>
                    <a:pt x="67048" y="88529"/>
                  </a:lnTo>
                  <a:lnTo>
                    <a:pt x="69215" y="86264"/>
                  </a:lnTo>
                  <a:lnTo>
                    <a:pt x="71358" y="83950"/>
                  </a:lnTo>
                  <a:lnTo>
                    <a:pt x="73477" y="81588"/>
                  </a:lnTo>
                  <a:lnTo>
                    <a:pt x="75596" y="79225"/>
                  </a:lnTo>
                  <a:lnTo>
                    <a:pt x="79785" y="74500"/>
                  </a:lnTo>
                  <a:lnTo>
                    <a:pt x="81855" y="72138"/>
                  </a:lnTo>
                  <a:lnTo>
                    <a:pt x="83950" y="69824"/>
                  </a:lnTo>
                  <a:lnTo>
                    <a:pt x="86044" y="67560"/>
                  </a:lnTo>
                  <a:lnTo>
                    <a:pt x="88139" y="65343"/>
                  </a:lnTo>
                  <a:lnTo>
                    <a:pt x="89210" y="64247"/>
                  </a:lnTo>
                  <a:lnTo>
                    <a:pt x="90257" y="63176"/>
                  </a:lnTo>
                  <a:lnTo>
                    <a:pt x="91329" y="62153"/>
                  </a:lnTo>
                  <a:lnTo>
                    <a:pt x="92401" y="61106"/>
                  </a:lnTo>
                  <a:lnTo>
                    <a:pt x="93472" y="60107"/>
                  </a:lnTo>
                  <a:lnTo>
                    <a:pt x="94568" y="59133"/>
                  </a:lnTo>
                  <a:lnTo>
                    <a:pt x="95640" y="58183"/>
                  </a:lnTo>
                  <a:lnTo>
                    <a:pt x="96736" y="57258"/>
                  </a:lnTo>
                  <a:lnTo>
                    <a:pt x="97856" y="56357"/>
                  </a:lnTo>
                  <a:lnTo>
                    <a:pt x="98976" y="55504"/>
                  </a:lnTo>
                  <a:lnTo>
                    <a:pt x="100097" y="54676"/>
                  </a:lnTo>
                  <a:lnTo>
                    <a:pt x="101217" y="53872"/>
                  </a:lnTo>
                  <a:lnTo>
                    <a:pt x="102508" y="52996"/>
                  </a:lnTo>
                  <a:lnTo>
                    <a:pt x="103823" y="52168"/>
                  </a:lnTo>
                  <a:lnTo>
                    <a:pt x="105162" y="51364"/>
                  </a:lnTo>
                  <a:lnTo>
                    <a:pt x="106526" y="50585"/>
                  </a:lnTo>
                  <a:lnTo>
                    <a:pt x="107890" y="49854"/>
                  </a:lnTo>
                  <a:lnTo>
                    <a:pt x="109278" y="49148"/>
                  </a:lnTo>
                  <a:lnTo>
                    <a:pt x="110691" y="48490"/>
                  </a:lnTo>
                  <a:lnTo>
                    <a:pt x="112128" y="47881"/>
                  </a:lnTo>
                  <a:lnTo>
                    <a:pt x="113565" y="47297"/>
                  </a:lnTo>
                  <a:lnTo>
                    <a:pt x="115050" y="46785"/>
                  </a:lnTo>
                  <a:lnTo>
                    <a:pt x="116511" y="46298"/>
                  </a:lnTo>
                  <a:lnTo>
                    <a:pt x="118021" y="45860"/>
                  </a:lnTo>
                  <a:lnTo>
                    <a:pt x="119531" y="45470"/>
                  </a:lnTo>
                  <a:lnTo>
                    <a:pt x="121041" y="45154"/>
                  </a:lnTo>
                  <a:lnTo>
                    <a:pt x="121821" y="45007"/>
                  </a:lnTo>
                  <a:lnTo>
                    <a:pt x="122576" y="44886"/>
                  </a:lnTo>
                  <a:lnTo>
                    <a:pt x="123355" y="44764"/>
                  </a:lnTo>
                  <a:lnTo>
                    <a:pt x="124134" y="44667"/>
                  </a:lnTo>
                  <a:lnTo>
                    <a:pt x="125011" y="44569"/>
                  </a:lnTo>
                  <a:lnTo>
                    <a:pt x="125912" y="44520"/>
                  </a:lnTo>
                  <a:lnTo>
                    <a:pt x="126789" y="44472"/>
                  </a:lnTo>
                  <a:lnTo>
                    <a:pt x="127690" y="44472"/>
                  </a:lnTo>
                  <a:lnTo>
                    <a:pt x="128567" y="44496"/>
                  </a:lnTo>
                  <a:lnTo>
                    <a:pt x="129419" y="44520"/>
                  </a:lnTo>
                  <a:lnTo>
                    <a:pt x="130296" y="44593"/>
                  </a:lnTo>
                  <a:lnTo>
                    <a:pt x="131148" y="44667"/>
                  </a:lnTo>
                  <a:lnTo>
                    <a:pt x="132025" y="44764"/>
                  </a:lnTo>
                  <a:lnTo>
                    <a:pt x="132878" y="44886"/>
                  </a:lnTo>
                  <a:lnTo>
                    <a:pt x="133730" y="45032"/>
                  </a:lnTo>
                  <a:lnTo>
                    <a:pt x="134582" y="45178"/>
                  </a:lnTo>
                  <a:lnTo>
                    <a:pt x="136263" y="45519"/>
                  </a:lnTo>
                  <a:lnTo>
                    <a:pt x="137968" y="45933"/>
                  </a:lnTo>
                  <a:lnTo>
                    <a:pt x="139648" y="46347"/>
                  </a:lnTo>
                  <a:lnTo>
                    <a:pt x="141329" y="46810"/>
                  </a:lnTo>
                  <a:lnTo>
                    <a:pt x="144689" y="47760"/>
                  </a:lnTo>
                  <a:lnTo>
                    <a:pt x="146370" y="48247"/>
                  </a:lnTo>
                  <a:lnTo>
                    <a:pt x="148075" y="48709"/>
                  </a:lnTo>
                  <a:lnTo>
                    <a:pt x="149780" y="49148"/>
                  </a:lnTo>
                  <a:lnTo>
                    <a:pt x="151509" y="49537"/>
                  </a:lnTo>
                  <a:lnTo>
                    <a:pt x="152873" y="49830"/>
                  </a:lnTo>
                  <a:lnTo>
                    <a:pt x="154212" y="50024"/>
                  </a:lnTo>
                  <a:lnTo>
                    <a:pt x="154894" y="50122"/>
                  </a:lnTo>
                  <a:lnTo>
                    <a:pt x="155552" y="50195"/>
                  </a:lnTo>
                  <a:lnTo>
                    <a:pt x="156233" y="50244"/>
                  </a:lnTo>
                  <a:lnTo>
                    <a:pt x="156891" y="50292"/>
                  </a:lnTo>
                  <a:lnTo>
                    <a:pt x="157549" y="50317"/>
                  </a:lnTo>
                  <a:lnTo>
                    <a:pt x="158864" y="50317"/>
                  </a:lnTo>
                  <a:lnTo>
                    <a:pt x="159497" y="50292"/>
                  </a:lnTo>
                  <a:lnTo>
                    <a:pt x="160154" y="50268"/>
                  </a:lnTo>
                  <a:lnTo>
                    <a:pt x="160788" y="50195"/>
                  </a:lnTo>
                  <a:lnTo>
                    <a:pt x="161445" y="50122"/>
                  </a:lnTo>
                  <a:lnTo>
                    <a:pt x="162078" y="50049"/>
                  </a:lnTo>
                  <a:lnTo>
                    <a:pt x="162712" y="49927"/>
                  </a:lnTo>
                  <a:lnTo>
                    <a:pt x="163345" y="49805"/>
                  </a:lnTo>
                  <a:lnTo>
                    <a:pt x="163978" y="49684"/>
                  </a:lnTo>
                  <a:lnTo>
                    <a:pt x="164587" y="49513"/>
                  </a:lnTo>
                  <a:lnTo>
                    <a:pt x="165220" y="49343"/>
                  </a:lnTo>
                  <a:lnTo>
                    <a:pt x="165829" y="49148"/>
                  </a:lnTo>
                  <a:lnTo>
                    <a:pt x="166438" y="48929"/>
                  </a:lnTo>
                  <a:lnTo>
                    <a:pt x="167047" y="48709"/>
                  </a:lnTo>
                  <a:lnTo>
                    <a:pt x="167656" y="48466"/>
                  </a:lnTo>
                  <a:lnTo>
                    <a:pt x="168264" y="48198"/>
                  </a:lnTo>
                  <a:lnTo>
                    <a:pt x="168873" y="47930"/>
                  </a:lnTo>
                  <a:lnTo>
                    <a:pt x="169482" y="47613"/>
                  </a:lnTo>
                  <a:lnTo>
                    <a:pt x="170067" y="47297"/>
                  </a:lnTo>
                  <a:lnTo>
                    <a:pt x="170651" y="46956"/>
                  </a:lnTo>
                  <a:lnTo>
                    <a:pt x="171236" y="46591"/>
                  </a:lnTo>
                  <a:lnTo>
                    <a:pt x="171820" y="46225"/>
                  </a:lnTo>
                  <a:lnTo>
                    <a:pt x="172892" y="45470"/>
                  </a:lnTo>
                  <a:lnTo>
                    <a:pt x="173939" y="44691"/>
                  </a:lnTo>
                  <a:lnTo>
                    <a:pt x="174938" y="43863"/>
                  </a:lnTo>
                  <a:lnTo>
                    <a:pt x="175887" y="43010"/>
                  </a:lnTo>
                  <a:lnTo>
                    <a:pt x="176837" y="42134"/>
                  </a:lnTo>
                  <a:lnTo>
                    <a:pt x="177738" y="41233"/>
                  </a:lnTo>
                  <a:lnTo>
                    <a:pt x="178615" y="40283"/>
                  </a:lnTo>
                  <a:lnTo>
                    <a:pt x="179443" y="39333"/>
                  </a:lnTo>
                  <a:lnTo>
                    <a:pt x="180271" y="38359"/>
                  </a:lnTo>
                  <a:lnTo>
                    <a:pt x="181075" y="37360"/>
                  </a:lnTo>
                  <a:lnTo>
                    <a:pt x="181854" y="36337"/>
                  </a:lnTo>
                  <a:lnTo>
                    <a:pt x="182634" y="35315"/>
                  </a:lnTo>
                  <a:lnTo>
                    <a:pt x="183389" y="34267"/>
                  </a:lnTo>
                  <a:lnTo>
                    <a:pt x="184144" y="33196"/>
                  </a:lnTo>
                  <a:lnTo>
                    <a:pt x="185580" y="31053"/>
                  </a:lnTo>
                  <a:lnTo>
                    <a:pt x="188454" y="26742"/>
                  </a:lnTo>
                  <a:lnTo>
                    <a:pt x="189891" y="24574"/>
                  </a:lnTo>
                  <a:lnTo>
                    <a:pt x="191377" y="22455"/>
                  </a:lnTo>
                  <a:lnTo>
                    <a:pt x="192132" y="21408"/>
                  </a:lnTo>
                  <a:lnTo>
                    <a:pt x="192887" y="20361"/>
                  </a:lnTo>
                  <a:lnTo>
                    <a:pt x="193690" y="19338"/>
                  </a:lnTo>
                  <a:lnTo>
                    <a:pt x="194494" y="18340"/>
                  </a:lnTo>
                  <a:lnTo>
                    <a:pt x="195322" y="17365"/>
                  </a:lnTo>
                  <a:lnTo>
                    <a:pt x="196150" y="16391"/>
                  </a:lnTo>
                  <a:lnTo>
                    <a:pt x="197027" y="15466"/>
                  </a:lnTo>
                  <a:lnTo>
                    <a:pt x="197928" y="14540"/>
                  </a:lnTo>
                  <a:lnTo>
                    <a:pt x="198561" y="13956"/>
                  </a:lnTo>
                  <a:lnTo>
                    <a:pt x="199195" y="13371"/>
                  </a:lnTo>
                  <a:lnTo>
                    <a:pt x="199852" y="12811"/>
                  </a:lnTo>
                  <a:lnTo>
                    <a:pt x="200510" y="12275"/>
                  </a:lnTo>
                  <a:lnTo>
                    <a:pt x="201167" y="11740"/>
                  </a:lnTo>
                  <a:lnTo>
                    <a:pt x="201849" y="11228"/>
                  </a:lnTo>
                  <a:lnTo>
                    <a:pt x="202531" y="10741"/>
                  </a:lnTo>
                  <a:lnTo>
                    <a:pt x="203237" y="10278"/>
                  </a:lnTo>
                  <a:lnTo>
                    <a:pt x="203944" y="9816"/>
                  </a:lnTo>
                  <a:lnTo>
                    <a:pt x="204674" y="9377"/>
                  </a:lnTo>
                  <a:lnTo>
                    <a:pt x="205405" y="8963"/>
                  </a:lnTo>
                  <a:lnTo>
                    <a:pt x="206136" y="8549"/>
                  </a:lnTo>
                  <a:lnTo>
                    <a:pt x="206891" y="8160"/>
                  </a:lnTo>
                  <a:lnTo>
                    <a:pt x="207646" y="7794"/>
                  </a:lnTo>
                  <a:lnTo>
                    <a:pt x="208401" y="7453"/>
                  </a:lnTo>
                  <a:lnTo>
                    <a:pt x="209180" y="7112"/>
                  </a:lnTo>
                  <a:lnTo>
                    <a:pt x="209959" y="6796"/>
                  </a:lnTo>
                  <a:lnTo>
                    <a:pt x="210739" y="6503"/>
                  </a:lnTo>
                  <a:lnTo>
                    <a:pt x="211518" y="6211"/>
                  </a:lnTo>
                  <a:lnTo>
                    <a:pt x="212322" y="5968"/>
                  </a:lnTo>
                  <a:lnTo>
                    <a:pt x="213125" y="5700"/>
                  </a:lnTo>
                  <a:lnTo>
                    <a:pt x="213953" y="5481"/>
                  </a:lnTo>
                  <a:lnTo>
                    <a:pt x="214757" y="5261"/>
                  </a:lnTo>
                  <a:lnTo>
                    <a:pt x="215585" y="5067"/>
                  </a:lnTo>
                  <a:lnTo>
                    <a:pt x="216413" y="4872"/>
                  </a:lnTo>
                  <a:lnTo>
                    <a:pt x="217241" y="4701"/>
                  </a:lnTo>
                  <a:lnTo>
                    <a:pt x="218069" y="4555"/>
                  </a:lnTo>
                  <a:lnTo>
                    <a:pt x="218922" y="4433"/>
                  </a:lnTo>
                  <a:lnTo>
                    <a:pt x="219774" y="4312"/>
                  </a:lnTo>
                  <a:lnTo>
                    <a:pt x="220626" y="4214"/>
                  </a:lnTo>
                  <a:lnTo>
                    <a:pt x="221479" y="4117"/>
                  </a:lnTo>
                  <a:lnTo>
                    <a:pt x="222331" y="4068"/>
                  </a:lnTo>
                  <a:lnTo>
                    <a:pt x="223403" y="3995"/>
                  </a:lnTo>
                  <a:lnTo>
                    <a:pt x="224450" y="3946"/>
                  </a:lnTo>
                  <a:lnTo>
                    <a:pt x="226545" y="3946"/>
                  </a:lnTo>
                  <a:lnTo>
                    <a:pt x="227592" y="3971"/>
                  </a:lnTo>
                  <a:lnTo>
                    <a:pt x="228615" y="4019"/>
                  </a:lnTo>
                  <a:lnTo>
                    <a:pt x="229638" y="4092"/>
                  </a:lnTo>
                  <a:lnTo>
                    <a:pt x="230660" y="4190"/>
                  </a:lnTo>
                  <a:lnTo>
                    <a:pt x="231683" y="4312"/>
                  </a:lnTo>
                  <a:lnTo>
                    <a:pt x="232682" y="4458"/>
                  </a:lnTo>
                  <a:lnTo>
                    <a:pt x="233705" y="4604"/>
                  </a:lnTo>
                  <a:lnTo>
                    <a:pt x="234703" y="4799"/>
                  </a:lnTo>
                  <a:lnTo>
                    <a:pt x="235677" y="4993"/>
                  </a:lnTo>
                  <a:lnTo>
                    <a:pt x="236676" y="5213"/>
                  </a:lnTo>
                  <a:lnTo>
                    <a:pt x="237650" y="5432"/>
                  </a:lnTo>
                  <a:lnTo>
                    <a:pt x="238624" y="5700"/>
                  </a:lnTo>
                  <a:lnTo>
                    <a:pt x="239598" y="5968"/>
                  </a:lnTo>
                  <a:lnTo>
                    <a:pt x="240573" y="6260"/>
                  </a:lnTo>
                  <a:lnTo>
                    <a:pt x="241522" y="6577"/>
                  </a:lnTo>
                  <a:lnTo>
                    <a:pt x="242472" y="6893"/>
                  </a:lnTo>
                  <a:lnTo>
                    <a:pt x="243422" y="7234"/>
                  </a:lnTo>
                  <a:lnTo>
                    <a:pt x="244372" y="7599"/>
                  </a:lnTo>
                  <a:lnTo>
                    <a:pt x="245297" y="7965"/>
                  </a:lnTo>
                  <a:lnTo>
                    <a:pt x="246223" y="8354"/>
                  </a:lnTo>
                  <a:lnTo>
                    <a:pt x="247148" y="8768"/>
                  </a:lnTo>
                  <a:lnTo>
                    <a:pt x="248074" y="9182"/>
                  </a:lnTo>
                  <a:lnTo>
                    <a:pt x="248999" y="9621"/>
                  </a:lnTo>
                  <a:lnTo>
                    <a:pt x="249900" y="10059"/>
                  </a:lnTo>
                  <a:lnTo>
                    <a:pt x="251703" y="10985"/>
                  </a:lnTo>
                  <a:lnTo>
                    <a:pt x="253480" y="11983"/>
                  </a:lnTo>
                  <a:lnTo>
                    <a:pt x="255234" y="13006"/>
                  </a:lnTo>
                  <a:lnTo>
                    <a:pt x="256963" y="14102"/>
                  </a:lnTo>
                  <a:lnTo>
                    <a:pt x="258692" y="15222"/>
                  </a:lnTo>
                  <a:lnTo>
                    <a:pt x="260373" y="16391"/>
                  </a:lnTo>
                  <a:lnTo>
                    <a:pt x="262053" y="17585"/>
                  </a:lnTo>
                  <a:lnTo>
                    <a:pt x="263709" y="18827"/>
                  </a:lnTo>
                  <a:lnTo>
                    <a:pt x="265341" y="20069"/>
                  </a:lnTo>
                  <a:lnTo>
                    <a:pt x="266948" y="21360"/>
                  </a:lnTo>
                  <a:lnTo>
                    <a:pt x="268532" y="22675"/>
                  </a:lnTo>
                  <a:lnTo>
                    <a:pt x="270115" y="24014"/>
                  </a:lnTo>
                  <a:lnTo>
                    <a:pt x="271673" y="25378"/>
                  </a:lnTo>
                  <a:lnTo>
                    <a:pt x="273208" y="26742"/>
                  </a:lnTo>
                  <a:lnTo>
                    <a:pt x="274718" y="28106"/>
                  </a:lnTo>
                  <a:lnTo>
                    <a:pt x="276203" y="29518"/>
                  </a:lnTo>
                  <a:lnTo>
                    <a:pt x="277689" y="30906"/>
                  </a:lnTo>
                  <a:lnTo>
                    <a:pt x="279150" y="32295"/>
                  </a:lnTo>
                  <a:lnTo>
                    <a:pt x="278906" y="31759"/>
                  </a:lnTo>
                  <a:lnTo>
                    <a:pt x="278639" y="31223"/>
                  </a:lnTo>
                  <a:lnTo>
                    <a:pt x="278054" y="30127"/>
                  </a:lnTo>
                  <a:lnTo>
                    <a:pt x="277396" y="29080"/>
                  </a:lnTo>
                  <a:lnTo>
                    <a:pt x="276715" y="28008"/>
                  </a:lnTo>
                  <a:lnTo>
                    <a:pt x="275960" y="26961"/>
                  </a:lnTo>
                  <a:lnTo>
                    <a:pt x="275180" y="25938"/>
                  </a:lnTo>
                  <a:lnTo>
                    <a:pt x="274328" y="24915"/>
                  </a:lnTo>
                  <a:lnTo>
                    <a:pt x="273451" y="23917"/>
                  </a:lnTo>
                  <a:lnTo>
                    <a:pt x="272526" y="22918"/>
                  </a:lnTo>
                  <a:lnTo>
                    <a:pt x="271576" y="21944"/>
                  </a:lnTo>
                  <a:lnTo>
                    <a:pt x="270577" y="20970"/>
                  </a:lnTo>
                  <a:lnTo>
                    <a:pt x="269530" y="20020"/>
                  </a:lnTo>
                  <a:lnTo>
                    <a:pt x="268483" y="19095"/>
                  </a:lnTo>
                  <a:lnTo>
                    <a:pt x="267387" y="18169"/>
                  </a:lnTo>
                  <a:lnTo>
                    <a:pt x="266291" y="17268"/>
                  </a:lnTo>
                  <a:lnTo>
                    <a:pt x="265171" y="16391"/>
                  </a:lnTo>
                  <a:lnTo>
                    <a:pt x="264026" y="15539"/>
                  </a:lnTo>
                  <a:lnTo>
                    <a:pt x="262857" y="14686"/>
                  </a:lnTo>
                  <a:lnTo>
                    <a:pt x="261688" y="13883"/>
                  </a:lnTo>
                  <a:lnTo>
                    <a:pt x="260495" y="13079"/>
                  </a:lnTo>
                  <a:lnTo>
                    <a:pt x="259326" y="12275"/>
                  </a:lnTo>
                  <a:lnTo>
                    <a:pt x="258132" y="11520"/>
                  </a:lnTo>
                  <a:lnTo>
                    <a:pt x="256939" y="10790"/>
                  </a:lnTo>
                  <a:lnTo>
                    <a:pt x="255745" y="10084"/>
                  </a:lnTo>
                  <a:lnTo>
                    <a:pt x="254552" y="9377"/>
                  </a:lnTo>
                  <a:lnTo>
                    <a:pt x="253383" y="8720"/>
                  </a:lnTo>
                  <a:lnTo>
                    <a:pt x="252214" y="8086"/>
                  </a:lnTo>
                  <a:lnTo>
                    <a:pt x="251069" y="7453"/>
                  </a:lnTo>
                  <a:lnTo>
                    <a:pt x="249949" y="6869"/>
                  </a:lnTo>
                  <a:lnTo>
                    <a:pt x="248829" y="6309"/>
                  </a:lnTo>
                  <a:lnTo>
                    <a:pt x="246661" y="5261"/>
                  </a:lnTo>
                  <a:lnTo>
                    <a:pt x="245030" y="4531"/>
                  </a:lnTo>
                  <a:lnTo>
                    <a:pt x="243349" y="3849"/>
                  </a:lnTo>
                  <a:lnTo>
                    <a:pt x="241669" y="3191"/>
                  </a:lnTo>
                  <a:lnTo>
                    <a:pt x="239964" y="2607"/>
                  </a:lnTo>
                  <a:lnTo>
                    <a:pt x="238235" y="2095"/>
                  </a:lnTo>
                  <a:lnTo>
                    <a:pt x="237382" y="1852"/>
                  </a:lnTo>
                  <a:lnTo>
                    <a:pt x="236505" y="1608"/>
                  </a:lnTo>
                  <a:lnTo>
                    <a:pt x="235629" y="1389"/>
                  </a:lnTo>
                  <a:lnTo>
                    <a:pt x="234752" y="1194"/>
                  </a:lnTo>
                  <a:lnTo>
                    <a:pt x="233875" y="1024"/>
                  </a:lnTo>
                  <a:lnTo>
                    <a:pt x="232998" y="853"/>
                  </a:lnTo>
                  <a:lnTo>
                    <a:pt x="232122" y="683"/>
                  </a:lnTo>
                  <a:lnTo>
                    <a:pt x="231245" y="537"/>
                  </a:lnTo>
                  <a:lnTo>
                    <a:pt x="230344" y="415"/>
                  </a:lnTo>
                  <a:lnTo>
                    <a:pt x="229467" y="317"/>
                  </a:lnTo>
                  <a:lnTo>
                    <a:pt x="228566" y="220"/>
                  </a:lnTo>
                  <a:lnTo>
                    <a:pt x="227665" y="147"/>
                  </a:lnTo>
                  <a:lnTo>
                    <a:pt x="226764" y="74"/>
                  </a:lnTo>
                  <a:lnTo>
                    <a:pt x="225887" y="25"/>
                  </a:lnTo>
                  <a:lnTo>
                    <a:pt x="2249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313600" y="1489400"/>
              <a:ext cx="6978775" cy="2730725"/>
            </a:xfrm>
            <a:custGeom>
              <a:avLst/>
              <a:gdLst/>
              <a:ahLst/>
              <a:cxnLst/>
              <a:rect l="l" t="t" r="r" b="b"/>
              <a:pathLst>
                <a:path w="279151" h="109229" extrusionOk="0">
                  <a:moveTo>
                    <a:pt x="223185" y="0"/>
                  </a:moveTo>
                  <a:lnTo>
                    <a:pt x="222283" y="24"/>
                  </a:lnTo>
                  <a:lnTo>
                    <a:pt x="221382" y="49"/>
                  </a:lnTo>
                  <a:lnTo>
                    <a:pt x="220481" y="122"/>
                  </a:lnTo>
                  <a:lnTo>
                    <a:pt x="219580" y="195"/>
                  </a:lnTo>
                  <a:lnTo>
                    <a:pt x="218679" y="268"/>
                  </a:lnTo>
                  <a:lnTo>
                    <a:pt x="217875" y="365"/>
                  </a:lnTo>
                  <a:lnTo>
                    <a:pt x="217072" y="487"/>
                  </a:lnTo>
                  <a:lnTo>
                    <a:pt x="216268" y="609"/>
                  </a:lnTo>
                  <a:lnTo>
                    <a:pt x="215464" y="755"/>
                  </a:lnTo>
                  <a:lnTo>
                    <a:pt x="214685" y="925"/>
                  </a:lnTo>
                  <a:lnTo>
                    <a:pt x="213881" y="1096"/>
                  </a:lnTo>
                  <a:lnTo>
                    <a:pt x="213102" y="1266"/>
                  </a:lnTo>
                  <a:lnTo>
                    <a:pt x="212322" y="1486"/>
                  </a:lnTo>
                  <a:lnTo>
                    <a:pt x="211567" y="1680"/>
                  </a:lnTo>
                  <a:lnTo>
                    <a:pt x="210788" y="1924"/>
                  </a:lnTo>
                  <a:lnTo>
                    <a:pt x="210033" y="2168"/>
                  </a:lnTo>
                  <a:lnTo>
                    <a:pt x="209278" y="2435"/>
                  </a:lnTo>
                  <a:lnTo>
                    <a:pt x="208523" y="2703"/>
                  </a:lnTo>
                  <a:lnTo>
                    <a:pt x="207793" y="2996"/>
                  </a:lnTo>
                  <a:lnTo>
                    <a:pt x="207062" y="3312"/>
                  </a:lnTo>
                  <a:lnTo>
                    <a:pt x="206331" y="3629"/>
                  </a:lnTo>
                  <a:lnTo>
                    <a:pt x="205601" y="3970"/>
                  </a:lnTo>
                  <a:lnTo>
                    <a:pt x="204894" y="4311"/>
                  </a:lnTo>
                  <a:lnTo>
                    <a:pt x="204188" y="4700"/>
                  </a:lnTo>
                  <a:lnTo>
                    <a:pt x="203506" y="5066"/>
                  </a:lnTo>
                  <a:lnTo>
                    <a:pt x="202800" y="5480"/>
                  </a:lnTo>
                  <a:lnTo>
                    <a:pt x="202142" y="5894"/>
                  </a:lnTo>
                  <a:lnTo>
                    <a:pt x="201460" y="6332"/>
                  </a:lnTo>
                  <a:lnTo>
                    <a:pt x="200803" y="6771"/>
                  </a:lnTo>
                  <a:lnTo>
                    <a:pt x="200145" y="7233"/>
                  </a:lnTo>
                  <a:lnTo>
                    <a:pt x="199512" y="7696"/>
                  </a:lnTo>
                  <a:lnTo>
                    <a:pt x="198879" y="8207"/>
                  </a:lnTo>
                  <a:lnTo>
                    <a:pt x="198246" y="8719"/>
                  </a:lnTo>
                  <a:lnTo>
                    <a:pt x="197637" y="9230"/>
                  </a:lnTo>
                  <a:lnTo>
                    <a:pt x="197028" y="9766"/>
                  </a:lnTo>
                  <a:lnTo>
                    <a:pt x="196443" y="10326"/>
                  </a:lnTo>
                  <a:lnTo>
                    <a:pt x="195859" y="10911"/>
                  </a:lnTo>
                  <a:lnTo>
                    <a:pt x="194909" y="11909"/>
                  </a:lnTo>
                  <a:lnTo>
                    <a:pt x="193984" y="12932"/>
                  </a:lnTo>
                  <a:lnTo>
                    <a:pt x="193083" y="13979"/>
                  </a:lnTo>
                  <a:lnTo>
                    <a:pt x="192206" y="15051"/>
                  </a:lnTo>
                  <a:lnTo>
                    <a:pt x="191353" y="16147"/>
                  </a:lnTo>
                  <a:lnTo>
                    <a:pt x="190525" y="17267"/>
                  </a:lnTo>
                  <a:lnTo>
                    <a:pt x="189697" y="18412"/>
                  </a:lnTo>
                  <a:lnTo>
                    <a:pt x="188894" y="19581"/>
                  </a:lnTo>
                  <a:lnTo>
                    <a:pt x="187311" y="21919"/>
                  </a:lnTo>
                  <a:lnTo>
                    <a:pt x="185727" y="24281"/>
                  </a:lnTo>
                  <a:lnTo>
                    <a:pt x="184169" y="26668"/>
                  </a:lnTo>
                  <a:lnTo>
                    <a:pt x="182586" y="29006"/>
                  </a:lnTo>
                  <a:lnTo>
                    <a:pt x="181782" y="30175"/>
                  </a:lnTo>
                  <a:lnTo>
                    <a:pt x="180954" y="31320"/>
                  </a:lnTo>
                  <a:lnTo>
                    <a:pt x="180102" y="32440"/>
                  </a:lnTo>
                  <a:lnTo>
                    <a:pt x="179249" y="33560"/>
                  </a:lnTo>
                  <a:lnTo>
                    <a:pt x="178372" y="34632"/>
                  </a:lnTo>
                  <a:lnTo>
                    <a:pt x="177471" y="35703"/>
                  </a:lnTo>
                  <a:lnTo>
                    <a:pt x="176546" y="36726"/>
                  </a:lnTo>
                  <a:lnTo>
                    <a:pt x="175596" y="37725"/>
                  </a:lnTo>
                  <a:lnTo>
                    <a:pt x="174598" y="38699"/>
                  </a:lnTo>
                  <a:lnTo>
                    <a:pt x="173575" y="39624"/>
                  </a:lnTo>
                  <a:lnTo>
                    <a:pt x="172527" y="40525"/>
                  </a:lnTo>
                  <a:lnTo>
                    <a:pt x="171992" y="40940"/>
                  </a:lnTo>
                  <a:lnTo>
                    <a:pt x="171431" y="41354"/>
                  </a:lnTo>
                  <a:lnTo>
                    <a:pt x="170871" y="41768"/>
                  </a:lnTo>
                  <a:lnTo>
                    <a:pt x="170287" y="42157"/>
                  </a:lnTo>
                  <a:lnTo>
                    <a:pt x="169702" y="42547"/>
                  </a:lnTo>
                  <a:lnTo>
                    <a:pt x="169093" y="42912"/>
                  </a:lnTo>
                  <a:lnTo>
                    <a:pt x="168485" y="43278"/>
                  </a:lnTo>
                  <a:lnTo>
                    <a:pt x="167876" y="43618"/>
                  </a:lnTo>
                  <a:lnTo>
                    <a:pt x="167243" y="43935"/>
                  </a:lnTo>
                  <a:lnTo>
                    <a:pt x="166585" y="44252"/>
                  </a:lnTo>
                  <a:lnTo>
                    <a:pt x="165976" y="44544"/>
                  </a:lnTo>
                  <a:lnTo>
                    <a:pt x="165367" y="44787"/>
                  </a:lnTo>
                  <a:lnTo>
                    <a:pt x="164734" y="45031"/>
                  </a:lnTo>
                  <a:lnTo>
                    <a:pt x="164125" y="45250"/>
                  </a:lnTo>
                  <a:lnTo>
                    <a:pt x="163516" y="45445"/>
                  </a:lnTo>
                  <a:lnTo>
                    <a:pt x="162907" y="45616"/>
                  </a:lnTo>
                  <a:lnTo>
                    <a:pt x="162274" y="45762"/>
                  </a:lnTo>
                  <a:lnTo>
                    <a:pt x="161665" y="45883"/>
                  </a:lnTo>
                  <a:lnTo>
                    <a:pt x="161057" y="46005"/>
                  </a:lnTo>
                  <a:lnTo>
                    <a:pt x="160448" y="46103"/>
                  </a:lnTo>
                  <a:lnTo>
                    <a:pt x="159839" y="46176"/>
                  </a:lnTo>
                  <a:lnTo>
                    <a:pt x="159206" y="46224"/>
                  </a:lnTo>
                  <a:lnTo>
                    <a:pt x="158597" y="46273"/>
                  </a:lnTo>
                  <a:lnTo>
                    <a:pt x="157988" y="46297"/>
                  </a:lnTo>
                  <a:lnTo>
                    <a:pt x="157379" y="46322"/>
                  </a:lnTo>
                  <a:lnTo>
                    <a:pt x="156770" y="46322"/>
                  </a:lnTo>
                  <a:lnTo>
                    <a:pt x="155552" y="46273"/>
                  </a:lnTo>
                  <a:lnTo>
                    <a:pt x="154310" y="46176"/>
                  </a:lnTo>
                  <a:lnTo>
                    <a:pt x="153093" y="46030"/>
                  </a:lnTo>
                  <a:lnTo>
                    <a:pt x="151875" y="45835"/>
                  </a:lnTo>
                  <a:lnTo>
                    <a:pt x="150657" y="45616"/>
                  </a:lnTo>
                  <a:lnTo>
                    <a:pt x="149439" y="45372"/>
                  </a:lnTo>
                  <a:lnTo>
                    <a:pt x="148222" y="45080"/>
                  </a:lnTo>
                  <a:lnTo>
                    <a:pt x="147004" y="44763"/>
                  </a:lnTo>
                  <a:lnTo>
                    <a:pt x="145786" y="44447"/>
                  </a:lnTo>
                  <a:lnTo>
                    <a:pt x="144569" y="44106"/>
                  </a:lnTo>
                  <a:lnTo>
                    <a:pt x="142109" y="43399"/>
                  </a:lnTo>
                  <a:lnTo>
                    <a:pt x="139673" y="42693"/>
                  </a:lnTo>
                  <a:lnTo>
                    <a:pt x="138431" y="42352"/>
                  </a:lnTo>
                  <a:lnTo>
                    <a:pt x="137214" y="42011"/>
                  </a:lnTo>
                  <a:lnTo>
                    <a:pt x="135996" y="41694"/>
                  </a:lnTo>
                  <a:lnTo>
                    <a:pt x="134754" y="41427"/>
                  </a:lnTo>
                  <a:lnTo>
                    <a:pt x="133536" y="41159"/>
                  </a:lnTo>
                  <a:lnTo>
                    <a:pt x="132294" y="40940"/>
                  </a:lnTo>
                  <a:lnTo>
                    <a:pt x="131052" y="40745"/>
                  </a:lnTo>
                  <a:lnTo>
                    <a:pt x="129834" y="40599"/>
                  </a:lnTo>
                  <a:lnTo>
                    <a:pt x="128592" y="40501"/>
                  </a:lnTo>
                  <a:lnTo>
                    <a:pt x="127350" y="40452"/>
                  </a:lnTo>
                  <a:lnTo>
                    <a:pt x="126303" y="40452"/>
                  </a:lnTo>
                  <a:lnTo>
                    <a:pt x="125256" y="40477"/>
                  </a:lnTo>
                  <a:lnTo>
                    <a:pt x="124233" y="40525"/>
                  </a:lnTo>
                  <a:lnTo>
                    <a:pt x="123210" y="40599"/>
                  </a:lnTo>
                  <a:lnTo>
                    <a:pt x="122187" y="40696"/>
                  </a:lnTo>
                  <a:lnTo>
                    <a:pt x="121188" y="40818"/>
                  </a:lnTo>
                  <a:lnTo>
                    <a:pt x="120190" y="40988"/>
                  </a:lnTo>
                  <a:lnTo>
                    <a:pt x="119191" y="41159"/>
                  </a:lnTo>
                  <a:lnTo>
                    <a:pt x="118217" y="41354"/>
                  </a:lnTo>
                  <a:lnTo>
                    <a:pt x="117243" y="41573"/>
                  </a:lnTo>
                  <a:lnTo>
                    <a:pt x="116269" y="41816"/>
                  </a:lnTo>
                  <a:lnTo>
                    <a:pt x="115319" y="42084"/>
                  </a:lnTo>
                  <a:lnTo>
                    <a:pt x="114369" y="42352"/>
                  </a:lnTo>
                  <a:lnTo>
                    <a:pt x="113444" y="42669"/>
                  </a:lnTo>
                  <a:lnTo>
                    <a:pt x="112494" y="43010"/>
                  </a:lnTo>
                  <a:lnTo>
                    <a:pt x="111568" y="43351"/>
                  </a:lnTo>
                  <a:lnTo>
                    <a:pt x="110643" y="43716"/>
                  </a:lnTo>
                  <a:lnTo>
                    <a:pt x="109742" y="44106"/>
                  </a:lnTo>
                  <a:lnTo>
                    <a:pt x="108841" y="44495"/>
                  </a:lnTo>
                  <a:lnTo>
                    <a:pt x="107940" y="44934"/>
                  </a:lnTo>
                  <a:lnTo>
                    <a:pt x="107063" y="45372"/>
                  </a:lnTo>
                  <a:lnTo>
                    <a:pt x="106162" y="45835"/>
                  </a:lnTo>
                  <a:lnTo>
                    <a:pt x="105309" y="46297"/>
                  </a:lnTo>
                  <a:lnTo>
                    <a:pt x="104433" y="46785"/>
                  </a:lnTo>
                  <a:lnTo>
                    <a:pt x="103580" y="47296"/>
                  </a:lnTo>
                  <a:lnTo>
                    <a:pt x="102728" y="47807"/>
                  </a:lnTo>
                  <a:lnTo>
                    <a:pt x="101875" y="48343"/>
                  </a:lnTo>
                  <a:lnTo>
                    <a:pt x="101023" y="48903"/>
                  </a:lnTo>
                  <a:lnTo>
                    <a:pt x="100195" y="49463"/>
                  </a:lnTo>
                  <a:lnTo>
                    <a:pt x="99367" y="50048"/>
                  </a:lnTo>
                  <a:lnTo>
                    <a:pt x="97735" y="51217"/>
                  </a:lnTo>
                  <a:lnTo>
                    <a:pt x="96128" y="52459"/>
                  </a:lnTo>
                  <a:lnTo>
                    <a:pt x="94545" y="53725"/>
                  </a:lnTo>
                  <a:lnTo>
                    <a:pt x="92986" y="55041"/>
                  </a:lnTo>
                  <a:lnTo>
                    <a:pt x="91452" y="56404"/>
                  </a:lnTo>
                  <a:lnTo>
                    <a:pt x="89942" y="57768"/>
                  </a:lnTo>
                  <a:lnTo>
                    <a:pt x="88456" y="59181"/>
                  </a:lnTo>
                  <a:lnTo>
                    <a:pt x="86995" y="60618"/>
                  </a:lnTo>
                  <a:lnTo>
                    <a:pt x="85558" y="62055"/>
                  </a:lnTo>
                  <a:lnTo>
                    <a:pt x="84145" y="63516"/>
                  </a:lnTo>
                  <a:lnTo>
                    <a:pt x="82757" y="65001"/>
                  </a:lnTo>
                  <a:lnTo>
                    <a:pt x="81369" y="66463"/>
                  </a:lnTo>
                  <a:lnTo>
                    <a:pt x="80005" y="67948"/>
                  </a:lnTo>
                  <a:lnTo>
                    <a:pt x="77350" y="70895"/>
                  </a:lnTo>
                  <a:lnTo>
                    <a:pt x="74769" y="73818"/>
                  </a:lnTo>
                  <a:lnTo>
                    <a:pt x="72553" y="76302"/>
                  </a:lnTo>
                  <a:lnTo>
                    <a:pt x="70312" y="78810"/>
                  </a:lnTo>
                  <a:lnTo>
                    <a:pt x="67998" y="81319"/>
                  </a:lnTo>
                  <a:lnTo>
                    <a:pt x="66829" y="82561"/>
                  </a:lnTo>
                  <a:lnTo>
                    <a:pt x="65636" y="83779"/>
                  </a:lnTo>
                  <a:lnTo>
                    <a:pt x="64443" y="84996"/>
                  </a:lnTo>
                  <a:lnTo>
                    <a:pt x="63225" y="86214"/>
                  </a:lnTo>
                  <a:lnTo>
                    <a:pt x="61983" y="87407"/>
                  </a:lnTo>
                  <a:lnTo>
                    <a:pt x="60741" y="88576"/>
                  </a:lnTo>
                  <a:lnTo>
                    <a:pt x="59450" y="89721"/>
                  </a:lnTo>
                  <a:lnTo>
                    <a:pt x="58184" y="90841"/>
                  </a:lnTo>
                  <a:lnTo>
                    <a:pt x="56868" y="91962"/>
                  </a:lnTo>
                  <a:lnTo>
                    <a:pt x="55553" y="93033"/>
                  </a:lnTo>
                  <a:lnTo>
                    <a:pt x="54214" y="94080"/>
                  </a:lnTo>
                  <a:lnTo>
                    <a:pt x="52850" y="95103"/>
                  </a:lnTo>
                  <a:lnTo>
                    <a:pt x="51462" y="96078"/>
                  </a:lnTo>
                  <a:lnTo>
                    <a:pt x="50049" y="97027"/>
                  </a:lnTo>
                  <a:lnTo>
                    <a:pt x="48637" y="97928"/>
                  </a:lnTo>
                  <a:lnTo>
                    <a:pt x="47175" y="98805"/>
                  </a:lnTo>
                  <a:lnTo>
                    <a:pt x="45714" y="99633"/>
                  </a:lnTo>
                  <a:lnTo>
                    <a:pt x="44229" y="100413"/>
                  </a:lnTo>
                  <a:lnTo>
                    <a:pt x="42694" y="101143"/>
                  </a:lnTo>
                  <a:lnTo>
                    <a:pt x="41160" y="101825"/>
                  </a:lnTo>
                  <a:lnTo>
                    <a:pt x="40381" y="102142"/>
                  </a:lnTo>
                  <a:lnTo>
                    <a:pt x="39601" y="102434"/>
                  </a:lnTo>
                  <a:lnTo>
                    <a:pt x="38797" y="102726"/>
                  </a:lnTo>
                  <a:lnTo>
                    <a:pt x="37994" y="103018"/>
                  </a:lnTo>
                  <a:lnTo>
                    <a:pt x="37190" y="103286"/>
                  </a:lnTo>
                  <a:lnTo>
                    <a:pt x="36386" y="103530"/>
                  </a:lnTo>
                  <a:lnTo>
                    <a:pt x="35558" y="103773"/>
                  </a:lnTo>
                  <a:lnTo>
                    <a:pt x="34730" y="103993"/>
                  </a:lnTo>
                  <a:lnTo>
                    <a:pt x="33902" y="104187"/>
                  </a:lnTo>
                  <a:lnTo>
                    <a:pt x="33074" y="104382"/>
                  </a:lnTo>
                  <a:lnTo>
                    <a:pt x="32222" y="104553"/>
                  </a:lnTo>
                  <a:lnTo>
                    <a:pt x="31369" y="104723"/>
                  </a:lnTo>
                  <a:lnTo>
                    <a:pt x="30273" y="104894"/>
                  </a:lnTo>
                  <a:lnTo>
                    <a:pt x="29153" y="105016"/>
                  </a:lnTo>
                  <a:lnTo>
                    <a:pt x="28033" y="105113"/>
                  </a:lnTo>
                  <a:lnTo>
                    <a:pt x="26888" y="105186"/>
                  </a:lnTo>
                  <a:lnTo>
                    <a:pt x="24599" y="105186"/>
                  </a:lnTo>
                  <a:lnTo>
                    <a:pt x="23430" y="105113"/>
                  </a:lnTo>
                  <a:lnTo>
                    <a:pt x="22285" y="105040"/>
                  </a:lnTo>
                  <a:lnTo>
                    <a:pt x="21116" y="104894"/>
                  </a:lnTo>
                  <a:lnTo>
                    <a:pt x="19972" y="104723"/>
                  </a:lnTo>
                  <a:lnTo>
                    <a:pt x="18827" y="104504"/>
                  </a:lnTo>
                  <a:lnTo>
                    <a:pt x="17682" y="104261"/>
                  </a:lnTo>
                  <a:lnTo>
                    <a:pt x="16562" y="103968"/>
                  </a:lnTo>
                  <a:lnTo>
                    <a:pt x="15442" y="103652"/>
                  </a:lnTo>
                  <a:lnTo>
                    <a:pt x="14346" y="103286"/>
                  </a:lnTo>
                  <a:lnTo>
                    <a:pt x="13274" y="102872"/>
                  </a:lnTo>
                  <a:lnTo>
                    <a:pt x="12202" y="102434"/>
                  </a:lnTo>
                  <a:lnTo>
                    <a:pt x="11155" y="101947"/>
                  </a:lnTo>
                  <a:lnTo>
                    <a:pt x="10132" y="101411"/>
                  </a:lnTo>
                  <a:lnTo>
                    <a:pt x="9134" y="100851"/>
                  </a:lnTo>
                  <a:lnTo>
                    <a:pt x="8184" y="100242"/>
                  </a:lnTo>
                  <a:lnTo>
                    <a:pt x="7234" y="99585"/>
                  </a:lnTo>
                  <a:lnTo>
                    <a:pt x="6333" y="98903"/>
                  </a:lnTo>
                  <a:lnTo>
                    <a:pt x="5456" y="98172"/>
                  </a:lnTo>
                  <a:lnTo>
                    <a:pt x="4628" y="97393"/>
                  </a:lnTo>
                  <a:lnTo>
                    <a:pt x="3825" y="96589"/>
                  </a:lnTo>
                  <a:lnTo>
                    <a:pt x="3459" y="96151"/>
                  </a:lnTo>
                  <a:lnTo>
                    <a:pt x="3070" y="95712"/>
                  </a:lnTo>
                  <a:lnTo>
                    <a:pt x="2729" y="95274"/>
                  </a:lnTo>
                  <a:lnTo>
                    <a:pt x="2363" y="94835"/>
                  </a:lnTo>
                  <a:lnTo>
                    <a:pt x="2022" y="94373"/>
                  </a:lnTo>
                  <a:lnTo>
                    <a:pt x="1706" y="93886"/>
                  </a:lnTo>
                  <a:lnTo>
                    <a:pt x="1389" y="93399"/>
                  </a:lnTo>
                  <a:lnTo>
                    <a:pt x="1097" y="92911"/>
                  </a:lnTo>
                  <a:lnTo>
                    <a:pt x="805" y="92400"/>
                  </a:lnTo>
                  <a:lnTo>
                    <a:pt x="512" y="91889"/>
                  </a:lnTo>
                  <a:lnTo>
                    <a:pt x="269" y="91353"/>
                  </a:lnTo>
                  <a:lnTo>
                    <a:pt x="1" y="90817"/>
                  </a:lnTo>
                  <a:lnTo>
                    <a:pt x="1" y="90817"/>
                  </a:lnTo>
                  <a:lnTo>
                    <a:pt x="464" y="91816"/>
                  </a:lnTo>
                  <a:lnTo>
                    <a:pt x="975" y="92790"/>
                  </a:lnTo>
                  <a:lnTo>
                    <a:pt x="1462" y="93764"/>
                  </a:lnTo>
                  <a:lnTo>
                    <a:pt x="1998" y="94689"/>
                  </a:lnTo>
                  <a:lnTo>
                    <a:pt x="2558" y="95590"/>
                  </a:lnTo>
                  <a:lnTo>
                    <a:pt x="3143" y="96467"/>
                  </a:lnTo>
                  <a:lnTo>
                    <a:pt x="3727" y="97320"/>
                  </a:lnTo>
                  <a:lnTo>
                    <a:pt x="4360" y="98148"/>
                  </a:lnTo>
                  <a:lnTo>
                    <a:pt x="4994" y="98951"/>
                  </a:lnTo>
                  <a:lnTo>
                    <a:pt x="5651" y="99731"/>
                  </a:lnTo>
                  <a:lnTo>
                    <a:pt x="6333" y="100461"/>
                  </a:lnTo>
                  <a:lnTo>
                    <a:pt x="7039" y="101192"/>
                  </a:lnTo>
                  <a:lnTo>
                    <a:pt x="7770" y="101874"/>
                  </a:lnTo>
                  <a:lnTo>
                    <a:pt x="8501" y="102531"/>
                  </a:lnTo>
                  <a:lnTo>
                    <a:pt x="9280" y="103165"/>
                  </a:lnTo>
                  <a:lnTo>
                    <a:pt x="10059" y="103773"/>
                  </a:lnTo>
                  <a:lnTo>
                    <a:pt x="10863" y="104358"/>
                  </a:lnTo>
                  <a:lnTo>
                    <a:pt x="11691" y="104894"/>
                  </a:lnTo>
                  <a:lnTo>
                    <a:pt x="12543" y="105405"/>
                  </a:lnTo>
                  <a:lnTo>
                    <a:pt x="13420" y="105892"/>
                  </a:lnTo>
                  <a:lnTo>
                    <a:pt x="14297" y="106355"/>
                  </a:lnTo>
                  <a:lnTo>
                    <a:pt x="15222" y="106769"/>
                  </a:lnTo>
                  <a:lnTo>
                    <a:pt x="16148" y="107159"/>
                  </a:lnTo>
                  <a:lnTo>
                    <a:pt x="17098" y="107524"/>
                  </a:lnTo>
                  <a:lnTo>
                    <a:pt x="18072" y="107841"/>
                  </a:lnTo>
                  <a:lnTo>
                    <a:pt x="19046" y="108133"/>
                  </a:lnTo>
                  <a:lnTo>
                    <a:pt x="20069" y="108401"/>
                  </a:lnTo>
                  <a:lnTo>
                    <a:pt x="21092" y="108620"/>
                  </a:lnTo>
                  <a:lnTo>
                    <a:pt x="22139" y="108815"/>
                  </a:lnTo>
                  <a:lnTo>
                    <a:pt x="23211" y="108961"/>
                  </a:lnTo>
                  <a:lnTo>
                    <a:pt x="24307" y="109083"/>
                  </a:lnTo>
                  <a:lnTo>
                    <a:pt x="25403" y="109156"/>
                  </a:lnTo>
                  <a:lnTo>
                    <a:pt x="26206" y="109204"/>
                  </a:lnTo>
                  <a:lnTo>
                    <a:pt x="27010" y="109229"/>
                  </a:lnTo>
                  <a:lnTo>
                    <a:pt x="28569" y="109229"/>
                  </a:lnTo>
                  <a:lnTo>
                    <a:pt x="29348" y="109204"/>
                  </a:lnTo>
                  <a:lnTo>
                    <a:pt x="30103" y="109180"/>
                  </a:lnTo>
                  <a:lnTo>
                    <a:pt x="30882" y="109131"/>
                  </a:lnTo>
                  <a:lnTo>
                    <a:pt x="31637" y="109058"/>
                  </a:lnTo>
                  <a:lnTo>
                    <a:pt x="33123" y="108888"/>
                  </a:lnTo>
                  <a:lnTo>
                    <a:pt x="34609" y="108669"/>
                  </a:lnTo>
                  <a:lnTo>
                    <a:pt x="36070" y="108401"/>
                  </a:lnTo>
                  <a:lnTo>
                    <a:pt x="37507" y="108060"/>
                  </a:lnTo>
                  <a:lnTo>
                    <a:pt x="38919" y="107694"/>
                  </a:lnTo>
                  <a:lnTo>
                    <a:pt x="40307" y="107256"/>
                  </a:lnTo>
                  <a:lnTo>
                    <a:pt x="41696" y="106769"/>
                  </a:lnTo>
                  <a:lnTo>
                    <a:pt x="43035" y="106258"/>
                  </a:lnTo>
                  <a:lnTo>
                    <a:pt x="44375" y="105697"/>
                  </a:lnTo>
                  <a:lnTo>
                    <a:pt x="45690" y="105089"/>
                  </a:lnTo>
                  <a:lnTo>
                    <a:pt x="47005" y="104431"/>
                  </a:lnTo>
                  <a:lnTo>
                    <a:pt x="48296" y="103749"/>
                  </a:lnTo>
                  <a:lnTo>
                    <a:pt x="49562" y="103018"/>
                  </a:lnTo>
                  <a:lnTo>
                    <a:pt x="50804" y="102239"/>
                  </a:lnTo>
                  <a:lnTo>
                    <a:pt x="52046" y="101435"/>
                  </a:lnTo>
                  <a:lnTo>
                    <a:pt x="53264" y="100607"/>
                  </a:lnTo>
                  <a:lnTo>
                    <a:pt x="54482" y="99755"/>
                  </a:lnTo>
                  <a:lnTo>
                    <a:pt x="55675" y="98854"/>
                  </a:lnTo>
                  <a:lnTo>
                    <a:pt x="56868" y="97928"/>
                  </a:lnTo>
                  <a:lnTo>
                    <a:pt x="58037" y="96979"/>
                  </a:lnTo>
                  <a:lnTo>
                    <a:pt x="59206" y="95980"/>
                  </a:lnTo>
                  <a:lnTo>
                    <a:pt x="60351" y="94982"/>
                  </a:lnTo>
                  <a:lnTo>
                    <a:pt x="61496" y="93959"/>
                  </a:lnTo>
                  <a:lnTo>
                    <a:pt x="62616" y="92911"/>
                  </a:lnTo>
                  <a:lnTo>
                    <a:pt x="63736" y="91840"/>
                  </a:lnTo>
                  <a:lnTo>
                    <a:pt x="64857" y="90768"/>
                  </a:lnTo>
                  <a:lnTo>
                    <a:pt x="65953" y="89672"/>
                  </a:lnTo>
                  <a:lnTo>
                    <a:pt x="67049" y="88552"/>
                  </a:lnTo>
                  <a:lnTo>
                    <a:pt x="69216" y="86263"/>
                  </a:lnTo>
                  <a:lnTo>
                    <a:pt x="71359" y="83949"/>
                  </a:lnTo>
                  <a:lnTo>
                    <a:pt x="73478" y="81611"/>
                  </a:lnTo>
                  <a:lnTo>
                    <a:pt x="75597" y="79249"/>
                  </a:lnTo>
                  <a:lnTo>
                    <a:pt x="79786" y="74500"/>
                  </a:lnTo>
                  <a:lnTo>
                    <a:pt x="81856" y="72162"/>
                  </a:lnTo>
                  <a:lnTo>
                    <a:pt x="83951" y="69848"/>
                  </a:lnTo>
                  <a:lnTo>
                    <a:pt x="86045" y="67559"/>
                  </a:lnTo>
                  <a:lnTo>
                    <a:pt x="88139" y="65342"/>
                  </a:lnTo>
                  <a:lnTo>
                    <a:pt x="89211" y="64271"/>
                  </a:lnTo>
                  <a:lnTo>
                    <a:pt x="90258" y="63199"/>
                  </a:lnTo>
                  <a:lnTo>
                    <a:pt x="91330" y="62152"/>
                  </a:lnTo>
                  <a:lnTo>
                    <a:pt x="92401" y="61129"/>
                  </a:lnTo>
                  <a:lnTo>
                    <a:pt x="93473" y="60131"/>
                  </a:lnTo>
                  <a:lnTo>
                    <a:pt x="94569" y="59132"/>
                  </a:lnTo>
                  <a:lnTo>
                    <a:pt x="95641" y="58182"/>
                  </a:lnTo>
                  <a:lnTo>
                    <a:pt x="96761" y="57257"/>
                  </a:lnTo>
                  <a:lnTo>
                    <a:pt x="97857" y="56380"/>
                  </a:lnTo>
                  <a:lnTo>
                    <a:pt x="98977" y="55503"/>
                  </a:lnTo>
                  <a:lnTo>
                    <a:pt x="100097" y="54675"/>
                  </a:lnTo>
                  <a:lnTo>
                    <a:pt x="101218" y="53872"/>
                  </a:lnTo>
                  <a:lnTo>
                    <a:pt x="102509" y="53019"/>
                  </a:lnTo>
                  <a:lnTo>
                    <a:pt x="103824" y="52167"/>
                  </a:lnTo>
                  <a:lnTo>
                    <a:pt x="105163" y="51363"/>
                  </a:lnTo>
                  <a:lnTo>
                    <a:pt x="106527" y="50608"/>
                  </a:lnTo>
                  <a:lnTo>
                    <a:pt x="107891" y="49853"/>
                  </a:lnTo>
                  <a:lnTo>
                    <a:pt x="109279" y="49171"/>
                  </a:lnTo>
                  <a:lnTo>
                    <a:pt x="110692" y="48514"/>
                  </a:lnTo>
                  <a:lnTo>
                    <a:pt x="112129" y="47880"/>
                  </a:lnTo>
                  <a:lnTo>
                    <a:pt x="113590" y="47320"/>
                  </a:lnTo>
                  <a:lnTo>
                    <a:pt x="115051" y="46785"/>
                  </a:lnTo>
                  <a:lnTo>
                    <a:pt x="116512" y="46297"/>
                  </a:lnTo>
                  <a:lnTo>
                    <a:pt x="118022" y="45859"/>
                  </a:lnTo>
                  <a:lnTo>
                    <a:pt x="119532" y="45494"/>
                  </a:lnTo>
                  <a:lnTo>
                    <a:pt x="121042" y="45153"/>
                  </a:lnTo>
                  <a:lnTo>
                    <a:pt x="121822" y="45007"/>
                  </a:lnTo>
                  <a:lnTo>
                    <a:pt x="122577" y="44885"/>
                  </a:lnTo>
                  <a:lnTo>
                    <a:pt x="123356" y="44763"/>
                  </a:lnTo>
                  <a:lnTo>
                    <a:pt x="124135" y="44666"/>
                  </a:lnTo>
                  <a:lnTo>
                    <a:pt x="125036" y="44593"/>
                  </a:lnTo>
                  <a:lnTo>
                    <a:pt x="125913" y="44520"/>
                  </a:lnTo>
                  <a:lnTo>
                    <a:pt x="126814" y="44495"/>
                  </a:lnTo>
                  <a:lnTo>
                    <a:pt x="127691" y="44471"/>
                  </a:lnTo>
                  <a:lnTo>
                    <a:pt x="128568" y="44495"/>
                  </a:lnTo>
                  <a:lnTo>
                    <a:pt x="129420" y="44544"/>
                  </a:lnTo>
                  <a:lnTo>
                    <a:pt x="130297" y="44593"/>
                  </a:lnTo>
                  <a:lnTo>
                    <a:pt x="131174" y="44666"/>
                  </a:lnTo>
                  <a:lnTo>
                    <a:pt x="132026" y="44787"/>
                  </a:lnTo>
                  <a:lnTo>
                    <a:pt x="132878" y="44885"/>
                  </a:lnTo>
                  <a:lnTo>
                    <a:pt x="133731" y="45031"/>
                  </a:lnTo>
                  <a:lnTo>
                    <a:pt x="134583" y="45177"/>
                  </a:lnTo>
                  <a:lnTo>
                    <a:pt x="136288" y="45542"/>
                  </a:lnTo>
                  <a:lnTo>
                    <a:pt x="137969" y="45932"/>
                  </a:lnTo>
                  <a:lnTo>
                    <a:pt x="139649" y="46370"/>
                  </a:lnTo>
                  <a:lnTo>
                    <a:pt x="141329" y="46809"/>
                  </a:lnTo>
                  <a:lnTo>
                    <a:pt x="144690" y="47783"/>
                  </a:lnTo>
                  <a:lnTo>
                    <a:pt x="146371" y="48246"/>
                  </a:lnTo>
                  <a:lnTo>
                    <a:pt x="148076" y="48709"/>
                  </a:lnTo>
                  <a:lnTo>
                    <a:pt x="149780" y="49147"/>
                  </a:lnTo>
                  <a:lnTo>
                    <a:pt x="151510" y="49561"/>
                  </a:lnTo>
                  <a:lnTo>
                    <a:pt x="152873" y="49829"/>
                  </a:lnTo>
                  <a:lnTo>
                    <a:pt x="154213" y="50048"/>
                  </a:lnTo>
                  <a:lnTo>
                    <a:pt x="155552" y="50194"/>
                  </a:lnTo>
                  <a:lnTo>
                    <a:pt x="156234" y="50267"/>
                  </a:lnTo>
                  <a:lnTo>
                    <a:pt x="156892" y="50292"/>
                  </a:lnTo>
                  <a:lnTo>
                    <a:pt x="157549" y="50316"/>
                  </a:lnTo>
                  <a:lnTo>
                    <a:pt x="158207" y="50340"/>
                  </a:lnTo>
                  <a:lnTo>
                    <a:pt x="158865" y="50316"/>
                  </a:lnTo>
                  <a:lnTo>
                    <a:pt x="159498" y="50292"/>
                  </a:lnTo>
                  <a:lnTo>
                    <a:pt x="160155" y="50267"/>
                  </a:lnTo>
                  <a:lnTo>
                    <a:pt x="160789" y="50218"/>
                  </a:lnTo>
                  <a:lnTo>
                    <a:pt x="161446" y="50145"/>
                  </a:lnTo>
                  <a:lnTo>
                    <a:pt x="162079" y="50048"/>
                  </a:lnTo>
                  <a:lnTo>
                    <a:pt x="162713" y="49951"/>
                  </a:lnTo>
                  <a:lnTo>
                    <a:pt x="163346" y="49829"/>
                  </a:lnTo>
                  <a:lnTo>
                    <a:pt x="163979" y="49683"/>
                  </a:lnTo>
                  <a:lnTo>
                    <a:pt x="164588" y="49512"/>
                  </a:lnTo>
                  <a:lnTo>
                    <a:pt x="165221" y="49342"/>
                  </a:lnTo>
                  <a:lnTo>
                    <a:pt x="165830" y="49147"/>
                  </a:lnTo>
                  <a:lnTo>
                    <a:pt x="166439" y="48952"/>
                  </a:lnTo>
                  <a:lnTo>
                    <a:pt x="167072" y="48709"/>
                  </a:lnTo>
                  <a:lnTo>
                    <a:pt x="167681" y="48465"/>
                  </a:lnTo>
                  <a:lnTo>
                    <a:pt x="168265" y="48197"/>
                  </a:lnTo>
                  <a:lnTo>
                    <a:pt x="168874" y="47929"/>
                  </a:lnTo>
                  <a:lnTo>
                    <a:pt x="169483" y="47613"/>
                  </a:lnTo>
                  <a:lnTo>
                    <a:pt x="170068" y="47296"/>
                  </a:lnTo>
                  <a:lnTo>
                    <a:pt x="170652" y="46955"/>
                  </a:lnTo>
                  <a:lnTo>
                    <a:pt x="171237" y="46614"/>
                  </a:lnTo>
                  <a:lnTo>
                    <a:pt x="171821" y="46224"/>
                  </a:lnTo>
                  <a:lnTo>
                    <a:pt x="172893" y="45469"/>
                  </a:lnTo>
                  <a:lnTo>
                    <a:pt x="173940" y="44690"/>
                  </a:lnTo>
                  <a:lnTo>
                    <a:pt x="174938" y="43862"/>
                  </a:lnTo>
                  <a:lnTo>
                    <a:pt x="175888" y="43010"/>
                  </a:lnTo>
                  <a:lnTo>
                    <a:pt x="176838" y="42133"/>
                  </a:lnTo>
                  <a:lnTo>
                    <a:pt x="177739" y="41232"/>
                  </a:lnTo>
                  <a:lnTo>
                    <a:pt x="178616" y="40306"/>
                  </a:lnTo>
                  <a:lnTo>
                    <a:pt x="179444" y="39332"/>
                  </a:lnTo>
                  <a:lnTo>
                    <a:pt x="180272" y="38358"/>
                  </a:lnTo>
                  <a:lnTo>
                    <a:pt x="181076" y="37359"/>
                  </a:lnTo>
                  <a:lnTo>
                    <a:pt x="181879" y="36337"/>
                  </a:lnTo>
                  <a:lnTo>
                    <a:pt x="182634" y="35314"/>
                  </a:lnTo>
                  <a:lnTo>
                    <a:pt x="183389" y="34266"/>
                  </a:lnTo>
                  <a:lnTo>
                    <a:pt x="184144" y="33219"/>
                  </a:lnTo>
                  <a:lnTo>
                    <a:pt x="185581" y="31076"/>
                  </a:lnTo>
                  <a:lnTo>
                    <a:pt x="188455" y="26741"/>
                  </a:lnTo>
                  <a:lnTo>
                    <a:pt x="189892" y="24573"/>
                  </a:lnTo>
                  <a:lnTo>
                    <a:pt x="191378" y="22455"/>
                  </a:lnTo>
                  <a:lnTo>
                    <a:pt x="192133" y="21407"/>
                  </a:lnTo>
                  <a:lnTo>
                    <a:pt x="192888" y="20360"/>
                  </a:lnTo>
                  <a:lnTo>
                    <a:pt x="193691" y="19362"/>
                  </a:lnTo>
                  <a:lnTo>
                    <a:pt x="194495" y="18339"/>
                  </a:lnTo>
                  <a:lnTo>
                    <a:pt x="195323" y="17365"/>
                  </a:lnTo>
                  <a:lnTo>
                    <a:pt x="196151" y="16415"/>
                  </a:lnTo>
                  <a:lnTo>
                    <a:pt x="197028" y="15465"/>
                  </a:lnTo>
                  <a:lnTo>
                    <a:pt x="197929" y="14540"/>
                  </a:lnTo>
                  <a:lnTo>
                    <a:pt x="198562" y="13955"/>
                  </a:lnTo>
                  <a:lnTo>
                    <a:pt x="199195" y="13371"/>
                  </a:lnTo>
                  <a:lnTo>
                    <a:pt x="199853" y="12810"/>
                  </a:lnTo>
                  <a:lnTo>
                    <a:pt x="200511" y="12275"/>
                  </a:lnTo>
                  <a:lnTo>
                    <a:pt x="201168" y="11739"/>
                  </a:lnTo>
                  <a:lnTo>
                    <a:pt x="201850" y="11227"/>
                  </a:lnTo>
                  <a:lnTo>
                    <a:pt x="202532" y="10740"/>
                  </a:lnTo>
                  <a:lnTo>
                    <a:pt x="203238" y="10278"/>
                  </a:lnTo>
                  <a:lnTo>
                    <a:pt x="203945" y="9815"/>
                  </a:lnTo>
                  <a:lnTo>
                    <a:pt x="204675" y="9376"/>
                  </a:lnTo>
                  <a:lnTo>
                    <a:pt x="205406" y="8962"/>
                  </a:lnTo>
                  <a:lnTo>
                    <a:pt x="206136" y="8573"/>
                  </a:lnTo>
                  <a:lnTo>
                    <a:pt x="206891" y="8183"/>
                  </a:lnTo>
                  <a:lnTo>
                    <a:pt x="207646" y="7818"/>
                  </a:lnTo>
                  <a:lnTo>
                    <a:pt x="208401" y="7452"/>
                  </a:lnTo>
                  <a:lnTo>
                    <a:pt x="209181" y="7136"/>
                  </a:lnTo>
                  <a:lnTo>
                    <a:pt x="209960" y="6819"/>
                  </a:lnTo>
                  <a:lnTo>
                    <a:pt x="210739" y="6503"/>
                  </a:lnTo>
                  <a:lnTo>
                    <a:pt x="211519" y="6235"/>
                  </a:lnTo>
                  <a:lnTo>
                    <a:pt x="212322" y="5967"/>
                  </a:lnTo>
                  <a:lnTo>
                    <a:pt x="213126" y="5723"/>
                  </a:lnTo>
                  <a:lnTo>
                    <a:pt x="213954" y="5480"/>
                  </a:lnTo>
                  <a:lnTo>
                    <a:pt x="214758" y="5261"/>
                  </a:lnTo>
                  <a:lnTo>
                    <a:pt x="215586" y="5066"/>
                  </a:lnTo>
                  <a:lnTo>
                    <a:pt x="216414" y="4895"/>
                  </a:lnTo>
                  <a:lnTo>
                    <a:pt x="217242" y="4725"/>
                  </a:lnTo>
                  <a:lnTo>
                    <a:pt x="218094" y="4579"/>
                  </a:lnTo>
                  <a:lnTo>
                    <a:pt x="218923" y="4432"/>
                  </a:lnTo>
                  <a:lnTo>
                    <a:pt x="219775" y="4311"/>
                  </a:lnTo>
                  <a:lnTo>
                    <a:pt x="220627" y="4213"/>
                  </a:lnTo>
                  <a:lnTo>
                    <a:pt x="221480" y="4140"/>
                  </a:lnTo>
                  <a:lnTo>
                    <a:pt x="222332" y="4067"/>
                  </a:lnTo>
                  <a:lnTo>
                    <a:pt x="223404" y="3994"/>
                  </a:lnTo>
                  <a:lnTo>
                    <a:pt x="224451" y="3970"/>
                  </a:lnTo>
                  <a:lnTo>
                    <a:pt x="225498" y="3945"/>
                  </a:lnTo>
                  <a:lnTo>
                    <a:pt x="226545" y="3945"/>
                  </a:lnTo>
                  <a:lnTo>
                    <a:pt x="227593" y="3994"/>
                  </a:lnTo>
                  <a:lnTo>
                    <a:pt x="228616" y="4043"/>
                  </a:lnTo>
                  <a:lnTo>
                    <a:pt x="229638" y="4116"/>
                  </a:lnTo>
                  <a:lnTo>
                    <a:pt x="230661" y="4213"/>
                  </a:lnTo>
                  <a:lnTo>
                    <a:pt x="231684" y="4311"/>
                  </a:lnTo>
                  <a:lnTo>
                    <a:pt x="232707" y="4457"/>
                  </a:lnTo>
                  <a:lnTo>
                    <a:pt x="233706" y="4627"/>
                  </a:lnTo>
                  <a:lnTo>
                    <a:pt x="234704" y="4798"/>
                  </a:lnTo>
                  <a:lnTo>
                    <a:pt x="235703" y="4993"/>
                  </a:lnTo>
                  <a:lnTo>
                    <a:pt x="236677" y="5212"/>
                  </a:lnTo>
                  <a:lnTo>
                    <a:pt x="237651" y="5455"/>
                  </a:lnTo>
                  <a:lnTo>
                    <a:pt x="238625" y="5699"/>
                  </a:lnTo>
                  <a:lnTo>
                    <a:pt x="239599" y="5967"/>
                  </a:lnTo>
                  <a:lnTo>
                    <a:pt x="240574" y="6259"/>
                  </a:lnTo>
                  <a:lnTo>
                    <a:pt x="241523" y="6576"/>
                  </a:lnTo>
                  <a:lnTo>
                    <a:pt x="242473" y="6892"/>
                  </a:lnTo>
                  <a:lnTo>
                    <a:pt x="243423" y="7233"/>
                  </a:lnTo>
                  <a:lnTo>
                    <a:pt x="244373" y="7599"/>
                  </a:lnTo>
                  <a:lnTo>
                    <a:pt x="245298" y="7964"/>
                  </a:lnTo>
                  <a:lnTo>
                    <a:pt x="246224" y="8354"/>
                  </a:lnTo>
                  <a:lnTo>
                    <a:pt x="247149" y="8768"/>
                  </a:lnTo>
                  <a:lnTo>
                    <a:pt x="248075" y="9182"/>
                  </a:lnTo>
                  <a:lnTo>
                    <a:pt x="249000" y="9620"/>
                  </a:lnTo>
                  <a:lnTo>
                    <a:pt x="249901" y="10058"/>
                  </a:lnTo>
                  <a:lnTo>
                    <a:pt x="251704" y="11008"/>
                  </a:lnTo>
                  <a:lnTo>
                    <a:pt x="253481" y="11982"/>
                  </a:lnTo>
                  <a:lnTo>
                    <a:pt x="255235" y="13030"/>
                  </a:lnTo>
                  <a:lnTo>
                    <a:pt x="256964" y="14101"/>
                  </a:lnTo>
                  <a:lnTo>
                    <a:pt x="258693" y="15221"/>
                  </a:lnTo>
                  <a:lnTo>
                    <a:pt x="260374" y="16390"/>
                  </a:lnTo>
                  <a:lnTo>
                    <a:pt x="262054" y="17584"/>
                  </a:lnTo>
                  <a:lnTo>
                    <a:pt x="263710" y="18826"/>
                  </a:lnTo>
                  <a:lnTo>
                    <a:pt x="265342" y="20092"/>
                  </a:lnTo>
                  <a:lnTo>
                    <a:pt x="266949" y="21383"/>
                  </a:lnTo>
                  <a:lnTo>
                    <a:pt x="268557" y="22698"/>
                  </a:lnTo>
                  <a:lnTo>
                    <a:pt x="270115" y="24013"/>
                  </a:lnTo>
                  <a:lnTo>
                    <a:pt x="271674" y="25377"/>
                  </a:lnTo>
                  <a:lnTo>
                    <a:pt x="273208" y="26741"/>
                  </a:lnTo>
                  <a:lnTo>
                    <a:pt x="274718" y="28129"/>
                  </a:lnTo>
                  <a:lnTo>
                    <a:pt x="276204" y="29517"/>
                  </a:lnTo>
                  <a:lnTo>
                    <a:pt x="277690" y="30906"/>
                  </a:lnTo>
                  <a:lnTo>
                    <a:pt x="279151" y="32294"/>
                  </a:lnTo>
                  <a:lnTo>
                    <a:pt x="278907" y="31782"/>
                  </a:lnTo>
                  <a:lnTo>
                    <a:pt x="278664" y="31295"/>
                  </a:lnTo>
                  <a:lnTo>
                    <a:pt x="278128" y="30321"/>
                  </a:lnTo>
                  <a:lnTo>
                    <a:pt x="277568" y="29396"/>
                  </a:lnTo>
                  <a:lnTo>
                    <a:pt x="276959" y="28519"/>
                  </a:lnTo>
                  <a:lnTo>
                    <a:pt x="276301" y="27666"/>
                  </a:lnTo>
                  <a:lnTo>
                    <a:pt x="275620" y="26838"/>
                  </a:lnTo>
                  <a:lnTo>
                    <a:pt x="274913" y="26035"/>
                  </a:lnTo>
                  <a:lnTo>
                    <a:pt x="274183" y="25255"/>
                  </a:lnTo>
                  <a:lnTo>
                    <a:pt x="273428" y="24500"/>
                  </a:lnTo>
                  <a:lnTo>
                    <a:pt x="272624" y="23745"/>
                  </a:lnTo>
                  <a:lnTo>
                    <a:pt x="271820" y="23015"/>
                  </a:lnTo>
                  <a:lnTo>
                    <a:pt x="271017" y="22284"/>
                  </a:lnTo>
                  <a:lnTo>
                    <a:pt x="269336" y="20847"/>
                  </a:lnTo>
                  <a:lnTo>
                    <a:pt x="267631" y="19386"/>
                  </a:lnTo>
                  <a:lnTo>
                    <a:pt x="266414" y="18363"/>
                  </a:lnTo>
                  <a:lnTo>
                    <a:pt x="265196" y="17365"/>
                  </a:lnTo>
                  <a:lnTo>
                    <a:pt x="263978" y="16366"/>
                  </a:lnTo>
                  <a:lnTo>
                    <a:pt x="262736" y="15368"/>
                  </a:lnTo>
                  <a:lnTo>
                    <a:pt x="261470" y="14418"/>
                  </a:lnTo>
                  <a:lnTo>
                    <a:pt x="260203" y="13468"/>
                  </a:lnTo>
                  <a:lnTo>
                    <a:pt x="258912" y="12542"/>
                  </a:lnTo>
                  <a:lnTo>
                    <a:pt x="257622" y="11617"/>
                  </a:lnTo>
                  <a:lnTo>
                    <a:pt x="256307" y="10740"/>
                  </a:lnTo>
                  <a:lnTo>
                    <a:pt x="254967" y="9888"/>
                  </a:lnTo>
                  <a:lnTo>
                    <a:pt x="253628" y="9035"/>
                  </a:lnTo>
                  <a:lnTo>
                    <a:pt x="252264" y="8232"/>
                  </a:lnTo>
                  <a:lnTo>
                    <a:pt x="250900" y="7452"/>
                  </a:lnTo>
                  <a:lnTo>
                    <a:pt x="249512" y="6697"/>
                  </a:lnTo>
                  <a:lnTo>
                    <a:pt x="248099" y="5967"/>
                  </a:lnTo>
                  <a:lnTo>
                    <a:pt x="246662" y="5285"/>
                  </a:lnTo>
                  <a:lnTo>
                    <a:pt x="245030" y="4530"/>
                  </a:lnTo>
                  <a:lnTo>
                    <a:pt x="243374" y="3848"/>
                  </a:lnTo>
                  <a:lnTo>
                    <a:pt x="241670" y="3190"/>
                  </a:lnTo>
                  <a:lnTo>
                    <a:pt x="239965" y="2606"/>
                  </a:lnTo>
                  <a:lnTo>
                    <a:pt x="238260" y="2094"/>
                  </a:lnTo>
                  <a:lnTo>
                    <a:pt x="237383" y="1851"/>
                  </a:lnTo>
                  <a:lnTo>
                    <a:pt x="236531" y="1607"/>
                  </a:lnTo>
                  <a:lnTo>
                    <a:pt x="235654" y="1388"/>
                  </a:lnTo>
                  <a:lnTo>
                    <a:pt x="234777" y="1193"/>
                  </a:lnTo>
                  <a:lnTo>
                    <a:pt x="233900" y="1023"/>
                  </a:lnTo>
                  <a:lnTo>
                    <a:pt x="232999" y="852"/>
                  </a:lnTo>
                  <a:lnTo>
                    <a:pt x="232123" y="682"/>
                  </a:lnTo>
                  <a:lnTo>
                    <a:pt x="231246" y="536"/>
                  </a:lnTo>
                  <a:lnTo>
                    <a:pt x="230345" y="414"/>
                  </a:lnTo>
                  <a:lnTo>
                    <a:pt x="229468" y="317"/>
                  </a:lnTo>
                  <a:lnTo>
                    <a:pt x="228567" y="219"/>
                  </a:lnTo>
                  <a:lnTo>
                    <a:pt x="227666" y="146"/>
                  </a:lnTo>
                  <a:lnTo>
                    <a:pt x="226765" y="73"/>
                  </a:lnTo>
                  <a:lnTo>
                    <a:pt x="225864" y="24"/>
                  </a:lnTo>
                  <a:lnTo>
                    <a:pt x="2249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238125" y="1284825"/>
              <a:ext cx="6978150" cy="2731350"/>
            </a:xfrm>
            <a:custGeom>
              <a:avLst/>
              <a:gdLst/>
              <a:ahLst/>
              <a:cxnLst/>
              <a:rect l="l" t="t" r="r" b="b"/>
              <a:pathLst>
                <a:path w="279126" h="109254" extrusionOk="0">
                  <a:moveTo>
                    <a:pt x="0" y="90841"/>
                  </a:moveTo>
                  <a:lnTo>
                    <a:pt x="244" y="91377"/>
                  </a:lnTo>
                  <a:lnTo>
                    <a:pt x="308" y="91507"/>
                  </a:lnTo>
                  <a:lnTo>
                    <a:pt x="308" y="91507"/>
                  </a:lnTo>
                  <a:lnTo>
                    <a:pt x="0" y="90841"/>
                  </a:lnTo>
                  <a:close/>
                  <a:moveTo>
                    <a:pt x="224060" y="0"/>
                  </a:moveTo>
                  <a:lnTo>
                    <a:pt x="223159" y="24"/>
                  </a:lnTo>
                  <a:lnTo>
                    <a:pt x="222258" y="24"/>
                  </a:lnTo>
                  <a:lnTo>
                    <a:pt x="221357" y="73"/>
                  </a:lnTo>
                  <a:lnTo>
                    <a:pt x="220456" y="122"/>
                  </a:lnTo>
                  <a:lnTo>
                    <a:pt x="219555" y="195"/>
                  </a:lnTo>
                  <a:lnTo>
                    <a:pt x="218654" y="292"/>
                  </a:lnTo>
                  <a:lnTo>
                    <a:pt x="217850" y="390"/>
                  </a:lnTo>
                  <a:lnTo>
                    <a:pt x="217046" y="511"/>
                  </a:lnTo>
                  <a:lnTo>
                    <a:pt x="216243" y="633"/>
                  </a:lnTo>
                  <a:lnTo>
                    <a:pt x="215439" y="779"/>
                  </a:lnTo>
                  <a:lnTo>
                    <a:pt x="214635" y="925"/>
                  </a:lnTo>
                  <a:lnTo>
                    <a:pt x="213856" y="1120"/>
                  </a:lnTo>
                  <a:lnTo>
                    <a:pt x="213077" y="1291"/>
                  </a:lnTo>
                  <a:lnTo>
                    <a:pt x="212297" y="1510"/>
                  </a:lnTo>
                  <a:lnTo>
                    <a:pt x="211518" y="1729"/>
                  </a:lnTo>
                  <a:lnTo>
                    <a:pt x="210739" y="1948"/>
                  </a:lnTo>
                  <a:lnTo>
                    <a:pt x="209984" y="2192"/>
                  </a:lnTo>
                  <a:lnTo>
                    <a:pt x="209229" y="2460"/>
                  </a:lnTo>
                  <a:lnTo>
                    <a:pt x="208474" y="2752"/>
                  </a:lnTo>
                  <a:lnTo>
                    <a:pt x="207743" y="3044"/>
                  </a:lnTo>
                  <a:lnTo>
                    <a:pt x="206988" y="3337"/>
                  </a:lnTo>
                  <a:lnTo>
                    <a:pt x="206257" y="3677"/>
                  </a:lnTo>
                  <a:lnTo>
                    <a:pt x="205551" y="4018"/>
                  </a:lnTo>
                  <a:lnTo>
                    <a:pt x="204845" y="4359"/>
                  </a:lnTo>
                  <a:lnTo>
                    <a:pt x="204138" y="4749"/>
                  </a:lnTo>
                  <a:lnTo>
                    <a:pt x="203432" y="5114"/>
                  </a:lnTo>
                  <a:lnTo>
                    <a:pt x="202750" y="5528"/>
                  </a:lnTo>
                  <a:lnTo>
                    <a:pt x="202068" y="5942"/>
                  </a:lnTo>
                  <a:lnTo>
                    <a:pt x="201386" y="6381"/>
                  </a:lnTo>
                  <a:lnTo>
                    <a:pt x="200729" y="6819"/>
                  </a:lnTo>
                  <a:lnTo>
                    <a:pt x="200071" y="7306"/>
                  </a:lnTo>
                  <a:lnTo>
                    <a:pt x="199414" y="7769"/>
                  </a:lnTo>
                  <a:lnTo>
                    <a:pt x="198780" y="8280"/>
                  </a:lnTo>
                  <a:lnTo>
                    <a:pt x="198172" y="8792"/>
                  </a:lnTo>
                  <a:lnTo>
                    <a:pt x="197538" y="9303"/>
                  </a:lnTo>
                  <a:lnTo>
                    <a:pt x="196954" y="9863"/>
                  </a:lnTo>
                  <a:lnTo>
                    <a:pt x="196345" y="10424"/>
                  </a:lnTo>
                  <a:lnTo>
                    <a:pt x="195761" y="11008"/>
                  </a:lnTo>
                  <a:lnTo>
                    <a:pt x="194811" y="11982"/>
                  </a:lnTo>
                  <a:lnTo>
                    <a:pt x="193885" y="13005"/>
                  </a:lnTo>
                  <a:lnTo>
                    <a:pt x="193009" y="14052"/>
                  </a:lnTo>
                  <a:lnTo>
                    <a:pt x="192132" y="15124"/>
                  </a:lnTo>
                  <a:lnTo>
                    <a:pt x="191279" y="16244"/>
                  </a:lnTo>
                  <a:lnTo>
                    <a:pt x="190451" y="17365"/>
                  </a:lnTo>
                  <a:lnTo>
                    <a:pt x="189623" y="18485"/>
                  </a:lnTo>
                  <a:lnTo>
                    <a:pt x="188820" y="19654"/>
                  </a:lnTo>
                  <a:lnTo>
                    <a:pt x="187237" y="21992"/>
                  </a:lnTo>
                  <a:lnTo>
                    <a:pt x="185678" y="24354"/>
                  </a:lnTo>
                  <a:lnTo>
                    <a:pt x="184119" y="26717"/>
                  </a:lnTo>
                  <a:lnTo>
                    <a:pt x="182536" y="29055"/>
                  </a:lnTo>
                  <a:lnTo>
                    <a:pt x="181732" y="30224"/>
                  </a:lnTo>
                  <a:lnTo>
                    <a:pt x="180904" y="31368"/>
                  </a:lnTo>
                  <a:lnTo>
                    <a:pt x="180076" y="32489"/>
                  </a:lnTo>
                  <a:lnTo>
                    <a:pt x="179224" y="33609"/>
                  </a:lnTo>
                  <a:lnTo>
                    <a:pt x="178347" y="34680"/>
                  </a:lnTo>
                  <a:lnTo>
                    <a:pt x="177446" y="35752"/>
                  </a:lnTo>
                  <a:lnTo>
                    <a:pt x="176521" y="36775"/>
                  </a:lnTo>
                  <a:lnTo>
                    <a:pt x="175546" y="37773"/>
                  </a:lnTo>
                  <a:lnTo>
                    <a:pt x="174572" y="38723"/>
                  </a:lnTo>
                  <a:lnTo>
                    <a:pt x="173549" y="39649"/>
                  </a:lnTo>
                  <a:lnTo>
                    <a:pt x="172502" y="40550"/>
                  </a:lnTo>
                  <a:lnTo>
                    <a:pt x="171942" y="40964"/>
                  </a:lnTo>
                  <a:lnTo>
                    <a:pt x="171406" y="41378"/>
                  </a:lnTo>
                  <a:lnTo>
                    <a:pt x="170846" y="41792"/>
                  </a:lnTo>
                  <a:lnTo>
                    <a:pt x="170262" y="42182"/>
                  </a:lnTo>
                  <a:lnTo>
                    <a:pt x="169677" y="42571"/>
                  </a:lnTo>
                  <a:lnTo>
                    <a:pt x="169093" y="42937"/>
                  </a:lnTo>
                  <a:lnTo>
                    <a:pt x="168484" y="43302"/>
                  </a:lnTo>
                  <a:lnTo>
                    <a:pt x="167850" y="43643"/>
                  </a:lnTo>
                  <a:lnTo>
                    <a:pt x="167217" y="43959"/>
                  </a:lnTo>
                  <a:lnTo>
                    <a:pt x="166584" y="44276"/>
                  </a:lnTo>
                  <a:lnTo>
                    <a:pt x="165975" y="44544"/>
                  </a:lnTo>
                  <a:lnTo>
                    <a:pt x="165366" y="44812"/>
                  </a:lnTo>
                  <a:lnTo>
                    <a:pt x="164757" y="45031"/>
                  </a:lnTo>
                  <a:lnTo>
                    <a:pt x="164149" y="45250"/>
                  </a:lnTo>
                  <a:lnTo>
                    <a:pt x="163540" y="45445"/>
                  </a:lnTo>
                  <a:lnTo>
                    <a:pt x="162931" y="45615"/>
                  </a:lnTo>
                  <a:lnTo>
                    <a:pt x="162322" y="45762"/>
                  </a:lnTo>
                  <a:lnTo>
                    <a:pt x="161713" y="45883"/>
                  </a:lnTo>
                  <a:lnTo>
                    <a:pt x="161104" y="46005"/>
                  </a:lnTo>
                  <a:lnTo>
                    <a:pt x="160495" y="46103"/>
                  </a:lnTo>
                  <a:lnTo>
                    <a:pt x="159887" y="46176"/>
                  </a:lnTo>
                  <a:lnTo>
                    <a:pt x="159278" y="46249"/>
                  </a:lnTo>
                  <a:lnTo>
                    <a:pt x="158669" y="46297"/>
                  </a:lnTo>
                  <a:lnTo>
                    <a:pt x="158084" y="46322"/>
                  </a:lnTo>
                  <a:lnTo>
                    <a:pt x="156867" y="46322"/>
                  </a:lnTo>
                  <a:lnTo>
                    <a:pt x="155649" y="46297"/>
                  </a:lnTo>
                  <a:lnTo>
                    <a:pt x="154456" y="46200"/>
                  </a:lnTo>
                  <a:lnTo>
                    <a:pt x="153238" y="46054"/>
                  </a:lnTo>
                  <a:lnTo>
                    <a:pt x="152044" y="45883"/>
                  </a:lnTo>
                  <a:lnTo>
                    <a:pt x="150827" y="45664"/>
                  </a:lnTo>
                  <a:lnTo>
                    <a:pt x="149633" y="45421"/>
                  </a:lnTo>
                  <a:lnTo>
                    <a:pt x="148416" y="45128"/>
                  </a:lnTo>
                  <a:lnTo>
                    <a:pt x="147222" y="44836"/>
                  </a:lnTo>
                  <a:lnTo>
                    <a:pt x="146005" y="44495"/>
                  </a:lnTo>
                  <a:lnTo>
                    <a:pt x="144811" y="44179"/>
                  </a:lnTo>
                  <a:lnTo>
                    <a:pt x="142376" y="43472"/>
                  </a:lnTo>
                  <a:lnTo>
                    <a:pt x="139965" y="42766"/>
                  </a:lnTo>
                  <a:lnTo>
                    <a:pt x="137554" y="42108"/>
                  </a:lnTo>
                  <a:lnTo>
                    <a:pt x="136336" y="41792"/>
                  </a:lnTo>
                  <a:lnTo>
                    <a:pt x="135118" y="41500"/>
                  </a:lnTo>
                  <a:lnTo>
                    <a:pt x="133900" y="41232"/>
                  </a:lnTo>
                  <a:lnTo>
                    <a:pt x="132683" y="41013"/>
                  </a:lnTo>
                  <a:lnTo>
                    <a:pt x="131465" y="40818"/>
                  </a:lnTo>
                  <a:lnTo>
                    <a:pt x="130247" y="40647"/>
                  </a:lnTo>
                  <a:lnTo>
                    <a:pt x="129030" y="40550"/>
                  </a:lnTo>
                  <a:lnTo>
                    <a:pt x="127787" y="40477"/>
                  </a:lnTo>
                  <a:lnTo>
                    <a:pt x="125742" y="40477"/>
                  </a:lnTo>
                  <a:lnTo>
                    <a:pt x="124719" y="40501"/>
                  </a:lnTo>
                  <a:lnTo>
                    <a:pt x="123696" y="40574"/>
                  </a:lnTo>
                  <a:lnTo>
                    <a:pt x="122697" y="40672"/>
                  </a:lnTo>
                  <a:lnTo>
                    <a:pt x="121699" y="40769"/>
                  </a:lnTo>
                  <a:lnTo>
                    <a:pt x="120700" y="40915"/>
                  </a:lnTo>
                  <a:lnTo>
                    <a:pt x="119726" y="41061"/>
                  </a:lnTo>
                  <a:lnTo>
                    <a:pt x="118752" y="41256"/>
                  </a:lnTo>
                  <a:lnTo>
                    <a:pt x="117802" y="41451"/>
                  </a:lnTo>
                  <a:lnTo>
                    <a:pt x="116828" y="41670"/>
                  </a:lnTo>
                  <a:lnTo>
                    <a:pt x="115878" y="41938"/>
                  </a:lnTo>
                  <a:lnTo>
                    <a:pt x="114953" y="42206"/>
                  </a:lnTo>
                  <a:lnTo>
                    <a:pt x="114003" y="42498"/>
                  </a:lnTo>
                  <a:lnTo>
                    <a:pt x="113077" y="42815"/>
                  </a:lnTo>
                  <a:lnTo>
                    <a:pt x="112152" y="43131"/>
                  </a:lnTo>
                  <a:lnTo>
                    <a:pt x="111251" y="43497"/>
                  </a:lnTo>
                  <a:lnTo>
                    <a:pt x="110350" y="43862"/>
                  </a:lnTo>
                  <a:lnTo>
                    <a:pt x="109449" y="44252"/>
                  </a:lnTo>
                  <a:lnTo>
                    <a:pt x="108547" y="44666"/>
                  </a:lnTo>
                  <a:lnTo>
                    <a:pt x="107671" y="45080"/>
                  </a:lnTo>
                  <a:lnTo>
                    <a:pt x="106794" y="45518"/>
                  </a:lnTo>
                  <a:lnTo>
                    <a:pt x="105917" y="45981"/>
                  </a:lnTo>
                  <a:lnTo>
                    <a:pt x="105040" y="46444"/>
                  </a:lnTo>
                  <a:lnTo>
                    <a:pt x="104188" y="46955"/>
                  </a:lnTo>
                  <a:lnTo>
                    <a:pt x="103336" y="47442"/>
                  </a:lnTo>
                  <a:lnTo>
                    <a:pt x="102508" y="47978"/>
                  </a:lnTo>
                  <a:lnTo>
                    <a:pt x="101655" y="48489"/>
                  </a:lnTo>
                  <a:lnTo>
                    <a:pt x="100827" y="49049"/>
                  </a:lnTo>
                  <a:lnTo>
                    <a:pt x="100023" y="49610"/>
                  </a:lnTo>
                  <a:lnTo>
                    <a:pt x="98392" y="50754"/>
                  </a:lnTo>
                  <a:lnTo>
                    <a:pt x="96784" y="51972"/>
                  </a:lnTo>
                  <a:lnTo>
                    <a:pt x="95201" y="53214"/>
                  </a:lnTo>
                  <a:lnTo>
                    <a:pt x="93643" y="54505"/>
                  </a:lnTo>
                  <a:lnTo>
                    <a:pt x="92133" y="55820"/>
                  </a:lnTo>
                  <a:lnTo>
                    <a:pt x="90623" y="57159"/>
                  </a:lnTo>
                  <a:lnTo>
                    <a:pt x="89137" y="58548"/>
                  </a:lnTo>
                  <a:lnTo>
                    <a:pt x="87676" y="59936"/>
                  </a:lnTo>
                  <a:lnTo>
                    <a:pt x="86263" y="61373"/>
                  </a:lnTo>
                  <a:lnTo>
                    <a:pt x="84851" y="62810"/>
                  </a:lnTo>
                  <a:lnTo>
                    <a:pt x="83438" y="64246"/>
                  </a:lnTo>
                  <a:lnTo>
                    <a:pt x="82074" y="65708"/>
                  </a:lnTo>
                  <a:lnTo>
                    <a:pt x="80735" y="67169"/>
                  </a:lnTo>
                  <a:lnTo>
                    <a:pt x="78080" y="70067"/>
                  </a:lnTo>
                  <a:lnTo>
                    <a:pt x="75523" y="72965"/>
                  </a:lnTo>
                  <a:lnTo>
                    <a:pt x="73282" y="75498"/>
                  </a:lnTo>
                  <a:lnTo>
                    <a:pt x="70993" y="78055"/>
                  </a:lnTo>
                  <a:lnTo>
                    <a:pt x="68631" y="80613"/>
                  </a:lnTo>
                  <a:lnTo>
                    <a:pt x="67437" y="81903"/>
                  </a:lnTo>
                  <a:lnTo>
                    <a:pt x="66244" y="83170"/>
                  </a:lnTo>
                  <a:lnTo>
                    <a:pt x="65002" y="84412"/>
                  </a:lnTo>
                  <a:lnTo>
                    <a:pt x="63784" y="85654"/>
                  </a:lnTo>
                  <a:lnTo>
                    <a:pt x="62518" y="86872"/>
                  </a:lnTo>
                  <a:lnTo>
                    <a:pt x="61251" y="88089"/>
                  </a:lnTo>
                  <a:lnTo>
                    <a:pt x="59960" y="89283"/>
                  </a:lnTo>
                  <a:lnTo>
                    <a:pt x="58645" y="90427"/>
                  </a:lnTo>
                  <a:lnTo>
                    <a:pt x="57330" y="91572"/>
                  </a:lnTo>
                  <a:lnTo>
                    <a:pt x="55991" y="92692"/>
                  </a:lnTo>
                  <a:lnTo>
                    <a:pt x="54627" y="93764"/>
                  </a:lnTo>
                  <a:lnTo>
                    <a:pt x="53239" y="94811"/>
                  </a:lnTo>
                  <a:lnTo>
                    <a:pt x="51826" y="95834"/>
                  </a:lnTo>
                  <a:lnTo>
                    <a:pt x="50414" y="96808"/>
                  </a:lnTo>
                  <a:lnTo>
                    <a:pt x="48952" y="97734"/>
                  </a:lnTo>
                  <a:lnTo>
                    <a:pt x="47491" y="98635"/>
                  </a:lnTo>
                  <a:lnTo>
                    <a:pt x="45981" y="99487"/>
                  </a:lnTo>
                  <a:lnTo>
                    <a:pt x="44471" y="100291"/>
                  </a:lnTo>
                  <a:lnTo>
                    <a:pt x="42912" y="101046"/>
                  </a:lnTo>
                  <a:lnTo>
                    <a:pt x="42133" y="101411"/>
                  </a:lnTo>
                  <a:lnTo>
                    <a:pt x="41354" y="101752"/>
                  </a:lnTo>
                  <a:lnTo>
                    <a:pt x="40550" y="102069"/>
                  </a:lnTo>
                  <a:lnTo>
                    <a:pt x="39746" y="102385"/>
                  </a:lnTo>
                  <a:lnTo>
                    <a:pt x="38943" y="102702"/>
                  </a:lnTo>
                  <a:lnTo>
                    <a:pt x="38139" y="102994"/>
                  </a:lnTo>
                  <a:lnTo>
                    <a:pt x="37311" y="103262"/>
                  </a:lnTo>
                  <a:lnTo>
                    <a:pt x="36483" y="103506"/>
                  </a:lnTo>
                  <a:lnTo>
                    <a:pt x="35655" y="103749"/>
                  </a:lnTo>
                  <a:lnTo>
                    <a:pt x="34802" y="103993"/>
                  </a:lnTo>
                  <a:lnTo>
                    <a:pt x="33950" y="104187"/>
                  </a:lnTo>
                  <a:lnTo>
                    <a:pt x="33098" y="104382"/>
                  </a:lnTo>
                  <a:lnTo>
                    <a:pt x="32221" y="104577"/>
                  </a:lnTo>
                  <a:lnTo>
                    <a:pt x="31368" y="104723"/>
                  </a:lnTo>
                  <a:lnTo>
                    <a:pt x="30248" y="104894"/>
                  </a:lnTo>
                  <a:lnTo>
                    <a:pt x="29152" y="105040"/>
                  </a:lnTo>
                  <a:lnTo>
                    <a:pt x="28008" y="105137"/>
                  </a:lnTo>
                  <a:lnTo>
                    <a:pt x="26863" y="105186"/>
                  </a:lnTo>
                  <a:lnTo>
                    <a:pt x="25718" y="105210"/>
                  </a:lnTo>
                  <a:lnTo>
                    <a:pt x="24574" y="105186"/>
                  </a:lnTo>
                  <a:lnTo>
                    <a:pt x="23429" y="105137"/>
                  </a:lnTo>
                  <a:lnTo>
                    <a:pt x="22260" y="105040"/>
                  </a:lnTo>
                  <a:lnTo>
                    <a:pt x="21115" y="104918"/>
                  </a:lnTo>
                  <a:lnTo>
                    <a:pt x="19971" y="104748"/>
                  </a:lnTo>
                  <a:lnTo>
                    <a:pt x="18826" y="104528"/>
                  </a:lnTo>
                  <a:lnTo>
                    <a:pt x="17681" y="104285"/>
                  </a:lnTo>
                  <a:lnTo>
                    <a:pt x="16561" y="103993"/>
                  </a:lnTo>
                  <a:lnTo>
                    <a:pt x="15441" y="103676"/>
                  </a:lnTo>
                  <a:lnTo>
                    <a:pt x="14345" y="103286"/>
                  </a:lnTo>
                  <a:lnTo>
                    <a:pt x="13249" y="102897"/>
                  </a:lnTo>
                  <a:lnTo>
                    <a:pt x="12177" y="102434"/>
                  </a:lnTo>
                  <a:lnTo>
                    <a:pt x="11154" y="101947"/>
                  </a:lnTo>
                  <a:lnTo>
                    <a:pt x="10131" y="101435"/>
                  </a:lnTo>
                  <a:lnTo>
                    <a:pt x="9133" y="100851"/>
                  </a:lnTo>
                  <a:lnTo>
                    <a:pt x="8159" y="100242"/>
                  </a:lnTo>
                  <a:lnTo>
                    <a:pt x="7233" y="99609"/>
                  </a:lnTo>
                  <a:lnTo>
                    <a:pt x="6308" y="98903"/>
                  </a:lnTo>
                  <a:lnTo>
                    <a:pt x="5455" y="98172"/>
                  </a:lnTo>
                  <a:lnTo>
                    <a:pt x="4603" y="97417"/>
                  </a:lnTo>
                  <a:lnTo>
                    <a:pt x="3824" y="96589"/>
                  </a:lnTo>
                  <a:lnTo>
                    <a:pt x="3434" y="96175"/>
                  </a:lnTo>
                  <a:lnTo>
                    <a:pt x="3069" y="95737"/>
                  </a:lnTo>
                  <a:lnTo>
                    <a:pt x="2703" y="95298"/>
                  </a:lnTo>
                  <a:lnTo>
                    <a:pt x="2362" y="94835"/>
                  </a:lnTo>
                  <a:lnTo>
                    <a:pt x="2021" y="94373"/>
                  </a:lnTo>
                  <a:lnTo>
                    <a:pt x="1680" y="93910"/>
                  </a:lnTo>
                  <a:lnTo>
                    <a:pt x="1388" y="93423"/>
                  </a:lnTo>
                  <a:lnTo>
                    <a:pt x="1072" y="92936"/>
                  </a:lnTo>
                  <a:lnTo>
                    <a:pt x="779" y="92424"/>
                  </a:lnTo>
                  <a:lnTo>
                    <a:pt x="511" y="91913"/>
                  </a:lnTo>
                  <a:lnTo>
                    <a:pt x="308" y="91507"/>
                  </a:lnTo>
                  <a:lnTo>
                    <a:pt x="308" y="91507"/>
                  </a:lnTo>
                  <a:lnTo>
                    <a:pt x="463" y="91840"/>
                  </a:lnTo>
                  <a:lnTo>
                    <a:pt x="950" y="92814"/>
                  </a:lnTo>
                  <a:lnTo>
                    <a:pt x="1461" y="93764"/>
                  </a:lnTo>
                  <a:lnTo>
                    <a:pt x="1997" y="94714"/>
                  </a:lnTo>
                  <a:lnTo>
                    <a:pt x="2557" y="95615"/>
                  </a:lnTo>
                  <a:lnTo>
                    <a:pt x="3117" y="96492"/>
                  </a:lnTo>
                  <a:lnTo>
                    <a:pt x="3726" y="97344"/>
                  </a:lnTo>
                  <a:lnTo>
                    <a:pt x="4335" y="98172"/>
                  </a:lnTo>
                  <a:lnTo>
                    <a:pt x="4968" y="98976"/>
                  </a:lnTo>
                  <a:lnTo>
                    <a:pt x="5650" y="99731"/>
                  </a:lnTo>
                  <a:lnTo>
                    <a:pt x="6332" y="100486"/>
                  </a:lnTo>
                  <a:lnTo>
                    <a:pt x="7014" y="101216"/>
                  </a:lnTo>
                  <a:lnTo>
                    <a:pt x="7745" y="101898"/>
                  </a:lnTo>
                  <a:lnTo>
                    <a:pt x="8500" y="102556"/>
                  </a:lnTo>
                  <a:lnTo>
                    <a:pt x="9255" y="103189"/>
                  </a:lnTo>
                  <a:lnTo>
                    <a:pt x="10058" y="103798"/>
                  </a:lnTo>
                  <a:lnTo>
                    <a:pt x="10862" y="104382"/>
                  </a:lnTo>
                  <a:lnTo>
                    <a:pt x="11690" y="104918"/>
                  </a:lnTo>
                  <a:lnTo>
                    <a:pt x="12543" y="105430"/>
                  </a:lnTo>
                  <a:lnTo>
                    <a:pt x="13395" y="105917"/>
                  </a:lnTo>
                  <a:lnTo>
                    <a:pt x="14296" y="106379"/>
                  </a:lnTo>
                  <a:lnTo>
                    <a:pt x="15197" y="106793"/>
                  </a:lnTo>
                  <a:lnTo>
                    <a:pt x="16123" y="107183"/>
                  </a:lnTo>
                  <a:lnTo>
                    <a:pt x="17072" y="107524"/>
                  </a:lnTo>
                  <a:lnTo>
                    <a:pt x="18047" y="107865"/>
                  </a:lnTo>
                  <a:lnTo>
                    <a:pt x="19045" y="108157"/>
                  </a:lnTo>
                  <a:lnTo>
                    <a:pt x="20044" y="108401"/>
                  </a:lnTo>
                  <a:lnTo>
                    <a:pt x="21091" y="108620"/>
                  </a:lnTo>
                  <a:lnTo>
                    <a:pt x="22138" y="108815"/>
                  </a:lnTo>
                  <a:lnTo>
                    <a:pt x="23210" y="108985"/>
                  </a:lnTo>
                  <a:lnTo>
                    <a:pt x="24281" y="109107"/>
                  </a:lnTo>
                  <a:lnTo>
                    <a:pt x="25402" y="109180"/>
                  </a:lnTo>
                  <a:lnTo>
                    <a:pt x="26181" y="109229"/>
                  </a:lnTo>
                  <a:lnTo>
                    <a:pt x="26985" y="109253"/>
                  </a:lnTo>
                  <a:lnTo>
                    <a:pt x="28543" y="109253"/>
                  </a:lnTo>
                  <a:lnTo>
                    <a:pt x="29298" y="109229"/>
                  </a:lnTo>
                  <a:lnTo>
                    <a:pt x="30078" y="109204"/>
                  </a:lnTo>
                  <a:lnTo>
                    <a:pt x="31588" y="109083"/>
                  </a:lnTo>
                  <a:lnTo>
                    <a:pt x="33073" y="108912"/>
                  </a:lnTo>
                  <a:lnTo>
                    <a:pt x="34535" y="108693"/>
                  </a:lnTo>
                  <a:lnTo>
                    <a:pt x="35971" y="108425"/>
                  </a:lnTo>
                  <a:lnTo>
                    <a:pt x="37408" y="108108"/>
                  </a:lnTo>
                  <a:lnTo>
                    <a:pt x="38821" y="107719"/>
                  </a:lnTo>
                  <a:lnTo>
                    <a:pt x="40185" y="107305"/>
                  </a:lnTo>
                  <a:lnTo>
                    <a:pt x="41573" y="106818"/>
                  </a:lnTo>
                  <a:lnTo>
                    <a:pt x="42912" y="106306"/>
                  </a:lnTo>
                  <a:lnTo>
                    <a:pt x="44228" y="105746"/>
                  </a:lnTo>
                  <a:lnTo>
                    <a:pt x="45543" y="105162"/>
                  </a:lnTo>
                  <a:lnTo>
                    <a:pt x="46858" y="104504"/>
                  </a:lnTo>
                  <a:lnTo>
                    <a:pt x="48124" y="103822"/>
                  </a:lnTo>
                  <a:lnTo>
                    <a:pt x="49391" y="103116"/>
                  </a:lnTo>
                  <a:lnTo>
                    <a:pt x="50633" y="102361"/>
                  </a:lnTo>
                  <a:lnTo>
                    <a:pt x="51875" y="101557"/>
                  </a:lnTo>
                  <a:lnTo>
                    <a:pt x="53093" y="100729"/>
                  </a:lnTo>
                  <a:lnTo>
                    <a:pt x="54286" y="99877"/>
                  </a:lnTo>
                  <a:lnTo>
                    <a:pt x="55479" y="99000"/>
                  </a:lnTo>
                  <a:lnTo>
                    <a:pt x="56673" y="98075"/>
                  </a:lnTo>
                  <a:lnTo>
                    <a:pt x="57842" y="97125"/>
                  </a:lnTo>
                  <a:lnTo>
                    <a:pt x="58986" y="96175"/>
                  </a:lnTo>
                  <a:lnTo>
                    <a:pt x="60131" y="95176"/>
                  </a:lnTo>
                  <a:lnTo>
                    <a:pt x="61251" y="94153"/>
                  </a:lnTo>
                  <a:lnTo>
                    <a:pt x="62396" y="93131"/>
                  </a:lnTo>
                  <a:lnTo>
                    <a:pt x="63492" y="92059"/>
                  </a:lnTo>
                  <a:lnTo>
                    <a:pt x="64612" y="90987"/>
                  </a:lnTo>
                  <a:lnTo>
                    <a:pt x="65708" y="89892"/>
                  </a:lnTo>
                  <a:lnTo>
                    <a:pt x="66780" y="88796"/>
                  </a:lnTo>
                  <a:lnTo>
                    <a:pt x="68947" y="86531"/>
                  </a:lnTo>
                  <a:lnTo>
                    <a:pt x="71066" y="84241"/>
                  </a:lnTo>
                  <a:lnTo>
                    <a:pt x="73185" y="81903"/>
                  </a:lnTo>
                  <a:lnTo>
                    <a:pt x="75279" y="79565"/>
                  </a:lnTo>
                  <a:lnTo>
                    <a:pt x="79420" y="74865"/>
                  </a:lnTo>
                  <a:lnTo>
                    <a:pt x="81490" y="72527"/>
                  </a:lnTo>
                  <a:lnTo>
                    <a:pt x="83560" y="70238"/>
                  </a:lnTo>
                  <a:lnTo>
                    <a:pt x="85630" y="67973"/>
                  </a:lnTo>
                  <a:lnTo>
                    <a:pt x="87724" y="65756"/>
                  </a:lnTo>
                  <a:lnTo>
                    <a:pt x="88772" y="64685"/>
                  </a:lnTo>
                  <a:lnTo>
                    <a:pt x="89819" y="63613"/>
                  </a:lnTo>
                  <a:lnTo>
                    <a:pt x="90866" y="62566"/>
                  </a:lnTo>
                  <a:lnTo>
                    <a:pt x="91938" y="61543"/>
                  </a:lnTo>
                  <a:lnTo>
                    <a:pt x="92985" y="60545"/>
                  </a:lnTo>
                  <a:lnTo>
                    <a:pt x="94057" y="59570"/>
                  </a:lnTo>
                  <a:lnTo>
                    <a:pt x="95128" y="58621"/>
                  </a:lnTo>
                  <a:lnTo>
                    <a:pt x="96224" y="57695"/>
                  </a:lnTo>
                  <a:lnTo>
                    <a:pt x="97320" y="56794"/>
                  </a:lnTo>
                  <a:lnTo>
                    <a:pt x="98416" y="55942"/>
                  </a:lnTo>
                  <a:lnTo>
                    <a:pt x="99512" y="55089"/>
                  </a:lnTo>
                  <a:lnTo>
                    <a:pt x="100632" y="54286"/>
                  </a:lnTo>
                  <a:lnTo>
                    <a:pt x="101947" y="53409"/>
                  </a:lnTo>
                  <a:lnTo>
                    <a:pt x="103263" y="52532"/>
                  </a:lnTo>
                  <a:lnTo>
                    <a:pt x="104626" y="51704"/>
                  </a:lnTo>
                  <a:lnTo>
                    <a:pt x="106015" y="50900"/>
                  </a:lnTo>
                  <a:lnTo>
                    <a:pt x="107403" y="50145"/>
                  </a:lnTo>
                  <a:lnTo>
                    <a:pt x="108815" y="49415"/>
                  </a:lnTo>
                  <a:lnTo>
                    <a:pt x="110252" y="48733"/>
                  </a:lnTo>
                  <a:lnTo>
                    <a:pt x="111714" y="48075"/>
                  </a:lnTo>
                  <a:lnTo>
                    <a:pt x="113175" y="47491"/>
                  </a:lnTo>
                  <a:lnTo>
                    <a:pt x="114660" y="46931"/>
                  </a:lnTo>
                  <a:lnTo>
                    <a:pt x="116170" y="46419"/>
                  </a:lnTo>
                  <a:lnTo>
                    <a:pt x="117680" y="45981"/>
                  </a:lnTo>
                  <a:lnTo>
                    <a:pt x="119215" y="45567"/>
                  </a:lnTo>
                  <a:lnTo>
                    <a:pt x="119994" y="45396"/>
                  </a:lnTo>
                  <a:lnTo>
                    <a:pt x="120773" y="45226"/>
                  </a:lnTo>
                  <a:lnTo>
                    <a:pt x="121553" y="45080"/>
                  </a:lnTo>
                  <a:lnTo>
                    <a:pt x="122332" y="44934"/>
                  </a:lnTo>
                  <a:lnTo>
                    <a:pt x="123136" y="44812"/>
                  </a:lnTo>
                  <a:lnTo>
                    <a:pt x="123915" y="44714"/>
                  </a:lnTo>
                  <a:lnTo>
                    <a:pt x="124816" y="44617"/>
                  </a:lnTo>
                  <a:lnTo>
                    <a:pt x="125693" y="44568"/>
                  </a:lnTo>
                  <a:lnTo>
                    <a:pt x="126570" y="44520"/>
                  </a:lnTo>
                  <a:lnTo>
                    <a:pt x="127422" y="44495"/>
                  </a:lnTo>
                  <a:lnTo>
                    <a:pt x="128299" y="44520"/>
                  </a:lnTo>
                  <a:lnTo>
                    <a:pt x="129151" y="44544"/>
                  </a:lnTo>
                  <a:lnTo>
                    <a:pt x="130028" y="44593"/>
                  </a:lnTo>
                  <a:lnTo>
                    <a:pt x="130880" y="44666"/>
                  </a:lnTo>
                  <a:lnTo>
                    <a:pt x="131709" y="44763"/>
                  </a:lnTo>
                  <a:lnTo>
                    <a:pt x="132561" y="44861"/>
                  </a:lnTo>
                  <a:lnTo>
                    <a:pt x="133413" y="45007"/>
                  </a:lnTo>
                  <a:lnTo>
                    <a:pt x="134241" y="45153"/>
                  </a:lnTo>
                  <a:lnTo>
                    <a:pt x="135922" y="45469"/>
                  </a:lnTo>
                  <a:lnTo>
                    <a:pt x="137602" y="45859"/>
                  </a:lnTo>
                  <a:lnTo>
                    <a:pt x="139258" y="46273"/>
                  </a:lnTo>
                  <a:lnTo>
                    <a:pt x="140914" y="46711"/>
                  </a:lnTo>
                  <a:lnTo>
                    <a:pt x="144251" y="47661"/>
                  </a:lnTo>
                  <a:lnTo>
                    <a:pt x="145907" y="48124"/>
                  </a:lnTo>
                  <a:lnTo>
                    <a:pt x="147588" y="48587"/>
                  </a:lnTo>
                  <a:lnTo>
                    <a:pt x="149268" y="49025"/>
                  </a:lnTo>
                  <a:lnTo>
                    <a:pt x="150973" y="49439"/>
                  </a:lnTo>
                  <a:lnTo>
                    <a:pt x="152361" y="49756"/>
                  </a:lnTo>
                  <a:lnTo>
                    <a:pt x="153749" y="49999"/>
                  </a:lnTo>
                  <a:lnTo>
                    <a:pt x="154456" y="50097"/>
                  </a:lnTo>
                  <a:lnTo>
                    <a:pt x="155137" y="50170"/>
                  </a:lnTo>
                  <a:lnTo>
                    <a:pt x="155819" y="50243"/>
                  </a:lnTo>
                  <a:lnTo>
                    <a:pt x="156501" y="50292"/>
                  </a:lnTo>
                  <a:lnTo>
                    <a:pt x="157183" y="50316"/>
                  </a:lnTo>
                  <a:lnTo>
                    <a:pt x="157865" y="50340"/>
                  </a:lnTo>
                  <a:lnTo>
                    <a:pt x="158523" y="50340"/>
                  </a:lnTo>
                  <a:lnTo>
                    <a:pt x="159205" y="50316"/>
                  </a:lnTo>
                  <a:lnTo>
                    <a:pt x="159862" y="50292"/>
                  </a:lnTo>
                  <a:lnTo>
                    <a:pt x="160520" y="50243"/>
                  </a:lnTo>
                  <a:lnTo>
                    <a:pt x="161177" y="50170"/>
                  </a:lnTo>
                  <a:lnTo>
                    <a:pt x="161835" y="50097"/>
                  </a:lnTo>
                  <a:lnTo>
                    <a:pt x="162492" y="49999"/>
                  </a:lnTo>
                  <a:lnTo>
                    <a:pt x="163150" y="49877"/>
                  </a:lnTo>
                  <a:lnTo>
                    <a:pt x="163783" y="49731"/>
                  </a:lnTo>
                  <a:lnTo>
                    <a:pt x="164416" y="49585"/>
                  </a:lnTo>
                  <a:lnTo>
                    <a:pt x="165074" y="49390"/>
                  </a:lnTo>
                  <a:lnTo>
                    <a:pt x="165707" y="49196"/>
                  </a:lnTo>
                  <a:lnTo>
                    <a:pt x="166340" y="49001"/>
                  </a:lnTo>
                  <a:lnTo>
                    <a:pt x="166974" y="48757"/>
                  </a:lnTo>
                  <a:lnTo>
                    <a:pt x="167583" y="48514"/>
                  </a:lnTo>
                  <a:lnTo>
                    <a:pt x="168216" y="48246"/>
                  </a:lnTo>
                  <a:lnTo>
                    <a:pt x="168825" y="47954"/>
                  </a:lnTo>
                  <a:lnTo>
                    <a:pt x="169458" y="47637"/>
                  </a:lnTo>
                  <a:lnTo>
                    <a:pt x="170067" y="47320"/>
                  </a:lnTo>
                  <a:lnTo>
                    <a:pt x="170676" y="46955"/>
                  </a:lnTo>
                  <a:lnTo>
                    <a:pt x="171260" y="46590"/>
                  </a:lnTo>
                  <a:lnTo>
                    <a:pt x="171869" y="46200"/>
                  </a:lnTo>
                  <a:lnTo>
                    <a:pt x="172940" y="45445"/>
                  </a:lnTo>
                  <a:lnTo>
                    <a:pt x="173988" y="44666"/>
                  </a:lnTo>
                  <a:lnTo>
                    <a:pt x="174962" y="43838"/>
                  </a:lnTo>
                  <a:lnTo>
                    <a:pt x="175936" y="42985"/>
                  </a:lnTo>
                  <a:lnTo>
                    <a:pt x="176862" y="42108"/>
                  </a:lnTo>
                  <a:lnTo>
                    <a:pt x="177763" y="41207"/>
                  </a:lnTo>
                  <a:lnTo>
                    <a:pt x="178639" y="40258"/>
                  </a:lnTo>
                  <a:lnTo>
                    <a:pt x="179492" y="39308"/>
                  </a:lnTo>
                  <a:lnTo>
                    <a:pt x="180320" y="38334"/>
                  </a:lnTo>
                  <a:lnTo>
                    <a:pt x="181124" y="37335"/>
                  </a:lnTo>
                  <a:lnTo>
                    <a:pt x="181903" y="36312"/>
                  </a:lnTo>
                  <a:lnTo>
                    <a:pt x="182658" y="35265"/>
                  </a:lnTo>
                  <a:lnTo>
                    <a:pt x="183413" y="34218"/>
                  </a:lnTo>
                  <a:lnTo>
                    <a:pt x="184168" y="33170"/>
                  </a:lnTo>
                  <a:lnTo>
                    <a:pt x="185629" y="31027"/>
                  </a:lnTo>
                  <a:lnTo>
                    <a:pt x="188479" y="26692"/>
                  </a:lnTo>
                  <a:lnTo>
                    <a:pt x="189940" y="24549"/>
                  </a:lnTo>
                  <a:lnTo>
                    <a:pt x="191401" y="22406"/>
                  </a:lnTo>
                  <a:lnTo>
                    <a:pt x="192156" y="21359"/>
                  </a:lnTo>
                  <a:lnTo>
                    <a:pt x="192935" y="20336"/>
                  </a:lnTo>
                  <a:lnTo>
                    <a:pt x="193715" y="19313"/>
                  </a:lnTo>
                  <a:lnTo>
                    <a:pt x="194518" y="18314"/>
                  </a:lnTo>
                  <a:lnTo>
                    <a:pt x="195347" y="17340"/>
                  </a:lnTo>
                  <a:lnTo>
                    <a:pt x="196199" y="16366"/>
                  </a:lnTo>
                  <a:lnTo>
                    <a:pt x="197076" y="15441"/>
                  </a:lnTo>
                  <a:lnTo>
                    <a:pt x="197977" y="14515"/>
                  </a:lnTo>
                  <a:lnTo>
                    <a:pt x="198610" y="13931"/>
                  </a:lnTo>
                  <a:lnTo>
                    <a:pt x="199243" y="13346"/>
                  </a:lnTo>
                  <a:lnTo>
                    <a:pt x="199876" y="12786"/>
                  </a:lnTo>
                  <a:lnTo>
                    <a:pt x="200534" y="12250"/>
                  </a:lnTo>
                  <a:lnTo>
                    <a:pt x="201216" y="11714"/>
                  </a:lnTo>
                  <a:lnTo>
                    <a:pt x="201874" y="11227"/>
                  </a:lnTo>
                  <a:lnTo>
                    <a:pt x="202580" y="10740"/>
                  </a:lnTo>
                  <a:lnTo>
                    <a:pt x="203262" y="10253"/>
                  </a:lnTo>
                  <a:lnTo>
                    <a:pt x="203992" y="9815"/>
                  </a:lnTo>
                  <a:lnTo>
                    <a:pt x="204699" y="9376"/>
                  </a:lnTo>
                  <a:lnTo>
                    <a:pt x="205429" y="8962"/>
                  </a:lnTo>
                  <a:lnTo>
                    <a:pt x="206160" y="8548"/>
                  </a:lnTo>
                  <a:lnTo>
                    <a:pt x="206915" y="8183"/>
                  </a:lnTo>
                  <a:lnTo>
                    <a:pt x="207670" y="7818"/>
                  </a:lnTo>
                  <a:lnTo>
                    <a:pt x="208425" y="7452"/>
                  </a:lnTo>
                  <a:lnTo>
                    <a:pt x="209180" y="7136"/>
                  </a:lnTo>
                  <a:lnTo>
                    <a:pt x="209959" y="6819"/>
                  </a:lnTo>
                  <a:lnTo>
                    <a:pt x="210763" y="6503"/>
                  </a:lnTo>
                  <a:lnTo>
                    <a:pt x="211542" y="6235"/>
                  </a:lnTo>
                  <a:lnTo>
                    <a:pt x="212346" y="5967"/>
                  </a:lnTo>
                  <a:lnTo>
                    <a:pt x="213150" y="5723"/>
                  </a:lnTo>
                  <a:lnTo>
                    <a:pt x="213953" y="5480"/>
                  </a:lnTo>
                  <a:lnTo>
                    <a:pt x="214757" y="5285"/>
                  </a:lnTo>
                  <a:lnTo>
                    <a:pt x="215585" y="5090"/>
                  </a:lnTo>
                  <a:lnTo>
                    <a:pt x="216413" y="4895"/>
                  </a:lnTo>
                  <a:lnTo>
                    <a:pt x="217241" y="4725"/>
                  </a:lnTo>
                  <a:lnTo>
                    <a:pt x="218069" y="4579"/>
                  </a:lnTo>
                  <a:lnTo>
                    <a:pt x="218922" y="4457"/>
                  </a:lnTo>
                  <a:lnTo>
                    <a:pt x="219774" y="4335"/>
                  </a:lnTo>
                  <a:lnTo>
                    <a:pt x="220602" y="4238"/>
                  </a:lnTo>
                  <a:lnTo>
                    <a:pt x="221454" y="4140"/>
                  </a:lnTo>
                  <a:lnTo>
                    <a:pt x="222307" y="4092"/>
                  </a:lnTo>
                  <a:lnTo>
                    <a:pt x="223378" y="4018"/>
                  </a:lnTo>
                  <a:lnTo>
                    <a:pt x="224426" y="3970"/>
                  </a:lnTo>
                  <a:lnTo>
                    <a:pt x="226544" y="3970"/>
                  </a:lnTo>
                  <a:lnTo>
                    <a:pt x="227567" y="3994"/>
                  </a:lnTo>
                  <a:lnTo>
                    <a:pt x="228615" y="4043"/>
                  </a:lnTo>
                  <a:lnTo>
                    <a:pt x="229638" y="4116"/>
                  </a:lnTo>
                  <a:lnTo>
                    <a:pt x="230660" y="4213"/>
                  </a:lnTo>
                  <a:lnTo>
                    <a:pt x="231683" y="4335"/>
                  </a:lnTo>
                  <a:lnTo>
                    <a:pt x="232682" y="4481"/>
                  </a:lnTo>
                  <a:lnTo>
                    <a:pt x="233680" y="4627"/>
                  </a:lnTo>
                  <a:lnTo>
                    <a:pt x="234679" y="4822"/>
                  </a:lnTo>
                  <a:lnTo>
                    <a:pt x="235677" y="5017"/>
                  </a:lnTo>
                  <a:lnTo>
                    <a:pt x="236652" y="5236"/>
                  </a:lnTo>
                  <a:lnTo>
                    <a:pt x="237650" y="5455"/>
                  </a:lnTo>
                  <a:lnTo>
                    <a:pt x="238624" y="5723"/>
                  </a:lnTo>
                  <a:lnTo>
                    <a:pt x="239598" y="5991"/>
                  </a:lnTo>
                  <a:lnTo>
                    <a:pt x="240548" y="6283"/>
                  </a:lnTo>
                  <a:lnTo>
                    <a:pt x="241522" y="6600"/>
                  </a:lnTo>
                  <a:lnTo>
                    <a:pt x="242472" y="6917"/>
                  </a:lnTo>
                  <a:lnTo>
                    <a:pt x="243422" y="7258"/>
                  </a:lnTo>
                  <a:lnTo>
                    <a:pt x="244348" y="7623"/>
                  </a:lnTo>
                  <a:lnTo>
                    <a:pt x="245297" y="7988"/>
                  </a:lnTo>
                  <a:lnTo>
                    <a:pt x="246223" y="8378"/>
                  </a:lnTo>
                  <a:lnTo>
                    <a:pt x="247148" y="8792"/>
                  </a:lnTo>
                  <a:lnTo>
                    <a:pt x="248074" y="9206"/>
                  </a:lnTo>
                  <a:lnTo>
                    <a:pt x="248975" y="9644"/>
                  </a:lnTo>
                  <a:lnTo>
                    <a:pt x="249876" y="10083"/>
                  </a:lnTo>
                  <a:lnTo>
                    <a:pt x="251678" y="11008"/>
                  </a:lnTo>
                  <a:lnTo>
                    <a:pt x="253456" y="12007"/>
                  </a:lnTo>
                  <a:lnTo>
                    <a:pt x="255210" y="13030"/>
                  </a:lnTo>
                  <a:lnTo>
                    <a:pt x="256963" y="14125"/>
                  </a:lnTo>
                  <a:lnTo>
                    <a:pt x="258668" y="15246"/>
                  </a:lnTo>
                  <a:lnTo>
                    <a:pt x="260373" y="16415"/>
                  </a:lnTo>
                  <a:lnTo>
                    <a:pt x="262029" y="17608"/>
                  </a:lnTo>
                  <a:lnTo>
                    <a:pt x="263685" y="18850"/>
                  </a:lnTo>
                  <a:lnTo>
                    <a:pt x="265317" y="20092"/>
                  </a:lnTo>
                  <a:lnTo>
                    <a:pt x="266948" y="21383"/>
                  </a:lnTo>
                  <a:lnTo>
                    <a:pt x="268531" y="22698"/>
                  </a:lnTo>
                  <a:lnTo>
                    <a:pt x="270115" y="24038"/>
                  </a:lnTo>
                  <a:lnTo>
                    <a:pt x="271649" y="25401"/>
                  </a:lnTo>
                  <a:lnTo>
                    <a:pt x="273183" y="26765"/>
                  </a:lnTo>
                  <a:lnTo>
                    <a:pt x="274693" y="28154"/>
                  </a:lnTo>
                  <a:lnTo>
                    <a:pt x="276203" y="29542"/>
                  </a:lnTo>
                  <a:lnTo>
                    <a:pt x="277689" y="30930"/>
                  </a:lnTo>
                  <a:lnTo>
                    <a:pt x="279126" y="32318"/>
                  </a:lnTo>
                  <a:lnTo>
                    <a:pt x="278882" y="31782"/>
                  </a:lnTo>
                  <a:lnTo>
                    <a:pt x="278614" y="31246"/>
                  </a:lnTo>
                  <a:lnTo>
                    <a:pt x="278030" y="30151"/>
                  </a:lnTo>
                  <a:lnTo>
                    <a:pt x="277396" y="29103"/>
                  </a:lnTo>
                  <a:lnTo>
                    <a:pt x="276690" y="28032"/>
                  </a:lnTo>
                  <a:lnTo>
                    <a:pt x="275960" y="26985"/>
                  </a:lnTo>
                  <a:lnTo>
                    <a:pt x="275156" y="25962"/>
                  </a:lnTo>
                  <a:lnTo>
                    <a:pt x="274328" y="24939"/>
                  </a:lnTo>
                  <a:lnTo>
                    <a:pt x="273427" y="23940"/>
                  </a:lnTo>
                  <a:lnTo>
                    <a:pt x="272526" y="22942"/>
                  </a:lnTo>
                  <a:lnTo>
                    <a:pt x="271551" y="21968"/>
                  </a:lnTo>
                  <a:lnTo>
                    <a:pt x="270553" y="20993"/>
                  </a:lnTo>
                  <a:lnTo>
                    <a:pt x="269530" y="20044"/>
                  </a:lnTo>
                  <a:lnTo>
                    <a:pt x="268458" y="19118"/>
                  </a:lnTo>
                  <a:lnTo>
                    <a:pt x="267387" y="18193"/>
                  </a:lnTo>
                  <a:lnTo>
                    <a:pt x="266267" y="17292"/>
                  </a:lnTo>
                  <a:lnTo>
                    <a:pt x="265146" y="16415"/>
                  </a:lnTo>
                  <a:lnTo>
                    <a:pt x="264002" y="15562"/>
                  </a:lnTo>
                  <a:lnTo>
                    <a:pt x="262857" y="14710"/>
                  </a:lnTo>
                  <a:lnTo>
                    <a:pt x="261664" y="13906"/>
                  </a:lnTo>
                  <a:lnTo>
                    <a:pt x="260495" y="13103"/>
                  </a:lnTo>
                  <a:lnTo>
                    <a:pt x="259301" y="12323"/>
                  </a:lnTo>
                  <a:lnTo>
                    <a:pt x="258108" y="11544"/>
                  </a:lnTo>
                  <a:lnTo>
                    <a:pt x="256914" y="10813"/>
                  </a:lnTo>
                  <a:lnTo>
                    <a:pt x="255745" y="10107"/>
                  </a:lnTo>
                  <a:lnTo>
                    <a:pt x="254552" y="9401"/>
                  </a:lnTo>
                  <a:lnTo>
                    <a:pt x="253383" y="8743"/>
                  </a:lnTo>
                  <a:lnTo>
                    <a:pt x="252214" y="8110"/>
                  </a:lnTo>
                  <a:lnTo>
                    <a:pt x="251069" y="7477"/>
                  </a:lnTo>
                  <a:lnTo>
                    <a:pt x="249925" y="6892"/>
                  </a:lnTo>
                  <a:lnTo>
                    <a:pt x="248804" y="6332"/>
                  </a:lnTo>
                  <a:lnTo>
                    <a:pt x="246661" y="5285"/>
                  </a:lnTo>
                  <a:lnTo>
                    <a:pt x="245005" y="4554"/>
                  </a:lnTo>
                  <a:lnTo>
                    <a:pt x="243349" y="3872"/>
                  </a:lnTo>
                  <a:lnTo>
                    <a:pt x="241669" y="3215"/>
                  </a:lnTo>
                  <a:lnTo>
                    <a:pt x="239964" y="2630"/>
                  </a:lnTo>
                  <a:lnTo>
                    <a:pt x="238235" y="2119"/>
                  </a:lnTo>
                  <a:lnTo>
                    <a:pt x="237358" y="1875"/>
                  </a:lnTo>
                  <a:lnTo>
                    <a:pt x="236505" y="1632"/>
                  </a:lnTo>
                  <a:lnTo>
                    <a:pt x="235629" y="1413"/>
                  </a:lnTo>
                  <a:lnTo>
                    <a:pt x="234752" y="1218"/>
                  </a:lnTo>
                  <a:lnTo>
                    <a:pt x="233875" y="1023"/>
                  </a:lnTo>
                  <a:lnTo>
                    <a:pt x="232998" y="852"/>
                  </a:lnTo>
                  <a:lnTo>
                    <a:pt x="232097" y="706"/>
                  </a:lnTo>
                  <a:lnTo>
                    <a:pt x="231221" y="560"/>
                  </a:lnTo>
                  <a:lnTo>
                    <a:pt x="230344" y="438"/>
                  </a:lnTo>
                  <a:lnTo>
                    <a:pt x="229443" y="341"/>
                  </a:lnTo>
                  <a:lnTo>
                    <a:pt x="228542" y="244"/>
                  </a:lnTo>
                  <a:lnTo>
                    <a:pt x="227665" y="170"/>
                  </a:lnTo>
                  <a:lnTo>
                    <a:pt x="226764" y="97"/>
                  </a:lnTo>
                  <a:lnTo>
                    <a:pt x="225863" y="49"/>
                  </a:lnTo>
                  <a:lnTo>
                    <a:pt x="224961" y="24"/>
                  </a:lnTo>
                  <a:lnTo>
                    <a:pt x="22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6" name="Google Shape;206;p19"/>
          <p:cNvGrpSpPr/>
          <p:nvPr/>
        </p:nvGrpSpPr>
        <p:grpSpPr>
          <a:xfrm rot="-1824645">
            <a:off x="6254773" y="3846765"/>
            <a:ext cx="4582387" cy="2176971"/>
            <a:chOff x="238125" y="1284825"/>
            <a:chExt cx="7143775" cy="3134400"/>
          </a:xfrm>
        </p:grpSpPr>
        <p:sp>
          <p:nvSpPr>
            <p:cNvPr id="207" name="Google Shape;207;p19"/>
            <p:cNvSpPr/>
            <p:nvPr/>
          </p:nvSpPr>
          <p:spPr>
            <a:xfrm>
              <a:off x="403125" y="1688475"/>
              <a:ext cx="6978775" cy="2730750"/>
            </a:xfrm>
            <a:custGeom>
              <a:avLst/>
              <a:gdLst/>
              <a:ahLst/>
              <a:cxnLst/>
              <a:rect l="l" t="t" r="r" b="b"/>
              <a:pathLst>
                <a:path w="279151" h="109230" extrusionOk="0">
                  <a:moveTo>
                    <a:pt x="223184" y="1"/>
                  </a:moveTo>
                  <a:lnTo>
                    <a:pt x="222283" y="25"/>
                  </a:lnTo>
                  <a:lnTo>
                    <a:pt x="221381" y="50"/>
                  </a:lnTo>
                  <a:lnTo>
                    <a:pt x="220480" y="98"/>
                  </a:lnTo>
                  <a:lnTo>
                    <a:pt x="219579" y="171"/>
                  </a:lnTo>
                  <a:lnTo>
                    <a:pt x="218678" y="269"/>
                  </a:lnTo>
                  <a:lnTo>
                    <a:pt x="217874" y="366"/>
                  </a:lnTo>
                  <a:lnTo>
                    <a:pt x="217046" y="488"/>
                  </a:lnTo>
                  <a:lnTo>
                    <a:pt x="216267" y="610"/>
                  </a:lnTo>
                  <a:lnTo>
                    <a:pt x="215463" y="756"/>
                  </a:lnTo>
                  <a:lnTo>
                    <a:pt x="214660" y="902"/>
                  </a:lnTo>
                  <a:lnTo>
                    <a:pt x="213880" y="1072"/>
                  </a:lnTo>
                  <a:lnTo>
                    <a:pt x="213101" y="1267"/>
                  </a:lnTo>
                  <a:lnTo>
                    <a:pt x="212322" y="1462"/>
                  </a:lnTo>
                  <a:lnTo>
                    <a:pt x="211542" y="1681"/>
                  </a:lnTo>
                  <a:lnTo>
                    <a:pt x="210763" y="1925"/>
                  </a:lnTo>
                  <a:lnTo>
                    <a:pt x="210008" y="2168"/>
                  </a:lnTo>
                  <a:lnTo>
                    <a:pt x="209253" y="2436"/>
                  </a:lnTo>
                  <a:lnTo>
                    <a:pt x="208498" y="2704"/>
                  </a:lnTo>
                  <a:lnTo>
                    <a:pt x="207767" y="2996"/>
                  </a:lnTo>
                  <a:lnTo>
                    <a:pt x="207037" y="3313"/>
                  </a:lnTo>
                  <a:lnTo>
                    <a:pt x="206306" y="3630"/>
                  </a:lnTo>
                  <a:lnTo>
                    <a:pt x="205575" y="3971"/>
                  </a:lnTo>
                  <a:lnTo>
                    <a:pt x="204869" y="4336"/>
                  </a:lnTo>
                  <a:lnTo>
                    <a:pt x="204163" y="4701"/>
                  </a:lnTo>
                  <a:lnTo>
                    <a:pt x="203481" y="5091"/>
                  </a:lnTo>
                  <a:lnTo>
                    <a:pt x="202775" y="5481"/>
                  </a:lnTo>
                  <a:lnTo>
                    <a:pt x="202093" y="5895"/>
                  </a:lnTo>
                  <a:lnTo>
                    <a:pt x="201435" y="6333"/>
                  </a:lnTo>
                  <a:lnTo>
                    <a:pt x="200778" y="6796"/>
                  </a:lnTo>
                  <a:lnTo>
                    <a:pt x="200120" y="7258"/>
                  </a:lnTo>
                  <a:lnTo>
                    <a:pt x="199462" y="7721"/>
                  </a:lnTo>
                  <a:lnTo>
                    <a:pt x="198829" y="8233"/>
                  </a:lnTo>
                  <a:lnTo>
                    <a:pt x="198220" y="8744"/>
                  </a:lnTo>
                  <a:lnTo>
                    <a:pt x="197587" y="9255"/>
                  </a:lnTo>
                  <a:lnTo>
                    <a:pt x="196978" y="9791"/>
                  </a:lnTo>
                  <a:lnTo>
                    <a:pt x="196394" y="10351"/>
                  </a:lnTo>
                  <a:lnTo>
                    <a:pt x="195809" y="10936"/>
                  </a:lnTo>
                  <a:lnTo>
                    <a:pt x="194859" y="11910"/>
                  </a:lnTo>
                  <a:lnTo>
                    <a:pt x="193958" y="12933"/>
                  </a:lnTo>
                  <a:lnTo>
                    <a:pt x="193057" y="13980"/>
                  </a:lnTo>
                  <a:lnTo>
                    <a:pt x="192180" y="15052"/>
                  </a:lnTo>
                  <a:lnTo>
                    <a:pt x="191352" y="16148"/>
                  </a:lnTo>
                  <a:lnTo>
                    <a:pt x="190524" y="17244"/>
                  </a:lnTo>
                  <a:lnTo>
                    <a:pt x="189696" y="18388"/>
                  </a:lnTo>
                  <a:lnTo>
                    <a:pt x="188893" y="19533"/>
                  </a:lnTo>
                  <a:lnTo>
                    <a:pt x="187334" y="21847"/>
                  </a:lnTo>
                  <a:lnTo>
                    <a:pt x="185775" y="24209"/>
                  </a:lnTo>
                  <a:lnTo>
                    <a:pt x="184217" y="26547"/>
                  </a:lnTo>
                  <a:lnTo>
                    <a:pt x="182658" y="28885"/>
                  </a:lnTo>
                  <a:lnTo>
                    <a:pt x="181854" y="30030"/>
                  </a:lnTo>
                  <a:lnTo>
                    <a:pt x="181026" y="31174"/>
                  </a:lnTo>
                  <a:lnTo>
                    <a:pt x="180198" y="32295"/>
                  </a:lnTo>
                  <a:lnTo>
                    <a:pt x="179370" y="33391"/>
                  </a:lnTo>
                  <a:lnTo>
                    <a:pt x="178493" y="34486"/>
                  </a:lnTo>
                  <a:lnTo>
                    <a:pt x="177592" y="35534"/>
                  </a:lnTo>
                  <a:lnTo>
                    <a:pt x="176691" y="36557"/>
                  </a:lnTo>
                  <a:lnTo>
                    <a:pt x="175741" y="37555"/>
                  </a:lnTo>
                  <a:lnTo>
                    <a:pt x="174767" y="38529"/>
                  </a:lnTo>
                  <a:lnTo>
                    <a:pt x="173769" y="39455"/>
                  </a:lnTo>
                  <a:lnTo>
                    <a:pt x="172721" y="40331"/>
                  </a:lnTo>
                  <a:lnTo>
                    <a:pt x="172186" y="40770"/>
                  </a:lnTo>
                  <a:lnTo>
                    <a:pt x="171625" y="41184"/>
                  </a:lnTo>
                  <a:lnTo>
                    <a:pt x="171090" y="41598"/>
                  </a:lnTo>
                  <a:lnTo>
                    <a:pt x="170505" y="41988"/>
                  </a:lnTo>
                  <a:lnTo>
                    <a:pt x="169945" y="42377"/>
                  </a:lnTo>
                  <a:lnTo>
                    <a:pt x="169336" y="42743"/>
                  </a:lnTo>
                  <a:lnTo>
                    <a:pt x="168752" y="43108"/>
                  </a:lnTo>
                  <a:lnTo>
                    <a:pt x="168143" y="43449"/>
                  </a:lnTo>
                  <a:lnTo>
                    <a:pt x="167510" y="43790"/>
                  </a:lnTo>
                  <a:lnTo>
                    <a:pt x="166876" y="44106"/>
                  </a:lnTo>
                  <a:lnTo>
                    <a:pt x="166267" y="44399"/>
                  </a:lnTo>
                  <a:lnTo>
                    <a:pt x="165634" y="44667"/>
                  </a:lnTo>
                  <a:lnTo>
                    <a:pt x="165025" y="44910"/>
                  </a:lnTo>
                  <a:lnTo>
                    <a:pt x="164416" y="45129"/>
                  </a:lnTo>
                  <a:lnTo>
                    <a:pt x="163783" y="45324"/>
                  </a:lnTo>
                  <a:lnTo>
                    <a:pt x="163174" y="45519"/>
                  </a:lnTo>
                  <a:lnTo>
                    <a:pt x="162566" y="45665"/>
                  </a:lnTo>
                  <a:lnTo>
                    <a:pt x="161957" y="45811"/>
                  </a:lnTo>
                  <a:lnTo>
                    <a:pt x="161323" y="45933"/>
                  </a:lnTo>
                  <a:lnTo>
                    <a:pt x="160715" y="46030"/>
                  </a:lnTo>
                  <a:lnTo>
                    <a:pt x="160106" y="46128"/>
                  </a:lnTo>
                  <a:lnTo>
                    <a:pt x="159497" y="46177"/>
                  </a:lnTo>
                  <a:lnTo>
                    <a:pt x="158888" y="46250"/>
                  </a:lnTo>
                  <a:lnTo>
                    <a:pt x="158279" y="46274"/>
                  </a:lnTo>
                  <a:lnTo>
                    <a:pt x="157646" y="46298"/>
                  </a:lnTo>
                  <a:lnTo>
                    <a:pt x="157037" y="46298"/>
                  </a:lnTo>
                  <a:lnTo>
                    <a:pt x="155819" y="46250"/>
                  </a:lnTo>
                  <a:lnTo>
                    <a:pt x="154602" y="46177"/>
                  </a:lnTo>
                  <a:lnTo>
                    <a:pt x="153384" y="46030"/>
                  </a:lnTo>
                  <a:lnTo>
                    <a:pt x="152166" y="45860"/>
                  </a:lnTo>
                  <a:lnTo>
                    <a:pt x="150924" y="45641"/>
                  </a:lnTo>
                  <a:lnTo>
                    <a:pt x="149706" y="45397"/>
                  </a:lnTo>
                  <a:lnTo>
                    <a:pt x="148489" y="45105"/>
                  </a:lnTo>
                  <a:lnTo>
                    <a:pt x="147271" y="44813"/>
                  </a:lnTo>
                  <a:lnTo>
                    <a:pt x="146053" y="44472"/>
                  </a:lnTo>
                  <a:lnTo>
                    <a:pt x="144836" y="44155"/>
                  </a:lnTo>
                  <a:lnTo>
                    <a:pt x="142376" y="43449"/>
                  </a:lnTo>
                  <a:lnTo>
                    <a:pt x="139916" y="42743"/>
                  </a:lnTo>
                  <a:lnTo>
                    <a:pt x="137481" y="42061"/>
                  </a:lnTo>
                  <a:lnTo>
                    <a:pt x="136238" y="41744"/>
                  </a:lnTo>
                  <a:lnTo>
                    <a:pt x="135021" y="41452"/>
                  </a:lnTo>
                  <a:lnTo>
                    <a:pt x="133779" y="41184"/>
                  </a:lnTo>
                  <a:lnTo>
                    <a:pt x="132537" y="40965"/>
                  </a:lnTo>
                  <a:lnTo>
                    <a:pt x="131295" y="40770"/>
                  </a:lnTo>
                  <a:lnTo>
                    <a:pt x="130052" y="40624"/>
                  </a:lnTo>
                  <a:lnTo>
                    <a:pt x="128835" y="40502"/>
                  </a:lnTo>
                  <a:lnTo>
                    <a:pt x="127568" y="40453"/>
                  </a:lnTo>
                  <a:lnTo>
                    <a:pt x="125523" y="40453"/>
                  </a:lnTo>
                  <a:lnTo>
                    <a:pt x="124500" y="40502"/>
                  </a:lnTo>
                  <a:lnTo>
                    <a:pt x="123501" y="40575"/>
                  </a:lnTo>
                  <a:lnTo>
                    <a:pt x="122503" y="40648"/>
                  </a:lnTo>
                  <a:lnTo>
                    <a:pt x="121504" y="40770"/>
                  </a:lnTo>
                  <a:lnTo>
                    <a:pt x="120530" y="40916"/>
                  </a:lnTo>
                  <a:lnTo>
                    <a:pt x="119556" y="41086"/>
                  </a:lnTo>
                  <a:lnTo>
                    <a:pt x="118582" y="41257"/>
                  </a:lnTo>
                  <a:lnTo>
                    <a:pt x="117607" y="41476"/>
                  </a:lnTo>
                  <a:lnTo>
                    <a:pt x="116658" y="41695"/>
                  </a:lnTo>
                  <a:lnTo>
                    <a:pt x="115708" y="41963"/>
                  </a:lnTo>
                  <a:lnTo>
                    <a:pt x="114782" y="42231"/>
                  </a:lnTo>
                  <a:lnTo>
                    <a:pt x="113857" y="42523"/>
                  </a:lnTo>
                  <a:lnTo>
                    <a:pt x="112931" y="42840"/>
                  </a:lnTo>
                  <a:lnTo>
                    <a:pt x="112006" y="43181"/>
                  </a:lnTo>
                  <a:lnTo>
                    <a:pt x="111105" y="43522"/>
                  </a:lnTo>
                  <a:lnTo>
                    <a:pt x="110204" y="43912"/>
                  </a:lnTo>
                  <a:lnTo>
                    <a:pt x="109303" y="44301"/>
                  </a:lnTo>
                  <a:lnTo>
                    <a:pt x="108426" y="44691"/>
                  </a:lnTo>
                  <a:lnTo>
                    <a:pt x="107549" y="45129"/>
                  </a:lnTo>
                  <a:lnTo>
                    <a:pt x="106672" y="45568"/>
                  </a:lnTo>
                  <a:lnTo>
                    <a:pt x="105795" y="46030"/>
                  </a:lnTo>
                  <a:lnTo>
                    <a:pt x="104943" y="46493"/>
                  </a:lnTo>
                  <a:lnTo>
                    <a:pt x="104091" y="46980"/>
                  </a:lnTo>
                  <a:lnTo>
                    <a:pt x="103238" y="47492"/>
                  </a:lnTo>
                  <a:lnTo>
                    <a:pt x="102410" y="48003"/>
                  </a:lnTo>
                  <a:lnTo>
                    <a:pt x="101558" y="48539"/>
                  </a:lnTo>
                  <a:lnTo>
                    <a:pt x="99926" y="49659"/>
                  </a:lnTo>
                  <a:lnTo>
                    <a:pt x="98294" y="50804"/>
                  </a:lnTo>
                  <a:lnTo>
                    <a:pt x="96711" y="51997"/>
                  </a:lnTo>
                  <a:lnTo>
                    <a:pt x="95128" y="53239"/>
                  </a:lnTo>
                  <a:lnTo>
                    <a:pt x="93594" y="54530"/>
                  </a:lnTo>
                  <a:lnTo>
                    <a:pt x="92084" y="55845"/>
                  </a:lnTo>
                  <a:lnTo>
                    <a:pt x="90574" y="57185"/>
                  </a:lnTo>
                  <a:lnTo>
                    <a:pt x="89113" y="58573"/>
                  </a:lnTo>
                  <a:lnTo>
                    <a:pt x="87651" y="59961"/>
                  </a:lnTo>
                  <a:lnTo>
                    <a:pt x="86215" y="61374"/>
                  </a:lnTo>
                  <a:lnTo>
                    <a:pt x="84826" y="62810"/>
                  </a:lnTo>
                  <a:lnTo>
                    <a:pt x="83438" y="64247"/>
                  </a:lnTo>
                  <a:lnTo>
                    <a:pt x="82074" y="65709"/>
                  </a:lnTo>
                  <a:lnTo>
                    <a:pt x="80735" y="67170"/>
                  </a:lnTo>
                  <a:lnTo>
                    <a:pt x="78105" y="70068"/>
                  </a:lnTo>
                  <a:lnTo>
                    <a:pt x="75547" y="72942"/>
                  </a:lnTo>
                  <a:lnTo>
                    <a:pt x="73282" y="75475"/>
                  </a:lnTo>
                  <a:lnTo>
                    <a:pt x="70993" y="78032"/>
                  </a:lnTo>
                  <a:lnTo>
                    <a:pt x="68655" y="80589"/>
                  </a:lnTo>
                  <a:lnTo>
                    <a:pt x="67462" y="81880"/>
                  </a:lnTo>
                  <a:lnTo>
                    <a:pt x="66244" y="83146"/>
                  </a:lnTo>
                  <a:lnTo>
                    <a:pt x="65026" y="84388"/>
                  </a:lnTo>
                  <a:lnTo>
                    <a:pt x="63784" y="85630"/>
                  </a:lnTo>
                  <a:lnTo>
                    <a:pt x="62518" y="86848"/>
                  </a:lnTo>
                  <a:lnTo>
                    <a:pt x="61251" y="88066"/>
                  </a:lnTo>
                  <a:lnTo>
                    <a:pt x="59961" y="89259"/>
                  </a:lnTo>
                  <a:lnTo>
                    <a:pt x="58670" y="90404"/>
                  </a:lnTo>
                  <a:lnTo>
                    <a:pt x="57330" y="91548"/>
                  </a:lnTo>
                  <a:lnTo>
                    <a:pt x="55991" y="92669"/>
                  </a:lnTo>
                  <a:lnTo>
                    <a:pt x="54627" y="93740"/>
                  </a:lnTo>
                  <a:lnTo>
                    <a:pt x="53239" y="94788"/>
                  </a:lnTo>
                  <a:lnTo>
                    <a:pt x="51851" y="95810"/>
                  </a:lnTo>
                  <a:lnTo>
                    <a:pt x="50414" y="96785"/>
                  </a:lnTo>
                  <a:lnTo>
                    <a:pt x="48977" y="97710"/>
                  </a:lnTo>
                  <a:lnTo>
                    <a:pt x="47491" y="98611"/>
                  </a:lnTo>
                  <a:lnTo>
                    <a:pt x="46005" y="99464"/>
                  </a:lnTo>
                  <a:lnTo>
                    <a:pt x="44471" y="100267"/>
                  </a:lnTo>
                  <a:lnTo>
                    <a:pt x="42937" y="101022"/>
                  </a:lnTo>
                  <a:lnTo>
                    <a:pt x="42157" y="101388"/>
                  </a:lnTo>
                  <a:lnTo>
                    <a:pt x="41354" y="101729"/>
                  </a:lnTo>
                  <a:lnTo>
                    <a:pt x="40574" y="102045"/>
                  </a:lnTo>
                  <a:lnTo>
                    <a:pt x="39771" y="102362"/>
                  </a:lnTo>
                  <a:lnTo>
                    <a:pt x="38967" y="102678"/>
                  </a:lnTo>
                  <a:lnTo>
                    <a:pt x="38139" y="102971"/>
                  </a:lnTo>
                  <a:lnTo>
                    <a:pt x="37311" y="103238"/>
                  </a:lnTo>
                  <a:lnTo>
                    <a:pt x="36483" y="103482"/>
                  </a:lnTo>
                  <a:lnTo>
                    <a:pt x="35655" y="103726"/>
                  </a:lnTo>
                  <a:lnTo>
                    <a:pt x="34802" y="103969"/>
                  </a:lnTo>
                  <a:lnTo>
                    <a:pt x="33974" y="104164"/>
                  </a:lnTo>
                  <a:lnTo>
                    <a:pt x="33098" y="104359"/>
                  </a:lnTo>
                  <a:lnTo>
                    <a:pt x="32245" y="104554"/>
                  </a:lnTo>
                  <a:lnTo>
                    <a:pt x="31368" y="104700"/>
                  </a:lnTo>
                  <a:lnTo>
                    <a:pt x="30273" y="104870"/>
                  </a:lnTo>
                  <a:lnTo>
                    <a:pt x="29152" y="105016"/>
                  </a:lnTo>
                  <a:lnTo>
                    <a:pt x="28032" y="105114"/>
                  </a:lnTo>
                  <a:lnTo>
                    <a:pt x="26887" y="105162"/>
                  </a:lnTo>
                  <a:lnTo>
                    <a:pt x="25743" y="105187"/>
                  </a:lnTo>
                  <a:lnTo>
                    <a:pt x="24598" y="105162"/>
                  </a:lnTo>
                  <a:lnTo>
                    <a:pt x="23429" y="105114"/>
                  </a:lnTo>
                  <a:lnTo>
                    <a:pt x="22284" y="105016"/>
                  </a:lnTo>
                  <a:lnTo>
                    <a:pt x="21115" y="104895"/>
                  </a:lnTo>
                  <a:lnTo>
                    <a:pt x="19971" y="104724"/>
                  </a:lnTo>
                  <a:lnTo>
                    <a:pt x="18826" y="104505"/>
                  </a:lnTo>
                  <a:lnTo>
                    <a:pt x="17681" y="104261"/>
                  </a:lnTo>
                  <a:lnTo>
                    <a:pt x="16561" y="103969"/>
                  </a:lnTo>
                  <a:lnTo>
                    <a:pt x="15441" y="103653"/>
                  </a:lnTo>
                  <a:lnTo>
                    <a:pt x="14345" y="103263"/>
                  </a:lnTo>
                  <a:lnTo>
                    <a:pt x="13273" y="102873"/>
                  </a:lnTo>
                  <a:lnTo>
                    <a:pt x="12202" y="102410"/>
                  </a:lnTo>
                  <a:lnTo>
                    <a:pt x="11154" y="101923"/>
                  </a:lnTo>
                  <a:lnTo>
                    <a:pt x="10131" y="101412"/>
                  </a:lnTo>
                  <a:lnTo>
                    <a:pt x="9133" y="100827"/>
                  </a:lnTo>
                  <a:lnTo>
                    <a:pt x="8183" y="100219"/>
                  </a:lnTo>
                  <a:lnTo>
                    <a:pt x="7233" y="99585"/>
                  </a:lnTo>
                  <a:lnTo>
                    <a:pt x="6332" y="98879"/>
                  </a:lnTo>
                  <a:lnTo>
                    <a:pt x="5455" y="98148"/>
                  </a:lnTo>
                  <a:lnTo>
                    <a:pt x="4627" y="97393"/>
                  </a:lnTo>
                  <a:lnTo>
                    <a:pt x="3824" y="96565"/>
                  </a:lnTo>
                  <a:lnTo>
                    <a:pt x="3458" y="96151"/>
                  </a:lnTo>
                  <a:lnTo>
                    <a:pt x="3069" y="95713"/>
                  </a:lnTo>
                  <a:lnTo>
                    <a:pt x="2728" y="95275"/>
                  </a:lnTo>
                  <a:lnTo>
                    <a:pt x="2362" y="94812"/>
                  </a:lnTo>
                  <a:lnTo>
                    <a:pt x="2021" y="94349"/>
                  </a:lnTo>
                  <a:lnTo>
                    <a:pt x="1705" y="93886"/>
                  </a:lnTo>
                  <a:lnTo>
                    <a:pt x="1388" y="93399"/>
                  </a:lnTo>
                  <a:lnTo>
                    <a:pt x="1096" y="92888"/>
                  </a:lnTo>
                  <a:lnTo>
                    <a:pt x="804" y="92401"/>
                  </a:lnTo>
                  <a:lnTo>
                    <a:pt x="511" y="91889"/>
                  </a:lnTo>
                  <a:lnTo>
                    <a:pt x="268" y="91354"/>
                  </a:lnTo>
                  <a:lnTo>
                    <a:pt x="0" y="90818"/>
                  </a:lnTo>
                  <a:lnTo>
                    <a:pt x="0" y="90818"/>
                  </a:lnTo>
                  <a:lnTo>
                    <a:pt x="463" y="91816"/>
                  </a:lnTo>
                  <a:lnTo>
                    <a:pt x="950" y="92791"/>
                  </a:lnTo>
                  <a:lnTo>
                    <a:pt x="1461" y="93740"/>
                  </a:lnTo>
                  <a:lnTo>
                    <a:pt x="1997" y="94690"/>
                  </a:lnTo>
                  <a:lnTo>
                    <a:pt x="2557" y="95591"/>
                  </a:lnTo>
                  <a:lnTo>
                    <a:pt x="3142" y="96468"/>
                  </a:lnTo>
                  <a:lnTo>
                    <a:pt x="3726" y="97320"/>
                  </a:lnTo>
                  <a:lnTo>
                    <a:pt x="4359" y="98148"/>
                  </a:lnTo>
                  <a:lnTo>
                    <a:pt x="4993" y="98952"/>
                  </a:lnTo>
                  <a:lnTo>
                    <a:pt x="5650" y="99707"/>
                  </a:lnTo>
                  <a:lnTo>
                    <a:pt x="6332" y="100462"/>
                  </a:lnTo>
                  <a:lnTo>
                    <a:pt x="7038" y="101193"/>
                  </a:lnTo>
                  <a:lnTo>
                    <a:pt x="7769" y="101875"/>
                  </a:lnTo>
                  <a:lnTo>
                    <a:pt x="8500" y="102532"/>
                  </a:lnTo>
                  <a:lnTo>
                    <a:pt x="9279" y="103165"/>
                  </a:lnTo>
                  <a:lnTo>
                    <a:pt x="10058" y="103774"/>
                  </a:lnTo>
                  <a:lnTo>
                    <a:pt x="10862" y="104359"/>
                  </a:lnTo>
                  <a:lnTo>
                    <a:pt x="11690" y="104895"/>
                  </a:lnTo>
                  <a:lnTo>
                    <a:pt x="12543" y="105406"/>
                  </a:lnTo>
                  <a:lnTo>
                    <a:pt x="13419" y="105893"/>
                  </a:lnTo>
                  <a:lnTo>
                    <a:pt x="14296" y="106356"/>
                  </a:lnTo>
                  <a:lnTo>
                    <a:pt x="15222" y="106770"/>
                  </a:lnTo>
                  <a:lnTo>
                    <a:pt x="16147" y="107160"/>
                  </a:lnTo>
                  <a:lnTo>
                    <a:pt x="17097" y="107500"/>
                  </a:lnTo>
                  <a:lnTo>
                    <a:pt x="18071" y="107841"/>
                  </a:lnTo>
                  <a:lnTo>
                    <a:pt x="19045" y="108134"/>
                  </a:lnTo>
                  <a:lnTo>
                    <a:pt x="20068" y="108377"/>
                  </a:lnTo>
                  <a:lnTo>
                    <a:pt x="21091" y="108596"/>
                  </a:lnTo>
                  <a:lnTo>
                    <a:pt x="22138" y="108791"/>
                  </a:lnTo>
                  <a:lnTo>
                    <a:pt x="23210" y="108962"/>
                  </a:lnTo>
                  <a:lnTo>
                    <a:pt x="24306" y="109084"/>
                  </a:lnTo>
                  <a:lnTo>
                    <a:pt x="25402" y="109157"/>
                  </a:lnTo>
                  <a:lnTo>
                    <a:pt x="26205" y="109205"/>
                  </a:lnTo>
                  <a:lnTo>
                    <a:pt x="27009" y="109230"/>
                  </a:lnTo>
                  <a:lnTo>
                    <a:pt x="28568" y="109230"/>
                  </a:lnTo>
                  <a:lnTo>
                    <a:pt x="29347" y="109205"/>
                  </a:lnTo>
                  <a:lnTo>
                    <a:pt x="30102" y="109181"/>
                  </a:lnTo>
                  <a:lnTo>
                    <a:pt x="30881" y="109132"/>
                  </a:lnTo>
                  <a:lnTo>
                    <a:pt x="31636" y="109059"/>
                  </a:lnTo>
                  <a:lnTo>
                    <a:pt x="33122" y="108889"/>
                  </a:lnTo>
                  <a:lnTo>
                    <a:pt x="34608" y="108669"/>
                  </a:lnTo>
                  <a:lnTo>
                    <a:pt x="36069" y="108377"/>
                  </a:lnTo>
                  <a:lnTo>
                    <a:pt x="37506" y="108061"/>
                  </a:lnTo>
                  <a:lnTo>
                    <a:pt x="38918" y="107671"/>
                  </a:lnTo>
                  <a:lnTo>
                    <a:pt x="40307" y="107257"/>
                  </a:lnTo>
                  <a:lnTo>
                    <a:pt x="41670" y="106770"/>
                  </a:lnTo>
                  <a:lnTo>
                    <a:pt x="43034" y="106258"/>
                  </a:lnTo>
                  <a:lnTo>
                    <a:pt x="44374" y="105674"/>
                  </a:lnTo>
                  <a:lnTo>
                    <a:pt x="45689" y="105065"/>
                  </a:lnTo>
                  <a:lnTo>
                    <a:pt x="47004" y="104432"/>
                  </a:lnTo>
                  <a:lnTo>
                    <a:pt x="48270" y="103726"/>
                  </a:lnTo>
                  <a:lnTo>
                    <a:pt x="49561" y="102995"/>
                  </a:lnTo>
                  <a:lnTo>
                    <a:pt x="50803" y="102240"/>
                  </a:lnTo>
                  <a:lnTo>
                    <a:pt x="52045" y="101436"/>
                  </a:lnTo>
                  <a:lnTo>
                    <a:pt x="53263" y="100608"/>
                  </a:lnTo>
                  <a:lnTo>
                    <a:pt x="54481" y="99731"/>
                  </a:lnTo>
                  <a:lnTo>
                    <a:pt x="55674" y="98855"/>
                  </a:lnTo>
                  <a:lnTo>
                    <a:pt x="56868" y="97929"/>
                  </a:lnTo>
                  <a:lnTo>
                    <a:pt x="58037" y="96955"/>
                  </a:lnTo>
                  <a:lnTo>
                    <a:pt x="59206" y="95981"/>
                  </a:lnTo>
                  <a:lnTo>
                    <a:pt x="60350" y="94982"/>
                  </a:lnTo>
                  <a:lnTo>
                    <a:pt x="61495" y="93960"/>
                  </a:lnTo>
                  <a:lnTo>
                    <a:pt x="62615" y="92912"/>
                  </a:lnTo>
                  <a:lnTo>
                    <a:pt x="63735" y="91841"/>
                  </a:lnTo>
                  <a:lnTo>
                    <a:pt x="64856" y="90769"/>
                  </a:lnTo>
                  <a:lnTo>
                    <a:pt x="65952" y="89649"/>
                  </a:lnTo>
                  <a:lnTo>
                    <a:pt x="67048" y="88529"/>
                  </a:lnTo>
                  <a:lnTo>
                    <a:pt x="69215" y="86264"/>
                  </a:lnTo>
                  <a:lnTo>
                    <a:pt x="71358" y="83950"/>
                  </a:lnTo>
                  <a:lnTo>
                    <a:pt x="73477" y="81588"/>
                  </a:lnTo>
                  <a:lnTo>
                    <a:pt x="75596" y="79225"/>
                  </a:lnTo>
                  <a:lnTo>
                    <a:pt x="79785" y="74500"/>
                  </a:lnTo>
                  <a:lnTo>
                    <a:pt x="81855" y="72138"/>
                  </a:lnTo>
                  <a:lnTo>
                    <a:pt x="83950" y="69824"/>
                  </a:lnTo>
                  <a:lnTo>
                    <a:pt x="86044" y="67560"/>
                  </a:lnTo>
                  <a:lnTo>
                    <a:pt x="88139" y="65343"/>
                  </a:lnTo>
                  <a:lnTo>
                    <a:pt x="89210" y="64247"/>
                  </a:lnTo>
                  <a:lnTo>
                    <a:pt x="90257" y="63176"/>
                  </a:lnTo>
                  <a:lnTo>
                    <a:pt x="91329" y="62153"/>
                  </a:lnTo>
                  <a:lnTo>
                    <a:pt x="92401" y="61106"/>
                  </a:lnTo>
                  <a:lnTo>
                    <a:pt x="93472" y="60107"/>
                  </a:lnTo>
                  <a:lnTo>
                    <a:pt x="94568" y="59133"/>
                  </a:lnTo>
                  <a:lnTo>
                    <a:pt x="95640" y="58183"/>
                  </a:lnTo>
                  <a:lnTo>
                    <a:pt x="96736" y="57258"/>
                  </a:lnTo>
                  <a:lnTo>
                    <a:pt x="97856" y="56357"/>
                  </a:lnTo>
                  <a:lnTo>
                    <a:pt x="98976" y="55504"/>
                  </a:lnTo>
                  <a:lnTo>
                    <a:pt x="100097" y="54676"/>
                  </a:lnTo>
                  <a:lnTo>
                    <a:pt x="101217" y="53872"/>
                  </a:lnTo>
                  <a:lnTo>
                    <a:pt x="102508" y="52996"/>
                  </a:lnTo>
                  <a:lnTo>
                    <a:pt x="103823" y="52168"/>
                  </a:lnTo>
                  <a:lnTo>
                    <a:pt x="105162" y="51364"/>
                  </a:lnTo>
                  <a:lnTo>
                    <a:pt x="106526" y="50585"/>
                  </a:lnTo>
                  <a:lnTo>
                    <a:pt x="107890" y="49854"/>
                  </a:lnTo>
                  <a:lnTo>
                    <a:pt x="109278" y="49148"/>
                  </a:lnTo>
                  <a:lnTo>
                    <a:pt x="110691" y="48490"/>
                  </a:lnTo>
                  <a:lnTo>
                    <a:pt x="112128" y="47881"/>
                  </a:lnTo>
                  <a:lnTo>
                    <a:pt x="113565" y="47297"/>
                  </a:lnTo>
                  <a:lnTo>
                    <a:pt x="115050" y="46785"/>
                  </a:lnTo>
                  <a:lnTo>
                    <a:pt x="116511" y="46298"/>
                  </a:lnTo>
                  <a:lnTo>
                    <a:pt x="118021" y="45860"/>
                  </a:lnTo>
                  <a:lnTo>
                    <a:pt x="119531" y="45470"/>
                  </a:lnTo>
                  <a:lnTo>
                    <a:pt x="121041" y="45154"/>
                  </a:lnTo>
                  <a:lnTo>
                    <a:pt x="121821" y="45007"/>
                  </a:lnTo>
                  <a:lnTo>
                    <a:pt x="122576" y="44886"/>
                  </a:lnTo>
                  <a:lnTo>
                    <a:pt x="123355" y="44764"/>
                  </a:lnTo>
                  <a:lnTo>
                    <a:pt x="124134" y="44667"/>
                  </a:lnTo>
                  <a:lnTo>
                    <a:pt x="125011" y="44569"/>
                  </a:lnTo>
                  <a:lnTo>
                    <a:pt x="125912" y="44520"/>
                  </a:lnTo>
                  <a:lnTo>
                    <a:pt x="126789" y="44472"/>
                  </a:lnTo>
                  <a:lnTo>
                    <a:pt x="127690" y="44472"/>
                  </a:lnTo>
                  <a:lnTo>
                    <a:pt x="128567" y="44496"/>
                  </a:lnTo>
                  <a:lnTo>
                    <a:pt x="129419" y="44520"/>
                  </a:lnTo>
                  <a:lnTo>
                    <a:pt x="130296" y="44593"/>
                  </a:lnTo>
                  <a:lnTo>
                    <a:pt x="131148" y="44667"/>
                  </a:lnTo>
                  <a:lnTo>
                    <a:pt x="132025" y="44764"/>
                  </a:lnTo>
                  <a:lnTo>
                    <a:pt x="132878" y="44886"/>
                  </a:lnTo>
                  <a:lnTo>
                    <a:pt x="133730" y="45032"/>
                  </a:lnTo>
                  <a:lnTo>
                    <a:pt x="134582" y="45178"/>
                  </a:lnTo>
                  <a:lnTo>
                    <a:pt x="136263" y="45519"/>
                  </a:lnTo>
                  <a:lnTo>
                    <a:pt x="137968" y="45933"/>
                  </a:lnTo>
                  <a:lnTo>
                    <a:pt x="139648" y="46347"/>
                  </a:lnTo>
                  <a:lnTo>
                    <a:pt x="141329" y="46810"/>
                  </a:lnTo>
                  <a:lnTo>
                    <a:pt x="144689" y="47760"/>
                  </a:lnTo>
                  <a:lnTo>
                    <a:pt x="146370" y="48247"/>
                  </a:lnTo>
                  <a:lnTo>
                    <a:pt x="148075" y="48709"/>
                  </a:lnTo>
                  <a:lnTo>
                    <a:pt x="149780" y="49148"/>
                  </a:lnTo>
                  <a:lnTo>
                    <a:pt x="151509" y="49537"/>
                  </a:lnTo>
                  <a:lnTo>
                    <a:pt x="152873" y="49830"/>
                  </a:lnTo>
                  <a:lnTo>
                    <a:pt x="154212" y="50024"/>
                  </a:lnTo>
                  <a:lnTo>
                    <a:pt x="154894" y="50122"/>
                  </a:lnTo>
                  <a:lnTo>
                    <a:pt x="155552" y="50195"/>
                  </a:lnTo>
                  <a:lnTo>
                    <a:pt x="156233" y="50244"/>
                  </a:lnTo>
                  <a:lnTo>
                    <a:pt x="156891" y="50292"/>
                  </a:lnTo>
                  <a:lnTo>
                    <a:pt x="157549" y="50317"/>
                  </a:lnTo>
                  <a:lnTo>
                    <a:pt x="158864" y="50317"/>
                  </a:lnTo>
                  <a:lnTo>
                    <a:pt x="159497" y="50292"/>
                  </a:lnTo>
                  <a:lnTo>
                    <a:pt x="160154" y="50268"/>
                  </a:lnTo>
                  <a:lnTo>
                    <a:pt x="160788" y="50195"/>
                  </a:lnTo>
                  <a:lnTo>
                    <a:pt x="161445" y="50122"/>
                  </a:lnTo>
                  <a:lnTo>
                    <a:pt x="162078" y="50049"/>
                  </a:lnTo>
                  <a:lnTo>
                    <a:pt x="162712" y="49927"/>
                  </a:lnTo>
                  <a:lnTo>
                    <a:pt x="163345" y="49805"/>
                  </a:lnTo>
                  <a:lnTo>
                    <a:pt x="163978" y="49684"/>
                  </a:lnTo>
                  <a:lnTo>
                    <a:pt x="164587" y="49513"/>
                  </a:lnTo>
                  <a:lnTo>
                    <a:pt x="165220" y="49343"/>
                  </a:lnTo>
                  <a:lnTo>
                    <a:pt x="165829" y="49148"/>
                  </a:lnTo>
                  <a:lnTo>
                    <a:pt x="166438" y="48929"/>
                  </a:lnTo>
                  <a:lnTo>
                    <a:pt x="167047" y="48709"/>
                  </a:lnTo>
                  <a:lnTo>
                    <a:pt x="167656" y="48466"/>
                  </a:lnTo>
                  <a:lnTo>
                    <a:pt x="168264" y="48198"/>
                  </a:lnTo>
                  <a:lnTo>
                    <a:pt x="168873" y="47930"/>
                  </a:lnTo>
                  <a:lnTo>
                    <a:pt x="169482" y="47613"/>
                  </a:lnTo>
                  <a:lnTo>
                    <a:pt x="170067" y="47297"/>
                  </a:lnTo>
                  <a:lnTo>
                    <a:pt x="170651" y="46956"/>
                  </a:lnTo>
                  <a:lnTo>
                    <a:pt x="171236" y="46591"/>
                  </a:lnTo>
                  <a:lnTo>
                    <a:pt x="171820" y="46225"/>
                  </a:lnTo>
                  <a:lnTo>
                    <a:pt x="172892" y="45470"/>
                  </a:lnTo>
                  <a:lnTo>
                    <a:pt x="173939" y="44691"/>
                  </a:lnTo>
                  <a:lnTo>
                    <a:pt x="174938" y="43863"/>
                  </a:lnTo>
                  <a:lnTo>
                    <a:pt x="175887" y="43010"/>
                  </a:lnTo>
                  <a:lnTo>
                    <a:pt x="176837" y="42134"/>
                  </a:lnTo>
                  <a:lnTo>
                    <a:pt x="177738" y="41233"/>
                  </a:lnTo>
                  <a:lnTo>
                    <a:pt x="178615" y="40283"/>
                  </a:lnTo>
                  <a:lnTo>
                    <a:pt x="179443" y="39333"/>
                  </a:lnTo>
                  <a:lnTo>
                    <a:pt x="180271" y="38359"/>
                  </a:lnTo>
                  <a:lnTo>
                    <a:pt x="181075" y="37360"/>
                  </a:lnTo>
                  <a:lnTo>
                    <a:pt x="181854" y="36337"/>
                  </a:lnTo>
                  <a:lnTo>
                    <a:pt x="182634" y="35315"/>
                  </a:lnTo>
                  <a:lnTo>
                    <a:pt x="183389" y="34267"/>
                  </a:lnTo>
                  <a:lnTo>
                    <a:pt x="184144" y="33196"/>
                  </a:lnTo>
                  <a:lnTo>
                    <a:pt x="185580" y="31053"/>
                  </a:lnTo>
                  <a:lnTo>
                    <a:pt x="188454" y="26742"/>
                  </a:lnTo>
                  <a:lnTo>
                    <a:pt x="189891" y="24574"/>
                  </a:lnTo>
                  <a:lnTo>
                    <a:pt x="191377" y="22455"/>
                  </a:lnTo>
                  <a:lnTo>
                    <a:pt x="192132" y="21408"/>
                  </a:lnTo>
                  <a:lnTo>
                    <a:pt x="192887" y="20361"/>
                  </a:lnTo>
                  <a:lnTo>
                    <a:pt x="193690" y="19338"/>
                  </a:lnTo>
                  <a:lnTo>
                    <a:pt x="194494" y="18340"/>
                  </a:lnTo>
                  <a:lnTo>
                    <a:pt x="195322" y="17365"/>
                  </a:lnTo>
                  <a:lnTo>
                    <a:pt x="196150" y="16391"/>
                  </a:lnTo>
                  <a:lnTo>
                    <a:pt x="197027" y="15466"/>
                  </a:lnTo>
                  <a:lnTo>
                    <a:pt x="197928" y="14540"/>
                  </a:lnTo>
                  <a:lnTo>
                    <a:pt x="198561" y="13956"/>
                  </a:lnTo>
                  <a:lnTo>
                    <a:pt x="199195" y="13371"/>
                  </a:lnTo>
                  <a:lnTo>
                    <a:pt x="199852" y="12811"/>
                  </a:lnTo>
                  <a:lnTo>
                    <a:pt x="200510" y="12275"/>
                  </a:lnTo>
                  <a:lnTo>
                    <a:pt x="201167" y="11740"/>
                  </a:lnTo>
                  <a:lnTo>
                    <a:pt x="201849" y="11228"/>
                  </a:lnTo>
                  <a:lnTo>
                    <a:pt x="202531" y="10741"/>
                  </a:lnTo>
                  <a:lnTo>
                    <a:pt x="203237" y="10278"/>
                  </a:lnTo>
                  <a:lnTo>
                    <a:pt x="203944" y="9816"/>
                  </a:lnTo>
                  <a:lnTo>
                    <a:pt x="204674" y="9377"/>
                  </a:lnTo>
                  <a:lnTo>
                    <a:pt x="205405" y="8963"/>
                  </a:lnTo>
                  <a:lnTo>
                    <a:pt x="206136" y="8549"/>
                  </a:lnTo>
                  <a:lnTo>
                    <a:pt x="206891" y="8160"/>
                  </a:lnTo>
                  <a:lnTo>
                    <a:pt x="207646" y="7794"/>
                  </a:lnTo>
                  <a:lnTo>
                    <a:pt x="208401" y="7453"/>
                  </a:lnTo>
                  <a:lnTo>
                    <a:pt x="209180" y="7112"/>
                  </a:lnTo>
                  <a:lnTo>
                    <a:pt x="209959" y="6796"/>
                  </a:lnTo>
                  <a:lnTo>
                    <a:pt x="210739" y="6503"/>
                  </a:lnTo>
                  <a:lnTo>
                    <a:pt x="211518" y="6211"/>
                  </a:lnTo>
                  <a:lnTo>
                    <a:pt x="212322" y="5968"/>
                  </a:lnTo>
                  <a:lnTo>
                    <a:pt x="213125" y="5700"/>
                  </a:lnTo>
                  <a:lnTo>
                    <a:pt x="213953" y="5481"/>
                  </a:lnTo>
                  <a:lnTo>
                    <a:pt x="214757" y="5261"/>
                  </a:lnTo>
                  <a:lnTo>
                    <a:pt x="215585" y="5067"/>
                  </a:lnTo>
                  <a:lnTo>
                    <a:pt x="216413" y="4872"/>
                  </a:lnTo>
                  <a:lnTo>
                    <a:pt x="217241" y="4701"/>
                  </a:lnTo>
                  <a:lnTo>
                    <a:pt x="218069" y="4555"/>
                  </a:lnTo>
                  <a:lnTo>
                    <a:pt x="218922" y="4433"/>
                  </a:lnTo>
                  <a:lnTo>
                    <a:pt x="219774" y="4312"/>
                  </a:lnTo>
                  <a:lnTo>
                    <a:pt x="220626" y="4214"/>
                  </a:lnTo>
                  <a:lnTo>
                    <a:pt x="221479" y="4117"/>
                  </a:lnTo>
                  <a:lnTo>
                    <a:pt x="222331" y="4068"/>
                  </a:lnTo>
                  <a:lnTo>
                    <a:pt x="223403" y="3995"/>
                  </a:lnTo>
                  <a:lnTo>
                    <a:pt x="224450" y="3946"/>
                  </a:lnTo>
                  <a:lnTo>
                    <a:pt x="226545" y="3946"/>
                  </a:lnTo>
                  <a:lnTo>
                    <a:pt x="227592" y="3971"/>
                  </a:lnTo>
                  <a:lnTo>
                    <a:pt x="228615" y="4019"/>
                  </a:lnTo>
                  <a:lnTo>
                    <a:pt x="229638" y="4092"/>
                  </a:lnTo>
                  <a:lnTo>
                    <a:pt x="230660" y="4190"/>
                  </a:lnTo>
                  <a:lnTo>
                    <a:pt x="231683" y="4312"/>
                  </a:lnTo>
                  <a:lnTo>
                    <a:pt x="232682" y="4458"/>
                  </a:lnTo>
                  <a:lnTo>
                    <a:pt x="233705" y="4604"/>
                  </a:lnTo>
                  <a:lnTo>
                    <a:pt x="234703" y="4799"/>
                  </a:lnTo>
                  <a:lnTo>
                    <a:pt x="235677" y="4993"/>
                  </a:lnTo>
                  <a:lnTo>
                    <a:pt x="236676" y="5213"/>
                  </a:lnTo>
                  <a:lnTo>
                    <a:pt x="237650" y="5432"/>
                  </a:lnTo>
                  <a:lnTo>
                    <a:pt x="238624" y="5700"/>
                  </a:lnTo>
                  <a:lnTo>
                    <a:pt x="239598" y="5968"/>
                  </a:lnTo>
                  <a:lnTo>
                    <a:pt x="240573" y="6260"/>
                  </a:lnTo>
                  <a:lnTo>
                    <a:pt x="241522" y="6577"/>
                  </a:lnTo>
                  <a:lnTo>
                    <a:pt x="242472" y="6893"/>
                  </a:lnTo>
                  <a:lnTo>
                    <a:pt x="243422" y="7234"/>
                  </a:lnTo>
                  <a:lnTo>
                    <a:pt x="244372" y="7599"/>
                  </a:lnTo>
                  <a:lnTo>
                    <a:pt x="245297" y="7965"/>
                  </a:lnTo>
                  <a:lnTo>
                    <a:pt x="246223" y="8354"/>
                  </a:lnTo>
                  <a:lnTo>
                    <a:pt x="247148" y="8768"/>
                  </a:lnTo>
                  <a:lnTo>
                    <a:pt x="248074" y="9182"/>
                  </a:lnTo>
                  <a:lnTo>
                    <a:pt x="248999" y="9621"/>
                  </a:lnTo>
                  <a:lnTo>
                    <a:pt x="249900" y="10059"/>
                  </a:lnTo>
                  <a:lnTo>
                    <a:pt x="251703" y="10985"/>
                  </a:lnTo>
                  <a:lnTo>
                    <a:pt x="253480" y="11983"/>
                  </a:lnTo>
                  <a:lnTo>
                    <a:pt x="255234" y="13006"/>
                  </a:lnTo>
                  <a:lnTo>
                    <a:pt x="256963" y="14102"/>
                  </a:lnTo>
                  <a:lnTo>
                    <a:pt x="258692" y="15222"/>
                  </a:lnTo>
                  <a:lnTo>
                    <a:pt x="260373" y="16391"/>
                  </a:lnTo>
                  <a:lnTo>
                    <a:pt x="262053" y="17585"/>
                  </a:lnTo>
                  <a:lnTo>
                    <a:pt x="263709" y="18827"/>
                  </a:lnTo>
                  <a:lnTo>
                    <a:pt x="265341" y="20069"/>
                  </a:lnTo>
                  <a:lnTo>
                    <a:pt x="266948" y="21360"/>
                  </a:lnTo>
                  <a:lnTo>
                    <a:pt x="268532" y="22675"/>
                  </a:lnTo>
                  <a:lnTo>
                    <a:pt x="270115" y="24014"/>
                  </a:lnTo>
                  <a:lnTo>
                    <a:pt x="271673" y="25378"/>
                  </a:lnTo>
                  <a:lnTo>
                    <a:pt x="273208" y="26742"/>
                  </a:lnTo>
                  <a:lnTo>
                    <a:pt x="274718" y="28106"/>
                  </a:lnTo>
                  <a:lnTo>
                    <a:pt x="276203" y="29518"/>
                  </a:lnTo>
                  <a:lnTo>
                    <a:pt x="277689" y="30906"/>
                  </a:lnTo>
                  <a:lnTo>
                    <a:pt x="279150" y="32295"/>
                  </a:lnTo>
                  <a:lnTo>
                    <a:pt x="278906" y="31759"/>
                  </a:lnTo>
                  <a:lnTo>
                    <a:pt x="278639" y="31223"/>
                  </a:lnTo>
                  <a:lnTo>
                    <a:pt x="278054" y="30127"/>
                  </a:lnTo>
                  <a:lnTo>
                    <a:pt x="277396" y="29080"/>
                  </a:lnTo>
                  <a:lnTo>
                    <a:pt x="276715" y="28008"/>
                  </a:lnTo>
                  <a:lnTo>
                    <a:pt x="275960" y="26961"/>
                  </a:lnTo>
                  <a:lnTo>
                    <a:pt x="275180" y="25938"/>
                  </a:lnTo>
                  <a:lnTo>
                    <a:pt x="274328" y="24915"/>
                  </a:lnTo>
                  <a:lnTo>
                    <a:pt x="273451" y="23917"/>
                  </a:lnTo>
                  <a:lnTo>
                    <a:pt x="272526" y="22918"/>
                  </a:lnTo>
                  <a:lnTo>
                    <a:pt x="271576" y="21944"/>
                  </a:lnTo>
                  <a:lnTo>
                    <a:pt x="270577" y="20970"/>
                  </a:lnTo>
                  <a:lnTo>
                    <a:pt x="269530" y="20020"/>
                  </a:lnTo>
                  <a:lnTo>
                    <a:pt x="268483" y="19095"/>
                  </a:lnTo>
                  <a:lnTo>
                    <a:pt x="267387" y="18169"/>
                  </a:lnTo>
                  <a:lnTo>
                    <a:pt x="266291" y="17268"/>
                  </a:lnTo>
                  <a:lnTo>
                    <a:pt x="265171" y="16391"/>
                  </a:lnTo>
                  <a:lnTo>
                    <a:pt x="264026" y="15539"/>
                  </a:lnTo>
                  <a:lnTo>
                    <a:pt x="262857" y="14686"/>
                  </a:lnTo>
                  <a:lnTo>
                    <a:pt x="261688" y="13883"/>
                  </a:lnTo>
                  <a:lnTo>
                    <a:pt x="260495" y="13079"/>
                  </a:lnTo>
                  <a:lnTo>
                    <a:pt x="259326" y="12275"/>
                  </a:lnTo>
                  <a:lnTo>
                    <a:pt x="258132" y="11520"/>
                  </a:lnTo>
                  <a:lnTo>
                    <a:pt x="256939" y="10790"/>
                  </a:lnTo>
                  <a:lnTo>
                    <a:pt x="255745" y="10084"/>
                  </a:lnTo>
                  <a:lnTo>
                    <a:pt x="254552" y="9377"/>
                  </a:lnTo>
                  <a:lnTo>
                    <a:pt x="253383" y="8720"/>
                  </a:lnTo>
                  <a:lnTo>
                    <a:pt x="252214" y="8086"/>
                  </a:lnTo>
                  <a:lnTo>
                    <a:pt x="251069" y="7453"/>
                  </a:lnTo>
                  <a:lnTo>
                    <a:pt x="249949" y="6869"/>
                  </a:lnTo>
                  <a:lnTo>
                    <a:pt x="248829" y="6309"/>
                  </a:lnTo>
                  <a:lnTo>
                    <a:pt x="246661" y="5261"/>
                  </a:lnTo>
                  <a:lnTo>
                    <a:pt x="245030" y="4531"/>
                  </a:lnTo>
                  <a:lnTo>
                    <a:pt x="243349" y="3849"/>
                  </a:lnTo>
                  <a:lnTo>
                    <a:pt x="241669" y="3191"/>
                  </a:lnTo>
                  <a:lnTo>
                    <a:pt x="239964" y="2607"/>
                  </a:lnTo>
                  <a:lnTo>
                    <a:pt x="238235" y="2095"/>
                  </a:lnTo>
                  <a:lnTo>
                    <a:pt x="237382" y="1852"/>
                  </a:lnTo>
                  <a:lnTo>
                    <a:pt x="236505" y="1608"/>
                  </a:lnTo>
                  <a:lnTo>
                    <a:pt x="235629" y="1389"/>
                  </a:lnTo>
                  <a:lnTo>
                    <a:pt x="234752" y="1194"/>
                  </a:lnTo>
                  <a:lnTo>
                    <a:pt x="233875" y="1024"/>
                  </a:lnTo>
                  <a:lnTo>
                    <a:pt x="232998" y="853"/>
                  </a:lnTo>
                  <a:lnTo>
                    <a:pt x="232122" y="683"/>
                  </a:lnTo>
                  <a:lnTo>
                    <a:pt x="231245" y="537"/>
                  </a:lnTo>
                  <a:lnTo>
                    <a:pt x="230344" y="415"/>
                  </a:lnTo>
                  <a:lnTo>
                    <a:pt x="229467" y="317"/>
                  </a:lnTo>
                  <a:lnTo>
                    <a:pt x="228566" y="220"/>
                  </a:lnTo>
                  <a:lnTo>
                    <a:pt x="227665" y="147"/>
                  </a:lnTo>
                  <a:lnTo>
                    <a:pt x="226764" y="74"/>
                  </a:lnTo>
                  <a:lnTo>
                    <a:pt x="225887" y="25"/>
                  </a:lnTo>
                  <a:lnTo>
                    <a:pt x="224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313600" y="1489400"/>
              <a:ext cx="6978775" cy="2730725"/>
            </a:xfrm>
            <a:custGeom>
              <a:avLst/>
              <a:gdLst/>
              <a:ahLst/>
              <a:cxnLst/>
              <a:rect l="l" t="t" r="r" b="b"/>
              <a:pathLst>
                <a:path w="279151" h="109229" extrusionOk="0">
                  <a:moveTo>
                    <a:pt x="223185" y="0"/>
                  </a:moveTo>
                  <a:lnTo>
                    <a:pt x="222283" y="24"/>
                  </a:lnTo>
                  <a:lnTo>
                    <a:pt x="221382" y="49"/>
                  </a:lnTo>
                  <a:lnTo>
                    <a:pt x="220481" y="122"/>
                  </a:lnTo>
                  <a:lnTo>
                    <a:pt x="219580" y="195"/>
                  </a:lnTo>
                  <a:lnTo>
                    <a:pt x="218679" y="268"/>
                  </a:lnTo>
                  <a:lnTo>
                    <a:pt x="217875" y="365"/>
                  </a:lnTo>
                  <a:lnTo>
                    <a:pt x="217072" y="487"/>
                  </a:lnTo>
                  <a:lnTo>
                    <a:pt x="216268" y="609"/>
                  </a:lnTo>
                  <a:lnTo>
                    <a:pt x="215464" y="755"/>
                  </a:lnTo>
                  <a:lnTo>
                    <a:pt x="214685" y="925"/>
                  </a:lnTo>
                  <a:lnTo>
                    <a:pt x="213881" y="1096"/>
                  </a:lnTo>
                  <a:lnTo>
                    <a:pt x="213102" y="1266"/>
                  </a:lnTo>
                  <a:lnTo>
                    <a:pt x="212322" y="1486"/>
                  </a:lnTo>
                  <a:lnTo>
                    <a:pt x="211567" y="1680"/>
                  </a:lnTo>
                  <a:lnTo>
                    <a:pt x="210788" y="1924"/>
                  </a:lnTo>
                  <a:lnTo>
                    <a:pt x="210033" y="2168"/>
                  </a:lnTo>
                  <a:lnTo>
                    <a:pt x="209278" y="2435"/>
                  </a:lnTo>
                  <a:lnTo>
                    <a:pt x="208523" y="2703"/>
                  </a:lnTo>
                  <a:lnTo>
                    <a:pt x="207793" y="2996"/>
                  </a:lnTo>
                  <a:lnTo>
                    <a:pt x="207062" y="3312"/>
                  </a:lnTo>
                  <a:lnTo>
                    <a:pt x="206331" y="3629"/>
                  </a:lnTo>
                  <a:lnTo>
                    <a:pt x="205601" y="3970"/>
                  </a:lnTo>
                  <a:lnTo>
                    <a:pt x="204894" y="4311"/>
                  </a:lnTo>
                  <a:lnTo>
                    <a:pt x="204188" y="4700"/>
                  </a:lnTo>
                  <a:lnTo>
                    <a:pt x="203506" y="5066"/>
                  </a:lnTo>
                  <a:lnTo>
                    <a:pt x="202800" y="5480"/>
                  </a:lnTo>
                  <a:lnTo>
                    <a:pt x="202142" y="5894"/>
                  </a:lnTo>
                  <a:lnTo>
                    <a:pt x="201460" y="6332"/>
                  </a:lnTo>
                  <a:lnTo>
                    <a:pt x="200803" y="6771"/>
                  </a:lnTo>
                  <a:lnTo>
                    <a:pt x="200145" y="7233"/>
                  </a:lnTo>
                  <a:lnTo>
                    <a:pt x="199512" y="7696"/>
                  </a:lnTo>
                  <a:lnTo>
                    <a:pt x="198879" y="8207"/>
                  </a:lnTo>
                  <a:lnTo>
                    <a:pt x="198246" y="8719"/>
                  </a:lnTo>
                  <a:lnTo>
                    <a:pt x="197637" y="9230"/>
                  </a:lnTo>
                  <a:lnTo>
                    <a:pt x="197028" y="9766"/>
                  </a:lnTo>
                  <a:lnTo>
                    <a:pt x="196443" y="10326"/>
                  </a:lnTo>
                  <a:lnTo>
                    <a:pt x="195859" y="10911"/>
                  </a:lnTo>
                  <a:lnTo>
                    <a:pt x="194909" y="11909"/>
                  </a:lnTo>
                  <a:lnTo>
                    <a:pt x="193984" y="12932"/>
                  </a:lnTo>
                  <a:lnTo>
                    <a:pt x="193083" y="13979"/>
                  </a:lnTo>
                  <a:lnTo>
                    <a:pt x="192206" y="15051"/>
                  </a:lnTo>
                  <a:lnTo>
                    <a:pt x="191353" y="16147"/>
                  </a:lnTo>
                  <a:lnTo>
                    <a:pt x="190525" y="17267"/>
                  </a:lnTo>
                  <a:lnTo>
                    <a:pt x="189697" y="18412"/>
                  </a:lnTo>
                  <a:lnTo>
                    <a:pt x="188894" y="19581"/>
                  </a:lnTo>
                  <a:lnTo>
                    <a:pt x="187311" y="21919"/>
                  </a:lnTo>
                  <a:lnTo>
                    <a:pt x="185727" y="24281"/>
                  </a:lnTo>
                  <a:lnTo>
                    <a:pt x="184169" y="26668"/>
                  </a:lnTo>
                  <a:lnTo>
                    <a:pt x="182586" y="29006"/>
                  </a:lnTo>
                  <a:lnTo>
                    <a:pt x="181782" y="30175"/>
                  </a:lnTo>
                  <a:lnTo>
                    <a:pt x="180954" y="31320"/>
                  </a:lnTo>
                  <a:lnTo>
                    <a:pt x="180102" y="32440"/>
                  </a:lnTo>
                  <a:lnTo>
                    <a:pt x="179249" y="33560"/>
                  </a:lnTo>
                  <a:lnTo>
                    <a:pt x="178372" y="34632"/>
                  </a:lnTo>
                  <a:lnTo>
                    <a:pt x="177471" y="35703"/>
                  </a:lnTo>
                  <a:lnTo>
                    <a:pt x="176546" y="36726"/>
                  </a:lnTo>
                  <a:lnTo>
                    <a:pt x="175596" y="37725"/>
                  </a:lnTo>
                  <a:lnTo>
                    <a:pt x="174598" y="38699"/>
                  </a:lnTo>
                  <a:lnTo>
                    <a:pt x="173575" y="39624"/>
                  </a:lnTo>
                  <a:lnTo>
                    <a:pt x="172527" y="40525"/>
                  </a:lnTo>
                  <a:lnTo>
                    <a:pt x="171992" y="40940"/>
                  </a:lnTo>
                  <a:lnTo>
                    <a:pt x="171431" y="41354"/>
                  </a:lnTo>
                  <a:lnTo>
                    <a:pt x="170871" y="41768"/>
                  </a:lnTo>
                  <a:lnTo>
                    <a:pt x="170287" y="42157"/>
                  </a:lnTo>
                  <a:lnTo>
                    <a:pt x="169702" y="42547"/>
                  </a:lnTo>
                  <a:lnTo>
                    <a:pt x="169093" y="42912"/>
                  </a:lnTo>
                  <a:lnTo>
                    <a:pt x="168485" y="43278"/>
                  </a:lnTo>
                  <a:lnTo>
                    <a:pt x="167876" y="43618"/>
                  </a:lnTo>
                  <a:lnTo>
                    <a:pt x="167243" y="43935"/>
                  </a:lnTo>
                  <a:lnTo>
                    <a:pt x="166585" y="44252"/>
                  </a:lnTo>
                  <a:lnTo>
                    <a:pt x="165976" y="44544"/>
                  </a:lnTo>
                  <a:lnTo>
                    <a:pt x="165367" y="44787"/>
                  </a:lnTo>
                  <a:lnTo>
                    <a:pt x="164734" y="45031"/>
                  </a:lnTo>
                  <a:lnTo>
                    <a:pt x="164125" y="45250"/>
                  </a:lnTo>
                  <a:lnTo>
                    <a:pt x="163516" y="45445"/>
                  </a:lnTo>
                  <a:lnTo>
                    <a:pt x="162907" y="45616"/>
                  </a:lnTo>
                  <a:lnTo>
                    <a:pt x="162274" y="45762"/>
                  </a:lnTo>
                  <a:lnTo>
                    <a:pt x="161665" y="45883"/>
                  </a:lnTo>
                  <a:lnTo>
                    <a:pt x="161057" y="46005"/>
                  </a:lnTo>
                  <a:lnTo>
                    <a:pt x="160448" y="46103"/>
                  </a:lnTo>
                  <a:lnTo>
                    <a:pt x="159839" y="46176"/>
                  </a:lnTo>
                  <a:lnTo>
                    <a:pt x="159206" y="46224"/>
                  </a:lnTo>
                  <a:lnTo>
                    <a:pt x="158597" y="46273"/>
                  </a:lnTo>
                  <a:lnTo>
                    <a:pt x="157988" y="46297"/>
                  </a:lnTo>
                  <a:lnTo>
                    <a:pt x="157379" y="46322"/>
                  </a:lnTo>
                  <a:lnTo>
                    <a:pt x="156770" y="46322"/>
                  </a:lnTo>
                  <a:lnTo>
                    <a:pt x="155552" y="46273"/>
                  </a:lnTo>
                  <a:lnTo>
                    <a:pt x="154310" y="46176"/>
                  </a:lnTo>
                  <a:lnTo>
                    <a:pt x="153093" y="46030"/>
                  </a:lnTo>
                  <a:lnTo>
                    <a:pt x="151875" y="45835"/>
                  </a:lnTo>
                  <a:lnTo>
                    <a:pt x="150657" y="45616"/>
                  </a:lnTo>
                  <a:lnTo>
                    <a:pt x="149439" y="45372"/>
                  </a:lnTo>
                  <a:lnTo>
                    <a:pt x="148222" y="45080"/>
                  </a:lnTo>
                  <a:lnTo>
                    <a:pt x="147004" y="44763"/>
                  </a:lnTo>
                  <a:lnTo>
                    <a:pt x="145786" y="44447"/>
                  </a:lnTo>
                  <a:lnTo>
                    <a:pt x="144569" y="44106"/>
                  </a:lnTo>
                  <a:lnTo>
                    <a:pt x="142109" y="43399"/>
                  </a:lnTo>
                  <a:lnTo>
                    <a:pt x="139673" y="42693"/>
                  </a:lnTo>
                  <a:lnTo>
                    <a:pt x="138431" y="42352"/>
                  </a:lnTo>
                  <a:lnTo>
                    <a:pt x="137214" y="42011"/>
                  </a:lnTo>
                  <a:lnTo>
                    <a:pt x="135996" y="41694"/>
                  </a:lnTo>
                  <a:lnTo>
                    <a:pt x="134754" y="41427"/>
                  </a:lnTo>
                  <a:lnTo>
                    <a:pt x="133536" y="41159"/>
                  </a:lnTo>
                  <a:lnTo>
                    <a:pt x="132294" y="40940"/>
                  </a:lnTo>
                  <a:lnTo>
                    <a:pt x="131052" y="40745"/>
                  </a:lnTo>
                  <a:lnTo>
                    <a:pt x="129834" y="40599"/>
                  </a:lnTo>
                  <a:lnTo>
                    <a:pt x="128592" y="40501"/>
                  </a:lnTo>
                  <a:lnTo>
                    <a:pt x="127350" y="40452"/>
                  </a:lnTo>
                  <a:lnTo>
                    <a:pt x="126303" y="40452"/>
                  </a:lnTo>
                  <a:lnTo>
                    <a:pt x="125256" y="40477"/>
                  </a:lnTo>
                  <a:lnTo>
                    <a:pt x="124233" y="40525"/>
                  </a:lnTo>
                  <a:lnTo>
                    <a:pt x="123210" y="40599"/>
                  </a:lnTo>
                  <a:lnTo>
                    <a:pt x="122187" y="40696"/>
                  </a:lnTo>
                  <a:lnTo>
                    <a:pt x="121188" y="40818"/>
                  </a:lnTo>
                  <a:lnTo>
                    <a:pt x="120190" y="40988"/>
                  </a:lnTo>
                  <a:lnTo>
                    <a:pt x="119191" y="41159"/>
                  </a:lnTo>
                  <a:lnTo>
                    <a:pt x="118217" y="41354"/>
                  </a:lnTo>
                  <a:lnTo>
                    <a:pt x="117243" y="41573"/>
                  </a:lnTo>
                  <a:lnTo>
                    <a:pt x="116269" y="41816"/>
                  </a:lnTo>
                  <a:lnTo>
                    <a:pt x="115319" y="42084"/>
                  </a:lnTo>
                  <a:lnTo>
                    <a:pt x="114369" y="42352"/>
                  </a:lnTo>
                  <a:lnTo>
                    <a:pt x="113444" y="42669"/>
                  </a:lnTo>
                  <a:lnTo>
                    <a:pt x="112494" y="43010"/>
                  </a:lnTo>
                  <a:lnTo>
                    <a:pt x="111568" y="43351"/>
                  </a:lnTo>
                  <a:lnTo>
                    <a:pt x="110643" y="43716"/>
                  </a:lnTo>
                  <a:lnTo>
                    <a:pt x="109742" y="44106"/>
                  </a:lnTo>
                  <a:lnTo>
                    <a:pt x="108841" y="44495"/>
                  </a:lnTo>
                  <a:lnTo>
                    <a:pt x="107940" y="44934"/>
                  </a:lnTo>
                  <a:lnTo>
                    <a:pt x="107063" y="45372"/>
                  </a:lnTo>
                  <a:lnTo>
                    <a:pt x="106162" y="45835"/>
                  </a:lnTo>
                  <a:lnTo>
                    <a:pt x="105309" y="46297"/>
                  </a:lnTo>
                  <a:lnTo>
                    <a:pt x="104433" y="46785"/>
                  </a:lnTo>
                  <a:lnTo>
                    <a:pt x="103580" y="47296"/>
                  </a:lnTo>
                  <a:lnTo>
                    <a:pt x="102728" y="47807"/>
                  </a:lnTo>
                  <a:lnTo>
                    <a:pt x="101875" y="48343"/>
                  </a:lnTo>
                  <a:lnTo>
                    <a:pt x="101023" y="48903"/>
                  </a:lnTo>
                  <a:lnTo>
                    <a:pt x="100195" y="49463"/>
                  </a:lnTo>
                  <a:lnTo>
                    <a:pt x="99367" y="50048"/>
                  </a:lnTo>
                  <a:lnTo>
                    <a:pt x="97735" y="51217"/>
                  </a:lnTo>
                  <a:lnTo>
                    <a:pt x="96128" y="52459"/>
                  </a:lnTo>
                  <a:lnTo>
                    <a:pt x="94545" y="53725"/>
                  </a:lnTo>
                  <a:lnTo>
                    <a:pt x="92986" y="55041"/>
                  </a:lnTo>
                  <a:lnTo>
                    <a:pt x="91452" y="56404"/>
                  </a:lnTo>
                  <a:lnTo>
                    <a:pt x="89942" y="57768"/>
                  </a:lnTo>
                  <a:lnTo>
                    <a:pt x="88456" y="59181"/>
                  </a:lnTo>
                  <a:lnTo>
                    <a:pt x="86995" y="60618"/>
                  </a:lnTo>
                  <a:lnTo>
                    <a:pt x="85558" y="62055"/>
                  </a:lnTo>
                  <a:lnTo>
                    <a:pt x="84145" y="63516"/>
                  </a:lnTo>
                  <a:lnTo>
                    <a:pt x="82757" y="65001"/>
                  </a:lnTo>
                  <a:lnTo>
                    <a:pt x="81369" y="66463"/>
                  </a:lnTo>
                  <a:lnTo>
                    <a:pt x="80005" y="67948"/>
                  </a:lnTo>
                  <a:lnTo>
                    <a:pt x="77350" y="70895"/>
                  </a:lnTo>
                  <a:lnTo>
                    <a:pt x="74769" y="73818"/>
                  </a:lnTo>
                  <a:lnTo>
                    <a:pt x="72553" y="76302"/>
                  </a:lnTo>
                  <a:lnTo>
                    <a:pt x="70312" y="78810"/>
                  </a:lnTo>
                  <a:lnTo>
                    <a:pt x="67998" y="81319"/>
                  </a:lnTo>
                  <a:lnTo>
                    <a:pt x="66829" y="82561"/>
                  </a:lnTo>
                  <a:lnTo>
                    <a:pt x="65636" y="83779"/>
                  </a:lnTo>
                  <a:lnTo>
                    <a:pt x="64443" y="84996"/>
                  </a:lnTo>
                  <a:lnTo>
                    <a:pt x="63225" y="86214"/>
                  </a:lnTo>
                  <a:lnTo>
                    <a:pt x="61983" y="87407"/>
                  </a:lnTo>
                  <a:lnTo>
                    <a:pt x="60741" y="88576"/>
                  </a:lnTo>
                  <a:lnTo>
                    <a:pt x="59450" y="89721"/>
                  </a:lnTo>
                  <a:lnTo>
                    <a:pt x="58184" y="90841"/>
                  </a:lnTo>
                  <a:lnTo>
                    <a:pt x="56868" y="91962"/>
                  </a:lnTo>
                  <a:lnTo>
                    <a:pt x="55553" y="93033"/>
                  </a:lnTo>
                  <a:lnTo>
                    <a:pt x="54214" y="94080"/>
                  </a:lnTo>
                  <a:lnTo>
                    <a:pt x="52850" y="95103"/>
                  </a:lnTo>
                  <a:lnTo>
                    <a:pt x="51462" y="96078"/>
                  </a:lnTo>
                  <a:lnTo>
                    <a:pt x="50049" y="97027"/>
                  </a:lnTo>
                  <a:lnTo>
                    <a:pt x="48637" y="97928"/>
                  </a:lnTo>
                  <a:lnTo>
                    <a:pt x="47175" y="98805"/>
                  </a:lnTo>
                  <a:lnTo>
                    <a:pt x="45714" y="99633"/>
                  </a:lnTo>
                  <a:lnTo>
                    <a:pt x="44229" y="100413"/>
                  </a:lnTo>
                  <a:lnTo>
                    <a:pt x="42694" y="101143"/>
                  </a:lnTo>
                  <a:lnTo>
                    <a:pt x="41160" y="101825"/>
                  </a:lnTo>
                  <a:lnTo>
                    <a:pt x="40381" y="102142"/>
                  </a:lnTo>
                  <a:lnTo>
                    <a:pt x="39601" y="102434"/>
                  </a:lnTo>
                  <a:lnTo>
                    <a:pt x="38797" y="102726"/>
                  </a:lnTo>
                  <a:lnTo>
                    <a:pt x="37994" y="103018"/>
                  </a:lnTo>
                  <a:lnTo>
                    <a:pt x="37190" y="103286"/>
                  </a:lnTo>
                  <a:lnTo>
                    <a:pt x="36386" y="103530"/>
                  </a:lnTo>
                  <a:lnTo>
                    <a:pt x="35558" y="103773"/>
                  </a:lnTo>
                  <a:lnTo>
                    <a:pt x="34730" y="103993"/>
                  </a:lnTo>
                  <a:lnTo>
                    <a:pt x="33902" y="104187"/>
                  </a:lnTo>
                  <a:lnTo>
                    <a:pt x="33074" y="104382"/>
                  </a:lnTo>
                  <a:lnTo>
                    <a:pt x="32222" y="104553"/>
                  </a:lnTo>
                  <a:lnTo>
                    <a:pt x="31369" y="104723"/>
                  </a:lnTo>
                  <a:lnTo>
                    <a:pt x="30273" y="104894"/>
                  </a:lnTo>
                  <a:lnTo>
                    <a:pt x="29153" y="105016"/>
                  </a:lnTo>
                  <a:lnTo>
                    <a:pt x="28033" y="105113"/>
                  </a:lnTo>
                  <a:lnTo>
                    <a:pt x="26888" y="105186"/>
                  </a:lnTo>
                  <a:lnTo>
                    <a:pt x="24599" y="105186"/>
                  </a:lnTo>
                  <a:lnTo>
                    <a:pt x="23430" y="105113"/>
                  </a:lnTo>
                  <a:lnTo>
                    <a:pt x="22285" y="105040"/>
                  </a:lnTo>
                  <a:lnTo>
                    <a:pt x="21116" y="104894"/>
                  </a:lnTo>
                  <a:lnTo>
                    <a:pt x="19972" y="104723"/>
                  </a:lnTo>
                  <a:lnTo>
                    <a:pt x="18827" y="104504"/>
                  </a:lnTo>
                  <a:lnTo>
                    <a:pt x="17682" y="104261"/>
                  </a:lnTo>
                  <a:lnTo>
                    <a:pt x="16562" y="103968"/>
                  </a:lnTo>
                  <a:lnTo>
                    <a:pt x="15442" y="103652"/>
                  </a:lnTo>
                  <a:lnTo>
                    <a:pt x="14346" y="103286"/>
                  </a:lnTo>
                  <a:lnTo>
                    <a:pt x="13274" y="102872"/>
                  </a:lnTo>
                  <a:lnTo>
                    <a:pt x="12202" y="102434"/>
                  </a:lnTo>
                  <a:lnTo>
                    <a:pt x="11155" y="101947"/>
                  </a:lnTo>
                  <a:lnTo>
                    <a:pt x="10132" y="101411"/>
                  </a:lnTo>
                  <a:lnTo>
                    <a:pt x="9134" y="100851"/>
                  </a:lnTo>
                  <a:lnTo>
                    <a:pt x="8184" y="100242"/>
                  </a:lnTo>
                  <a:lnTo>
                    <a:pt x="7234" y="99585"/>
                  </a:lnTo>
                  <a:lnTo>
                    <a:pt x="6333" y="98903"/>
                  </a:lnTo>
                  <a:lnTo>
                    <a:pt x="5456" y="98172"/>
                  </a:lnTo>
                  <a:lnTo>
                    <a:pt x="4628" y="97393"/>
                  </a:lnTo>
                  <a:lnTo>
                    <a:pt x="3825" y="96589"/>
                  </a:lnTo>
                  <a:lnTo>
                    <a:pt x="3459" y="96151"/>
                  </a:lnTo>
                  <a:lnTo>
                    <a:pt x="3070" y="95712"/>
                  </a:lnTo>
                  <a:lnTo>
                    <a:pt x="2729" y="95274"/>
                  </a:lnTo>
                  <a:lnTo>
                    <a:pt x="2363" y="94835"/>
                  </a:lnTo>
                  <a:lnTo>
                    <a:pt x="2022" y="94373"/>
                  </a:lnTo>
                  <a:lnTo>
                    <a:pt x="1706" y="93886"/>
                  </a:lnTo>
                  <a:lnTo>
                    <a:pt x="1389" y="93399"/>
                  </a:lnTo>
                  <a:lnTo>
                    <a:pt x="1097" y="92911"/>
                  </a:lnTo>
                  <a:lnTo>
                    <a:pt x="805" y="92400"/>
                  </a:lnTo>
                  <a:lnTo>
                    <a:pt x="512" y="91889"/>
                  </a:lnTo>
                  <a:lnTo>
                    <a:pt x="269" y="91353"/>
                  </a:lnTo>
                  <a:lnTo>
                    <a:pt x="1" y="90817"/>
                  </a:lnTo>
                  <a:lnTo>
                    <a:pt x="1" y="90817"/>
                  </a:lnTo>
                  <a:lnTo>
                    <a:pt x="464" y="91816"/>
                  </a:lnTo>
                  <a:lnTo>
                    <a:pt x="975" y="92790"/>
                  </a:lnTo>
                  <a:lnTo>
                    <a:pt x="1462" y="93764"/>
                  </a:lnTo>
                  <a:lnTo>
                    <a:pt x="1998" y="94689"/>
                  </a:lnTo>
                  <a:lnTo>
                    <a:pt x="2558" y="95590"/>
                  </a:lnTo>
                  <a:lnTo>
                    <a:pt x="3143" y="96467"/>
                  </a:lnTo>
                  <a:lnTo>
                    <a:pt x="3727" y="97320"/>
                  </a:lnTo>
                  <a:lnTo>
                    <a:pt x="4360" y="98148"/>
                  </a:lnTo>
                  <a:lnTo>
                    <a:pt x="4994" y="98951"/>
                  </a:lnTo>
                  <a:lnTo>
                    <a:pt x="5651" y="99731"/>
                  </a:lnTo>
                  <a:lnTo>
                    <a:pt x="6333" y="100461"/>
                  </a:lnTo>
                  <a:lnTo>
                    <a:pt x="7039" y="101192"/>
                  </a:lnTo>
                  <a:lnTo>
                    <a:pt x="7770" y="101874"/>
                  </a:lnTo>
                  <a:lnTo>
                    <a:pt x="8501" y="102531"/>
                  </a:lnTo>
                  <a:lnTo>
                    <a:pt x="9280" y="103165"/>
                  </a:lnTo>
                  <a:lnTo>
                    <a:pt x="10059" y="103773"/>
                  </a:lnTo>
                  <a:lnTo>
                    <a:pt x="10863" y="104358"/>
                  </a:lnTo>
                  <a:lnTo>
                    <a:pt x="11691" y="104894"/>
                  </a:lnTo>
                  <a:lnTo>
                    <a:pt x="12543" y="105405"/>
                  </a:lnTo>
                  <a:lnTo>
                    <a:pt x="13420" y="105892"/>
                  </a:lnTo>
                  <a:lnTo>
                    <a:pt x="14297" y="106355"/>
                  </a:lnTo>
                  <a:lnTo>
                    <a:pt x="15222" y="106769"/>
                  </a:lnTo>
                  <a:lnTo>
                    <a:pt x="16148" y="107159"/>
                  </a:lnTo>
                  <a:lnTo>
                    <a:pt x="17098" y="107524"/>
                  </a:lnTo>
                  <a:lnTo>
                    <a:pt x="18072" y="107841"/>
                  </a:lnTo>
                  <a:lnTo>
                    <a:pt x="19046" y="108133"/>
                  </a:lnTo>
                  <a:lnTo>
                    <a:pt x="20069" y="108401"/>
                  </a:lnTo>
                  <a:lnTo>
                    <a:pt x="21092" y="108620"/>
                  </a:lnTo>
                  <a:lnTo>
                    <a:pt x="22139" y="108815"/>
                  </a:lnTo>
                  <a:lnTo>
                    <a:pt x="23211" y="108961"/>
                  </a:lnTo>
                  <a:lnTo>
                    <a:pt x="24307" y="109083"/>
                  </a:lnTo>
                  <a:lnTo>
                    <a:pt x="25403" y="109156"/>
                  </a:lnTo>
                  <a:lnTo>
                    <a:pt x="26206" y="109204"/>
                  </a:lnTo>
                  <a:lnTo>
                    <a:pt x="27010" y="109229"/>
                  </a:lnTo>
                  <a:lnTo>
                    <a:pt x="28569" y="109229"/>
                  </a:lnTo>
                  <a:lnTo>
                    <a:pt x="29348" y="109204"/>
                  </a:lnTo>
                  <a:lnTo>
                    <a:pt x="30103" y="109180"/>
                  </a:lnTo>
                  <a:lnTo>
                    <a:pt x="30882" y="109131"/>
                  </a:lnTo>
                  <a:lnTo>
                    <a:pt x="31637" y="109058"/>
                  </a:lnTo>
                  <a:lnTo>
                    <a:pt x="33123" y="108888"/>
                  </a:lnTo>
                  <a:lnTo>
                    <a:pt x="34609" y="108669"/>
                  </a:lnTo>
                  <a:lnTo>
                    <a:pt x="36070" y="108401"/>
                  </a:lnTo>
                  <a:lnTo>
                    <a:pt x="37507" y="108060"/>
                  </a:lnTo>
                  <a:lnTo>
                    <a:pt x="38919" y="107694"/>
                  </a:lnTo>
                  <a:lnTo>
                    <a:pt x="40307" y="107256"/>
                  </a:lnTo>
                  <a:lnTo>
                    <a:pt x="41696" y="106769"/>
                  </a:lnTo>
                  <a:lnTo>
                    <a:pt x="43035" y="106258"/>
                  </a:lnTo>
                  <a:lnTo>
                    <a:pt x="44375" y="105697"/>
                  </a:lnTo>
                  <a:lnTo>
                    <a:pt x="45690" y="105089"/>
                  </a:lnTo>
                  <a:lnTo>
                    <a:pt x="47005" y="104431"/>
                  </a:lnTo>
                  <a:lnTo>
                    <a:pt x="48296" y="103749"/>
                  </a:lnTo>
                  <a:lnTo>
                    <a:pt x="49562" y="103018"/>
                  </a:lnTo>
                  <a:lnTo>
                    <a:pt x="50804" y="102239"/>
                  </a:lnTo>
                  <a:lnTo>
                    <a:pt x="52046" y="101435"/>
                  </a:lnTo>
                  <a:lnTo>
                    <a:pt x="53264" y="100607"/>
                  </a:lnTo>
                  <a:lnTo>
                    <a:pt x="54482" y="99755"/>
                  </a:lnTo>
                  <a:lnTo>
                    <a:pt x="55675" y="98854"/>
                  </a:lnTo>
                  <a:lnTo>
                    <a:pt x="56868" y="97928"/>
                  </a:lnTo>
                  <a:lnTo>
                    <a:pt x="58037" y="96979"/>
                  </a:lnTo>
                  <a:lnTo>
                    <a:pt x="59206" y="95980"/>
                  </a:lnTo>
                  <a:lnTo>
                    <a:pt x="60351" y="94982"/>
                  </a:lnTo>
                  <a:lnTo>
                    <a:pt x="61496" y="93959"/>
                  </a:lnTo>
                  <a:lnTo>
                    <a:pt x="62616" y="92911"/>
                  </a:lnTo>
                  <a:lnTo>
                    <a:pt x="63736" y="91840"/>
                  </a:lnTo>
                  <a:lnTo>
                    <a:pt x="64857" y="90768"/>
                  </a:lnTo>
                  <a:lnTo>
                    <a:pt x="65953" y="89672"/>
                  </a:lnTo>
                  <a:lnTo>
                    <a:pt x="67049" y="88552"/>
                  </a:lnTo>
                  <a:lnTo>
                    <a:pt x="69216" y="86263"/>
                  </a:lnTo>
                  <a:lnTo>
                    <a:pt x="71359" y="83949"/>
                  </a:lnTo>
                  <a:lnTo>
                    <a:pt x="73478" y="81611"/>
                  </a:lnTo>
                  <a:lnTo>
                    <a:pt x="75597" y="79249"/>
                  </a:lnTo>
                  <a:lnTo>
                    <a:pt x="79786" y="74500"/>
                  </a:lnTo>
                  <a:lnTo>
                    <a:pt x="81856" y="72162"/>
                  </a:lnTo>
                  <a:lnTo>
                    <a:pt x="83951" y="69848"/>
                  </a:lnTo>
                  <a:lnTo>
                    <a:pt x="86045" y="67559"/>
                  </a:lnTo>
                  <a:lnTo>
                    <a:pt x="88139" y="65342"/>
                  </a:lnTo>
                  <a:lnTo>
                    <a:pt x="89211" y="64271"/>
                  </a:lnTo>
                  <a:lnTo>
                    <a:pt x="90258" y="63199"/>
                  </a:lnTo>
                  <a:lnTo>
                    <a:pt x="91330" y="62152"/>
                  </a:lnTo>
                  <a:lnTo>
                    <a:pt x="92401" y="61129"/>
                  </a:lnTo>
                  <a:lnTo>
                    <a:pt x="93473" y="60131"/>
                  </a:lnTo>
                  <a:lnTo>
                    <a:pt x="94569" y="59132"/>
                  </a:lnTo>
                  <a:lnTo>
                    <a:pt x="95641" y="58182"/>
                  </a:lnTo>
                  <a:lnTo>
                    <a:pt x="96761" y="57257"/>
                  </a:lnTo>
                  <a:lnTo>
                    <a:pt x="97857" y="56380"/>
                  </a:lnTo>
                  <a:lnTo>
                    <a:pt x="98977" y="55503"/>
                  </a:lnTo>
                  <a:lnTo>
                    <a:pt x="100097" y="54675"/>
                  </a:lnTo>
                  <a:lnTo>
                    <a:pt x="101218" y="53872"/>
                  </a:lnTo>
                  <a:lnTo>
                    <a:pt x="102509" y="53019"/>
                  </a:lnTo>
                  <a:lnTo>
                    <a:pt x="103824" y="52167"/>
                  </a:lnTo>
                  <a:lnTo>
                    <a:pt x="105163" y="51363"/>
                  </a:lnTo>
                  <a:lnTo>
                    <a:pt x="106527" y="50608"/>
                  </a:lnTo>
                  <a:lnTo>
                    <a:pt x="107891" y="49853"/>
                  </a:lnTo>
                  <a:lnTo>
                    <a:pt x="109279" y="49171"/>
                  </a:lnTo>
                  <a:lnTo>
                    <a:pt x="110692" y="48514"/>
                  </a:lnTo>
                  <a:lnTo>
                    <a:pt x="112129" y="47880"/>
                  </a:lnTo>
                  <a:lnTo>
                    <a:pt x="113590" y="47320"/>
                  </a:lnTo>
                  <a:lnTo>
                    <a:pt x="115051" y="46785"/>
                  </a:lnTo>
                  <a:lnTo>
                    <a:pt x="116512" y="46297"/>
                  </a:lnTo>
                  <a:lnTo>
                    <a:pt x="118022" y="45859"/>
                  </a:lnTo>
                  <a:lnTo>
                    <a:pt x="119532" y="45494"/>
                  </a:lnTo>
                  <a:lnTo>
                    <a:pt x="121042" y="45153"/>
                  </a:lnTo>
                  <a:lnTo>
                    <a:pt x="121822" y="45007"/>
                  </a:lnTo>
                  <a:lnTo>
                    <a:pt x="122577" y="44885"/>
                  </a:lnTo>
                  <a:lnTo>
                    <a:pt x="123356" y="44763"/>
                  </a:lnTo>
                  <a:lnTo>
                    <a:pt x="124135" y="44666"/>
                  </a:lnTo>
                  <a:lnTo>
                    <a:pt x="125036" y="44593"/>
                  </a:lnTo>
                  <a:lnTo>
                    <a:pt x="125913" y="44520"/>
                  </a:lnTo>
                  <a:lnTo>
                    <a:pt x="126814" y="44495"/>
                  </a:lnTo>
                  <a:lnTo>
                    <a:pt x="127691" y="44471"/>
                  </a:lnTo>
                  <a:lnTo>
                    <a:pt x="128568" y="44495"/>
                  </a:lnTo>
                  <a:lnTo>
                    <a:pt x="129420" y="44544"/>
                  </a:lnTo>
                  <a:lnTo>
                    <a:pt x="130297" y="44593"/>
                  </a:lnTo>
                  <a:lnTo>
                    <a:pt x="131174" y="44666"/>
                  </a:lnTo>
                  <a:lnTo>
                    <a:pt x="132026" y="44787"/>
                  </a:lnTo>
                  <a:lnTo>
                    <a:pt x="132878" y="44885"/>
                  </a:lnTo>
                  <a:lnTo>
                    <a:pt x="133731" y="45031"/>
                  </a:lnTo>
                  <a:lnTo>
                    <a:pt x="134583" y="45177"/>
                  </a:lnTo>
                  <a:lnTo>
                    <a:pt x="136288" y="45542"/>
                  </a:lnTo>
                  <a:lnTo>
                    <a:pt x="137969" y="45932"/>
                  </a:lnTo>
                  <a:lnTo>
                    <a:pt x="139649" y="46370"/>
                  </a:lnTo>
                  <a:lnTo>
                    <a:pt x="141329" y="46809"/>
                  </a:lnTo>
                  <a:lnTo>
                    <a:pt x="144690" y="47783"/>
                  </a:lnTo>
                  <a:lnTo>
                    <a:pt x="146371" y="48246"/>
                  </a:lnTo>
                  <a:lnTo>
                    <a:pt x="148076" y="48709"/>
                  </a:lnTo>
                  <a:lnTo>
                    <a:pt x="149780" y="49147"/>
                  </a:lnTo>
                  <a:lnTo>
                    <a:pt x="151510" y="49561"/>
                  </a:lnTo>
                  <a:lnTo>
                    <a:pt x="152873" y="49829"/>
                  </a:lnTo>
                  <a:lnTo>
                    <a:pt x="154213" y="50048"/>
                  </a:lnTo>
                  <a:lnTo>
                    <a:pt x="155552" y="50194"/>
                  </a:lnTo>
                  <a:lnTo>
                    <a:pt x="156234" y="50267"/>
                  </a:lnTo>
                  <a:lnTo>
                    <a:pt x="156892" y="50292"/>
                  </a:lnTo>
                  <a:lnTo>
                    <a:pt x="157549" y="50316"/>
                  </a:lnTo>
                  <a:lnTo>
                    <a:pt x="158207" y="50340"/>
                  </a:lnTo>
                  <a:lnTo>
                    <a:pt x="158865" y="50316"/>
                  </a:lnTo>
                  <a:lnTo>
                    <a:pt x="159498" y="50292"/>
                  </a:lnTo>
                  <a:lnTo>
                    <a:pt x="160155" y="50267"/>
                  </a:lnTo>
                  <a:lnTo>
                    <a:pt x="160789" y="50218"/>
                  </a:lnTo>
                  <a:lnTo>
                    <a:pt x="161446" y="50145"/>
                  </a:lnTo>
                  <a:lnTo>
                    <a:pt x="162079" y="50048"/>
                  </a:lnTo>
                  <a:lnTo>
                    <a:pt x="162713" y="49951"/>
                  </a:lnTo>
                  <a:lnTo>
                    <a:pt x="163346" y="49829"/>
                  </a:lnTo>
                  <a:lnTo>
                    <a:pt x="163979" y="49683"/>
                  </a:lnTo>
                  <a:lnTo>
                    <a:pt x="164588" y="49512"/>
                  </a:lnTo>
                  <a:lnTo>
                    <a:pt x="165221" y="49342"/>
                  </a:lnTo>
                  <a:lnTo>
                    <a:pt x="165830" y="49147"/>
                  </a:lnTo>
                  <a:lnTo>
                    <a:pt x="166439" y="48952"/>
                  </a:lnTo>
                  <a:lnTo>
                    <a:pt x="167072" y="48709"/>
                  </a:lnTo>
                  <a:lnTo>
                    <a:pt x="167681" y="48465"/>
                  </a:lnTo>
                  <a:lnTo>
                    <a:pt x="168265" y="48197"/>
                  </a:lnTo>
                  <a:lnTo>
                    <a:pt x="168874" y="47929"/>
                  </a:lnTo>
                  <a:lnTo>
                    <a:pt x="169483" y="47613"/>
                  </a:lnTo>
                  <a:lnTo>
                    <a:pt x="170068" y="47296"/>
                  </a:lnTo>
                  <a:lnTo>
                    <a:pt x="170652" y="46955"/>
                  </a:lnTo>
                  <a:lnTo>
                    <a:pt x="171237" y="46614"/>
                  </a:lnTo>
                  <a:lnTo>
                    <a:pt x="171821" y="46224"/>
                  </a:lnTo>
                  <a:lnTo>
                    <a:pt x="172893" y="45469"/>
                  </a:lnTo>
                  <a:lnTo>
                    <a:pt x="173940" y="44690"/>
                  </a:lnTo>
                  <a:lnTo>
                    <a:pt x="174938" y="43862"/>
                  </a:lnTo>
                  <a:lnTo>
                    <a:pt x="175888" y="43010"/>
                  </a:lnTo>
                  <a:lnTo>
                    <a:pt x="176838" y="42133"/>
                  </a:lnTo>
                  <a:lnTo>
                    <a:pt x="177739" y="41232"/>
                  </a:lnTo>
                  <a:lnTo>
                    <a:pt x="178616" y="40306"/>
                  </a:lnTo>
                  <a:lnTo>
                    <a:pt x="179444" y="39332"/>
                  </a:lnTo>
                  <a:lnTo>
                    <a:pt x="180272" y="38358"/>
                  </a:lnTo>
                  <a:lnTo>
                    <a:pt x="181076" y="37359"/>
                  </a:lnTo>
                  <a:lnTo>
                    <a:pt x="181879" y="36337"/>
                  </a:lnTo>
                  <a:lnTo>
                    <a:pt x="182634" y="35314"/>
                  </a:lnTo>
                  <a:lnTo>
                    <a:pt x="183389" y="34266"/>
                  </a:lnTo>
                  <a:lnTo>
                    <a:pt x="184144" y="33219"/>
                  </a:lnTo>
                  <a:lnTo>
                    <a:pt x="185581" y="31076"/>
                  </a:lnTo>
                  <a:lnTo>
                    <a:pt x="188455" y="26741"/>
                  </a:lnTo>
                  <a:lnTo>
                    <a:pt x="189892" y="24573"/>
                  </a:lnTo>
                  <a:lnTo>
                    <a:pt x="191378" y="22455"/>
                  </a:lnTo>
                  <a:lnTo>
                    <a:pt x="192133" y="21407"/>
                  </a:lnTo>
                  <a:lnTo>
                    <a:pt x="192888" y="20360"/>
                  </a:lnTo>
                  <a:lnTo>
                    <a:pt x="193691" y="19362"/>
                  </a:lnTo>
                  <a:lnTo>
                    <a:pt x="194495" y="18339"/>
                  </a:lnTo>
                  <a:lnTo>
                    <a:pt x="195323" y="17365"/>
                  </a:lnTo>
                  <a:lnTo>
                    <a:pt x="196151" y="16415"/>
                  </a:lnTo>
                  <a:lnTo>
                    <a:pt x="197028" y="15465"/>
                  </a:lnTo>
                  <a:lnTo>
                    <a:pt x="197929" y="14540"/>
                  </a:lnTo>
                  <a:lnTo>
                    <a:pt x="198562" y="13955"/>
                  </a:lnTo>
                  <a:lnTo>
                    <a:pt x="199195" y="13371"/>
                  </a:lnTo>
                  <a:lnTo>
                    <a:pt x="199853" y="12810"/>
                  </a:lnTo>
                  <a:lnTo>
                    <a:pt x="200511" y="12275"/>
                  </a:lnTo>
                  <a:lnTo>
                    <a:pt x="201168" y="11739"/>
                  </a:lnTo>
                  <a:lnTo>
                    <a:pt x="201850" y="11227"/>
                  </a:lnTo>
                  <a:lnTo>
                    <a:pt x="202532" y="10740"/>
                  </a:lnTo>
                  <a:lnTo>
                    <a:pt x="203238" y="10278"/>
                  </a:lnTo>
                  <a:lnTo>
                    <a:pt x="203945" y="9815"/>
                  </a:lnTo>
                  <a:lnTo>
                    <a:pt x="204675" y="9376"/>
                  </a:lnTo>
                  <a:lnTo>
                    <a:pt x="205406" y="8962"/>
                  </a:lnTo>
                  <a:lnTo>
                    <a:pt x="206136" y="8573"/>
                  </a:lnTo>
                  <a:lnTo>
                    <a:pt x="206891" y="8183"/>
                  </a:lnTo>
                  <a:lnTo>
                    <a:pt x="207646" y="7818"/>
                  </a:lnTo>
                  <a:lnTo>
                    <a:pt x="208401" y="7452"/>
                  </a:lnTo>
                  <a:lnTo>
                    <a:pt x="209181" y="7136"/>
                  </a:lnTo>
                  <a:lnTo>
                    <a:pt x="209960" y="6819"/>
                  </a:lnTo>
                  <a:lnTo>
                    <a:pt x="210739" y="6503"/>
                  </a:lnTo>
                  <a:lnTo>
                    <a:pt x="211519" y="6235"/>
                  </a:lnTo>
                  <a:lnTo>
                    <a:pt x="212322" y="5967"/>
                  </a:lnTo>
                  <a:lnTo>
                    <a:pt x="213126" y="5723"/>
                  </a:lnTo>
                  <a:lnTo>
                    <a:pt x="213954" y="5480"/>
                  </a:lnTo>
                  <a:lnTo>
                    <a:pt x="214758" y="5261"/>
                  </a:lnTo>
                  <a:lnTo>
                    <a:pt x="215586" y="5066"/>
                  </a:lnTo>
                  <a:lnTo>
                    <a:pt x="216414" y="4895"/>
                  </a:lnTo>
                  <a:lnTo>
                    <a:pt x="217242" y="4725"/>
                  </a:lnTo>
                  <a:lnTo>
                    <a:pt x="218094" y="4579"/>
                  </a:lnTo>
                  <a:lnTo>
                    <a:pt x="218923" y="4432"/>
                  </a:lnTo>
                  <a:lnTo>
                    <a:pt x="219775" y="4311"/>
                  </a:lnTo>
                  <a:lnTo>
                    <a:pt x="220627" y="4213"/>
                  </a:lnTo>
                  <a:lnTo>
                    <a:pt x="221480" y="4140"/>
                  </a:lnTo>
                  <a:lnTo>
                    <a:pt x="222332" y="4067"/>
                  </a:lnTo>
                  <a:lnTo>
                    <a:pt x="223404" y="3994"/>
                  </a:lnTo>
                  <a:lnTo>
                    <a:pt x="224451" y="3970"/>
                  </a:lnTo>
                  <a:lnTo>
                    <a:pt x="225498" y="3945"/>
                  </a:lnTo>
                  <a:lnTo>
                    <a:pt x="226545" y="3945"/>
                  </a:lnTo>
                  <a:lnTo>
                    <a:pt x="227593" y="3994"/>
                  </a:lnTo>
                  <a:lnTo>
                    <a:pt x="228616" y="4043"/>
                  </a:lnTo>
                  <a:lnTo>
                    <a:pt x="229638" y="4116"/>
                  </a:lnTo>
                  <a:lnTo>
                    <a:pt x="230661" y="4213"/>
                  </a:lnTo>
                  <a:lnTo>
                    <a:pt x="231684" y="4311"/>
                  </a:lnTo>
                  <a:lnTo>
                    <a:pt x="232707" y="4457"/>
                  </a:lnTo>
                  <a:lnTo>
                    <a:pt x="233706" y="4627"/>
                  </a:lnTo>
                  <a:lnTo>
                    <a:pt x="234704" y="4798"/>
                  </a:lnTo>
                  <a:lnTo>
                    <a:pt x="235703" y="4993"/>
                  </a:lnTo>
                  <a:lnTo>
                    <a:pt x="236677" y="5212"/>
                  </a:lnTo>
                  <a:lnTo>
                    <a:pt x="237651" y="5455"/>
                  </a:lnTo>
                  <a:lnTo>
                    <a:pt x="238625" y="5699"/>
                  </a:lnTo>
                  <a:lnTo>
                    <a:pt x="239599" y="5967"/>
                  </a:lnTo>
                  <a:lnTo>
                    <a:pt x="240574" y="6259"/>
                  </a:lnTo>
                  <a:lnTo>
                    <a:pt x="241523" y="6576"/>
                  </a:lnTo>
                  <a:lnTo>
                    <a:pt x="242473" y="6892"/>
                  </a:lnTo>
                  <a:lnTo>
                    <a:pt x="243423" y="7233"/>
                  </a:lnTo>
                  <a:lnTo>
                    <a:pt x="244373" y="7599"/>
                  </a:lnTo>
                  <a:lnTo>
                    <a:pt x="245298" y="7964"/>
                  </a:lnTo>
                  <a:lnTo>
                    <a:pt x="246224" y="8354"/>
                  </a:lnTo>
                  <a:lnTo>
                    <a:pt x="247149" y="8768"/>
                  </a:lnTo>
                  <a:lnTo>
                    <a:pt x="248075" y="9182"/>
                  </a:lnTo>
                  <a:lnTo>
                    <a:pt x="249000" y="9620"/>
                  </a:lnTo>
                  <a:lnTo>
                    <a:pt x="249901" y="10058"/>
                  </a:lnTo>
                  <a:lnTo>
                    <a:pt x="251704" y="11008"/>
                  </a:lnTo>
                  <a:lnTo>
                    <a:pt x="253481" y="11982"/>
                  </a:lnTo>
                  <a:lnTo>
                    <a:pt x="255235" y="13030"/>
                  </a:lnTo>
                  <a:lnTo>
                    <a:pt x="256964" y="14101"/>
                  </a:lnTo>
                  <a:lnTo>
                    <a:pt x="258693" y="15221"/>
                  </a:lnTo>
                  <a:lnTo>
                    <a:pt x="260374" y="16390"/>
                  </a:lnTo>
                  <a:lnTo>
                    <a:pt x="262054" y="17584"/>
                  </a:lnTo>
                  <a:lnTo>
                    <a:pt x="263710" y="18826"/>
                  </a:lnTo>
                  <a:lnTo>
                    <a:pt x="265342" y="20092"/>
                  </a:lnTo>
                  <a:lnTo>
                    <a:pt x="266949" y="21383"/>
                  </a:lnTo>
                  <a:lnTo>
                    <a:pt x="268557" y="22698"/>
                  </a:lnTo>
                  <a:lnTo>
                    <a:pt x="270115" y="24013"/>
                  </a:lnTo>
                  <a:lnTo>
                    <a:pt x="271674" y="25377"/>
                  </a:lnTo>
                  <a:lnTo>
                    <a:pt x="273208" y="26741"/>
                  </a:lnTo>
                  <a:lnTo>
                    <a:pt x="274718" y="28129"/>
                  </a:lnTo>
                  <a:lnTo>
                    <a:pt x="276204" y="29517"/>
                  </a:lnTo>
                  <a:lnTo>
                    <a:pt x="277690" y="30906"/>
                  </a:lnTo>
                  <a:lnTo>
                    <a:pt x="279151" y="32294"/>
                  </a:lnTo>
                  <a:lnTo>
                    <a:pt x="278907" y="31782"/>
                  </a:lnTo>
                  <a:lnTo>
                    <a:pt x="278664" y="31295"/>
                  </a:lnTo>
                  <a:lnTo>
                    <a:pt x="278128" y="30321"/>
                  </a:lnTo>
                  <a:lnTo>
                    <a:pt x="277568" y="29396"/>
                  </a:lnTo>
                  <a:lnTo>
                    <a:pt x="276959" y="28519"/>
                  </a:lnTo>
                  <a:lnTo>
                    <a:pt x="276301" y="27666"/>
                  </a:lnTo>
                  <a:lnTo>
                    <a:pt x="275620" y="26838"/>
                  </a:lnTo>
                  <a:lnTo>
                    <a:pt x="274913" y="26035"/>
                  </a:lnTo>
                  <a:lnTo>
                    <a:pt x="274183" y="25255"/>
                  </a:lnTo>
                  <a:lnTo>
                    <a:pt x="273428" y="24500"/>
                  </a:lnTo>
                  <a:lnTo>
                    <a:pt x="272624" y="23745"/>
                  </a:lnTo>
                  <a:lnTo>
                    <a:pt x="271820" y="23015"/>
                  </a:lnTo>
                  <a:lnTo>
                    <a:pt x="271017" y="22284"/>
                  </a:lnTo>
                  <a:lnTo>
                    <a:pt x="269336" y="20847"/>
                  </a:lnTo>
                  <a:lnTo>
                    <a:pt x="267631" y="19386"/>
                  </a:lnTo>
                  <a:lnTo>
                    <a:pt x="266414" y="18363"/>
                  </a:lnTo>
                  <a:lnTo>
                    <a:pt x="265196" y="17365"/>
                  </a:lnTo>
                  <a:lnTo>
                    <a:pt x="263978" y="16366"/>
                  </a:lnTo>
                  <a:lnTo>
                    <a:pt x="262736" y="15368"/>
                  </a:lnTo>
                  <a:lnTo>
                    <a:pt x="261470" y="14418"/>
                  </a:lnTo>
                  <a:lnTo>
                    <a:pt x="260203" y="13468"/>
                  </a:lnTo>
                  <a:lnTo>
                    <a:pt x="258912" y="12542"/>
                  </a:lnTo>
                  <a:lnTo>
                    <a:pt x="257622" y="11617"/>
                  </a:lnTo>
                  <a:lnTo>
                    <a:pt x="256307" y="10740"/>
                  </a:lnTo>
                  <a:lnTo>
                    <a:pt x="254967" y="9888"/>
                  </a:lnTo>
                  <a:lnTo>
                    <a:pt x="253628" y="9035"/>
                  </a:lnTo>
                  <a:lnTo>
                    <a:pt x="252264" y="8232"/>
                  </a:lnTo>
                  <a:lnTo>
                    <a:pt x="250900" y="7452"/>
                  </a:lnTo>
                  <a:lnTo>
                    <a:pt x="249512" y="6697"/>
                  </a:lnTo>
                  <a:lnTo>
                    <a:pt x="248099" y="5967"/>
                  </a:lnTo>
                  <a:lnTo>
                    <a:pt x="246662" y="5285"/>
                  </a:lnTo>
                  <a:lnTo>
                    <a:pt x="245030" y="4530"/>
                  </a:lnTo>
                  <a:lnTo>
                    <a:pt x="243374" y="3848"/>
                  </a:lnTo>
                  <a:lnTo>
                    <a:pt x="241670" y="3190"/>
                  </a:lnTo>
                  <a:lnTo>
                    <a:pt x="239965" y="2606"/>
                  </a:lnTo>
                  <a:lnTo>
                    <a:pt x="238260" y="2094"/>
                  </a:lnTo>
                  <a:lnTo>
                    <a:pt x="237383" y="1851"/>
                  </a:lnTo>
                  <a:lnTo>
                    <a:pt x="236531" y="1607"/>
                  </a:lnTo>
                  <a:lnTo>
                    <a:pt x="235654" y="1388"/>
                  </a:lnTo>
                  <a:lnTo>
                    <a:pt x="234777" y="1193"/>
                  </a:lnTo>
                  <a:lnTo>
                    <a:pt x="233900" y="1023"/>
                  </a:lnTo>
                  <a:lnTo>
                    <a:pt x="232999" y="852"/>
                  </a:lnTo>
                  <a:lnTo>
                    <a:pt x="232123" y="682"/>
                  </a:lnTo>
                  <a:lnTo>
                    <a:pt x="231246" y="536"/>
                  </a:lnTo>
                  <a:lnTo>
                    <a:pt x="230345" y="414"/>
                  </a:lnTo>
                  <a:lnTo>
                    <a:pt x="229468" y="317"/>
                  </a:lnTo>
                  <a:lnTo>
                    <a:pt x="228567" y="219"/>
                  </a:lnTo>
                  <a:lnTo>
                    <a:pt x="227666" y="146"/>
                  </a:lnTo>
                  <a:lnTo>
                    <a:pt x="226765" y="73"/>
                  </a:lnTo>
                  <a:lnTo>
                    <a:pt x="225864" y="24"/>
                  </a:lnTo>
                  <a:lnTo>
                    <a:pt x="2249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238125" y="1284825"/>
              <a:ext cx="6978150" cy="2731350"/>
            </a:xfrm>
            <a:custGeom>
              <a:avLst/>
              <a:gdLst/>
              <a:ahLst/>
              <a:cxnLst/>
              <a:rect l="l" t="t" r="r" b="b"/>
              <a:pathLst>
                <a:path w="279126" h="109254" extrusionOk="0">
                  <a:moveTo>
                    <a:pt x="0" y="90841"/>
                  </a:moveTo>
                  <a:lnTo>
                    <a:pt x="244" y="91377"/>
                  </a:lnTo>
                  <a:lnTo>
                    <a:pt x="308" y="91507"/>
                  </a:lnTo>
                  <a:lnTo>
                    <a:pt x="308" y="91507"/>
                  </a:lnTo>
                  <a:lnTo>
                    <a:pt x="0" y="90841"/>
                  </a:lnTo>
                  <a:close/>
                  <a:moveTo>
                    <a:pt x="224060" y="0"/>
                  </a:moveTo>
                  <a:lnTo>
                    <a:pt x="223159" y="24"/>
                  </a:lnTo>
                  <a:lnTo>
                    <a:pt x="222258" y="24"/>
                  </a:lnTo>
                  <a:lnTo>
                    <a:pt x="221357" y="73"/>
                  </a:lnTo>
                  <a:lnTo>
                    <a:pt x="220456" y="122"/>
                  </a:lnTo>
                  <a:lnTo>
                    <a:pt x="219555" y="195"/>
                  </a:lnTo>
                  <a:lnTo>
                    <a:pt x="218654" y="292"/>
                  </a:lnTo>
                  <a:lnTo>
                    <a:pt x="217850" y="390"/>
                  </a:lnTo>
                  <a:lnTo>
                    <a:pt x="217046" y="511"/>
                  </a:lnTo>
                  <a:lnTo>
                    <a:pt x="216243" y="633"/>
                  </a:lnTo>
                  <a:lnTo>
                    <a:pt x="215439" y="779"/>
                  </a:lnTo>
                  <a:lnTo>
                    <a:pt x="214635" y="925"/>
                  </a:lnTo>
                  <a:lnTo>
                    <a:pt x="213856" y="1120"/>
                  </a:lnTo>
                  <a:lnTo>
                    <a:pt x="213077" y="1291"/>
                  </a:lnTo>
                  <a:lnTo>
                    <a:pt x="212297" y="1510"/>
                  </a:lnTo>
                  <a:lnTo>
                    <a:pt x="211518" y="1729"/>
                  </a:lnTo>
                  <a:lnTo>
                    <a:pt x="210739" y="1948"/>
                  </a:lnTo>
                  <a:lnTo>
                    <a:pt x="209984" y="2192"/>
                  </a:lnTo>
                  <a:lnTo>
                    <a:pt x="209229" y="2460"/>
                  </a:lnTo>
                  <a:lnTo>
                    <a:pt x="208474" y="2752"/>
                  </a:lnTo>
                  <a:lnTo>
                    <a:pt x="207743" y="3044"/>
                  </a:lnTo>
                  <a:lnTo>
                    <a:pt x="206988" y="3337"/>
                  </a:lnTo>
                  <a:lnTo>
                    <a:pt x="206257" y="3677"/>
                  </a:lnTo>
                  <a:lnTo>
                    <a:pt x="205551" y="4018"/>
                  </a:lnTo>
                  <a:lnTo>
                    <a:pt x="204845" y="4359"/>
                  </a:lnTo>
                  <a:lnTo>
                    <a:pt x="204138" y="4749"/>
                  </a:lnTo>
                  <a:lnTo>
                    <a:pt x="203432" y="5114"/>
                  </a:lnTo>
                  <a:lnTo>
                    <a:pt x="202750" y="5528"/>
                  </a:lnTo>
                  <a:lnTo>
                    <a:pt x="202068" y="5942"/>
                  </a:lnTo>
                  <a:lnTo>
                    <a:pt x="201386" y="6381"/>
                  </a:lnTo>
                  <a:lnTo>
                    <a:pt x="200729" y="6819"/>
                  </a:lnTo>
                  <a:lnTo>
                    <a:pt x="200071" y="7306"/>
                  </a:lnTo>
                  <a:lnTo>
                    <a:pt x="199414" y="7769"/>
                  </a:lnTo>
                  <a:lnTo>
                    <a:pt x="198780" y="8280"/>
                  </a:lnTo>
                  <a:lnTo>
                    <a:pt x="198172" y="8792"/>
                  </a:lnTo>
                  <a:lnTo>
                    <a:pt x="197538" y="9303"/>
                  </a:lnTo>
                  <a:lnTo>
                    <a:pt x="196954" y="9863"/>
                  </a:lnTo>
                  <a:lnTo>
                    <a:pt x="196345" y="10424"/>
                  </a:lnTo>
                  <a:lnTo>
                    <a:pt x="195761" y="11008"/>
                  </a:lnTo>
                  <a:lnTo>
                    <a:pt x="194811" y="11982"/>
                  </a:lnTo>
                  <a:lnTo>
                    <a:pt x="193885" y="13005"/>
                  </a:lnTo>
                  <a:lnTo>
                    <a:pt x="193009" y="14052"/>
                  </a:lnTo>
                  <a:lnTo>
                    <a:pt x="192132" y="15124"/>
                  </a:lnTo>
                  <a:lnTo>
                    <a:pt x="191279" y="16244"/>
                  </a:lnTo>
                  <a:lnTo>
                    <a:pt x="190451" y="17365"/>
                  </a:lnTo>
                  <a:lnTo>
                    <a:pt x="189623" y="18485"/>
                  </a:lnTo>
                  <a:lnTo>
                    <a:pt x="188820" y="19654"/>
                  </a:lnTo>
                  <a:lnTo>
                    <a:pt x="187237" y="21992"/>
                  </a:lnTo>
                  <a:lnTo>
                    <a:pt x="185678" y="24354"/>
                  </a:lnTo>
                  <a:lnTo>
                    <a:pt x="184119" y="26717"/>
                  </a:lnTo>
                  <a:lnTo>
                    <a:pt x="182536" y="29055"/>
                  </a:lnTo>
                  <a:lnTo>
                    <a:pt x="181732" y="30224"/>
                  </a:lnTo>
                  <a:lnTo>
                    <a:pt x="180904" y="31368"/>
                  </a:lnTo>
                  <a:lnTo>
                    <a:pt x="180076" y="32489"/>
                  </a:lnTo>
                  <a:lnTo>
                    <a:pt x="179224" y="33609"/>
                  </a:lnTo>
                  <a:lnTo>
                    <a:pt x="178347" y="34680"/>
                  </a:lnTo>
                  <a:lnTo>
                    <a:pt x="177446" y="35752"/>
                  </a:lnTo>
                  <a:lnTo>
                    <a:pt x="176521" y="36775"/>
                  </a:lnTo>
                  <a:lnTo>
                    <a:pt x="175546" y="37773"/>
                  </a:lnTo>
                  <a:lnTo>
                    <a:pt x="174572" y="38723"/>
                  </a:lnTo>
                  <a:lnTo>
                    <a:pt x="173549" y="39649"/>
                  </a:lnTo>
                  <a:lnTo>
                    <a:pt x="172502" y="40550"/>
                  </a:lnTo>
                  <a:lnTo>
                    <a:pt x="171942" y="40964"/>
                  </a:lnTo>
                  <a:lnTo>
                    <a:pt x="171406" y="41378"/>
                  </a:lnTo>
                  <a:lnTo>
                    <a:pt x="170846" y="41792"/>
                  </a:lnTo>
                  <a:lnTo>
                    <a:pt x="170262" y="42182"/>
                  </a:lnTo>
                  <a:lnTo>
                    <a:pt x="169677" y="42571"/>
                  </a:lnTo>
                  <a:lnTo>
                    <a:pt x="169093" y="42937"/>
                  </a:lnTo>
                  <a:lnTo>
                    <a:pt x="168484" y="43302"/>
                  </a:lnTo>
                  <a:lnTo>
                    <a:pt x="167850" y="43643"/>
                  </a:lnTo>
                  <a:lnTo>
                    <a:pt x="167217" y="43959"/>
                  </a:lnTo>
                  <a:lnTo>
                    <a:pt x="166584" y="44276"/>
                  </a:lnTo>
                  <a:lnTo>
                    <a:pt x="165975" y="44544"/>
                  </a:lnTo>
                  <a:lnTo>
                    <a:pt x="165366" y="44812"/>
                  </a:lnTo>
                  <a:lnTo>
                    <a:pt x="164757" y="45031"/>
                  </a:lnTo>
                  <a:lnTo>
                    <a:pt x="164149" y="45250"/>
                  </a:lnTo>
                  <a:lnTo>
                    <a:pt x="163540" y="45445"/>
                  </a:lnTo>
                  <a:lnTo>
                    <a:pt x="162931" y="45615"/>
                  </a:lnTo>
                  <a:lnTo>
                    <a:pt x="162322" y="45762"/>
                  </a:lnTo>
                  <a:lnTo>
                    <a:pt x="161713" y="45883"/>
                  </a:lnTo>
                  <a:lnTo>
                    <a:pt x="161104" y="46005"/>
                  </a:lnTo>
                  <a:lnTo>
                    <a:pt x="160495" y="46103"/>
                  </a:lnTo>
                  <a:lnTo>
                    <a:pt x="159887" y="46176"/>
                  </a:lnTo>
                  <a:lnTo>
                    <a:pt x="159278" y="46249"/>
                  </a:lnTo>
                  <a:lnTo>
                    <a:pt x="158669" y="46297"/>
                  </a:lnTo>
                  <a:lnTo>
                    <a:pt x="158084" y="46322"/>
                  </a:lnTo>
                  <a:lnTo>
                    <a:pt x="156867" y="46322"/>
                  </a:lnTo>
                  <a:lnTo>
                    <a:pt x="155649" y="46297"/>
                  </a:lnTo>
                  <a:lnTo>
                    <a:pt x="154456" y="46200"/>
                  </a:lnTo>
                  <a:lnTo>
                    <a:pt x="153238" y="46054"/>
                  </a:lnTo>
                  <a:lnTo>
                    <a:pt x="152044" y="45883"/>
                  </a:lnTo>
                  <a:lnTo>
                    <a:pt x="150827" y="45664"/>
                  </a:lnTo>
                  <a:lnTo>
                    <a:pt x="149633" y="45421"/>
                  </a:lnTo>
                  <a:lnTo>
                    <a:pt x="148416" y="45128"/>
                  </a:lnTo>
                  <a:lnTo>
                    <a:pt x="147222" y="44836"/>
                  </a:lnTo>
                  <a:lnTo>
                    <a:pt x="146005" y="44495"/>
                  </a:lnTo>
                  <a:lnTo>
                    <a:pt x="144811" y="44179"/>
                  </a:lnTo>
                  <a:lnTo>
                    <a:pt x="142376" y="43472"/>
                  </a:lnTo>
                  <a:lnTo>
                    <a:pt x="139965" y="42766"/>
                  </a:lnTo>
                  <a:lnTo>
                    <a:pt x="137554" y="42108"/>
                  </a:lnTo>
                  <a:lnTo>
                    <a:pt x="136336" y="41792"/>
                  </a:lnTo>
                  <a:lnTo>
                    <a:pt x="135118" y="41500"/>
                  </a:lnTo>
                  <a:lnTo>
                    <a:pt x="133900" y="41232"/>
                  </a:lnTo>
                  <a:lnTo>
                    <a:pt x="132683" y="41013"/>
                  </a:lnTo>
                  <a:lnTo>
                    <a:pt x="131465" y="40818"/>
                  </a:lnTo>
                  <a:lnTo>
                    <a:pt x="130247" y="40647"/>
                  </a:lnTo>
                  <a:lnTo>
                    <a:pt x="129030" y="40550"/>
                  </a:lnTo>
                  <a:lnTo>
                    <a:pt x="127787" y="40477"/>
                  </a:lnTo>
                  <a:lnTo>
                    <a:pt x="125742" y="40477"/>
                  </a:lnTo>
                  <a:lnTo>
                    <a:pt x="124719" y="40501"/>
                  </a:lnTo>
                  <a:lnTo>
                    <a:pt x="123696" y="40574"/>
                  </a:lnTo>
                  <a:lnTo>
                    <a:pt x="122697" y="40672"/>
                  </a:lnTo>
                  <a:lnTo>
                    <a:pt x="121699" y="40769"/>
                  </a:lnTo>
                  <a:lnTo>
                    <a:pt x="120700" y="40915"/>
                  </a:lnTo>
                  <a:lnTo>
                    <a:pt x="119726" y="41061"/>
                  </a:lnTo>
                  <a:lnTo>
                    <a:pt x="118752" y="41256"/>
                  </a:lnTo>
                  <a:lnTo>
                    <a:pt x="117802" y="41451"/>
                  </a:lnTo>
                  <a:lnTo>
                    <a:pt x="116828" y="41670"/>
                  </a:lnTo>
                  <a:lnTo>
                    <a:pt x="115878" y="41938"/>
                  </a:lnTo>
                  <a:lnTo>
                    <a:pt x="114953" y="42206"/>
                  </a:lnTo>
                  <a:lnTo>
                    <a:pt x="114003" y="42498"/>
                  </a:lnTo>
                  <a:lnTo>
                    <a:pt x="113077" y="42815"/>
                  </a:lnTo>
                  <a:lnTo>
                    <a:pt x="112152" y="43131"/>
                  </a:lnTo>
                  <a:lnTo>
                    <a:pt x="111251" y="43497"/>
                  </a:lnTo>
                  <a:lnTo>
                    <a:pt x="110350" y="43862"/>
                  </a:lnTo>
                  <a:lnTo>
                    <a:pt x="109449" y="44252"/>
                  </a:lnTo>
                  <a:lnTo>
                    <a:pt x="108547" y="44666"/>
                  </a:lnTo>
                  <a:lnTo>
                    <a:pt x="107671" y="45080"/>
                  </a:lnTo>
                  <a:lnTo>
                    <a:pt x="106794" y="45518"/>
                  </a:lnTo>
                  <a:lnTo>
                    <a:pt x="105917" y="45981"/>
                  </a:lnTo>
                  <a:lnTo>
                    <a:pt x="105040" y="46444"/>
                  </a:lnTo>
                  <a:lnTo>
                    <a:pt x="104188" y="46955"/>
                  </a:lnTo>
                  <a:lnTo>
                    <a:pt x="103336" y="47442"/>
                  </a:lnTo>
                  <a:lnTo>
                    <a:pt x="102508" y="47978"/>
                  </a:lnTo>
                  <a:lnTo>
                    <a:pt x="101655" y="48489"/>
                  </a:lnTo>
                  <a:lnTo>
                    <a:pt x="100827" y="49049"/>
                  </a:lnTo>
                  <a:lnTo>
                    <a:pt x="100023" y="49610"/>
                  </a:lnTo>
                  <a:lnTo>
                    <a:pt x="98392" y="50754"/>
                  </a:lnTo>
                  <a:lnTo>
                    <a:pt x="96784" y="51972"/>
                  </a:lnTo>
                  <a:lnTo>
                    <a:pt x="95201" y="53214"/>
                  </a:lnTo>
                  <a:lnTo>
                    <a:pt x="93643" y="54505"/>
                  </a:lnTo>
                  <a:lnTo>
                    <a:pt x="92133" y="55820"/>
                  </a:lnTo>
                  <a:lnTo>
                    <a:pt x="90623" y="57159"/>
                  </a:lnTo>
                  <a:lnTo>
                    <a:pt x="89137" y="58548"/>
                  </a:lnTo>
                  <a:lnTo>
                    <a:pt x="87676" y="59936"/>
                  </a:lnTo>
                  <a:lnTo>
                    <a:pt x="86263" y="61373"/>
                  </a:lnTo>
                  <a:lnTo>
                    <a:pt x="84851" y="62810"/>
                  </a:lnTo>
                  <a:lnTo>
                    <a:pt x="83438" y="64246"/>
                  </a:lnTo>
                  <a:lnTo>
                    <a:pt x="82074" y="65708"/>
                  </a:lnTo>
                  <a:lnTo>
                    <a:pt x="80735" y="67169"/>
                  </a:lnTo>
                  <a:lnTo>
                    <a:pt x="78080" y="70067"/>
                  </a:lnTo>
                  <a:lnTo>
                    <a:pt x="75523" y="72965"/>
                  </a:lnTo>
                  <a:lnTo>
                    <a:pt x="73282" y="75498"/>
                  </a:lnTo>
                  <a:lnTo>
                    <a:pt x="70993" y="78055"/>
                  </a:lnTo>
                  <a:lnTo>
                    <a:pt x="68631" y="80613"/>
                  </a:lnTo>
                  <a:lnTo>
                    <a:pt x="67437" y="81903"/>
                  </a:lnTo>
                  <a:lnTo>
                    <a:pt x="66244" y="83170"/>
                  </a:lnTo>
                  <a:lnTo>
                    <a:pt x="65002" y="84412"/>
                  </a:lnTo>
                  <a:lnTo>
                    <a:pt x="63784" y="85654"/>
                  </a:lnTo>
                  <a:lnTo>
                    <a:pt x="62518" y="86872"/>
                  </a:lnTo>
                  <a:lnTo>
                    <a:pt x="61251" y="88089"/>
                  </a:lnTo>
                  <a:lnTo>
                    <a:pt x="59960" y="89283"/>
                  </a:lnTo>
                  <a:lnTo>
                    <a:pt x="58645" y="90427"/>
                  </a:lnTo>
                  <a:lnTo>
                    <a:pt x="57330" y="91572"/>
                  </a:lnTo>
                  <a:lnTo>
                    <a:pt x="55991" y="92692"/>
                  </a:lnTo>
                  <a:lnTo>
                    <a:pt x="54627" y="93764"/>
                  </a:lnTo>
                  <a:lnTo>
                    <a:pt x="53239" y="94811"/>
                  </a:lnTo>
                  <a:lnTo>
                    <a:pt x="51826" y="95834"/>
                  </a:lnTo>
                  <a:lnTo>
                    <a:pt x="50414" y="96808"/>
                  </a:lnTo>
                  <a:lnTo>
                    <a:pt x="48952" y="97734"/>
                  </a:lnTo>
                  <a:lnTo>
                    <a:pt x="47491" y="98635"/>
                  </a:lnTo>
                  <a:lnTo>
                    <a:pt x="45981" y="99487"/>
                  </a:lnTo>
                  <a:lnTo>
                    <a:pt x="44471" y="100291"/>
                  </a:lnTo>
                  <a:lnTo>
                    <a:pt x="42912" y="101046"/>
                  </a:lnTo>
                  <a:lnTo>
                    <a:pt x="42133" y="101411"/>
                  </a:lnTo>
                  <a:lnTo>
                    <a:pt x="41354" y="101752"/>
                  </a:lnTo>
                  <a:lnTo>
                    <a:pt x="40550" y="102069"/>
                  </a:lnTo>
                  <a:lnTo>
                    <a:pt x="39746" y="102385"/>
                  </a:lnTo>
                  <a:lnTo>
                    <a:pt x="38943" y="102702"/>
                  </a:lnTo>
                  <a:lnTo>
                    <a:pt x="38139" y="102994"/>
                  </a:lnTo>
                  <a:lnTo>
                    <a:pt x="37311" y="103262"/>
                  </a:lnTo>
                  <a:lnTo>
                    <a:pt x="36483" y="103506"/>
                  </a:lnTo>
                  <a:lnTo>
                    <a:pt x="35655" y="103749"/>
                  </a:lnTo>
                  <a:lnTo>
                    <a:pt x="34802" y="103993"/>
                  </a:lnTo>
                  <a:lnTo>
                    <a:pt x="33950" y="104187"/>
                  </a:lnTo>
                  <a:lnTo>
                    <a:pt x="33098" y="104382"/>
                  </a:lnTo>
                  <a:lnTo>
                    <a:pt x="32221" y="104577"/>
                  </a:lnTo>
                  <a:lnTo>
                    <a:pt x="31368" y="104723"/>
                  </a:lnTo>
                  <a:lnTo>
                    <a:pt x="30248" y="104894"/>
                  </a:lnTo>
                  <a:lnTo>
                    <a:pt x="29152" y="105040"/>
                  </a:lnTo>
                  <a:lnTo>
                    <a:pt x="28008" y="105137"/>
                  </a:lnTo>
                  <a:lnTo>
                    <a:pt x="26863" y="105186"/>
                  </a:lnTo>
                  <a:lnTo>
                    <a:pt x="25718" y="105210"/>
                  </a:lnTo>
                  <a:lnTo>
                    <a:pt x="24574" y="105186"/>
                  </a:lnTo>
                  <a:lnTo>
                    <a:pt x="23429" y="105137"/>
                  </a:lnTo>
                  <a:lnTo>
                    <a:pt x="22260" y="105040"/>
                  </a:lnTo>
                  <a:lnTo>
                    <a:pt x="21115" y="104918"/>
                  </a:lnTo>
                  <a:lnTo>
                    <a:pt x="19971" y="104748"/>
                  </a:lnTo>
                  <a:lnTo>
                    <a:pt x="18826" y="104528"/>
                  </a:lnTo>
                  <a:lnTo>
                    <a:pt x="17681" y="104285"/>
                  </a:lnTo>
                  <a:lnTo>
                    <a:pt x="16561" y="103993"/>
                  </a:lnTo>
                  <a:lnTo>
                    <a:pt x="15441" y="103676"/>
                  </a:lnTo>
                  <a:lnTo>
                    <a:pt x="14345" y="103286"/>
                  </a:lnTo>
                  <a:lnTo>
                    <a:pt x="13249" y="102897"/>
                  </a:lnTo>
                  <a:lnTo>
                    <a:pt x="12177" y="102434"/>
                  </a:lnTo>
                  <a:lnTo>
                    <a:pt x="11154" y="101947"/>
                  </a:lnTo>
                  <a:lnTo>
                    <a:pt x="10131" y="101435"/>
                  </a:lnTo>
                  <a:lnTo>
                    <a:pt x="9133" y="100851"/>
                  </a:lnTo>
                  <a:lnTo>
                    <a:pt x="8159" y="100242"/>
                  </a:lnTo>
                  <a:lnTo>
                    <a:pt x="7233" y="99609"/>
                  </a:lnTo>
                  <a:lnTo>
                    <a:pt x="6308" y="98903"/>
                  </a:lnTo>
                  <a:lnTo>
                    <a:pt x="5455" y="98172"/>
                  </a:lnTo>
                  <a:lnTo>
                    <a:pt x="4603" y="97417"/>
                  </a:lnTo>
                  <a:lnTo>
                    <a:pt x="3824" y="96589"/>
                  </a:lnTo>
                  <a:lnTo>
                    <a:pt x="3434" y="96175"/>
                  </a:lnTo>
                  <a:lnTo>
                    <a:pt x="3069" y="95737"/>
                  </a:lnTo>
                  <a:lnTo>
                    <a:pt x="2703" y="95298"/>
                  </a:lnTo>
                  <a:lnTo>
                    <a:pt x="2362" y="94835"/>
                  </a:lnTo>
                  <a:lnTo>
                    <a:pt x="2021" y="94373"/>
                  </a:lnTo>
                  <a:lnTo>
                    <a:pt x="1680" y="93910"/>
                  </a:lnTo>
                  <a:lnTo>
                    <a:pt x="1388" y="93423"/>
                  </a:lnTo>
                  <a:lnTo>
                    <a:pt x="1072" y="92936"/>
                  </a:lnTo>
                  <a:lnTo>
                    <a:pt x="779" y="92424"/>
                  </a:lnTo>
                  <a:lnTo>
                    <a:pt x="511" y="91913"/>
                  </a:lnTo>
                  <a:lnTo>
                    <a:pt x="308" y="91507"/>
                  </a:lnTo>
                  <a:lnTo>
                    <a:pt x="308" y="91507"/>
                  </a:lnTo>
                  <a:lnTo>
                    <a:pt x="463" y="91840"/>
                  </a:lnTo>
                  <a:lnTo>
                    <a:pt x="950" y="92814"/>
                  </a:lnTo>
                  <a:lnTo>
                    <a:pt x="1461" y="93764"/>
                  </a:lnTo>
                  <a:lnTo>
                    <a:pt x="1997" y="94714"/>
                  </a:lnTo>
                  <a:lnTo>
                    <a:pt x="2557" y="95615"/>
                  </a:lnTo>
                  <a:lnTo>
                    <a:pt x="3117" y="96492"/>
                  </a:lnTo>
                  <a:lnTo>
                    <a:pt x="3726" y="97344"/>
                  </a:lnTo>
                  <a:lnTo>
                    <a:pt x="4335" y="98172"/>
                  </a:lnTo>
                  <a:lnTo>
                    <a:pt x="4968" y="98976"/>
                  </a:lnTo>
                  <a:lnTo>
                    <a:pt x="5650" y="99731"/>
                  </a:lnTo>
                  <a:lnTo>
                    <a:pt x="6332" y="100486"/>
                  </a:lnTo>
                  <a:lnTo>
                    <a:pt x="7014" y="101216"/>
                  </a:lnTo>
                  <a:lnTo>
                    <a:pt x="7745" y="101898"/>
                  </a:lnTo>
                  <a:lnTo>
                    <a:pt x="8500" y="102556"/>
                  </a:lnTo>
                  <a:lnTo>
                    <a:pt x="9255" y="103189"/>
                  </a:lnTo>
                  <a:lnTo>
                    <a:pt x="10058" y="103798"/>
                  </a:lnTo>
                  <a:lnTo>
                    <a:pt x="10862" y="104382"/>
                  </a:lnTo>
                  <a:lnTo>
                    <a:pt x="11690" y="104918"/>
                  </a:lnTo>
                  <a:lnTo>
                    <a:pt x="12543" y="105430"/>
                  </a:lnTo>
                  <a:lnTo>
                    <a:pt x="13395" y="105917"/>
                  </a:lnTo>
                  <a:lnTo>
                    <a:pt x="14296" y="106379"/>
                  </a:lnTo>
                  <a:lnTo>
                    <a:pt x="15197" y="106793"/>
                  </a:lnTo>
                  <a:lnTo>
                    <a:pt x="16123" y="107183"/>
                  </a:lnTo>
                  <a:lnTo>
                    <a:pt x="17072" y="107524"/>
                  </a:lnTo>
                  <a:lnTo>
                    <a:pt x="18047" y="107865"/>
                  </a:lnTo>
                  <a:lnTo>
                    <a:pt x="19045" y="108157"/>
                  </a:lnTo>
                  <a:lnTo>
                    <a:pt x="20044" y="108401"/>
                  </a:lnTo>
                  <a:lnTo>
                    <a:pt x="21091" y="108620"/>
                  </a:lnTo>
                  <a:lnTo>
                    <a:pt x="22138" y="108815"/>
                  </a:lnTo>
                  <a:lnTo>
                    <a:pt x="23210" y="108985"/>
                  </a:lnTo>
                  <a:lnTo>
                    <a:pt x="24281" y="109107"/>
                  </a:lnTo>
                  <a:lnTo>
                    <a:pt x="25402" y="109180"/>
                  </a:lnTo>
                  <a:lnTo>
                    <a:pt x="26181" y="109229"/>
                  </a:lnTo>
                  <a:lnTo>
                    <a:pt x="26985" y="109253"/>
                  </a:lnTo>
                  <a:lnTo>
                    <a:pt x="28543" y="109253"/>
                  </a:lnTo>
                  <a:lnTo>
                    <a:pt x="29298" y="109229"/>
                  </a:lnTo>
                  <a:lnTo>
                    <a:pt x="30078" y="109204"/>
                  </a:lnTo>
                  <a:lnTo>
                    <a:pt x="31588" y="109083"/>
                  </a:lnTo>
                  <a:lnTo>
                    <a:pt x="33073" y="108912"/>
                  </a:lnTo>
                  <a:lnTo>
                    <a:pt x="34535" y="108693"/>
                  </a:lnTo>
                  <a:lnTo>
                    <a:pt x="35971" y="108425"/>
                  </a:lnTo>
                  <a:lnTo>
                    <a:pt x="37408" y="108108"/>
                  </a:lnTo>
                  <a:lnTo>
                    <a:pt x="38821" y="107719"/>
                  </a:lnTo>
                  <a:lnTo>
                    <a:pt x="40185" y="107305"/>
                  </a:lnTo>
                  <a:lnTo>
                    <a:pt x="41573" y="106818"/>
                  </a:lnTo>
                  <a:lnTo>
                    <a:pt x="42912" y="106306"/>
                  </a:lnTo>
                  <a:lnTo>
                    <a:pt x="44228" y="105746"/>
                  </a:lnTo>
                  <a:lnTo>
                    <a:pt x="45543" y="105162"/>
                  </a:lnTo>
                  <a:lnTo>
                    <a:pt x="46858" y="104504"/>
                  </a:lnTo>
                  <a:lnTo>
                    <a:pt x="48124" y="103822"/>
                  </a:lnTo>
                  <a:lnTo>
                    <a:pt x="49391" y="103116"/>
                  </a:lnTo>
                  <a:lnTo>
                    <a:pt x="50633" y="102361"/>
                  </a:lnTo>
                  <a:lnTo>
                    <a:pt x="51875" y="101557"/>
                  </a:lnTo>
                  <a:lnTo>
                    <a:pt x="53093" y="100729"/>
                  </a:lnTo>
                  <a:lnTo>
                    <a:pt x="54286" y="99877"/>
                  </a:lnTo>
                  <a:lnTo>
                    <a:pt x="55479" y="99000"/>
                  </a:lnTo>
                  <a:lnTo>
                    <a:pt x="56673" y="98075"/>
                  </a:lnTo>
                  <a:lnTo>
                    <a:pt x="57842" y="97125"/>
                  </a:lnTo>
                  <a:lnTo>
                    <a:pt x="58986" y="96175"/>
                  </a:lnTo>
                  <a:lnTo>
                    <a:pt x="60131" y="95176"/>
                  </a:lnTo>
                  <a:lnTo>
                    <a:pt x="61251" y="94153"/>
                  </a:lnTo>
                  <a:lnTo>
                    <a:pt x="62396" y="93131"/>
                  </a:lnTo>
                  <a:lnTo>
                    <a:pt x="63492" y="92059"/>
                  </a:lnTo>
                  <a:lnTo>
                    <a:pt x="64612" y="90987"/>
                  </a:lnTo>
                  <a:lnTo>
                    <a:pt x="65708" y="89892"/>
                  </a:lnTo>
                  <a:lnTo>
                    <a:pt x="66780" y="88796"/>
                  </a:lnTo>
                  <a:lnTo>
                    <a:pt x="68947" y="86531"/>
                  </a:lnTo>
                  <a:lnTo>
                    <a:pt x="71066" y="84241"/>
                  </a:lnTo>
                  <a:lnTo>
                    <a:pt x="73185" y="81903"/>
                  </a:lnTo>
                  <a:lnTo>
                    <a:pt x="75279" y="79565"/>
                  </a:lnTo>
                  <a:lnTo>
                    <a:pt x="79420" y="74865"/>
                  </a:lnTo>
                  <a:lnTo>
                    <a:pt x="81490" y="72527"/>
                  </a:lnTo>
                  <a:lnTo>
                    <a:pt x="83560" y="70238"/>
                  </a:lnTo>
                  <a:lnTo>
                    <a:pt x="85630" y="67973"/>
                  </a:lnTo>
                  <a:lnTo>
                    <a:pt x="87724" y="65756"/>
                  </a:lnTo>
                  <a:lnTo>
                    <a:pt x="88772" y="64685"/>
                  </a:lnTo>
                  <a:lnTo>
                    <a:pt x="89819" y="63613"/>
                  </a:lnTo>
                  <a:lnTo>
                    <a:pt x="90866" y="62566"/>
                  </a:lnTo>
                  <a:lnTo>
                    <a:pt x="91938" y="61543"/>
                  </a:lnTo>
                  <a:lnTo>
                    <a:pt x="92985" y="60545"/>
                  </a:lnTo>
                  <a:lnTo>
                    <a:pt x="94057" y="59570"/>
                  </a:lnTo>
                  <a:lnTo>
                    <a:pt x="95128" y="58621"/>
                  </a:lnTo>
                  <a:lnTo>
                    <a:pt x="96224" y="57695"/>
                  </a:lnTo>
                  <a:lnTo>
                    <a:pt x="97320" y="56794"/>
                  </a:lnTo>
                  <a:lnTo>
                    <a:pt x="98416" y="55942"/>
                  </a:lnTo>
                  <a:lnTo>
                    <a:pt x="99512" y="55089"/>
                  </a:lnTo>
                  <a:lnTo>
                    <a:pt x="100632" y="54286"/>
                  </a:lnTo>
                  <a:lnTo>
                    <a:pt x="101947" y="53409"/>
                  </a:lnTo>
                  <a:lnTo>
                    <a:pt x="103263" y="52532"/>
                  </a:lnTo>
                  <a:lnTo>
                    <a:pt x="104626" y="51704"/>
                  </a:lnTo>
                  <a:lnTo>
                    <a:pt x="106015" y="50900"/>
                  </a:lnTo>
                  <a:lnTo>
                    <a:pt x="107403" y="50145"/>
                  </a:lnTo>
                  <a:lnTo>
                    <a:pt x="108815" y="49415"/>
                  </a:lnTo>
                  <a:lnTo>
                    <a:pt x="110252" y="48733"/>
                  </a:lnTo>
                  <a:lnTo>
                    <a:pt x="111714" y="48075"/>
                  </a:lnTo>
                  <a:lnTo>
                    <a:pt x="113175" y="47491"/>
                  </a:lnTo>
                  <a:lnTo>
                    <a:pt x="114660" y="46931"/>
                  </a:lnTo>
                  <a:lnTo>
                    <a:pt x="116170" y="46419"/>
                  </a:lnTo>
                  <a:lnTo>
                    <a:pt x="117680" y="45981"/>
                  </a:lnTo>
                  <a:lnTo>
                    <a:pt x="119215" y="45567"/>
                  </a:lnTo>
                  <a:lnTo>
                    <a:pt x="119994" y="45396"/>
                  </a:lnTo>
                  <a:lnTo>
                    <a:pt x="120773" y="45226"/>
                  </a:lnTo>
                  <a:lnTo>
                    <a:pt x="121553" y="45080"/>
                  </a:lnTo>
                  <a:lnTo>
                    <a:pt x="122332" y="44934"/>
                  </a:lnTo>
                  <a:lnTo>
                    <a:pt x="123136" y="44812"/>
                  </a:lnTo>
                  <a:lnTo>
                    <a:pt x="123915" y="44714"/>
                  </a:lnTo>
                  <a:lnTo>
                    <a:pt x="124816" y="44617"/>
                  </a:lnTo>
                  <a:lnTo>
                    <a:pt x="125693" y="44568"/>
                  </a:lnTo>
                  <a:lnTo>
                    <a:pt x="126570" y="44520"/>
                  </a:lnTo>
                  <a:lnTo>
                    <a:pt x="127422" y="44495"/>
                  </a:lnTo>
                  <a:lnTo>
                    <a:pt x="128299" y="44520"/>
                  </a:lnTo>
                  <a:lnTo>
                    <a:pt x="129151" y="44544"/>
                  </a:lnTo>
                  <a:lnTo>
                    <a:pt x="130028" y="44593"/>
                  </a:lnTo>
                  <a:lnTo>
                    <a:pt x="130880" y="44666"/>
                  </a:lnTo>
                  <a:lnTo>
                    <a:pt x="131709" y="44763"/>
                  </a:lnTo>
                  <a:lnTo>
                    <a:pt x="132561" y="44861"/>
                  </a:lnTo>
                  <a:lnTo>
                    <a:pt x="133413" y="45007"/>
                  </a:lnTo>
                  <a:lnTo>
                    <a:pt x="134241" y="45153"/>
                  </a:lnTo>
                  <a:lnTo>
                    <a:pt x="135922" y="45469"/>
                  </a:lnTo>
                  <a:lnTo>
                    <a:pt x="137602" y="45859"/>
                  </a:lnTo>
                  <a:lnTo>
                    <a:pt x="139258" y="46273"/>
                  </a:lnTo>
                  <a:lnTo>
                    <a:pt x="140914" y="46711"/>
                  </a:lnTo>
                  <a:lnTo>
                    <a:pt x="144251" y="47661"/>
                  </a:lnTo>
                  <a:lnTo>
                    <a:pt x="145907" y="48124"/>
                  </a:lnTo>
                  <a:lnTo>
                    <a:pt x="147588" y="48587"/>
                  </a:lnTo>
                  <a:lnTo>
                    <a:pt x="149268" y="49025"/>
                  </a:lnTo>
                  <a:lnTo>
                    <a:pt x="150973" y="49439"/>
                  </a:lnTo>
                  <a:lnTo>
                    <a:pt x="152361" y="49756"/>
                  </a:lnTo>
                  <a:lnTo>
                    <a:pt x="153749" y="49999"/>
                  </a:lnTo>
                  <a:lnTo>
                    <a:pt x="154456" y="50097"/>
                  </a:lnTo>
                  <a:lnTo>
                    <a:pt x="155137" y="50170"/>
                  </a:lnTo>
                  <a:lnTo>
                    <a:pt x="155819" y="50243"/>
                  </a:lnTo>
                  <a:lnTo>
                    <a:pt x="156501" y="50292"/>
                  </a:lnTo>
                  <a:lnTo>
                    <a:pt x="157183" y="50316"/>
                  </a:lnTo>
                  <a:lnTo>
                    <a:pt x="157865" y="50340"/>
                  </a:lnTo>
                  <a:lnTo>
                    <a:pt x="158523" y="50340"/>
                  </a:lnTo>
                  <a:lnTo>
                    <a:pt x="159205" y="50316"/>
                  </a:lnTo>
                  <a:lnTo>
                    <a:pt x="159862" y="50292"/>
                  </a:lnTo>
                  <a:lnTo>
                    <a:pt x="160520" y="50243"/>
                  </a:lnTo>
                  <a:lnTo>
                    <a:pt x="161177" y="50170"/>
                  </a:lnTo>
                  <a:lnTo>
                    <a:pt x="161835" y="50097"/>
                  </a:lnTo>
                  <a:lnTo>
                    <a:pt x="162492" y="49999"/>
                  </a:lnTo>
                  <a:lnTo>
                    <a:pt x="163150" y="49877"/>
                  </a:lnTo>
                  <a:lnTo>
                    <a:pt x="163783" y="49731"/>
                  </a:lnTo>
                  <a:lnTo>
                    <a:pt x="164416" y="49585"/>
                  </a:lnTo>
                  <a:lnTo>
                    <a:pt x="165074" y="49390"/>
                  </a:lnTo>
                  <a:lnTo>
                    <a:pt x="165707" y="49196"/>
                  </a:lnTo>
                  <a:lnTo>
                    <a:pt x="166340" y="49001"/>
                  </a:lnTo>
                  <a:lnTo>
                    <a:pt x="166974" y="48757"/>
                  </a:lnTo>
                  <a:lnTo>
                    <a:pt x="167583" y="48514"/>
                  </a:lnTo>
                  <a:lnTo>
                    <a:pt x="168216" y="48246"/>
                  </a:lnTo>
                  <a:lnTo>
                    <a:pt x="168825" y="47954"/>
                  </a:lnTo>
                  <a:lnTo>
                    <a:pt x="169458" y="47637"/>
                  </a:lnTo>
                  <a:lnTo>
                    <a:pt x="170067" y="47320"/>
                  </a:lnTo>
                  <a:lnTo>
                    <a:pt x="170676" y="46955"/>
                  </a:lnTo>
                  <a:lnTo>
                    <a:pt x="171260" y="46590"/>
                  </a:lnTo>
                  <a:lnTo>
                    <a:pt x="171869" y="46200"/>
                  </a:lnTo>
                  <a:lnTo>
                    <a:pt x="172940" y="45445"/>
                  </a:lnTo>
                  <a:lnTo>
                    <a:pt x="173988" y="44666"/>
                  </a:lnTo>
                  <a:lnTo>
                    <a:pt x="174962" y="43838"/>
                  </a:lnTo>
                  <a:lnTo>
                    <a:pt x="175936" y="42985"/>
                  </a:lnTo>
                  <a:lnTo>
                    <a:pt x="176862" y="42108"/>
                  </a:lnTo>
                  <a:lnTo>
                    <a:pt x="177763" y="41207"/>
                  </a:lnTo>
                  <a:lnTo>
                    <a:pt x="178639" y="40258"/>
                  </a:lnTo>
                  <a:lnTo>
                    <a:pt x="179492" y="39308"/>
                  </a:lnTo>
                  <a:lnTo>
                    <a:pt x="180320" y="38334"/>
                  </a:lnTo>
                  <a:lnTo>
                    <a:pt x="181124" y="37335"/>
                  </a:lnTo>
                  <a:lnTo>
                    <a:pt x="181903" y="36312"/>
                  </a:lnTo>
                  <a:lnTo>
                    <a:pt x="182658" y="35265"/>
                  </a:lnTo>
                  <a:lnTo>
                    <a:pt x="183413" y="34218"/>
                  </a:lnTo>
                  <a:lnTo>
                    <a:pt x="184168" y="33170"/>
                  </a:lnTo>
                  <a:lnTo>
                    <a:pt x="185629" y="31027"/>
                  </a:lnTo>
                  <a:lnTo>
                    <a:pt x="188479" y="26692"/>
                  </a:lnTo>
                  <a:lnTo>
                    <a:pt x="189940" y="24549"/>
                  </a:lnTo>
                  <a:lnTo>
                    <a:pt x="191401" y="22406"/>
                  </a:lnTo>
                  <a:lnTo>
                    <a:pt x="192156" y="21359"/>
                  </a:lnTo>
                  <a:lnTo>
                    <a:pt x="192935" y="20336"/>
                  </a:lnTo>
                  <a:lnTo>
                    <a:pt x="193715" y="19313"/>
                  </a:lnTo>
                  <a:lnTo>
                    <a:pt x="194518" y="18314"/>
                  </a:lnTo>
                  <a:lnTo>
                    <a:pt x="195347" y="17340"/>
                  </a:lnTo>
                  <a:lnTo>
                    <a:pt x="196199" y="16366"/>
                  </a:lnTo>
                  <a:lnTo>
                    <a:pt x="197076" y="15441"/>
                  </a:lnTo>
                  <a:lnTo>
                    <a:pt x="197977" y="14515"/>
                  </a:lnTo>
                  <a:lnTo>
                    <a:pt x="198610" y="13931"/>
                  </a:lnTo>
                  <a:lnTo>
                    <a:pt x="199243" y="13346"/>
                  </a:lnTo>
                  <a:lnTo>
                    <a:pt x="199876" y="12786"/>
                  </a:lnTo>
                  <a:lnTo>
                    <a:pt x="200534" y="12250"/>
                  </a:lnTo>
                  <a:lnTo>
                    <a:pt x="201216" y="11714"/>
                  </a:lnTo>
                  <a:lnTo>
                    <a:pt x="201874" y="11227"/>
                  </a:lnTo>
                  <a:lnTo>
                    <a:pt x="202580" y="10740"/>
                  </a:lnTo>
                  <a:lnTo>
                    <a:pt x="203262" y="10253"/>
                  </a:lnTo>
                  <a:lnTo>
                    <a:pt x="203992" y="9815"/>
                  </a:lnTo>
                  <a:lnTo>
                    <a:pt x="204699" y="9376"/>
                  </a:lnTo>
                  <a:lnTo>
                    <a:pt x="205429" y="8962"/>
                  </a:lnTo>
                  <a:lnTo>
                    <a:pt x="206160" y="8548"/>
                  </a:lnTo>
                  <a:lnTo>
                    <a:pt x="206915" y="8183"/>
                  </a:lnTo>
                  <a:lnTo>
                    <a:pt x="207670" y="7818"/>
                  </a:lnTo>
                  <a:lnTo>
                    <a:pt x="208425" y="7452"/>
                  </a:lnTo>
                  <a:lnTo>
                    <a:pt x="209180" y="7136"/>
                  </a:lnTo>
                  <a:lnTo>
                    <a:pt x="209959" y="6819"/>
                  </a:lnTo>
                  <a:lnTo>
                    <a:pt x="210763" y="6503"/>
                  </a:lnTo>
                  <a:lnTo>
                    <a:pt x="211542" y="6235"/>
                  </a:lnTo>
                  <a:lnTo>
                    <a:pt x="212346" y="5967"/>
                  </a:lnTo>
                  <a:lnTo>
                    <a:pt x="213150" y="5723"/>
                  </a:lnTo>
                  <a:lnTo>
                    <a:pt x="213953" y="5480"/>
                  </a:lnTo>
                  <a:lnTo>
                    <a:pt x="214757" y="5285"/>
                  </a:lnTo>
                  <a:lnTo>
                    <a:pt x="215585" y="5090"/>
                  </a:lnTo>
                  <a:lnTo>
                    <a:pt x="216413" y="4895"/>
                  </a:lnTo>
                  <a:lnTo>
                    <a:pt x="217241" y="4725"/>
                  </a:lnTo>
                  <a:lnTo>
                    <a:pt x="218069" y="4579"/>
                  </a:lnTo>
                  <a:lnTo>
                    <a:pt x="218922" y="4457"/>
                  </a:lnTo>
                  <a:lnTo>
                    <a:pt x="219774" y="4335"/>
                  </a:lnTo>
                  <a:lnTo>
                    <a:pt x="220602" y="4238"/>
                  </a:lnTo>
                  <a:lnTo>
                    <a:pt x="221454" y="4140"/>
                  </a:lnTo>
                  <a:lnTo>
                    <a:pt x="222307" y="4092"/>
                  </a:lnTo>
                  <a:lnTo>
                    <a:pt x="223378" y="4018"/>
                  </a:lnTo>
                  <a:lnTo>
                    <a:pt x="224426" y="3970"/>
                  </a:lnTo>
                  <a:lnTo>
                    <a:pt x="226544" y="3970"/>
                  </a:lnTo>
                  <a:lnTo>
                    <a:pt x="227567" y="3994"/>
                  </a:lnTo>
                  <a:lnTo>
                    <a:pt x="228615" y="4043"/>
                  </a:lnTo>
                  <a:lnTo>
                    <a:pt x="229638" y="4116"/>
                  </a:lnTo>
                  <a:lnTo>
                    <a:pt x="230660" y="4213"/>
                  </a:lnTo>
                  <a:lnTo>
                    <a:pt x="231683" y="4335"/>
                  </a:lnTo>
                  <a:lnTo>
                    <a:pt x="232682" y="4481"/>
                  </a:lnTo>
                  <a:lnTo>
                    <a:pt x="233680" y="4627"/>
                  </a:lnTo>
                  <a:lnTo>
                    <a:pt x="234679" y="4822"/>
                  </a:lnTo>
                  <a:lnTo>
                    <a:pt x="235677" y="5017"/>
                  </a:lnTo>
                  <a:lnTo>
                    <a:pt x="236652" y="5236"/>
                  </a:lnTo>
                  <a:lnTo>
                    <a:pt x="237650" y="5455"/>
                  </a:lnTo>
                  <a:lnTo>
                    <a:pt x="238624" y="5723"/>
                  </a:lnTo>
                  <a:lnTo>
                    <a:pt x="239598" y="5991"/>
                  </a:lnTo>
                  <a:lnTo>
                    <a:pt x="240548" y="6283"/>
                  </a:lnTo>
                  <a:lnTo>
                    <a:pt x="241522" y="6600"/>
                  </a:lnTo>
                  <a:lnTo>
                    <a:pt x="242472" y="6917"/>
                  </a:lnTo>
                  <a:lnTo>
                    <a:pt x="243422" y="7258"/>
                  </a:lnTo>
                  <a:lnTo>
                    <a:pt x="244348" y="7623"/>
                  </a:lnTo>
                  <a:lnTo>
                    <a:pt x="245297" y="7988"/>
                  </a:lnTo>
                  <a:lnTo>
                    <a:pt x="246223" y="8378"/>
                  </a:lnTo>
                  <a:lnTo>
                    <a:pt x="247148" y="8792"/>
                  </a:lnTo>
                  <a:lnTo>
                    <a:pt x="248074" y="9206"/>
                  </a:lnTo>
                  <a:lnTo>
                    <a:pt x="248975" y="9644"/>
                  </a:lnTo>
                  <a:lnTo>
                    <a:pt x="249876" y="10083"/>
                  </a:lnTo>
                  <a:lnTo>
                    <a:pt x="251678" y="11008"/>
                  </a:lnTo>
                  <a:lnTo>
                    <a:pt x="253456" y="12007"/>
                  </a:lnTo>
                  <a:lnTo>
                    <a:pt x="255210" y="13030"/>
                  </a:lnTo>
                  <a:lnTo>
                    <a:pt x="256963" y="14125"/>
                  </a:lnTo>
                  <a:lnTo>
                    <a:pt x="258668" y="15246"/>
                  </a:lnTo>
                  <a:lnTo>
                    <a:pt x="260373" y="16415"/>
                  </a:lnTo>
                  <a:lnTo>
                    <a:pt x="262029" y="17608"/>
                  </a:lnTo>
                  <a:lnTo>
                    <a:pt x="263685" y="18850"/>
                  </a:lnTo>
                  <a:lnTo>
                    <a:pt x="265317" y="20092"/>
                  </a:lnTo>
                  <a:lnTo>
                    <a:pt x="266948" y="21383"/>
                  </a:lnTo>
                  <a:lnTo>
                    <a:pt x="268531" y="22698"/>
                  </a:lnTo>
                  <a:lnTo>
                    <a:pt x="270115" y="24038"/>
                  </a:lnTo>
                  <a:lnTo>
                    <a:pt x="271649" y="25401"/>
                  </a:lnTo>
                  <a:lnTo>
                    <a:pt x="273183" y="26765"/>
                  </a:lnTo>
                  <a:lnTo>
                    <a:pt x="274693" y="28154"/>
                  </a:lnTo>
                  <a:lnTo>
                    <a:pt x="276203" y="29542"/>
                  </a:lnTo>
                  <a:lnTo>
                    <a:pt x="277689" y="30930"/>
                  </a:lnTo>
                  <a:lnTo>
                    <a:pt x="279126" y="32318"/>
                  </a:lnTo>
                  <a:lnTo>
                    <a:pt x="278882" y="31782"/>
                  </a:lnTo>
                  <a:lnTo>
                    <a:pt x="278614" y="31246"/>
                  </a:lnTo>
                  <a:lnTo>
                    <a:pt x="278030" y="30151"/>
                  </a:lnTo>
                  <a:lnTo>
                    <a:pt x="277396" y="29103"/>
                  </a:lnTo>
                  <a:lnTo>
                    <a:pt x="276690" y="28032"/>
                  </a:lnTo>
                  <a:lnTo>
                    <a:pt x="275960" y="26985"/>
                  </a:lnTo>
                  <a:lnTo>
                    <a:pt x="275156" y="25962"/>
                  </a:lnTo>
                  <a:lnTo>
                    <a:pt x="274328" y="24939"/>
                  </a:lnTo>
                  <a:lnTo>
                    <a:pt x="273427" y="23940"/>
                  </a:lnTo>
                  <a:lnTo>
                    <a:pt x="272526" y="22942"/>
                  </a:lnTo>
                  <a:lnTo>
                    <a:pt x="271551" y="21968"/>
                  </a:lnTo>
                  <a:lnTo>
                    <a:pt x="270553" y="20993"/>
                  </a:lnTo>
                  <a:lnTo>
                    <a:pt x="269530" y="20044"/>
                  </a:lnTo>
                  <a:lnTo>
                    <a:pt x="268458" y="19118"/>
                  </a:lnTo>
                  <a:lnTo>
                    <a:pt x="267387" y="18193"/>
                  </a:lnTo>
                  <a:lnTo>
                    <a:pt x="266267" y="17292"/>
                  </a:lnTo>
                  <a:lnTo>
                    <a:pt x="265146" y="16415"/>
                  </a:lnTo>
                  <a:lnTo>
                    <a:pt x="264002" y="15562"/>
                  </a:lnTo>
                  <a:lnTo>
                    <a:pt x="262857" y="14710"/>
                  </a:lnTo>
                  <a:lnTo>
                    <a:pt x="261664" y="13906"/>
                  </a:lnTo>
                  <a:lnTo>
                    <a:pt x="260495" y="13103"/>
                  </a:lnTo>
                  <a:lnTo>
                    <a:pt x="259301" y="12323"/>
                  </a:lnTo>
                  <a:lnTo>
                    <a:pt x="258108" y="11544"/>
                  </a:lnTo>
                  <a:lnTo>
                    <a:pt x="256914" y="10813"/>
                  </a:lnTo>
                  <a:lnTo>
                    <a:pt x="255745" y="10107"/>
                  </a:lnTo>
                  <a:lnTo>
                    <a:pt x="254552" y="9401"/>
                  </a:lnTo>
                  <a:lnTo>
                    <a:pt x="253383" y="8743"/>
                  </a:lnTo>
                  <a:lnTo>
                    <a:pt x="252214" y="8110"/>
                  </a:lnTo>
                  <a:lnTo>
                    <a:pt x="251069" y="7477"/>
                  </a:lnTo>
                  <a:lnTo>
                    <a:pt x="249925" y="6892"/>
                  </a:lnTo>
                  <a:lnTo>
                    <a:pt x="248804" y="6332"/>
                  </a:lnTo>
                  <a:lnTo>
                    <a:pt x="246661" y="5285"/>
                  </a:lnTo>
                  <a:lnTo>
                    <a:pt x="245005" y="4554"/>
                  </a:lnTo>
                  <a:lnTo>
                    <a:pt x="243349" y="3872"/>
                  </a:lnTo>
                  <a:lnTo>
                    <a:pt x="241669" y="3215"/>
                  </a:lnTo>
                  <a:lnTo>
                    <a:pt x="239964" y="2630"/>
                  </a:lnTo>
                  <a:lnTo>
                    <a:pt x="238235" y="2119"/>
                  </a:lnTo>
                  <a:lnTo>
                    <a:pt x="237358" y="1875"/>
                  </a:lnTo>
                  <a:lnTo>
                    <a:pt x="236505" y="1632"/>
                  </a:lnTo>
                  <a:lnTo>
                    <a:pt x="235629" y="1413"/>
                  </a:lnTo>
                  <a:lnTo>
                    <a:pt x="234752" y="1218"/>
                  </a:lnTo>
                  <a:lnTo>
                    <a:pt x="233875" y="1023"/>
                  </a:lnTo>
                  <a:lnTo>
                    <a:pt x="232998" y="852"/>
                  </a:lnTo>
                  <a:lnTo>
                    <a:pt x="232097" y="706"/>
                  </a:lnTo>
                  <a:lnTo>
                    <a:pt x="231221" y="560"/>
                  </a:lnTo>
                  <a:lnTo>
                    <a:pt x="230344" y="438"/>
                  </a:lnTo>
                  <a:lnTo>
                    <a:pt x="229443" y="341"/>
                  </a:lnTo>
                  <a:lnTo>
                    <a:pt x="228542" y="244"/>
                  </a:lnTo>
                  <a:lnTo>
                    <a:pt x="227665" y="170"/>
                  </a:lnTo>
                  <a:lnTo>
                    <a:pt x="226764" y="97"/>
                  </a:lnTo>
                  <a:lnTo>
                    <a:pt x="225863" y="49"/>
                  </a:lnTo>
                  <a:lnTo>
                    <a:pt x="224961" y="24"/>
                  </a:lnTo>
                  <a:lnTo>
                    <a:pt x="224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"/>
          <p:cNvSpPr txBox="1">
            <a:spLocks noGrp="1"/>
          </p:cNvSpPr>
          <p:nvPr>
            <p:ph type="title"/>
          </p:nvPr>
        </p:nvSpPr>
        <p:spPr>
          <a:xfrm>
            <a:off x="722625" y="448050"/>
            <a:ext cx="7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581525" y="1179525"/>
            <a:ext cx="3849000" cy="3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2"/>
          </p:nvPr>
        </p:nvSpPr>
        <p:spPr>
          <a:xfrm>
            <a:off x="713225" y="1179525"/>
            <a:ext cx="3849000" cy="3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51" name="Google Shape;251;p23"/>
          <p:cNvGrpSpPr/>
          <p:nvPr/>
        </p:nvGrpSpPr>
        <p:grpSpPr>
          <a:xfrm flipH="1">
            <a:off x="-1799051" y="-2044693"/>
            <a:ext cx="12873268" cy="9077704"/>
            <a:chOff x="-1799051" y="-2044693"/>
            <a:chExt cx="12873268" cy="9077704"/>
          </a:xfrm>
        </p:grpSpPr>
        <p:grpSp>
          <p:nvGrpSpPr>
            <p:cNvPr id="252" name="Google Shape;252;p23"/>
            <p:cNvGrpSpPr/>
            <p:nvPr/>
          </p:nvGrpSpPr>
          <p:grpSpPr>
            <a:xfrm rot="8873883">
              <a:off x="-1569674" y="-994238"/>
              <a:ext cx="4582588" cy="2177116"/>
              <a:chOff x="238125" y="1284825"/>
              <a:chExt cx="7143775" cy="3134400"/>
            </a:xfrm>
          </p:grpSpPr>
          <p:sp>
            <p:nvSpPr>
              <p:cNvPr id="253" name="Google Shape;253;p23"/>
              <p:cNvSpPr/>
              <p:nvPr/>
            </p:nvSpPr>
            <p:spPr>
              <a:xfrm>
                <a:off x="403125" y="1688475"/>
                <a:ext cx="6978775" cy="2730750"/>
              </a:xfrm>
              <a:custGeom>
                <a:avLst/>
                <a:gdLst/>
                <a:ahLst/>
                <a:cxnLst/>
                <a:rect l="l" t="t" r="r" b="b"/>
                <a:pathLst>
                  <a:path w="279151" h="109230" extrusionOk="0">
                    <a:moveTo>
                      <a:pt x="223184" y="1"/>
                    </a:moveTo>
                    <a:lnTo>
                      <a:pt x="222283" y="25"/>
                    </a:lnTo>
                    <a:lnTo>
                      <a:pt x="221381" y="50"/>
                    </a:lnTo>
                    <a:lnTo>
                      <a:pt x="220480" y="98"/>
                    </a:lnTo>
                    <a:lnTo>
                      <a:pt x="219579" y="171"/>
                    </a:lnTo>
                    <a:lnTo>
                      <a:pt x="218678" y="269"/>
                    </a:lnTo>
                    <a:lnTo>
                      <a:pt x="217874" y="366"/>
                    </a:lnTo>
                    <a:lnTo>
                      <a:pt x="217046" y="488"/>
                    </a:lnTo>
                    <a:lnTo>
                      <a:pt x="216267" y="610"/>
                    </a:lnTo>
                    <a:lnTo>
                      <a:pt x="215463" y="756"/>
                    </a:lnTo>
                    <a:lnTo>
                      <a:pt x="214660" y="902"/>
                    </a:lnTo>
                    <a:lnTo>
                      <a:pt x="213880" y="1072"/>
                    </a:lnTo>
                    <a:lnTo>
                      <a:pt x="213101" y="1267"/>
                    </a:lnTo>
                    <a:lnTo>
                      <a:pt x="212322" y="1462"/>
                    </a:lnTo>
                    <a:lnTo>
                      <a:pt x="211542" y="1681"/>
                    </a:lnTo>
                    <a:lnTo>
                      <a:pt x="210763" y="1925"/>
                    </a:lnTo>
                    <a:lnTo>
                      <a:pt x="210008" y="2168"/>
                    </a:lnTo>
                    <a:lnTo>
                      <a:pt x="209253" y="2436"/>
                    </a:lnTo>
                    <a:lnTo>
                      <a:pt x="208498" y="2704"/>
                    </a:lnTo>
                    <a:lnTo>
                      <a:pt x="207767" y="2996"/>
                    </a:lnTo>
                    <a:lnTo>
                      <a:pt x="207037" y="3313"/>
                    </a:lnTo>
                    <a:lnTo>
                      <a:pt x="206306" y="3630"/>
                    </a:lnTo>
                    <a:lnTo>
                      <a:pt x="205575" y="3971"/>
                    </a:lnTo>
                    <a:lnTo>
                      <a:pt x="204869" y="4336"/>
                    </a:lnTo>
                    <a:lnTo>
                      <a:pt x="204163" y="4701"/>
                    </a:lnTo>
                    <a:lnTo>
                      <a:pt x="203481" y="5091"/>
                    </a:lnTo>
                    <a:lnTo>
                      <a:pt x="202775" y="5481"/>
                    </a:lnTo>
                    <a:lnTo>
                      <a:pt x="202093" y="5895"/>
                    </a:lnTo>
                    <a:lnTo>
                      <a:pt x="201435" y="6333"/>
                    </a:lnTo>
                    <a:lnTo>
                      <a:pt x="200778" y="6796"/>
                    </a:lnTo>
                    <a:lnTo>
                      <a:pt x="200120" y="7258"/>
                    </a:lnTo>
                    <a:lnTo>
                      <a:pt x="199462" y="7721"/>
                    </a:lnTo>
                    <a:lnTo>
                      <a:pt x="198829" y="8233"/>
                    </a:lnTo>
                    <a:lnTo>
                      <a:pt x="198220" y="8744"/>
                    </a:lnTo>
                    <a:lnTo>
                      <a:pt x="197587" y="9255"/>
                    </a:lnTo>
                    <a:lnTo>
                      <a:pt x="196978" y="9791"/>
                    </a:lnTo>
                    <a:lnTo>
                      <a:pt x="196394" y="10351"/>
                    </a:lnTo>
                    <a:lnTo>
                      <a:pt x="195809" y="10936"/>
                    </a:lnTo>
                    <a:lnTo>
                      <a:pt x="194859" y="11910"/>
                    </a:lnTo>
                    <a:lnTo>
                      <a:pt x="193958" y="12933"/>
                    </a:lnTo>
                    <a:lnTo>
                      <a:pt x="193057" y="13980"/>
                    </a:lnTo>
                    <a:lnTo>
                      <a:pt x="192180" y="15052"/>
                    </a:lnTo>
                    <a:lnTo>
                      <a:pt x="191352" y="16148"/>
                    </a:lnTo>
                    <a:lnTo>
                      <a:pt x="190524" y="17244"/>
                    </a:lnTo>
                    <a:lnTo>
                      <a:pt x="189696" y="18388"/>
                    </a:lnTo>
                    <a:lnTo>
                      <a:pt x="188893" y="19533"/>
                    </a:lnTo>
                    <a:lnTo>
                      <a:pt x="187334" y="21847"/>
                    </a:lnTo>
                    <a:lnTo>
                      <a:pt x="185775" y="24209"/>
                    </a:lnTo>
                    <a:lnTo>
                      <a:pt x="184217" y="26547"/>
                    </a:lnTo>
                    <a:lnTo>
                      <a:pt x="182658" y="28885"/>
                    </a:lnTo>
                    <a:lnTo>
                      <a:pt x="181854" y="30030"/>
                    </a:lnTo>
                    <a:lnTo>
                      <a:pt x="181026" y="31174"/>
                    </a:lnTo>
                    <a:lnTo>
                      <a:pt x="180198" y="32295"/>
                    </a:lnTo>
                    <a:lnTo>
                      <a:pt x="179370" y="33391"/>
                    </a:lnTo>
                    <a:lnTo>
                      <a:pt x="178493" y="34486"/>
                    </a:lnTo>
                    <a:lnTo>
                      <a:pt x="177592" y="35534"/>
                    </a:lnTo>
                    <a:lnTo>
                      <a:pt x="176691" y="36557"/>
                    </a:lnTo>
                    <a:lnTo>
                      <a:pt x="175741" y="37555"/>
                    </a:lnTo>
                    <a:lnTo>
                      <a:pt x="174767" y="38529"/>
                    </a:lnTo>
                    <a:lnTo>
                      <a:pt x="173769" y="39455"/>
                    </a:lnTo>
                    <a:lnTo>
                      <a:pt x="172721" y="40331"/>
                    </a:lnTo>
                    <a:lnTo>
                      <a:pt x="172186" y="40770"/>
                    </a:lnTo>
                    <a:lnTo>
                      <a:pt x="171625" y="41184"/>
                    </a:lnTo>
                    <a:lnTo>
                      <a:pt x="171090" y="41598"/>
                    </a:lnTo>
                    <a:lnTo>
                      <a:pt x="170505" y="41988"/>
                    </a:lnTo>
                    <a:lnTo>
                      <a:pt x="169945" y="42377"/>
                    </a:lnTo>
                    <a:lnTo>
                      <a:pt x="169336" y="42743"/>
                    </a:lnTo>
                    <a:lnTo>
                      <a:pt x="168752" y="43108"/>
                    </a:lnTo>
                    <a:lnTo>
                      <a:pt x="168143" y="43449"/>
                    </a:lnTo>
                    <a:lnTo>
                      <a:pt x="167510" y="43790"/>
                    </a:lnTo>
                    <a:lnTo>
                      <a:pt x="166876" y="44106"/>
                    </a:lnTo>
                    <a:lnTo>
                      <a:pt x="166267" y="44399"/>
                    </a:lnTo>
                    <a:lnTo>
                      <a:pt x="165634" y="44667"/>
                    </a:lnTo>
                    <a:lnTo>
                      <a:pt x="165025" y="44910"/>
                    </a:lnTo>
                    <a:lnTo>
                      <a:pt x="164416" y="45129"/>
                    </a:lnTo>
                    <a:lnTo>
                      <a:pt x="163783" y="45324"/>
                    </a:lnTo>
                    <a:lnTo>
                      <a:pt x="163174" y="45519"/>
                    </a:lnTo>
                    <a:lnTo>
                      <a:pt x="162566" y="45665"/>
                    </a:lnTo>
                    <a:lnTo>
                      <a:pt x="161957" y="45811"/>
                    </a:lnTo>
                    <a:lnTo>
                      <a:pt x="161323" y="45933"/>
                    </a:lnTo>
                    <a:lnTo>
                      <a:pt x="160715" y="46030"/>
                    </a:lnTo>
                    <a:lnTo>
                      <a:pt x="160106" y="46128"/>
                    </a:lnTo>
                    <a:lnTo>
                      <a:pt x="159497" y="46177"/>
                    </a:lnTo>
                    <a:lnTo>
                      <a:pt x="158888" y="46250"/>
                    </a:lnTo>
                    <a:lnTo>
                      <a:pt x="158279" y="46274"/>
                    </a:lnTo>
                    <a:lnTo>
                      <a:pt x="157646" y="46298"/>
                    </a:lnTo>
                    <a:lnTo>
                      <a:pt x="157037" y="46298"/>
                    </a:lnTo>
                    <a:lnTo>
                      <a:pt x="155819" y="46250"/>
                    </a:lnTo>
                    <a:lnTo>
                      <a:pt x="154602" y="46177"/>
                    </a:lnTo>
                    <a:lnTo>
                      <a:pt x="153384" y="46030"/>
                    </a:lnTo>
                    <a:lnTo>
                      <a:pt x="152166" y="45860"/>
                    </a:lnTo>
                    <a:lnTo>
                      <a:pt x="150924" y="45641"/>
                    </a:lnTo>
                    <a:lnTo>
                      <a:pt x="149706" y="45397"/>
                    </a:lnTo>
                    <a:lnTo>
                      <a:pt x="148489" y="45105"/>
                    </a:lnTo>
                    <a:lnTo>
                      <a:pt x="147271" y="44813"/>
                    </a:lnTo>
                    <a:lnTo>
                      <a:pt x="146053" y="44472"/>
                    </a:lnTo>
                    <a:lnTo>
                      <a:pt x="144836" y="44155"/>
                    </a:lnTo>
                    <a:lnTo>
                      <a:pt x="142376" y="43449"/>
                    </a:lnTo>
                    <a:lnTo>
                      <a:pt x="139916" y="42743"/>
                    </a:lnTo>
                    <a:lnTo>
                      <a:pt x="137481" y="42061"/>
                    </a:lnTo>
                    <a:lnTo>
                      <a:pt x="136238" y="41744"/>
                    </a:lnTo>
                    <a:lnTo>
                      <a:pt x="135021" y="41452"/>
                    </a:lnTo>
                    <a:lnTo>
                      <a:pt x="133779" y="41184"/>
                    </a:lnTo>
                    <a:lnTo>
                      <a:pt x="132537" y="40965"/>
                    </a:lnTo>
                    <a:lnTo>
                      <a:pt x="131295" y="40770"/>
                    </a:lnTo>
                    <a:lnTo>
                      <a:pt x="130052" y="40624"/>
                    </a:lnTo>
                    <a:lnTo>
                      <a:pt x="128835" y="40502"/>
                    </a:lnTo>
                    <a:lnTo>
                      <a:pt x="127568" y="40453"/>
                    </a:lnTo>
                    <a:lnTo>
                      <a:pt x="125523" y="40453"/>
                    </a:lnTo>
                    <a:lnTo>
                      <a:pt x="124500" y="40502"/>
                    </a:lnTo>
                    <a:lnTo>
                      <a:pt x="123501" y="40575"/>
                    </a:lnTo>
                    <a:lnTo>
                      <a:pt x="122503" y="40648"/>
                    </a:lnTo>
                    <a:lnTo>
                      <a:pt x="121504" y="40770"/>
                    </a:lnTo>
                    <a:lnTo>
                      <a:pt x="120530" y="40916"/>
                    </a:lnTo>
                    <a:lnTo>
                      <a:pt x="119556" y="41086"/>
                    </a:lnTo>
                    <a:lnTo>
                      <a:pt x="118582" y="41257"/>
                    </a:lnTo>
                    <a:lnTo>
                      <a:pt x="117607" y="41476"/>
                    </a:lnTo>
                    <a:lnTo>
                      <a:pt x="116658" y="41695"/>
                    </a:lnTo>
                    <a:lnTo>
                      <a:pt x="115708" y="41963"/>
                    </a:lnTo>
                    <a:lnTo>
                      <a:pt x="114782" y="42231"/>
                    </a:lnTo>
                    <a:lnTo>
                      <a:pt x="113857" y="42523"/>
                    </a:lnTo>
                    <a:lnTo>
                      <a:pt x="112931" y="42840"/>
                    </a:lnTo>
                    <a:lnTo>
                      <a:pt x="112006" y="43181"/>
                    </a:lnTo>
                    <a:lnTo>
                      <a:pt x="111105" y="43522"/>
                    </a:lnTo>
                    <a:lnTo>
                      <a:pt x="110204" y="43912"/>
                    </a:lnTo>
                    <a:lnTo>
                      <a:pt x="109303" y="44301"/>
                    </a:lnTo>
                    <a:lnTo>
                      <a:pt x="108426" y="44691"/>
                    </a:lnTo>
                    <a:lnTo>
                      <a:pt x="107549" y="45129"/>
                    </a:lnTo>
                    <a:lnTo>
                      <a:pt x="106672" y="45568"/>
                    </a:lnTo>
                    <a:lnTo>
                      <a:pt x="105795" y="46030"/>
                    </a:lnTo>
                    <a:lnTo>
                      <a:pt x="104943" y="46493"/>
                    </a:lnTo>
                    <a:lnTo>
                      <a:pt x="104091" y="46980"/>
                    </a:lnTo>
                    <a:lnTo>
                      <a:pt x="103238" y="47492"/>
                    </a:lnTo>
                    <a:lnTo>
                      <a:pt x="102410" y="48003"/>
                    </a:lnTo>
                    <a:lnTo>
                      <a:pt x="101558" y="48539"/>
                    </a:lnTo>
                    <a:lnTo>
                      <a:pt x="99926" y="49659"/>
                    </a:lnTo>
                    <a:lnTo>
                      <a:pt x="98294" y="50804"/>
                    </a:lnTo>
                    <a:lnTo>
                      <a:pt x="96711" y="51997"/>
                    </a:lnTo>
                    <a:lnTo>
                      <a:pt x="95128" y="53239"/>
                    </a:lnTo>
                    <a:lnTo>
                      <a:pt x="93594" y="54530"/>
                    </a:lnTo>
                    <a:lnTo>
                      <a:pt x="92084" y="55845"/>
                    </a:lnTo>
                    <a:lnTo>
                      <a:pt x="90574" y="57185"/>
                    </a:lnTo>
                    <a:lnTo>
                      <a:pt x="89113" y="58573"/>
                    </a:lnTo>
                    <a:lnTo>
                      <a:pt x="87651" y="59961"/>
                    </a:lnTo>
                    <a:lnTo>
                      <a:pt x="86215" y="61374"/>
                    </a:lnTo>
                    <a:lnTo>
                      <a:pt x="84826" y="62810"/>
                    </a:lnTo>
                    <a:lnTo>
                      <a:pt x="83438" y="64247"/>
                    </a:lnTo>
                    <a:lnTo>
                      <a:pt x="82074" y="65709"/>
                    </a:lnTo>
                    <a:lnTo>
                      <a:pt x="80735" y="67170"/>
                    </a:lnTo>
                    <a:lnTo>
                      <a:pt x="78105" y="70068"/>
                    </a:lnTo>
                    <a:lnTo>
                      <a:pt x="75547" y="72942"/>
                    </a:lnTo>
                    <a:lnTo>
                      <a:pt x="73282" y="75475"/>
                    </a:lnTo>
                    <a:lnTo>
                      <a:pt x="70993" y="78032"/>
                    </a:lnTo>
                    <a:lnTo>
                      <a:pt x="68655" y="80589"/>
                    </a:lnTo>
                    <a:lnTo>
                      <a:pt x="67462" y="81880"/>
                    </a:lnTo>
                    <a:lnTo>
                      <a:pt x="66244" y="83146"/>
                    </a:lnTo>
                    <a:lnTo>
                      <a:pt x="65026" y="84388"/>
                    </a:lnTo>
                    <a:lnTo>
                      <a:pt x="63784" y="85630"/>
                    </a:lnTo>
                    <a:lnTo>
                      <a:pt x="62518" y="86848"/>
                    </a:lnTo>
                    <a:lnTo>
                      <a:pt x="61251" y="88066"/>
                    </a:lnTo>
                    <a:lnTo>
                      <a:pt x="59961" y="89259"/>
                    </a:lnTo>
                    <a:lnTo>
                      <a:pt x="58670" y="90404"/>
                    </a:lnTo>
                    <a:lnTo>
                      <a:pt x="57330" y="91548"/>
                    </a:lnTo>
                    <a:lnTo>
                      <a:pt x="55991" y="92669"/>
                    </a:lnTo>
                    <a:lnTo>
                      <a:pt x="54627" y="93740"/>
                    </a:lnTo>
                    <a:lnTo>
                      <a:pt x="53239" y="94788"/>
                    </a:lnTo>
                    <a:lnTo>
                      <a:pt x="51851" y="95810"/>
                    </a:lnTo>
                    <a:lnTo>
                      <a:pt x="50414" y="96785"/>
                    </a:lnTo>
                    <a:lnTo>
                      <a:pt x="48977" y="97710"/>
                    </a:lnTo>
                    <a:lnTo>
                      <a:pt x="47491" y="98611"/>
                    </a:lnTo>
                    <a:lnTo>
                      <a:pt x="46005" y="99464"/>
                    </a:lnTo>
                    <a:lnTo>
                      <a:pt x="44471" y="100267"/>
                    </a:lnTo>
                    <a:lnTo>
                      <a:pt x="42937" y="101022"/>
                    </a:lnTo>
                    <a:lnTo>
                      <a:pt x="42157" y="101388"/>
                    </a:lnTo>
                    <a:lnTo>
                      <a:pt x="41354" y="101729"/>
                    </a:lnTo>
                    <a:lnTo>
                      <a:pt x="40574" y="102045"/>
                    </a:lnTo>
                    <a:lnTo>
                      <a:pt x="39771" y="102362"/>
                    </a:lnTo>
                    <a:lnTo>
                      <a:pt x="38967" y="102678"/>
                    </a:lnTo>
                    <a:lnTo>
                      <a:pt x="38139" y="102971"/>
                    </a:lnTo>
                    <a:lnTo>
                      <a:pt x="37311" y="103238"/>
                    </a:lnTo>
                    <a:lnTo>
                      <a:pt x="36483" y="103482"/>
                    </a:lnTo>
                    <a:lnTo>
                      <a:pt x="35655" y="103726"/>
                    </a:lnTo>
                    <a:lnTo>
                      <a:pt x="34802" y="103969"/>
                    </a:lnTo>
                    <a:lnTo>
                      <a:pt x="33974" y="104164"/>
                    </a:lnTo>
                    <a:lnTo>
                      <a:pt x="33098" y="104359"/>
                    </a:lnTo>
                    <a:lnTo>
                      <a:pt x="32245" y="104554"/>
                    </a:lnTo>
                    <a:lnTo>
                      <a:pt x="31368" y="104700"/>
                    </a:lnTo>
                    <a:lnTo>
                      <a:pt x="30273" y="104870"/>
                    </a:lnTo>
                    <a:lnTo>
                      <a:pt x="29152" y="105016"/>
                    </a:lnTo>
                    <a:lnTo>
                      <a:pt x="28032" y="105114"/>
                    </a:lnTo>
                    <a:lnTo>
                      <a:pt x="26887" y="105162"/>
                    </a:lnTo>
                    <a:lnTo>
                      <a:pt x="25743" y="105187"/>
                    </a:lnTo>
                    <a:lnTo>
                      <a:pt x="24598" y="105162"/>
                    </a:lnTo>
                    <a:lnTo>
                      <a:pt x="23429" y="105114"/>
                    </a:lnTo>
                    <a:lnTo>
                      <a:pt x="22284" y="105016"/>
                    </a:lnTo>
                    <a:lnTo>
                      <a:pt x="21115" y="104895"/>
                    </a:lnTo>
                    <a:lnTo>
                      <a:pt x="19971" y="104724"/>
                    </a:lnTo>
                    <a:lnTo>
                      <a:pt x="18826" y="104505"/>
                    </a:lnTo>
                    <a:lnTo>
                      <a:pt x="17681" y="104261"/>
                    </a:lnTo>
                    <a:lnTo>
                      <a:pt x="16561" y="103969"/>
                    </a:lnTo>
                    <a:lnTo>
                      <a:pt x="15441" y="103653"/>
                    </a:lnTo>
                    <a:lnTo>
                      <a:pt x="14345" y="103263"/>
                    </a:lnTo>
                    <a:lnTo>
                      <a:pt x="13273" y="102873"/>
                    </a:lnTo>
                    <a:lnTo>
                      <a:pt x="12202" y="102410"/>
                    </a:lnTo>
                    <a:lnTo>
                      <a:pt x="11154" y="101923"/>
                    </a:lnTo>
                    <a:lnTo>
                      <a:pt x="10131" y="101412"/>
                    </a:lnTo>
                    <a:lnTo>
                      <a:pt x="9133" y="100827"/>
                    </a:lnTo>
                    <a:lnTo>
                      <a:pt x="8183" y="100219"/>
                    </a:lnTo>
                    <a:lnTo>
                      <a:pt x="7233" y="99585"/>
                    </a:lnTo>
                    <a:lnTo>
                      <a:pt x="6332" y="98879"/>
                    </a:lnTo>
                    <a:lnTo>
                      <a:pt x="5455" y="98148"/>
                    </a:lnTo>
                    <a:lnTo>
                      <a:pt x="4627" y="97393"/>
                    </a:lnTo>
                    <a:lnTo>
                      <a:pt x="3824" y="96565"/>
                    </a:lnTo>
                    <a:lnTo>
                      <a:pt x="3458" y="96151"/>
                    </a:lnTo>
                    <a:lnTo>
                      <a:pt x="3069" y="95713"/>
                    </a:lnTo>
                    <a:lnTo>
                      <a:pt x="2728" y="95275"/>
                    </a:lnTo>
                    <a:lnTo>
                      <a:pt x="2362" y="94812"/>
                    </a:lnTo>
                    <a:lnTo>
                      <a:pt x="2021" y="94349"/>
                    </a:lnTo>
                    <a:lnTo>
                      <a:pt x="1705" y="93886"/>
                    </a:lnTo>
                    <a:lnTo>
                      <a:pt x="1388" y="93399"/>
                    </a:lnTo>
                    <a:lnTo>
                      <a:pt x="1096" y="92888"/>
                    </a:lnTo>
                    <a:lnTo>
                      <a:pt x="804" y="92401"/>
                    </a:lnTo>
                    <a:lnTo>
                      <a:pt x="511" y="91889"/>
                    </a:lnTo>
                    <a:lnTo>
                      <a:pt x="268" y="91354"/>
                    </a:lnTo>
                    <a:lnTo>
                      <a:pt x="0" y="90818"/>
                    </a:lnTo>
                    <a:lnTo>
                      <a:pt x="0" y="90818"/>
                    </a:lnTo>
                    <a:lnTo>
                      <a:pt x="463" y="91816"/>
                    </a:lnTo>
                    <a:lnTo>
                      <a:pt x="950" y="92791"/>
                    </a:lnTo>
                    <a:lnTo>
                      <a:pt x="1461" y="93740"/>
                    </a:lnTo>
                    <a:lnTo>
                      <a:pt x="1997" y="94690"/>
                    </a:lnTo>
                    <a:lnTo>
                      <a:pt x="2557" y="95591"/>
                    </a:lnTo>
                    <a:lnTo>
                      <a:pt x="3142" y="96468"/>
                    </a:lnTo>
                    <a:lnTo>
                      <a:pt x="3726" y="97320"/>
                    </a:lnTo>
                    <a:lnTo>
                      <a:pt x="4359" y="98148"/>
                    </a:lnTo>
                    <a:lnTo>
                      <a:pt x="4993" y="98952"/>
                    </a:lnTo>
                    <a:lnTo>
                      <a:pt x="5650" y="99707"/>
                    </a:lnTo>
                    <a:lnTo>
                      <a:pt x="6332" y="100462"/>
                    </a:lnTo>
                    <a:lnTo>
                      <a:pt x="7038" y="101193"/>
                    </a:lnTo>
                    <a:lnTo>
                      <a:pt x="7769" y="101875"/>
                    </a:lnTo>
                    <a:lnTo>
                      <a:pt x="8500" y="102532"/>
                    </a:lnTo>
                    <a:lnTo>
                      <a:pt x="9279" y="103165"/>
                    </a:lnTo>
                    <a:lnTo>
                      <a:pt x="10058" y="103774"/>
                    </a:lnTo>
                    <a:lnTo>
                      <a:pt x="10862" y="104359"/>
                    </a:lnTo>
                    <a:lnTo>
                      <a:pt x="11690" y="104895"/>
                    </a:lnTo>
                    <a:lnTo>
                      <a:pt x="12543" y="105406"/>
                    </a:lnTo>
                    <a:lnTo>
                      <a:pt x="13419" y="105893"/>
                    </a:lnTo>
                    <a:lnTo>
                      <a:pt x="14296" y="106356"/>
                    </a:lnTo>
                    <a:lnTo>
                      <a:pt x="15222" y="106770"/>
                    </a:lnTo>
                    <a:lnTo>
                      <a:pt x="16147" y="107160"/>
                    </a:lnTo>
                    <a:lnTo>
                      <a:pt x="17097" y="107500"/>
                    </a:lnTo>
                    <a:lnTo>
                      <a:pt x="18071" y="107841"/>
                    </a:lnTo>
                    <a:lnTo>
                      <a:pt x="19045" y="108134"/>
                    </a:lnTo>
                    <a:lnTo>
                      <a:pt x="20068" y="108377"/>
                    </a:lnTo>
                    <a:lnTo>
                      <a:pt x="21091" y="108596"/>
                    </a:lnTo>
                    <a:lnTo>
                      <a:pt x="22138" y="108791"/>
                    </a:lnTo>
                    <a:lnTo>
                      <a:pt x="23210" y="108962"/>
                    </a:lnTo>
                    <a:lnTo>
                      <a:pt x="24306" y="109084"/>
                    </a:lnTo>
                    <a:lnTo>
                      <a:pt x="25402" y="109157"/>
                    </a:lnTo>
                    <a:lnTo>
                      <a:pt x="26205" y="109205"/>
                    </a:lnTo>
                    <a:lnTo>
                      <a:pt x="27009" y="109230"/>
                    </a:lnTo>
                    <a:lnTo>
                      <a:pt x="28568" y="109230"/>
                    </a:lnTo>
                    <a:lnTo>
                      <a:pt x="29347" y="109205"/>
                    </a:lnTo>
                    <a:lnTo>
                      <a:pt x="30102" y="109181"/>
                    </a:lnTo>
                    <a:lnTo>
                      <a:pt x="30881" y="109132"/>
                    </a:lnTo>
                    <a:lnTo>
                      <a:pt x="31636" y="109059"/>
                    </a:lnTo>
                    <a:lnTo>
                      <a:pt x="33122" y="108889"/>
                    </a:lnTo>
                    <a:lnTo>
                      <a:pt x="34608" y="108669"/>
                    </a:lnTo>
                    <a:lnTo>
                      <a:pt x="36069" y="108377"/>
                    </a:lnTo>
                    <a:lnTo>
                      <a:pt x="37506" y="108061"/>
                    </a:lnTo>
                    <a:lnTo>
                      <a:pt x="38918" y="107671"/>
                    </a:lnTo>
                    <a:lnTo>
                      <a:pt x="40307" y="107257"/>
                    </a:lnTo>
                    <a:lnTo>
                      <a:pt x="41670" y="106770"/>
                    </a:lnTo>
                    <a:lnTo>
                      <a:pt x="43034" y="106258"/>
                    </a:lnTo>
                    <a:lnTo>
                      <a:pt x="44374" y="105674"/>
                    </a:lnTo>
                    <a:lnTo>
                      <a:pt x="45689" y="105065"/>
                    </a:lnTo>
                    <a:lnTo>
                      <a:pt x="47004" y="104432"/>
                    </a:lnTo>
                    <a:lnTo>
                      <a:pt x="48270" y="103726"/>
                    </a:lnTo>
                    <a:lnTo>
                      <a:pt x="49561" y="102995"/>
                    </a:lnTo>
                    <a:lnTo>
                      <a:pt x="50803" y="102240"/>
                    </a:lnTo>
                    <a:lnTo>
                      <a:pt x="52045" y="101436"/>
                    </a:lnTo>
                    <a:lnTo>
                      <a:pt x="53263" y="100608"/>
                    </a:lnTo>
                    <a:lnTo>
                      <a:pt x="54481" y="99731"/>
                    </a:lnTo>
                    <a:lnTo>
                      <a:pt x="55674" y="98855"/>
                    </a:lnTo>
                    <a:lnTo>
                      <a:pt x="56868" y="97929"/>
                    </a:lnTo>
                    <a:lnTo>
                      <a:pt x="58037" y="96955"/>
                    </a:lnTo>
                    <a:lnTo>
                      <a:pt x="59206" y="95981"/>
                    </a:lnTo>
                    <a:lnTo>
                      <a:pt x="60350" y="94982"/>
                    </a:lnTo>
                    <a:lnTo>
                      <a:pt x="61495" y="93960"/>
                    </a:lnTo>
                    <a:lnTo>
                      <a:pt x="62615" y="92912"/>
                    </a:lnTo>
                    <a:lnTo>
                      <a:pt x="63735" y="91841"/>
                    </a:lnTo>
                    <a:lnTo>
                      <a:pt x="64856" y="90769"/>
                    </a:lnTo>
                    <a:lnTo>
                      <a:pt x="65952" y="89649"/>
                    </a:lnTo>
                    <a:lnTo>
                      <a:pt x="67048" y="88529"/>
                    </a:lnTo>
                    <a:lnTo>
                      <a:pt x="69215" y="86264"/>
                    </a:lnTo>
                    <a:lnTo>
                      <a:pt x="71358" y="83950"/>
                    </a:lnTo>
                    <a:lnTo>
                      <a:pt x="73477" y="81588"/>
                    </a:lnTo>
                    <a:lnTo>
                      <a:pt x="75596" y="79225"/>
                    </a:lnTo>
                    <a:lnTo>
                      <a:pt x="79785" y="74500"/>
                    </a:lnTo>
                    <a:lnTo>
                      <a:pt x="81855" y="72138"/>
                    </a:lnTo>
                    <a:lnTo>
                      <a:pt x="83950" y="69824"/>
                    </a:lnTo>
                    <a:lnTo>
                      <a:pt x="86044" y="67560"/>
                    </a:lnTo>
                    <a:lnTo>
                      <a:pt x="88139" y="65343"/>
                    </a:lnTo>
                    <a:lnTo>
                      <a:pt x="89210" y="64247"/>
                    </a:lnTo>
                    <a:lnTo>
                      <a:pt x="90257" y="63176"/>
                    </a:lnTo>
                    <a:lnTo>
                      <a:pt x="91329" y="62153"/>
                    </a:lnTo>
                    <a:lnTo>
                      <a:pt x="92401" y="61106"/>
                    </a:lnTo>
                    <a:lnTo>
                      <a:pt x="93472" y="60107"/>
                    </a:lnTo>
                    <a:lnTo>
                      <a:pt x="94568" y="59133"/>
                    </a:lnTo>
                    <a:lnTo>
                      <a:pt x="95640" y="58183"/>
                    </a:lnTo>
                    <a:lnTo>
                      <a:pt x="96736" y="57258"/>
                    </a:lnTo>
                    <a:lnTo>
                      <a:pt x="97856" y="56357"/>
                    </a:lnTo>
                    <a:lnTo>
                      <a:pt x="98976" y="55504"/>
                    </a:lnTo>
                    <a:lnTo>
                      <a:pt x="100097" y="54676"/>
                    </a:lnTo>
                    <a:lnTo>
                      <a:pt x="101217" y="53872"/>
                    </a:lnTo>
                    <a:lnTo>
                      <a:pt x="102508" y="52996"/>
                    </a:lnTo>
                    <a:lnTo>
                      <a:pt x="103823" y="52168"/>
                    </a:lnTo>
                    <a:lnTo>
                      <a:pt x="105162" y="51364"/>
                    </a:lnTo>
                    <a:lnTo>
                      <a:pt x="106526" y="50585"/>
                    </a:lnTo>
                    <a:lnTo>
                      <a:pt x="107890" y="49854"/>
                    </a:lnTo>
                    <a:lnTo>
                      <a:pt x="109278" y="49148"/>
                    </a:lnTo>
                    <a:lnTo>
                      <a:pt x="110691" y="48490"/>
                    </a:lnTo>
                    <a:lnTo>
                      <a:pt x="112128" y="47881"/>
                    </a:lnTo>
                    <a:lnTo>
                      <a:pt x="113565" y="47297"/>
                    </a:lnTo>
                    <a:lnTo>
                      <a:pt x="115050" y="46785"/>
                    </a:lnTo>
                    <a:lnTo>
                      <a:pt x="116511" y="46298"/>
                    </a:lnTo>
                    <a:lnTo>
                      <a:pt x="118021" y="45860"/>
                    </a:lnTo>
                    <a:lnTo>
                      <a:pt x="119531" y="45470"/>
                    </a:lnTo>
                    <a:lnTo>
                      <a:pt x="121041" y="45154"/>
                    </a:lnTo>
                    <a:lnTo>
                      <a:pt x="121821" y="45007"/>
                    </a:lnTo>
                    <a:lnTo>
                      <a:pt x="122576" y="44886"/>
                    </a:lnTo>
                    <a:lnTo>
                      <a:pt x="123355" y="44764"/>
                    </a:lnTo>
                    <a:lnTo>
                      <a:pt x="124134" y="44667"/>
                    </a:lnTo>
                    <a:lnTo>
                      <a:pt x="125011" y="44569"/>
                    </a:lnTo>
                    <a:lnTo>
                      <a:pt x="125912" y="44520"/>
                    </a:lnTo>
                    <a:lnTo>
                      <a:pt x="126789" y="44472"/>
                    </a:lnTo>
                    <a:lnTo>
                      <a:pt x="127690" y="44472"/>
                    </a:lnTo>
                    <a:lnTo>
                      <a:pt x="128567" y="44496"/>
                    </a:lnTo>
                    <a:lnTo>
                      <a:pt x="129419" y="44520"/>
                    </a:lnTo>
                    <a:lnTo>
                      <a:pt x="130296" y="44593"/>
                    </a:lnTo>
                    <a:lnTo>
                      <a:pt x="131148" y="44667"/>
                    </a:lnTo>
                    <a:lnTo>
                      <a:pt x="132025" y="44764"/>
                    </a:lnTo>
                    <a:lnTo>
                      <a:pt x="132878" y="44886"/>
                    </a:lnTo>
                    <a:lnTo>
                      <a:pt x="133730" y="45032"/>
                    </a:lnTo>
                    <a:lnTo>
                      <a:pt x="134582" y="45178"/>
                    </a:lnTo>
                    <a:lnTo>
                      <a:pt x="136263" y="45519"/>
                    </a:lnTo>
                    <a:lnTo>
                      <a:pt x="137968" y="45933"/>
                    </a:lnTo>
                    <a:lnTo>
                      <a:pt x="139648" y="46347"/>
                    </a:lnTo>
                    <a:lnTo>
                      <a:pt x="141329" y="46810"/>
                    </a:lnTo>
                    <a:lnTo>
                      <a:pt x="144689" y="47760"/>
                    </a:lnTo>
                    <a:lnTo>
                      <a:pt x="146370" y="48247"/>
                    </a:lnTo>
                    <a:lnTo>
                      <a:pt x="148075" y="48709"/>
                    </a:lnTo>
                    <a:lnTo>
                      <a:pt x="149780" y="49148"/>
                    </a:lnTo>
                    <a:lnTo>
                      <a:pt x="151509" y="49537"/>
                    </a:lnTo>
                    <a:lnTo>
                      <a:pt x="152873" y="49830"/>
                    </a:lnTo>
                    <a:lnTo>
                      <a:pt x="154212" y="50024"/>
                    </a:lnTo>
                    <a:lnTo>
                      <a:pt x="154894" y="50122"/>
                    </a:lnTo>
                    <a:lnTo>
                      <a:pt x="155552" y="50195"/>
                    </a:lnTo>
                    <a:lnTo>
                      <a:pt x="156233" y="50244"/>
                    </a:lnTo>
                    <a:lnTo>
                      <a:pt x="156891" y="50292"/>
                    </a:lnTo>
                    <a:lnTo>
                      <a:pt x="157549" y="50317"/>
                    </a:lnTo>
                    <a:lnTo>
                      <a:pt x="158864" y="50317"/>
                    </a:lnTo>
                    <a:lnTo>
                      <a:pt x="159497" y="50292"/>
                    </a:lnTo>
                    <a:lnTo>
                      <a:pt x="160154" y="50268"/>
                    </a:lnTo>
                    <a:lnTo>
                      <a:pt x="160788" y="50195"/>
                    </a:lnTo>
                    <a:lnTo>
                      <a:pt x="161445" y="50122"/>
                    </a:lnTo>
                    <a:lnTo>
                      <a:pt x="162078" y="50049"/>
                    </a:lnTo>
                    <a:lnTo>
                      <a:pt x="162712" y="49927"/>
                    </a:lnTo>
                    <a:lnTo>
                      <a:pt x="163345" y="49805"/>
                    </a:lnTo>
                    <a:lnTo>
                      <a:pt x="163978" y="49684"/>
                    </a:lnTo>
                    <a:lnTo>
                      <a:pt x="164587" y="49513"/>
                    </a:lnTo>
                    <a:lnTo>
                      <a:pt x="165220" y="49343"/>
                    </a:lnTo>
                    <a:lnTo>
                      <a:pt x="165829" y="49148"/>
                    </a:lnTo>
                    <a:lnTo>
                      <a:pt x="166438" y="48929"/>
                    </a:lnTo>
                    <a:lnTo>
                      <a:pt x="167047" y="48709"/>
                    </a:lnTo>
                    <a:lnTo>
                      <a:pt x="167656" y="48466"/>
                    </a:lnTo>
                    <a:lnTo>
                      <a:pt x="168264" y="48198"/>
                    </a:lnTo>
                    <a:lnTo>
                      <a:pt x="168873" y="47930"/>
                    </a:lnTo>
                    <a:lnTo>
                      <a:pt x="169482" y="47613"/>
                    </a:lnTo>
                    <a:lnTo>
                      <a:pt x="170067" y="47297"/>
                    </a:lnTo>
                    <a:lnTo>
                      <a:pt x="170651" y="46956"/>
                    </a:lnTo>
                    <a:lnTo>
                      <a:pt x="171236" y="46591"/>
                    </a:lnTo>
                    <a:lnTo>
                      <a:pt x="171820" y="46225"/>
                    </a:lnTo>
                    <a:lnTo>
                      <a:pt x="172892" y="45470"/>
                    </a:lnTo>
                    <a:lnTo>
                      <a:pt x="173939" y="44691"/>
                    </a:lnTo>
                    <a:lnTo>
                      <a:pt x="174938" y="43863"/>
                    </a:lnTo>
                    <a:lnTo>
                      <a:pt x="175887" y="43010"/>
                    </a:lnTo>
                    <a:lnTo>
                      <a:pt x="176837" y="42134"/>
                    </a:lnTo>
                    <a:lnTo>
                      <a:pt x="177738" y="41233"/>
                    </a:lnTo>
                    <a:lnTo>
                      <a:pt x="178615" y="40283"/>
                    </a:lnTo>
                    <a:lnTo>
                      <a:pt x="179443" y="39333"/>
                    </a:lnTo>
                    <a:lnTo>
                      <a:pt x="180271" y="38359"/>
                    </a:lnTo>
                    <a:lnTo>
                      <a:pt x="181075" y="37360"/>
                    </a:lnTo>
                    <a:lnTo>
                      <a:pt x="181854" y="36337"/>
                    </a:lnTo>
                    <a:lnTo>
                      <a:pt x="182634" y="35315"/>
                    </a:lnTo>
                    <a:lnTo>
                      <a:pt x="183389" y="34267"/>
                    </a:lnTo>
                    <a:lnTo>
                      <a:pt x="184144" y="33196"/>
                    </a:lnTo>
                    <a:lnTo>
                      <a:pt x="185580" y="31053"/>
                    </a:lnTo>
                    <a:lnTo>
                      <a:pt x="188454" y="26742"/>
                    </a:lnTo>
                    <a:lnTo>
                      <a:pt x="189891" y="24574"/>
                    </a:lnTo>
                    <a:lnTo>
                      <a:pt x="191377" y="22455"/>
                    </a:lnTo>
                    <a:lnTo>
                      <a:pt x="192132" y="21408"/>
                    </a:lnTo>
                    <a:lnTo>
                      <a:pt x="192887" y="20361"/>
                    </a:lnTo>
                    <a:lnTo>
                      <a:pt x="193690" y="19338"/>
                    </a:lnTo>
                    <a:lnTo>
                      <a:pt x="194494" y="18340"/>
                    </a:lnTo>
                    <a:lnTo>
                      <a:pt x="195322" y="17365"/>
                    </a:lnTo>
                    <a:lnTo>
                      <a:pt x="196150" y="16391"/>
                    </a:lnTo>
                    <a:lnTo>
                      <a:pt x="197027" y="15466"/>
                    </a:lnTo>
                    <a:lnTo>
                      <a:pt x="197928" y="14540"/>
                    </a:lnTo>
                    <a:lnTo>
                      <a:pt x="198561" y="13956"/>
                    </a:lnTo>
                    <a:lnTo>
                      <a:pt x="199195" y="13371"/>
                    </a:lnTo>
                    <a:lnTo>
                      <a:pt x="199852" y="12811"/>
                    </a:lnTo>
                    <a:lnTo>
                      <a:pt x="200510" y="12275"/>
                    </a:lnTo>
                    <a:lnTo>
                      <a:pt x="201167" y="11740"/>
                    </a:lnTo>
                    <a:lnTo>
                      <a:pt x="201849" y="11228"/>
                    </a:lnTo>
                    <a:lnTo>
                      <a:pt x="202531" y="10741"/>
                    </a:lnTo>
                    <a:lnTo>
                      <a:pt x="203237" y="10278"/>
                    </a:lnTo>
                    <a:lnTo>
                      <a:pt x="203944" y="9816"/>
                    </a:lnTo>
                    <a:lnTo>
                      <a:pt x="204674" y="9377"/>
                    </a:lnTo>
                    <a:lnTo>
                      <a:pt x="205405" y="8963"/>
                    </a:lnTo>
                    <a:lnTo>
                      <a:pt x="206136" y="8549"/>
                    </a:lnTo>
                    <a:lnTo>
                      <a:pt x="206891" y="8160"/>
                    </a:lnTo>
                    <a:lnTo>
                      <a:pt x="207646" y="7794"/>
                    </a:lnTo>
                    <a:lnTo>
                      <a:pt x="208401" y="7453"/>
                    </a:lnTo>
                    <a:lnTo>
                      <a:pt x="209180" y="7112"/>
                    </a:lnTo>
                    <a:lnTo>
                      <a:pt x="209959" y="6796"/>
                    </a:lnTo>
                    <a:lnTo>
                      <a:pt x="210739" y="6503"/>
                    </a:lnTo>
                    <a:lnTo>
                      <a:pt x="211518" y="6211"/>
                    </a:lnTo>
                    <a:lnTo>
                      <a:pt x="212322" y="5968"/>
                    </a:lnTo>
                    <a:lnTo>
                      <a:pt x="213125" y="5700"/>
                    </a:lnTo>
                    <a:lnTo>
                      <a:pt x="213953" y="5481"/>
                    </a:lnTo>
                    <a:lnTo>
                      <a:pt x="214757" y="5261"/>
                    </a:lnTo>
                    <a:lnTo>
                      <a:pt x="215585" y="5067"/>
                    </a:lnTo>
                    <a:lnTo>
                      <a:pt x="216413" y="4872"/>
                    </a:lnTo>
                    <a:lnTo>
                      <a:pt x="217241" y="4701"/>
                    </a:lnTo>
                    <a:lnTo>
                      <a:pt x="218069" y="4555"/>
                    </a:lnTo>
                    <a:lnTo>
                      <a:pt x="218922" y="4433"/>
                    </a:lnTo>
                    <a:lnTo>
                      <a:pt x="219774" y="4312"/>
                    </a:lnTo>
                    <a:lnTo>
                      <a:pt x="220626" y="4214"/>
                    </a:lnTo>
                    <a:lnTo>
                      <a:pt x="221479" y="4117"/>
                    </a:lnTo>
                    <a:lnTo>
                      <a:pt x="222331" y="4068"/>
                    </a:lnTo>
                    <a:lnTo>
                      <a:pt x="223403" y="3995"/>
                    </a:lnTo>
                    <a:lnTo>
                      <a:pt x="224450" y="3946"/>
                    </a:lnTo>
                    <a:lnTo>
                      <a:pt x="226545" y="3946"/>
                    </a:lnTo>
                    <a:lnTo>
                      <a:pt x="227592" y="3971"/>
                    </a:lnTo>
                    <a:lnTo>
                      <a:pt x="228615" y="4019"/>
                    </a:lnTo>
                    <a:lnTo>
                      <a:pt x="229638" y="4092"/>
                    </a:lnTo>
                    <a:lnTo>
                      <a:pt x="230660" y="4190"/>
                    </a:lnTo>
                    <a:lnTo>
                      <a:pt x="231683" y="4312"/>
                    </a:lnTo>
                    <a:lnTo>
                      <a:pt x="232682" y="4458"/>
                    </a:lnTo>
                    <a:lnTo>
                      <a:pt x="233705" y="4604"/>
                    </a:lnTo>
                    <a:lnTo>
                      <a:pt x="234703" y="4799"/>
                    </a:lnTo>
                    <a:lnTo>
                      <a:pt x="235677" y="4993"/>
                    </a:lnTo>
                    <a:lnTo>
                      <a:pt x="236676" y="5213"/>
                    </a:lnTo>
                    <a:lnTo>
                      <a:pt x="237650" y="5432"/>
                    </a:lnTo>
                    <a:lnTo>
                      <a:pt x="238624" y="5700"/>
                    </a:lnTo>
                    <a:lnTo>
                      <a:pt x="239598" y="5968"/>
                    </a:lnTo>
                    <a:lnTo>
                      <a:pt x="240573" y="6260"/>
                    </a:lnTo>
                    <a:lnTo>
                      <a:pt x="241522" y="6577"/>
                    </a:lnTo>
                    <a:lnTo>
                      <a:pt x="242472" y="6893"/>
                    </a:lnTo>
                    <a:lnTo>
                      <a:pt x="243422" y="7234"/>
                    </a:lnTo>
                    <a:lnTo>
                      <a:pt x="244372" y="7599"/>
                    </a:lnTo>
                    <a:lnTo>
                      <a:pt x="245297" y="7965"/>
                    </a:lnTo>
                    <a:lnTo>
                      <a:pt x="246223" y="8354"/>
                    </a:lnTo>
                    <a:lnTo>
                      <a:pt x="247148" y="8768"/>
                    </a:lnTo>
                    <a:lnTo>
                      <a:pt x="248074" y="9182"/>
                    </a:lnTo>
                    <a:lnTo>
                      <a:pt x="248999" y="9621"/>
                    </a:lnTo>
                    <a:lnTo>
                      <a:pt x="249900" y="10059"/>
                    </a:lnTo>
                    <a:lnTo>
                      <a:pt x="251703" y="10985"/>
                    </a:lnTo>
                    <a:lnTo>
                      <a:pt x="253480" y="11983"/>
                    </a:lnTo>
                    <a:lnTo>
                      <a:pt x="255234" y="13006"/>
                    </a:lnTo>
                    <a:lnTo>
                      <a:pt x="256963" y="14102"/>
                    </a:lnTo>
                    <a:lnTo>
                      <a:pt x="258692" y="15222"/>
                    </a:lnTo>
                    <a:lnTo>
                      <a:pt x="260373" y="16391"/>
                    </a:lnTo>
                    <a:lnTo>
                      <a:pt x="262053" y="17585"/>
                    </a:lnTo>
                    <a:lnTo>
                      <a:pt x="263709" y="18827"/>
                    </a:lnTo>
                    <a:lnTo>
                      <a:pt x="265341" y="20069"/>
                    </a:lnTo>
                    <a:lnTo>
                      <a:pt x="266948" y="21360"/>
                    </a:lnTo>
                    <a:lnTo>
                      <a:pt x="268532" y="22675"/>
                    </a:lnTo>
                    <a:lnTo>
                      <a:pt x="270115" y="24014"/>
                    </a:lnTo>
                    <a:lnTo>
                      <a:pt x="271673" y="25378"/>
                    </a:lnTo>
                    <a:lnTo>
                      <a:pt x="273208" y="26742"/>
                    </a:lnTo>
                    <a:lnTo>
                      <a:pt x="274718" y="28106"/>
                    </a:lnTo>
                    <a:lnTo>
                      <a:pt x="276203" y="29518"/>
                    </a:lnTo>
                    <a:lnTo>
                      <a:pt x="277689" y="30906"/>
                    </a:lnTo>
                    <a:lnTo>
                      <a:pt x="279150" y="32295"/>
                    </a:lnTo>
                    <a:lnTo>
                      <a:pt x="278906" y="31759"/>
                    </a:lnTo>
                    <a:lnTo>
                      <a:pt x="278639" y="31223"/>
                    </a:lnTo>
                    <a:lnTo>
                      <a:pt x="278054" y="30127"/>
                    </a:lnTo>
                    <a:lnTo>
                      <a:pt x="277396" y="29080"/>
                    </a:lnTo>
                    <a:lnTo>
                      <a:pt x="276715" y="28008"/>
                    </a:lnTo>
                    <a:lnTo>
                      <a:pt x="275960" y="26961"/>
                    </a:lnTo>
                    <a:lnTo>
                      <a:pt x="275180" y="25938"/>
                    </a:lnTo>
                    <a:lnTo>
                      <a:pt x="274328" y="24915"/>
                    </a:lnTo>
                    <a:lnTo>
                      <a:pt x="273451" y="23917"/>
                    </a:lnTo>
                    <a:lnTo>
                      <a:pt x="272526" y="22918"/>
                    </a:lnTo>
                    <a:lnTo>
                      <a:pt x="271576" y="21944"/>
                    </a:lnTo>
                    <a:lnTo>
                      <a:pt x="270577" y="20970"/>
                    </a:lnTo>
                    <a:lnTo>
                      <a:pt x="269530" y="20020"/>
                    </a:lnTo>
                    <a:lnTo>
                      <a:pt x="268483" y="19095"/>
                    </a:lnTo>
                    <a:lnTo>
                      <a:pt x="267387" y="18169"/>
                    </a:lnTo>
                    <a:lnTo>
                      <a:pt x="266291" y="17268"/>
                    </a:lnTo>
                    <a:lnTo>
                      <a:pt x="265171" y="16391"/>
                    </a:lnTo>
                    <a:lnTo>
                      <a:pt x="264026" y="15539"/>
                    </a:lnTo>
                    <a:lnTo>
                      <a:pt x="262857" y="14686"/>
                    </a:lnTo>
                    <a:lnTo>
                      <a:pt x="261688" y="13883"/>
                    </a:lnTo>
                    <a:lnTo>
                      <a:pt x="260495" y="13079"/>
                    </a:lnTo>
                    <a:lnTo>
                      <a:pt x="259326" y="12275"/>
                    </a:lnTo>
                    <a:lnTo>
                      <a:pt x="258132" y="11520"/>
                    </a:lnTo>
                    <a:lnTo>
                      <a:pt x="256939" y="10790"/>
                    </a:lnTo>
                    <a:lnTo>
                      <a:pt x="255745" y="10084"/>
                    </a:lnTo>
                    <a:lnTo>
                      <a:pt x="254552" y="9377"/>
                    </a:lnTo>
                    <a:lnTo>
                      <a:pt x="253383" y="8720"/>
                    </a:lnTo>
                    <a:lnTo>
                      <a:pt x="252214" y="8086"/>
                    </a:lnTo>
                    <a:lnTo>
                      <a:pt x="251069" y="7453"/>
                    </a:lnTo>
                    <a:lnTo>
                      <a:pt x="249949" y="6869"/>
                    </a:lnTo>
                    <a:lnTo>
                      <a:pt x="248829" y="6309"/>
                    </a:lnTo>
                    <a:lnTo>
                      <a:pt x="246661" y="5261"/>
                    </a:lnTo>
                    <a:lnTo>
                      <a:pt x="245030" y="4531"/>
                    </a:lnTo>
                    <a:lnTo>
                      <a:pt x="243349" y="3849"/>
                    </a:lnTo>
                    <a:lnTo>
                      <a:pt x="241669" y="3191"/>
                    </a:lnTo>
                    <a:lnTo>
                      <a:pt x="239964" y="2607"/>
                    </a:lnTo>
                    <a:lnTo>
                      <a:pt x="238235" y="2095"/>
                    </a:lnTo>
                    <a:lnTo>
                      <a:pt x="237382" y="1852"/>
                    </a:lnTo>
                    <a:lnTo>
                      <a:pt x="236505" y="1608"/>
                    </a:lnTo>
                    <a:lnTo>
                      <a:pt x="235629" y="1389"/>
                    </a:lnTo>
                    <a:lnTo>
                      <a:pt x="234752" y="1194"/>
                    </a:lnTo>
                    <a:lnTo>
                      <a:pt x="233875" y="1024"/>
                    </a:lnTo>
                    <a:lnTo>
                      <a:pt x="232998" y="853"/>
                    </a:lnTo>
                    <a:lnTo>
                      <a:pt x="232122" y="683"/>
                    </a:lnTo>
                    <a:lnTo>
                      <a:pt x="231245" y="537"/>
                    </a:lnTo>
                    <a:lnTo>
                      <a:pt x="230344" y="415"/>
                    </a:lnTo>
                    <a:lnTo>
                      <a:pt x="229467" y="317"/>
                    </a:lnTo>
                    <a:lnTo>
                      <a:pt x="228566" y="220"/>
                    </a:lnTo>
                    <a:lnTo>
                      <a:pt x="227665" y="147"/>
                    </a:lnTo>
                    <a:lnTo>
                      <a:pt x="226764" y="74"/>
                    </a:lnTo>
                    <a:lnTo>
                      <a:pt x="225887" y="25"/>
                    </a:lnTo>
                    <a:lnTo>
                      <a:pt x="2249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>
                <a:off x="313600" y="1489400"/>
                <a:ext cx="6978775" cy="2730725"/>
              </a:xfrm>
              <a:custGeom>
                <a:avLst/>
                <a:gdLst/>
                <a:ahLst/>
                <a:cxnLst/>
                <a:rect l="l" t="t" r="r" b="b"/>
                <a:pathLst>
                  <a:path w="279151" h="109229" extrusionOk="0">
                    <a:moveTo>
                      <a:pt x="223185" y="0"/>
                    </a:moveTo>
                    <a:lnTo>
                      <a:pt x="222283" y="24"/>
                    </a:lnTo>
                    <a:lnTo>
                      <a:pt x="221382" y="49"/>
                    </a:lnTo>
                    <a:lnTo>
                      <a:pt x="220481" y="122"/>
                    </a:lnTo>
                    <a:lnTo>
                      <a:pt x="219580" y="195"/>
                    </a:lnTo>
                    <a:lnTo>
                      <a:pt x="218679" y="268"/>
                    </a:lnTo>
                    <a:lnTo>
                      <a:pt x="217875" y="365"/>
                    </a:lnTo>
                    <a:lnTo>
                      <a:pt x="217072" y="487"/>
                    </a:lnTo>
                    <a:lnTo>
                      <a:pt x="216268" y="609"/>
                    </a:lnTo>
                    <a:lnTo>
                      <a:pt x="215464" y="755"/>
                    </a:lnTo>
                    <a:lnTo>
                      <a:pt x="214685" y="925"/>
                    </a:lnTo>
                    <a:lnTo>
                      <a:pt x="213881" y="1096"/>
                    </a:lnTo>
                    <a:lnTo>
                      <a:pt x="213102" y="1266"/>
                    </a:lnTo>
                    <a:lnTo>
                      <a:pt x="212322" y="1486"/>
                    </a:lnTo>
                    <a:lnTo>
                      <a:pt x="211567" y="1680"/>
                    </a:lnTo>
                    <a:lnTo>
                      <a:pt x="210788" y="1924"/>
                    </a:lnTo>
                    <a:lnTo>
                      <a:pt x="210033" y="2168"/>
                    </a:lnTo>
                    <a:lnTo>
                      <a:pt x="209278" y="2435"/>
                    </a:lnTo>
                    <a:lnTo>
                      <a:pt x="208523" y="2703"/>
                    </a:lnTo>
                    <a:lnTo>
                      <a:pt x="207793" y="2996"/>
                    </a:lnTo>
                    <a:lnTo>
                      <a:pt x="207062" y="3312"/>
                    </a:lnTo>
                    <a:lnTo>
                      <a:pt x="206331" y="3629"/>
                    </a:lnTo>
                    <a:lnTo>
                      <a:pt x="205601" y="3970"/>
                    </a:lnTo>
                    <a:lnTo>
                      <a:pt x="204894" y="4311"/>
                    </a:lnTo>
                    <a:lnTo>
                      <a:pt x="204188" y="4700"/>
                    </a:lnTo>
                    <a:lnTo>
                      <a:pt x="203506" y="5066"/>
                    </a:lnTo>
                    <a:lnTo>
                      <a:pt x="202800" y="5480"/>
                    </a:lnTo>
                    <a:lnTo>
                      <a:pt x="202142" y="5894"/>
                    </a:lnTo>
                    <a:lnTo>
                      <a:pt x="201460" y="6332"/>
                    </a:lnTo>
                    <a:lnTo>
                      <a:pt x="200803" y="6771"/>
                    </a:lnTo>
                    <a:lnTo>
                      <a:pt x="200145" y="7233"/>
                    </a:lnTo>
                    <a:lnTo>
                      <a:pt x="199512" y="7696"/>
                    </a:lnTo>
                    <a:lnTo>
                      <a:pt x="198879" y="8207"/>
                    </a:lnTo>
                    <a:lnTo>
                      <a:pt x="198246" y="8719"/>
                    </a:lnTo>
                    <a:lnTo>
                      <a:pt x="197637" y="9230"/>
                    </a:lnTo>
                    <a:lnTo>
                      <a:pt x="197028" y="9766"/>
                    </a:lnTo>
                    <a:lnTo>
                      <a:pt x="196443" y="10326"/>
                    </a:lnTo>
                    <a:lnTo>
                      <a:pt x="195859" y="10911"/>
                    </a:lnTo>
                    <a:lnTo>
                      <a:pt x="194909" y="11909"/>
                    </a:lnTo>
                    <a:lnTo>
                      <a:pt x="193984" y="12932"/>
                    </a:lnTo>
                    <a:lnTo>
                      <a:pt x="193083" y="13979"/>
                    </a:lnTo>
                    <a:lnTo>
                      <a:pt x="192206" y="15051"/>
                    </a:lnTo>
                    <a:lnTo>
                      <a:pt x="191353" y="16147"/>
                    </a:lnTo>
                    <a:lnTo>
                      <a:pt x="190525" y="17267"/>
                    </a:lnTo>
                    <a:lnTo>
                      <a:pt x="189697" y="18412"/>
                    </a:lnTo>
                    <a:lnTo>
                      <a:pt x="188894" y="19581"/>
                    </a:lnTo>
                    <a:lnTo>
                      <a:pt x="187311" y="21919"/>
                    </a:lnTo>
                    <a:lnTo>
                      <a:pt x="185727" y="24281"/>
                    </a:lnTo>
                    <a:lnTo>
                      <a:pt x="184169" y="26668"/>
                    </a:lnTo>
                    <a:lnTo>
                      <a:pt x="182586" y="29006"/>
                    </a:lnTo>
                    <a:lnTo>
                      <a:pt x="181782" y="30175"/>
                    </a:lnTo>
                    <a:lnTo>
                      <a:pt x="180954" y="31320"/>
                    </a:lnTo>
                    <a:lnTo>
                      <a:pt x="180102" y="32440"/>
                    </a:lnTo>
                    <a:lnTo>
                      <a:pt x="179249" y="33560"/>
                    </a:lnTo>
                    <a:lnTo>
                      <a:pt x="178372" y="34632"/>
                    </a:lnTo>
                    <a:lnTo>
                      <a:pt x="177471" y="35703"/>
                    </a:lnTo>
                    <a:lnTo>
                      <a:pt x="176546" y="36726"/>
                    </a:lnTo>
                    <a:lnTo>
                      <a:pt x="175596" y="37725"/>
                    </a:lnTo>
                    <a:lnTo>
                      <a:pt x="174598" y="38699"/>
                    </a:lnTo>
                    <a:lnTo>
                      <a:pt x="173575" y="39624"/>
                    </a:lnTo>
                    <a:lnTo>
                      <a:pt x="172527" y="40525"/>
                    </a:lnTo>
                    <a:lnTo>
                      <a:pt x="171992" y="40940"/>
                    </a:lnTo>
                    <a:lnTo>
                      <a:pt x="171431" y="41354"/>
                    </a:lnTo>
                    <a:lnTo>
                      <a:pt x="170871" y="41768"/>
                    </a:lnTo>
                    <a:lnTo>
                      <a:pt x="170287" y="42157"/>
                    </a:lnTo>
                    <a:lnTo>
                      <a:pt x="169702" y="42547"/>
                    </a:lnTo>
                    <a:lnTo>
                      <a:pt x="169093" y="42912"/>
                    </a:lnTo>
                    <a:lnTo>
                      <a:pt x="168485" y="43278"/>
                    </a:lnTo>
                    <a:lnTo>
                      <a:pt x="167876" y="43618"/>
                    </a:lnTo>
                    <a:lnTo>
                      <a:pt x="167243" y="43935"/>
                    </a:lnTo>
                    <a:lnTo>
                      <a:pt x="166585" y="44252"/>
                    </a:lnTo>
                    <a:lnTo>
                      <a:pt x="165976" y="44544"/>
                    </a:lnTo>
                    <a:lnTo>
                      <a:pt x="165367" y="44787"/>
                    </a:lnTo>
                    <a:lnTo>
                      <a:pt x="164734" y="45031"/>
                    </a:lnTo>
                    <a:lnTo>
                      <a:pt x="164125" y="45250"/>
                    </a:lnTo>
                    <a:lnTo>
                      <a:pt x="163516" y="45445"/>
                    </a:lnTo>
                    <a:lnTo>
                      <a:pt x="162907" y="45616"/>
                    </a:lnTo>
                    <a:lnTo>
                      <a:pt x="162274" y="45762"/>
                    </a:lnTo>
                    <a:lnTo>
                      <a:pt x="161665" y="45883"/>
                    </a:lnTo>
                    <a:lnTo>
                      <a:pt x="161057" y="46005"/>
                    </a:lnTo>
                    <a:lnTo>
                      <a:pt x="160448" y="46103"/>
                    </a:lnTo>
                    <a:lnTo>
                      <a:pt x="159839" y="46176"/>
                    </a:lnTo>
                    <a:lnTo>
                      <a:pt x="159206" y="46224"/>
                    </a:lnTo>
                    <a:lnTo>
                      <a:pt x="158597" y="46273"/>
                    </a:lnTo>
                    <a:lnTo>
                      <a:pt x="157988" y="46297"/>
                    </a:lnTo>
                    <a:lnTo>
                      <a:pt x="157379" y="46322"/>
                    </a:lnTo>
                    <a:lnTo>
                      <a:pt x="156770" y="46322"/>
                    </a:lnTo>
                    <a:lnTo>
                      <a:pt x="155552" y="46273"/>
                    </a:lnTo>
                    <a:lnTo>
                      <a:pt x="154310" y="46176"/>
                    </a:lnTo>
                    <a:lnTo>
                      <a:pt x="153093" y="46030"/>
                    </a:lnTo>
                    <a:lnTo>
                      <a:pt x="151875" y="45835"/>
                    </a:lnTo>
                    <a:lnTo>
                      <a:pt x="150657" y="45616"/>
                    </a:lnTo>
                    <a:lnTo>
                      <a:pt x="149439" y="45372"/>
                    </a:lnTo>
                    <a:lnTo>
                      <a:pt x="148222" y="45080"/>
                    </a:lnTo>
                    <a:lnTo>
                      <a:pt x="147004" y="44763"/>
                    </a:lnTo>
                    <a:lnTo>
                      <a:pt x="145786" y="44447"/>
                    </a:lnTo>
                    <a:lnTo>
                      <a:pt x="144569" y="44106"/>
                    </a:lnTo>
                    <a:lnTo>
                      <a:pt x="142109" y="43399"/>
                    </a:lnTo>
                    <a:lnTo>
                      <a:pt x="139673" y="42693"/>
                    </a:lnTo>
                    <a:lnTo>
                      <a:pt x="138431" y="42352"/>
                    </a:lnTo>
                    <a:lnTo>
                      <a:pt x="137214" y="42011"/>
                    </a:lnTo>
                    <a:lnTo>
                      <a:pt x="135996" y="41694"/>
                    </a:lnTo>
                    <a:lnTo>
                      <a:pt x="134754" y="41427"/>
                    </a:lnTo>
                    <a:lnTo>
                      <a:pt x="133536" y="41159"/>
                    </a:lnTo>
                    <a:lnTo>
                      <a:pt x="132294" y="40940"/>
                    </a:lnTo>
                    <a:lnTo>
                      <a:pt x="131052" y="40745"/>
                    </a:lnTo>
                    <a:lnTo>
                      <a:pt x="129834" y="40599"/>
                    </a:lnTo>
                    <a:lnTo>
                      <a:pt x="128592" y="40501"/>
                    </a:lnTo>
                    <a:lnTo>
                      <a:pt x="127350" y="40452"/>
                    </a:lnTo>
                    <a:lnTo>
                      <a:pt x="126303" y="40452"/>
                    </a:lnTo>
                    <a:lnTo>
                      <a:pt x="125256" y="40477"/>
                    </a:lnTo>
                    <a:lnTo>
                      <a:pt x="124233" y="40525"/>
                    </a:lnTo>
                    <a:lnTo>
                      <a:pt x="123210" y="40599"/>
                    </a:lnTo>
                    <a:lnTo>
                      <a:pt x="122187" y="40696"/>
                    </a:lnTo>
                    <a:lnTo>
                      <a:pt x="121188" y="40818"/>
                    </a:lnTo>
                    <a:lnTo>
                      <a:pt x="120190" y="40988"/>
                    </a:lnTo>
                    <a:lnTo>
                      <a:pt x="119191" y="41159"/>
                    </a:lnTo>
                    <a:lnTo>
                      <a:pt x="118217" y="41354"/>
                    </a:lnTo>
                    <a:lnTo>
                      <a:pt x="117243" y="41573"/>
                    </a:lnTo>
                    <a:lnTo>
                      <a:pt x="116269" y="41816"/>
                    </a:lnTo>
                    <a:lnTo>
                      <a:pt x="115319" y="42084"/>
                    </a:lnTo>
                    <a:lnTo>
                      <a:pt x="114369" y="42352"/>
                    </a:lnTo>
                    <a:lnTo>
                      <a:pt x="113444" y="42669"/>
                    </a:lnTo>
                    <a:lnTo>
                      <a:pt x="112494" y="43010"/>
                    </a:lnTo>
                    <a:lnTo>
                      <a:pt x="111568" y="43351"/>
                    </a:lnTo>
                    <a:lnTo>
                      <a:pt x="110643" y="43716"/>
                    </a:lnTo>
                    <a:lnTo>
                      <a:pt x="109742" y="44106"/>
                    </a:lnTo>
                    <a:lnTo>
                      <a:pt x="108841" y="44495"/>
                    </a:lnTo>
                    <a:lnTo>
                      <a:pt x="107940" y="44934"/>
                    </a:lnTo>
                    <a:lnTo>
                      <a:pt x="107063" y="45372"/>
                    </a:lnTo>
                    <a:lnTo>
                      <a:pt x="106162" y="45835"/>
                    </a:lnTo>
                    <a:lnTo>
                      <a:pt x="105309" y="46297"/>
                    </a:lnTo>
                    <a:lnTo>
                      <a:pt x="104433" y="46785"/>
                    </a:lnTo>
                    <a:lnTo>
                      <a:pt x="103580" y="47296"/>
                    </a:lnTo>
                    <a:lnTo>
                      <a:pt x="102728" y="47807"/>
                    </a:lnTo>
                    <a:lnTo>
                      <a:pt x="101875" y="48343"/>
                    </a:lnTo>
                    <a:lnTo>
                      <a:pt x="101023" y="48903"/>
                    </a:lnTo>
                    <a:lnTo>
                      <a:pt x="100195" y="49463"/>
                    </a:lnTo>
                    <a:lnTo>
                      <a:pt x="99367" y="50048"/>
                    </a:lnTo>
                    <a:lnTo>
                      <a:pt x="97735" y="51217"/>
                    </a:lnTo>
                    <a:lnTo>
                      <a:pt x="96128" y="52459"/>
                    </a:lnTo>
                    <a:lnTo>
                      <a:pt x="94545" y="53725"/>
                    </a:lnTo>
                    <a:lnTo>
                      <a:pt x="92986" y="55041"/>
                    </a:lnTo>
                    <a:lnTo>
                      <a:pt x="91452" y="56404"/>
                    </a:lnTo>
                    <a:lnTo>
                      <a:pt x="89942" y="57768"/>
                    </a:lnTo>
                    <a:lnTo>
                      <a:pt x="88456" y="59181"/>
                    </a:lnTo>
                    <a:lnTo>
                      <a:pt x="86995" y="60618"/>
                    </a:lnTo>
                    <a:lnTo>
                      <a:pt x="85558" y="62055"/>
                    </a:lnTo>
                    <a:lnTo>
                      <a:pt x="84145" y="63516"/>
                    </a:lnTo>
                    <a:lnTo>
                      <a:pt x="82757" y="65001"/>
                    </a:lnTo>
                    <a:lnTo>
                      <a:pt x="81369" y="66463"/>
                    </a:lnTo>
                    <a:lnTo>
                      <a:pt x="80005" y="67948"/>
                    </a:lnTo>
                    <a:lnTo>
                      <a:pt x="77350" y="70895"/>
                    </a:lnTo>
                    <a:lnTo>
                      <a:pt x="74769" y="73818"/>
                    </a:lnTo>
                    <a:lnTo>
                      <a:pt x="72553" y="76302"/>
                    </a:lnTo>
                    <a:lnTo>
                      <a:pt x="70312" y="78810"/>
                    </a:lnTo>
                    <a:lnTo>
                      <a:pt x="67998" y="81319"/>
                    </a:lnTo>
                    <a:lnTo>
                      <a:pt x="66829" y="82561"/>
                    </a:lnTo>
                    <a:lnTo>
                      <a:pt x="65636" y="83779"/>
                    </a:lnTo>
                    <a:lnTo>
                      <a:pt x="64443" y="84996"/>
                    </a:lnTo>
                    <a:lnTo>
                      <a:pt x="63225" y="86214"/>
                    </a:lnTo>
                    <a:lnTo>
                      <a:pt x="61983" y="87407"/>
                    </a:lnTo>
                    <a:lnTo>
                      <a:pt x="60741" y="88576"/>
                    </a:lnTo>
                    <a:lnTo>
                      <a:pt x="59450" y="89721"/>
                    </a:lnTo>
                    <a:lnTo>
                      <a:pt x="58184" y="90841"/>
                    </a:lnTo>
                    <a:lnTo>
                      <a:pt x="56868" y="91962"/>
                    </a:lnTo>
                    <a:lnTo>
                      <a:pt x="55553" y="93033"/>
                    </a:lnTo>
                    <a:lnTo>
                      <a:pt x="54214" y="94080"/>
                    </a:lnTo>
                    <a:lnTo>
                      <a:pt x="52850" y="95103"/>
                    </a:lnTo>
                    <a:lnTo>
                      <a:pt x="51462" y="96078"/>
                    </a:lnTo>
                    <a:lnTo>
                      <a:pt x="50049" y="97027"/>
                    </a:lnTo>
                    <a:lnTo>
                      <a:pt x="48637" y="97928"/>
                    </a:lnTo>
                    <a:lnTo>
                      <a:pt x="47175" y="98805"/>
                    </a:lnTo>
                    <a:lnTo>
                      <a:pt x="45714" y="99633"/>
                    </a:lnTo>
                    <a:lnTo>
                      <a:pt x="44229" y="100413"/>
                    </a:lnTo>
                    <a:lnTo>
                      <a:pt x="42694" y="101143"/>
                    </a:lnTo>
                    <a:lnTo>
                      <a:pt x="41160" y="101825"/>
                    </a:lnTo>
                    <a:lnTo>
                      <a:pt x="40381" y="102142"/>
                    </a:lnTo>
                    <a:lnTo>
                      <a:pt x="39601" y="102434"/>
                    </a:lnTo>
                    <a:lnTo>
                      <a:pt x="38797" y="102726"/>
                    </a:lnTo>
                    <a:lnTo>
                      <a:pt x="37994" y="103018"/>
                    </a:lnTo>
                    <a:lnTo>
                      <a:pt x="37190" y="103286"/>
                    </a:lnTo>
                    <a:lnTo>
                      <a:pt x="36386" y="103530"/>
                    </a:lnTo>
                    <a:lnTo>
                      <a:pt x="35558" y="103773"/>
                    </a:lnTo>
                    <a:lnTo>
                      <a:pt x="34730" y="103993"/>
                    </a:lnTo>
                    <a:lnTo>
                      <a:pt x="33902" y="104187"/>
                    </a:lnTo>
                    <a:lnTo>
                      <a:pt x="33074" y="104382"/>
                    </a:lnTo>
                    <a:lnTo>
                      <a:pt x="32222" y="104553"/>
                    </a:lnTo>
                    <a:lnTo>
                      <a:pt x="31369" y="104723"/>
                    </a:lnTo>
                    <a:lnTo>
                      <a:pt x="30273" y="104894"/>
                    </a:lnTo>
                    <a:lnTo>
                      <a:pt x="29153" y="105016"/>
                    </a:lnTo>
                    <a:lnTo>
                      <a:pt x="28033" y="105113"/>
                    </a:lnTo>
                    <a:lnTo>
                      <a:pt x="26888" y="105186"/>
                    </a:lnTo>
                    <a:lnTo>
                      <a:pt x="24599" y="105186"/>
                    </a:lnTo>
                    <a:lnTo>
                      <a:pt x="23430" y="105113"/>
                    </a:lnTo>
                    <a:lnTo>
                      <a:pt x="22285" y="105040"/>
                    </a:lnTo>
                    <a:lnTo>
                      <a:pt x="21116" y="104894"/>
                    </a:lnTo>
                    <a:lnTo>
                      <a:pt x="19972" y="104723"/>
                    </a:lnTo>
                    <a:lnTo>
                      <a:pt x="18827" y="104504"/>
                    </a:lnTo>
                    <a:lnTo>
                      <a:pt x="17682" y="104261"/>
                    </a:lnTo>
                    <a:lnTo>
                      <a:pt x="16562" y="103968"/>
                    </a:lnTo>
                    <a:lnTo>
                      <a:pt x="15442" y="103652"/>
                    </a:lnTo>
                    <a:lnTo>
                      <a:pt x="14346" y="103286"/>
                    </a:lnTo>
                    <a:lnTo>
                      <a:pt x="13274" y="102872"/>
                    </a:lnTo>
                    <a:lnTo>
                      <a:pt x="12202" y="102434"/>
                    </a:lnTo>
                    <a:lnTo>
                      <a:pt x="11155" y="101947"/>
                    </a:lnTo>
                    <a:lnTo>
                      <a:pt x="10132" y="101411"/>
                    </a:lnTo>
                    <a:lnTo>
                      <a:pt x="9134" y="100851"/>
                    </a:lnTo>
                    <a:lnTo>
                      <a:pt x="8184" y="100242"/>
                    </a:lnTo>
                    <a:lnTo>
                      <a:pt x="7234" y="99585"/>
                    </a:lnTo>
                    <a:lnTo>
                      <a:pt x="6333" y="98903"/>
                    </a:lnTo>
                    <a:lnTo>
                      <a:pt x="5456" y="98172"/>
                    </a:lnTo>
                    <a:lnTo>
                      <a:pt x="4628" y="97393"/>
                    </a:lnTo>
                    <a:lnTo>
                      <a:pt x="3825" y="96589"/>
                    </a:lnTo>
                    <a:lnTo>
                      <a:pt x="3459" y="96151"/>
                    </a:lnTo>
                    <a:lnTo>
                      <a:pt x="3070" y="95712"/>
                    </a:lnTo>
                    <a:lnTo>
                      <a:pt x="2729" y="95274"/>
                    </a:lnTo>
                    <a:lnTo>
                      <a:pt x="2363" y="94835"/>
                    </a:lnTo>
                    <a:lnTo>
                      <a:pt x="2022" y="94373"/>
                    </a:lnTo>
                    <a:lnTo>
                      <a:pt x="1706" y="93886"/>
                    </a:lnTo>
                    <a:lnTo>
                      <a:pt x="1389" y="93399"/>
                    </a:lnTo>
                    <a:lnTo>
                      <a:pt x="1097" y="92911"/>
                    </a:lnTo>
                    <a:lnTo>
                      <a:pt x="805" y="92400"/>
                    </a:lnTo>
                    <a:lnTo>
                      <a:pt x="512" y="91889"/>
                    </a:lnTo>
                    <a:lnTo>
                      <a:pt x="269" y="91353"/>
                    </a:lnTo>
                    <a:lnTo>
                      <a:pt x="1" y="90817"/>
                    </a:lnTo>
                    <a:lnTo>
                      <a:pt x="1" y="90817"/>
                    </a:lnTo>
                    <a:lnTo>
                      <a:pt x="464" y="91816"/>
                    </a:lnTo>
                    <a:lnTo>
                      <a:pt x="975" y="92790"/>
                    </a:lnTo>
                    <a:lnTo>
                      <a:pt x="1462" y="93764"/>
                    </a:lnTo>
                    <a:lnTo>
                      <a:pt x="1998" y="94689"/>
                    </a:lnTo>
                    <a:lnTo>
                      <a:pt x="2558" y="95590"/>
                    </a:lnTo>
                    <a:lnTo>
                      <a:pt x="3143" y="96467"/>
                    </a:lnTo>
                    <a:lnTo>
                      <a:pt x="3727" y="97320"/>
                    </a:lnTo>
                    <a:lnTo>
                      <a:pt x="4360" y="98148"/>
                    </a:lnTo>
                    <a:lnTo>
                      <a:pt x="4994" y="98951"/>
                    </a:lnTo>
                    <a:lnTo>
                      <a:pt x="5651" y="99731"/>
                    </a:lnTo>
                    <a:lnTo>
                      <a:pt x="6333" y="100461"/>
                    </a:lnTo>
                    <a:lnTo>
                      <a:pt x="7039" y="101192"/>
                    </a:lnTo>
                    <a:lnTo>
                      <a:pt x="7770" y="101874"/>
                    </a:lnTo>
                    <a:lnTo>
                      <a:pt x="8501" y="102531"/>
                    </a:lnTo>
                    <a:lnTo>
                      <a:pt x="9280" y="103165"/>
                    </a:lnTo>
                    <a:lnTo>
                      <a:pt x="10059" y="103773"/>
                    </a:lnTo>
                    <a:lnTo>
                      <a:pt x="10863" y="104358"/>
                    </a:lnTo>
                    <a:lnTo>
                      <a:pt x="11691" y="104894"/>
                    </a:lnTo>
                    <a:lnTo>
                      <a:pt x="12543" y="105405"/>
                    </a:lnTo>
                    <a:lnTo>
                      <a:pt x="13420" y="105892"/>
                    </a:lnTo>
                    <a:lnTo>
                      <a:pt x="14297" y="106355"/>
                    </a:lnTo>
                    <a:lnTo>
                      <a:pt x="15222" y="106769"/>
                    </a:lnTo>
                    <a:lnTo>
                      <a:pt x="16148" y="107159"/>
                    </a:lnTo>
                    <a:lnTo>
                      <a:pt x="17098" y="107524"/>
                    </a:lnTo>
                    <a:lnTo>
                      <a:pt x="18072" y="107841"/>
                    </a:lnTo>
                    <a:lnTo>
                      <a:pt x="19046" y="108133"/>
                    </a:lnTo>
                    <a:lnTo>
                      <a:pt x="20069" y="108401"/>
                    </a:lnTo>
                    <a:lnTo>
                      <a:pt x="21092" y="108620"/>
                    </a:lnTo>
                    <a:lnTo>
                      <a:pt x="22139" y="108815"/>
                    </a:lnTo>
                    <a:lnTo>
                      <a:pt x="23211" y="108961"/>
                    </a:lnTo>
                    <a:lnTo>
                      <a:pt x="24307" y="109083"/>
                    </a:lnTo>
                    <a:lnTo>
                      <a:pt x="25403" y="109156"/>
                    </a:lnTo>
                    <a:lnTo>
                      <a:pt x="26206" y="109204"/>
                    </a:lnTo>
                    <a:lnTo>
                      <a:pt x="27010" y="109229"/>
                    </a:lnTo>
                    <a:lnTo>
                      <a:pt x="28569" y="109229"/>
                    </a:lnTo>
                    <a:lnTo>
                      <a:pt x="29348" y="109204"/>
                    </a:lnTo>
                    <a:lnTo>
                      <a:pt x="30103" y="109180"/>
                    </a:lnTo>
                    <a:lnTo>
                      <a:pt x="30882" y="109131"/>
                    </a:lnTo>
                    <a:lnTo>
                      <a:pt x="31637" y="109058"/>
                    </a:lnTo>
                    <a:lnTo>
                      <a:pt x="33123" y="108888"/>
                    </a:lnTo>
                    <a:lnTo>
                      <a:pt x="34609" y="108669"/>
                    </a:lnTo>
                    <a:lnTo>
                      <a:pt x="36070" y="108401"/>
                    </a:lnTo>
                    <a:lnTo>
                      <a:pt x="37507" y="108060"/>
                    </a:lnTo>
                    <a:lnTo>
                      <a:pt x="38919" y="107694"/>
                    </a:lnTo>
                    <a:lnTo>
                      <a:pt x="40307" y="107256"/>
                    </a:lnTo>
                    <a:lnTo>
                      <a:pt x="41696" y="106769"/>
                    </a:lnTo>
                    <a:lnTo>
                      <a:pt x="43035" y="106258"/>
                    </a:lnTo>
                    <a:lnTo>
                      <a:pt x="44375" y="105697"/>
                    </a:lnTo>
                    <a:lnTo>
                      <a:pt x="45690" y="105089"/>
                    </a:lnTo>
                    <a:lnTo>
                      <a:pt x="47005" y="104431"/>
                    </a:lnTo>
                    <a:lnTo>
                      <a:pt x="48296" y="103749"/>
                    </a:lnTo>
                    <a:lnTo>
                      <a:pt x="49562" y="103018"/>
                    </a:lnTo>
                    <a:lnTo>
                      <a:pt x="50804" y="102239"/>
                    </a:lnTo>
                    <a:lnTo>
                      <a:pt x="52046" y="101435"/>
                    </a:lnTo>
                    <a:lnTo>
                      <a:pt x="53264" y="100607"/>
                    </a:lnTo>
                    <a:lnTo>
                      <a:pt x="54482" y="99755"/>
                    </a:lnTo>
                    <a:lnTo>
                      <a:pt x="55675" y="98854"/>
                    </a:lnTo>
                    <a:lnTo>
                      <a:pt x="56868" y="97928"/>
                    </a:lnTo>
                    <a:lnTo>
                      <a:pt x="58037" y="96979"/>
                    </a:lnTo>
                    <a:lnTo>
                      <a:pt x="59206" y="95980"/>
                    </a:lnTo>
                    <a:lnTo>
                      <a:pt x="60351" y="94982"/>
                    </a:lnTo>
                    <a:lnTo>
                      <a:pt x="61496" y="93959"/>
                    </a:lnTo>
                    <a:lnTo>
                      <a:pt x="62616" y="92911"/>
                    </a:lnTo>
                    <a:lnTo>
                      <a:pt x="63736" y="91840"/>
                    </a:lnTo>
                    <a:lnTo>
                      <a:pt x="64857" y="90768"/>
                    </a:lnTo>
                    <a:lnTo>
                      <a:pt x="65953" y="89672"/>
                    </a:lnTo>
                    <a:lnTo>
                      <a:pt x="67049" y="88552"/>
                    </a:lnTo>
                    <a:lnTo>
                      <a:pt x="69216" y="86263"/>
                    </a:lnTo>
                    <a:lnTo>
                      <a:pt x="71359" y="83949"/>
                    </a:lnTo>
                    <a:lnTo>
                      <a:pt x="73478" y="81611"/>
                    </a:lnTo>
                    <a:lnTo>
                      <a:pt x="75597" y="79249"/>
                    </a:lnTo>
                    <a:lnTo>
                      <a:pt x="79786" y="74500"/>
                    </a:lnTo>
                    <a:lnTo>
                      <a:pt x="81856" y="72162"/>
                    </a:lnTo>
                    <a:lnTo>
                      <a:pt x="83951" y="69848"/>
                    </a:lnTo>
                    <a:lnTo>
                      <a:pt x="86045" y="67559"/>
                    </a:lnTo>
                    <a:lnTo>
                      <a:pt x="88139" y="65342"/>
                    </a:lnTo>
                    <a:lnTo>
                      <a:pt x="89211" y="64271"/>
                    </a:lnTo>
                    <a:lnTo>
                      <a:pt x="90258" y="63199"/>
                    </a:lnTo>
                    <a:lnTo>
                      <a:pt x="91330" y="62152"/>
                    </a:lnTo>
                    <a:lnTo>
                      <a:pt x="92401" y="61129"/>
                    </a:lnTo>
                    <a:lnTo>
                      <a:pt x="93473" y="60131"/>
                    </a:lnTo>
                    <a:lnTo>
                      <a:pt x="94569" y="59132"/>
                    </a:lnTo>
                    <a:lnTo>
                      <a:pt x="95641" y="58182"/>
                    </a:lnTo>
                    <a:lnTo>
                      <a:pt x="96761" y="57257"/>
                    </a:lnTo>
                    <a:lnTo>
                      <a:pt x="97857" y="56380"/>
                    </a:lnTo>
                    <a:lnTo>
                      <a:pt x="98977" y="55503"/>
                    </a:lnTo>
                    <a:lnTo>
                      <a:pt x="100097" y="54675"/>
                    </a:lnTo>
                    <a:lnTo>
                      <a:pt x="101218" y="53872"/>
                    </a:lnTo>
                    <a:lnTo>
                      <a:pt x="102509" y="53019"/>
                    </a:lnTo>
                    <a:lnTo>
                      <a:pt x="103824" y="52167"/>
                    </a:lnTo>
                    <a:lnTo>
                      <a:pt x="105163" y="51363"/>
                    </a:lnTo>
                    <a:lnTo>
                      <a:pt x="106527" y="50608"/>
                    </a:lnTo>
                    <a:lnTo>
                      <a:pt x="107891" y="49853"/>
                    </a:lnTo>
                    <a:lnTo>
                      <a:pt x="109279" y="49171"/>
                    </a:lnTo>
                    <a:lnTo>
                      <a:pt x="110692" y="48514"/>
                    </a:lnTo>
                    <a:lnTo>
                      <a:pt x="112129" y="47880"/>
                    </a:lnTo>
                    <a:lnTo>
                      <a:pt x="113590" y="47320"/>
                    </a:lnTo>
                    <a:lnTo>
                      <a:pt x="115051" y="46785"/>
                    </a:lnTo>
                    <a:lnTo>
                      <a:pt x="116512" y="46297"/>
                    </a:lnTo>
                    <a:lnTo>
                      <a:pt x="118022" y="45859"/>
                    </a:lnTo>
                    <a:lnTo>
                      <a:pt x="119532" y="45494"/>
                    </a:lnTo>
                    <a:lnTo>
                      <a:pt x="121042" y="45153"/>
                    </a:lnTo>
                    <a:lnTo>
                      <a:pt x="121822" y="45007"/>
                    </a:lnTo>
                    <a:lnTo>
                      <a:pt x="122577" y="44885"/>
                    </a:lnTo>
                    <a:lnTo>
                      <a:pt x="123356" y="44763"/>
                    </a:lnTo>
                    <a:lnTo>
                      <a:pt x="124135" y="44666"/>
                    </a:lnTo>
                    <a:lnTo>
                      <a:pt x="125036" y="44593"/>
                    </a:lnTo>
                    <a:lnTo>
                      <a:pt x="125913" y="44520"/>
                    </a:lnTo>
                    <a:lnTo>
                      <a:pt x="126814" y="44495"/>
                    </a:lnTo>
                    <a:lnTo>
                      <a:pt x="127691" y="44471"/>
                    </a:lnTo>
                    <a:lnTo>
                      <a:pt x="128568" y="44495"/>
                    </a:lnTo>
                    <a:lnTo>
                      <a:pt x="129420" y="44544"/>
                    </a:lnTo>
                    <a:lnTo>
                      <a:pt x="130297" y="44593"/>
                    </a:lnTo>
                    <a:lnTo>
                      <a:pt x="131174" y="44666"/>
                    </a:lnTo>
                    <a:lnTo>
                      <a:pt x="132026" y="44787"/>
                    </a:lnTo>
                    <a:lnTo>
                      <a:pt x="132878" y="44885"/>
                    </a:lnTo>
                    <a:lnTo>
                      <a:pt x="133731" y="45031"/>
                    </a:lnTo>
                    <a:lnTo>
                      <a:pt x="134583" y="45177"/>
                    </a:lnTo>
                    <a:lnTo>
                      <a:pt x="136288" y="45542"/>
                    </a:lnTo>
                    <a:lnTo>
                      <a:pt x="137969" y="45932"/>
                    </a:lnTo>
                    <a:lnTo>
                      <a:pt x="139649" y="46370"/>
                    </a:lnTo>
                    <a:lnTo>
                      <a:pt x="141329" y="46809"/>
                    </a:lnTo>
                    <a:lnTo>
                      <a:pt x="144690" y="47783"/>
                    </a:lnTo>
                    <a:lnTo>
                      <a:pt x="146371" y="48246"/>
                    </a:lnTo>
                    <a:lnTo>
                      <a:pt x="148076" y="48709"/>
                    </a:lnTo>
                    <a:lnTo>
                      <a:pt x="149780" y="49147"/>
                    </a:lnTo>
                    <a:lnTo>
                      <a:pt x="151510" y="49561"/>
                    </a:lnTo>
                    <a:lnTo>
                      <a:pt x="152873" y="49829"/>
                    </a:lnTo>
                    <a:lnTo>
                      <a:pt x="154213" y="50048"/>
                    </a:lnTo>
                    <a:lnTo>
                      <a:pt x="155552" y="50194"/>
                    </a:lnTo>
                    <a:lnTo>
                      <a:pt x="156234" y="50267"/>
                    </a:lnTo>
                    <a:lnTo>
                      <a:pt x="156892" y="50292"/>
                    </a:lnTo>
                    <a:lnTo>
                      <a:pt x="157549" y="50316"/>
                    </a:lnTo>
                    <a:lnTo>
                      <a:pt x="158207" y="50340"/>
                    </a:lnTo>
                    <a:lnTo>
                      <a:pt x="158865" y="50316"/>
                    </a:lnTo>
                    <a:lnTo>
                      <a:pt x="159498" y="50292"/>
                    </a:lnTo>
                    <a:lnTo>
                      <a:pt x="160155" y="50267"/>
                    </a:lnTo>
                    <a:lnTo>
                      <a:pt x="160789" y="50218"/>
                    </a:lnTo>
                    <a:lnTo>
                      <a:pt x="161446" y="50145"/>
                    </a:lnTo>
                    <a:lnTo>
                      <a:pt x="162079" y="50048"/>
                    </a:lnTo>
                    <a:lnTo>
                      <a:pt x="162713" y="49951"/>
                    </a:lnTo>
                    <a:lnTo>
                      <a:pt x="163346" y="49829"/>
                    </a:lnTo>
                    <a:lnTo>
                      <a:pt x="163979" y="49683"/>
                    </a:lnTo>
                    <a:lnTo>
                      <a:pt x="164588" y="49512"/>
                    </a:lnTo>
                    <a:lnTo>
                      <a:pt x="165221" y="49342"/>
                    </a:lnTo>
                    <a:lnTo>
                      <a:pt x="165830" y="49147"/>
                    </a:lnTo>
                    <a:lnTo>
                      <a:pt x="166439" y="48952"/>
                    </a:lnTo>
                    <a:lnTo>
                      <a:pt x="167072" y="48709"/>
                    </a:lnTo>
                    <a:lnTo>
                      <a:pt x="167681" y="48465"/>
                    </a:lnTo>
                    <a:lnTo>
                      <a:pt x="168265" y="48197"/>
                    </a:lnTo>
                    <a:lnTo>
                      <a:pt x="168874" y="47929"/>
                    </a:lnTo>
                    <a:lnTo>
                      <a:pt x="169483" y="47613"/>
                    </a:lnTo>
                    <a:lnTo>
                      <a:pt x="170068" y="47296"/>
                    </a:lnTo>
                    <a:lnTo>
                      <a:pt x="170652" y="46955"/>
                    </a:lnTo>
                    <a:lnTo>
                      <a:pt x="171237" y="46614"/>
                    </a:lnTo>
                    <a:lnTo>
                      <a:pt x="171821" y="46224"/>
                    </a:lnTo>
                    <a:lnTo>
                      <a:pt x="172893" y="45469"/>
                    </a:lnTo>
                    <a:lnTo>
                      <a:pt x="173940" y="44690"/>
                    </a:lnTo>
                    <a:lnTo>
                      <a:pt x="174938" y="43862"/>
                    </a:lnTo>
                    <a:lnTo>
                      <a:pt x="175888" y="43010"/>
                    </a:lnTo>
                    <a:lnTo>
                      <a:pt x="176838" y="42133"/>
                    </a:lnTo>
                    <a:lnTo>
                      <a:pt x="177739" y="41232"/>
                    </a:lnTo>
                    <a:lnTo>
                      <a:pt x="178616" y="40306"/>
                    </a:lnTo>
                    <a:lnTo>
                      <a:pt x="179444" y="39332"/>
                    </a:lnTo>
                    <a:lnTo>
                      <a:pt x="180272" y="38358"/>
                    </a:lnTo>
                    <a:lnTo>
                      <a:pt x="181076" y="37359"/>
                    </a:lnTo>
                    <a:lnTo>
                      <a:pt x="181879" y="36337"/>
                    </a:lnTo>
                    <a:lnTo>
                      <a:pt x="182634" y="35314"/>
                    </a:lnTo>
                    <a:lnTo>
                      <a:pt x="183389" y="34266"/>
                    </a:lnTo>
                    <a:lnTo>
                      <a:pt x="184144" y="33219"/>
                    </a:lnTo>
                    <a:lnTo>
                      <a:pt x="185581" y="31076"/>
                    </a:lnTo>
                    <a:lnTo>
                      <a:pt x="188455" y="26741"/>
                    </a:lnTo>
                    <a:lnTo>
                      <a:pt x="189892" y="24573"/>
                    </a:lnTo>
                    <a:lnTo>
                      <a:pt x="191378" y="22455"/>
                    </a:lnTo>
                    <a:lnTo>
                      <a:pt x="192133" y="21407"/>
                    </a:lnTo>
                    <a:lnTo>
                      <a:pt x="192888" y="20360"/>
                    </a:lnTo>
                    <a:lnTo>
                      <a:pt x="193691" y="19362"/>
                    </a:lnTo>
                    <a:lnTo>
                      <a:pt x="194495" y="18339"/>
                    </a:lnTo>
                    <a:lnTo>
                      <a:pt x="195323" y="17365"/>
                    </a:lnTo>
                    <a:lnTo>
                      <a:pt x="196151" y="16415"/>
                    </a:lnTo>
                    <a:lnTo>
                      <a:pt x="197028" y="15465"/>
                    </a:lnTo>
                    <a:lnTo>
                      <a:pt x="197929" y="14540"/>
                    </a:lnTo>
                    <a:lnTo>
                      <a:pt x="198562" y="13955"/>
                    </a:lnTo>
                    <a:lnTo>
                      <a:pt x="199195" y="13371"/>
                    </a:lnTo>
                    <a:lnTo>
                      <a:pt x="199853" y="12810"/>
                    </a:lnTo>
                    <a:lnTo>
                      <a:pt x="200511" y="12275"/>
                    </a:lnTo>
                    <a:lnTo>
                      <a:pt x="201168" y="11739"/>
                    </a:lnTo>
                    <a:lnTo>
                      <a:pt x="201850" y="11227"/>
                    </a:lnTo>
                    <a:lnTo>
                      <a:pt x="202532" y="10740"/>
                    </a:lnTo>
                    <a:lnTo>
                      <a:pt x="203238" y="10278"/>
                    </a:lnTo>
                    <a:lnTo>
                      <a:pt x="203945" y="9815"/>
                    </a:lnTo>
                    <a:lnTo>
                      <a:pt x="204675" y="9376"/>
                    </a:lnTo>
                    <a:lnTo>
                      <a:pt x="205406" y="8962"/>
                    </a:lnTo>
                    <a:lnTo>
                      <a:pt x="206136" y="8573"/>
                    </a:lnTo>
                    <a:lnTo>
                      <a:pt x="206891" y="8183"/>
                    </a:lnTo>
                    <a:lnTo>
                      <a:pt x="207646" y="7818"/>
                    </a:lnTo>
                    <a:lnTo>
                      <a:pt x="208401" y="7452"/>
                    </a:lnTo>
                    <a:lnTo>
                      <a:pt x="209181" y="7136"/>
                    </a:lnTo>
                    <a:lnTo>
                      <a:pt x="209960" y="6819"/>
                    </a:lnTo>
                    <a:lnTo>
                      <a:pt x="210739" y="6503"/>
                    </a:lnTo>
                    <a:lnTo>
                      <a:pt x="211519" y="6235"/>
                    </a:lnTo>
                    <a:lnTo>
                      <a:pt x="212322" y="5967"/>
                    </a:lnTo>
                    <a:lnTo>
                      <a:pt x="213126" y="5723"/>
                    </a:lnTo>
                    <a:lnTo>
                      <a:pt x="213954" y="5480"/>
                    </a:lnTo>
                    <a:lnTo>
                      <a:pt x="214758" y="5261"/>
                    </a:lnTo>
                    <a:lnTo>
                      <a:pt x="215586" y="5066"/>
                    </a:lnTo>
                    <a:lnTo>
                      <a:pt x="216414" y="4895"/>
                    </a:lnTo>
                    <a:lnTo>
                      <a:pt x="217242" y="4725"/>
                    </a:lnTo>
                    <a:lnTo>
                      <a:pt x="218094" y="4579"/>
                    </a:lnTo>
                    <a:lnTo>
                      <a:pt x="218923" y="4432"/>
                    </a:lnTo>
                    <a:lnTo>
                      <a:pt x="219775" y="4311"/>
                    </a:lnTo>
                    <a:lnTo>
                      <a:pt x="220627" y="4213"/>
                    </a:lnTo>
                    <a:lnTo>
                      <a:pt x="221480" y="4140"/>
                    </a:lnTo>
                    <a:lnTo>
                      <a:pt x="222332" y="4067"/>
                    </a:lnTo>
                    <a:lnTo>
                      <a:pt x="223404" y="3994"/>
                    </a:lnTo>
                    <a:lnTo>
                      <a:pt x="224451" y="3970"/>
                    </a:lnTo>
                    <a:lnTo>
                      <a:pt x="225498" y="3945"/>
                    </a:lnTo>
                    <a:lnTo>
                      <a:pt x="226545" y="3945"/>
                    </a:lnTo>
                    <a:lnTo>
                      <a:pt x="227593" y="3994"/>
                    </a:lnTo>
                    <a:lnTo>
                      <a:pt x="228616" y="4043"/>
                    </a:lnTo>
                    <a:lnTo>
                      <a:pt x="229638" y="4116"/>
                    </a:lnTo>
                    <a:lnTo>
                      <a:pt x="230661" y="4213"/>
                    </a:lnTo>
                    <a:lnTo>
                      <a:pt x="231684" y="4311"/>
                    </a:lnTo>
                    <a:lnTo>
                      <a:pt x="232707" y="4457"/>
                    </a:lnTo>
                    <a:lnTo>
                      <a:pt x="233706" y="4627"/>
                    </a:lnTo>
                    <a:lnTo>
                      <a:pt x="234704" y="4798"/>
                    </a:lnTo>
                    <a:lnTo>
                      <a:pt x="235703" y="4993"/>
                    </a:lnTo>
                    <a:lnTo>
                      <a:pt x="236677" y="5212"/>
                    </a:lnTo>
                    <a:lnTo>
                      <a:pt x="237651" y="5455"/>
                    </a:lnTo>
                    <a:lnTo>
                      <a:pt x="238625" y="5699"/>
                    </a:lnTo>
                    <a:lnTo>
                      <a:pt x="239599" y="5967"/>
                    </a:lnTo>
                    <a:lnTo>
                      <a:pt x="240574" y="6259"/>
                    </a:lnTo>
                    <a:lnTo>
                      <a:pt x="241523" y="6576"/>
                    </a:lnTo>
                    <a:lnTo>
                      <a:pt x="242473" y="6892"/>
                    </a:lnTo>
                    <a:lnTo>
                      <a:pt x="243423" y="7233"/>
                    </a:lnTo>
                    <a:lnTo>
                      <a:pt x="244373" y="7599"/>
                    </a:lnTo>
                    <a:lnTo>
                      <a:pt x="245298" y="7964"/>
                    </a:lnTo>
                    <a:lnTo>
                      <a:pt x="246224" y="8354"/>
                    </a:lnTo>
                    <a:lnTo>
                      <a:pt x="247149" y="8768"/>
                    </a:lnTo>
                    <a:lnTo>
                      <a:pt x="248075" y="9182"/>
                    </a:lnTo>
                    <a:lnTo>
                      <a:pt x="249000" y="9620"/>
                    </a:lnTo>
                    <a:lnTo>
                      <a:pt x="249901" y="10058"/>
                    </a:lnTo>
                    <a:lnTo>
                      <a:pt x="251704" y="11008"/>
                    </a:lnTo>
                    <a:lnTo>
                      <a:pt x="253481" y="11982"/>
                    </a:lnTo>
                    <a:lnTo>
                      <a:pt x="255235" y="13030"/>
                    </a:lnTo>
                    <a:lnTo>
                      <a:pt x="256964" y="14101"/>
                    </a:lnTo>
                    <a:lnTo>
                      <a:pt x="258693" y="15221"/>
                    </a:lnTo>
                    <a:lnTo>
                      <a:pt x="260374" y="16390"/>
                    </a:lnTo>
                    <a:lnTo>
                      <a:pt x="262054" y="17584"/>
                    </a:lnTo>
                    <a:lnTo>
                      <a:pt x="263710" y="18826"/>
                    </a:lnTo>
                    <a:lnTo>
                      <a:pt x="265342" y="20092"/>
                    </a:lnTo>
                    <a:lnTo>
                      <a:pt x="266949" y="21383"/>
                    </a:lnTo>
                    <a:lnTo>
                      <a:pt x="268557" y="22698"/>
                    </a:lnTo>
                    <a:lnTo>
                      <a:pt x="270115" y="24013"/>
                    </a:lnTo>
                    <a:lnTo>
                      <a:pt x="271674" y="25377"/>
                    </a:lnTo>
                    <a:lnTo>
                      <a:pt x="273208" y="26741"/>
                    </a:lnTo>
                    <a:lnTo>
                      <a:pt x="274718" y="28129"/>
                    </a:lnTo>
                    <a:lnTo>
                      <a:pt x="276204" y="29517"/>
                    </a:lnTo>
                    <a:lnTo>
                      <a:pt x="277690" y="30906"/>
                    </a:lnTo>
                    <a:lnTo>
                      <a:pt x="279151" y="32294"/>
                    </a:lnTo>
                    <a:lnTo>
                      <a:pt x="278907" y="31782"/>
                    </a:lnTo>
                    <a:lnTo>
                      <a:pt x="278664" y="31295"/>
                    </a:lnTo>
                    <a:lnTo>
                      <a:pt x="278128" y="30321"/>
                    </a:lnTo>
                    <a:lnTo>
                      <a:pt x="277568" y="29396"/>
                    </a:lnTo>
                    <a:lnTo>
                      <a:pt x="276959" y="28519"/>
                    </a:lnTo>
                    <a:lnTo>
                      <a:pt x="276301" y="27666"/>
                    </a:lnTo>
                    <a:lnTo>
                      <a:pt x="275620" y="26838"/>
                    </a:lnTo>
                    <a:lnTo>
                      <a:pt x="274913" y="26035"/>
                    </a:lnTo>
                    <a:lnTo>
                      <a:pt x="274183" y="25255"/>
                    </a:lnTo>
                    <a:lnTo>
                      <a:pt x="273428" y="24500"/>
                    </a:lnTo>
                    <a:lnTo>
                      <a:pt x="272624" y="23745"/>
                    </a:lnTo>
                    <a:lnTo>
                      <a:pt x="271820" y="23015"/>
                    </a:lnTo>
                    <a:lnTo>
                      <a:pt x="271017" y="22284"/>
                    </a:lnTo>
                    <a:lnTo>
                      <a:pt x="269336" y="20847"/>
                    </a:lnTo>
                    <a:lnTo>
                      <a:pt x="267631" y="19386"/>
                    </a:lnTo>
                    <a:lnTo>
                      <a:pt x="266414" y="18363"/>
                    </a:lnTo>
                    <a:lnTo>
                      <a:pt x="265196" y="17365"/>
                    </a:lnTo>
                    <a:lnTo>
                      <a:pt x="263978" y="16366"/>
                    </a:lnTo>
                    <a:lnTo>
                      <a:pt x="262736" y="15368"/>
                    </a:lnTo>
                    <a:lnTo>
                      <a:pt x="261470" y="14418"/>
                    </a:lnTo>
                    <a:lnTo>
                      <a:pt x="260203" y="13468"/>
                    </a:lnTo>
                    <a:lnTo>
                      <a:pt x="258912" y="12542"/>
                    </a:lnTo>
                    <a:lnTo>
                      <a:pt x="257622" y="11617"/>
                    </a:lnTo>
                    <a:lnTo>
                      <a:pt x="256307" y="10740"/>
                    </a:lnTo>
                    <a:lnTo>
                      <a:pt x="254967" y="9888"/>
                    </a:lnTo>
                    <a:lnTo>
                      <a:pt x="253628" y="9035"/>
                    </a:lnTo>
                    <a:lnTo>
                      <a:pt x="252264" y="8232"/>
                    </a:lnTo>
                    <a:lnTo>
                      <a:pt x="250900" y="7452"/>
                    </a:lnTo>
                    <a:lnTo>
                      <a:pt x="249512" y="6697"/>
                    </a:lnTo>
                    <a:lnTo>
                      <a:pt x="248099" y="5967"/>
                    </a:lnTo>
                    <a:lnTo>
                      <a:pt x="246662" y="5285"/>
                    </a:lnTo>
                    <a:lnTo>
                      <a:pt x="245030" y="4530"/>
                    </a:lnTo>
                    <a:lnTo>
                      <a:pt x="243374" y="3848"/>
                    </a:lnTo>
                    <a:lnTo>
                      <a:pt x="241670" y="3190"/>
                    </a:lnTo>
                    <a:lnTo>
                      <a:pt x="239965" y="2606"/>
                    </a:lnTo>
                    <a:lnTo>
                      <a:pt x="238260" y="2094"/>
                    </a:lnTo>
                    <a:lnTo>
                      <a:pt x="237383" y="1851"/>
                    </a:lnTo>
                    <a:lnTo>
                      <a:pt x="236531" y="1607"/>
                    </a:lnTo>
                    <a:lnTo>
                      <a:pt x="235654" y="1388"/>
                    </a:lnTo>
                    <a:lnTo>
                      <a:pt x="234777" y="1193"/>
                    </a:lnTo>
                    <a:lnTo>
                      <a:pt x="233900" y="1023"/>
                    </a:lnTo>
                    <a:lnTo>
                      <a:pt x="232999" y="852"/>
                    </a:lnTo>
                    <a:lnTo>
                      <a:pt x="232123" y="682"/>
                    </a:lnTo>
                    <a:lnTo>
                      <a:pt x="231246" y="536"/>
                    </a:lnTo>
                    <a:lnTo>
                      <a:pt x="230345" y="414"/>
                    </a:lnTo>
                    <a:lnTo>
                      <a:pt x="229468" y="317"/>
                    </a:lnTo>
                    <a:lnTo>
                      <a:pt x="228567" y="219"/>
                    </a:lnTo>
                    <a:lnTo>
                      <a:pt x="227666" y="146"/>
                    </a:lnTo>
                    <a:lnTo>
                      <a:pt x="226765" y="73"/>
                    </a:lnTo>
                    <a:lnTo>
                      <a:pt x="225864" y="24"/>
                    </a:lnTo>
                    <a:lnTo>
                      <a:pt x="2249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>
                <a:off x="238125" y="1284825"/>
                <a:ext cx="6978150" cy="2731350"/>
              </a:xfrm>
              <a:custGeom>
                <a:avLst/>
                <a:gdLst/>
                <a:ahLst/>
                <a:cxnLst/>
                <a:rect l="l" t="t" r="r" b="b"/>
                <a:pathLst>
                  <a:path w="279126" h="109254" extrusionOk="0">
                    <a:moveTo>
                      <a:pt x="0" y="90841"/>
                    </a:moveTo>
                    <a:lnTo>
                      <a:pt x="244" y="91377"/>
                    </a:lnTo>
                    <a:lnTo>
                      <a:pt x="308" y="91507"/>
                    </a:lnTo>
                    <a:lnTo>
                      <a:pt x="308" y="91507"/>
                    </a:lnTo>
                    <a:lnTo>
                      <a:pt x="0" y="90841"/>
                    </a:lnTo>
                    <a:close/>
                    <a:moveTo>
                      <a:pt x="224060" y="0"/>
                    </a:moveTo>
                    <a:lnTo>
                      <a:pt x="223159" y="24"/>
                    </a:lnTo>
                    <a:lnTo>
                      <a:pt x="222258" y="24"/>
                    </a:lnTo>
                    <a:lnTo>
                      <a:pt x="221357" y="73"/>
                    </a:lnTo>
                    <a:lnTo>
                      <a:pt x="220456" y="122"/>
                    </a:lnTo>
                    <a:lnTo>
                      <a:pt x="219555" y="195"/>
                    </a:lnTo>
                    <a:lnTo>
                      <a:pt x="218654" y="292"/>
                    </a:lnTo>
                    <a:lnTo>
                      <a:pt x="217850" y="390"/>
                    </a:lnTo>
                    <a:lnTo>
                      <a:pt x="217046" y="511"/>
                    </a:lnTo>
                    <a:lnTo>
                      <a:pt x="216243" y="633"/>
                    </a:lnTo>
                    <a:lnTo>
                      <a:pt x="215439" y="779"/>
                    </a:lnTo>
                    <a:lnTo>
                      <a:pt x="214635" y="925"/>
                    </a:lnTo>
                    <a:lnTo>
                      <a:pt x="213856" y="1120"/>
                    </a:lnTo>
                    <a:lnTo>
                      <a:pt x="213077" y="1291"/>
                    </a:lnTo>
                    <a:lnTo>
                      <a:pt x="212297" y="1510"/>
                    </a:lnTo>
                    <a:lnTo>
                      <a:pt x="211518" y="1729"/>
                    </a:lnTo>
                    <a:lnTo>
                      <a:pt x="210739" y="1948"/>
                    </a:lnTo>
                    <a:lnTo>
                      <a:pt x="209984" y="2192"/>
                    </a:lnTo>
                    <a:lnTo>
                      <a:pt x="209229" y="2460"/>
                    </a:lnTo>
                    <a:lnTo>
                      <a:pt x="208474" y="2752"/>
                    </a:lnTo>
                    <a:lnTo>
                      <a:pt x="207743" y="3044"/>
                    </a:lnTo>
                    <a:lnTo>
                      <a:pt x="206988" y="3337"/>
                    </a:lnTo>
                    <a:lnTo>
                      <a:pt x="206257" y="3677"/>
                    </a:lnTo>
                    <a:lnTo>
                      <a:pt x="205551" y="4018"/>
                    </a:lnTo>
                    <a:lnTo>
                      <a:pt x="204845" y="4359"/>
                    </a:lnTo>
                    <a:lnTo>
                      <a:pt x="204138" y="4749"/>
                    </a:lnTo>
                    <a:lnTo>
                      <a:pt x="203432" y="5114"/>
                    </a:lnTo>
                    <a:lnTo>
                      <a:pt x="202750" y="5528"/>
                    </a:lnTo>
                    <a:lnTo>
                      <a:pt x="202068" y="5942"/>
                    </a:lnTo>
                    <a:lnTo>
                      <a:pt x="201386" y="6381"/>
                    </a:lnTo>
                    <a:lnTo>
                      <a:pt x="200729" y="6819"/>
                    </a:lnTo>
                    <a:lnTo>
                      <a:pt x="200071" y="7306"/>
                    </a:lnTo>
                    <a:lnTo>
                      <a:pt x="199414" y="7769"/>
                    </a:lnTo>
                    <a:lnTo>
                      <a:pt x="198780" y="8280"/>
                    </a:lnTo>
                    <a:lnTo>
                      <a:pt x="198172" y="8792"/>
                    </a:lnTo>
                    <a:lnTo>
                      <a:pt x="197538" y="9303"/>
                    </a:lnTo>
                    <a:lnTo>
                      <a:pt x="196954" y="9863"/>
                    </a:lnTo>
                    <a:lnTo>
                      <a:pt x="196345" y="10424"/>
                    </a:lnTo>
                    <a:lnTo>
                      <a:pt x="195761" y="11008"/>
                    </a:lnTo>
                    <a:lnTo>
                      <a:pt x="194811" y="11982"/>
                    </a:lnTo>
                    <a:lnTo>
                      <a:pt x="193885" y="13005"/>
                    </a:lnTo>
                    <a:lnTo>
                      <a:pt x="193009" y="14052"/>
                    </a:lnTo>
                    <a:lnTo>
                      <a:pt x="192132" y="15124"/>
                    </a:lnTo>
                    <a:lnTo>
                      <a:pt x="191279" y="16244"/>
                    </a:lnTo>
                    <a:lnTo>
                      <a:pt x="190451" y="17365"/>
                    </a:lnTo>
                    <a:lnTo>
                      <a:pt x="189623" y="18485"/>
                    </a:lnTo>
                    <a:lnTo>
                      <a:pt x="188820" y="19654"/>
                    </a:lnTo>
                    <a:lnTo>
                      <a:pt x="187237" y="21992"/>
                    </a:lnTo>
                    <a:lnTo>
                      <a:pt x="185678" y="24354"/>
                    </a:lnTo>
                    <a:lnTo>
                      <a:pt x="184119" y="26717"/>
                    </a:lnTo>
                    <a:lnTo>
                      <a:pt x="182536" y="29055"/>
                    </a:lnTo>
                    <a:lnTo>
                      <a:pt x="181732" y="30224"/>
                    </a:lnTo>
                    <a:lnTo>
                      <a:pt x="180904" y="31368"/>
                    </a:lnTo>
                    <a:lnTo>
                      <a:pt x="180076" y="32489"/>
                    </a:lnTo>
                    <a:lnTo>
                      <a:pt x="179224" y="33609"/>
                    </a:lnTo>
                    <a:lnTo>
                      <a:pt x="178347" y="34680"/>
                    </a:lnTo>
                    <a:lnTo>
                      <a:pt x="177446" y="35752"/>
                    </a:lnTo>
                    <a:lnTo>
                      <a:pt x="176521" y="36775"/>
                    </a:lnTo>
                    <a:lnTo>
                      <a:pt x="175546" y="37773"/>
                    </a:lnTo>
                    <a:lnTo>
                      <a:pt x="174572" y="38723"/>
                    </a:lnTo>
                    <a:lnTo>
                      <a:pt x="173549" y="39649"/>
                    </a:lnTo>
                    <a:lnTo>
                      <a:pt x="172502" y="40550"/>
                    </a:lnTo>
                    <a:lnTo>
                      <a:pt x="171942" y="40964"/>
                    </a:lnTo>
                    <a:lnTo>
                      <a:pt x="171406" y="41378"/>
                    </a:lnTo>
                    <a:lnTo>
                      <a:pt x="170846" y="41792"/>
                    </a:lnTo>
                    <a:lnTo>
                      <a:pt x="170262" y="42182"/>
                    </a:lnTo>
                    <a:lnTo>
                      <a:pt x="169677" y="42571"/>
                    </a:lnTo>
                    <a:lnTo>
                      <a:pt x="169093" y="42937"/>
                    </a:lnTo>
                    <a:lnTo>
                      <a:pt x="168484" y="43302"/>
                    </a:lnTo>
                    <a:lnTo>
                      <a:pt x="167850" y="43643"/>
                    </a:lnTo>
                    <a:lnTo>
                      <a:pt x="167217" y="43959"/>
                    </a:lnTo>
                    <a:lnTo>
                      <a:pt x="166584" y="44276"/>
                    </a:lnTo>
                    <a:lnTo>
                      <a:pt x="165975" y="44544"/>
                    </a:lnTo>
                    <a:lnTo>
                      <a:pt x="165366" y="44812"/>
                    </a:lnTo>
                    <a:lnTo>
                      <a:pt x="164757" y="45031"/>
                    </a:lnTo>
                    <a:lnTo>
                      <a:pt x="164149" y="45250"/>
                    </a:lnTo>
                    <a:lnTo>
                      <a:pt x="163540" y="45445"/>
                    </a:lnTo>
                    <a:lnTo>
                      <a:pt x="162931" y="45615"/>
                    </a:lnTo>
                    <a:lnTo>
                      <a:pt x="162322" y="45762"/>
                    </a:lnTo>
                    <a:lnTo>
                      <a:pt x="161713" y="45883"/>
                    </a:lnTo>
                    <a:lnTo>
                      <a:pt x="161104" y="46005"/>
                    </a:lnTo>
                    <a:lnTo>
                      <a:pt x="160495" y="46103"/>
                    </a:lnTo>
                    <a:lnTo>
                      <a:pt x="159887" y="46176"/>
                    </a:lnTo>
                    <a:lnTo>
                      <a:pt x="159278" y="46249"/>
                    </a:lnTo>
                    <a:lnTo>
                      <a:pt x="158669" y="46297"/>
                    </a:lnTo>
                    <a:lnTo>
                      <a:pt x="158084" y="46322"/>
                    </a:lnTo>
                    <a:lnTo>
                      <a:pt x="156867" y="46322"/>
                    </a:lnTo>
                    <a:lnTo>
                      <a:pt x="155649" y="46297"/>
                    </a:lnTo>
                    <a:lnTo>
                      <a:pt x="154456" y="46200"/>
                    </a:lnTo>
                    <a:lnTo>
                      <a:pt x="153238" y="46054"/>
                    </a:lnTo>
                    <a:lnTo>
                      <a:pt x="152044" y="45883"/>
                    </a:lnTo>
                    <a:lnTo>
                      <a:pt x="150827" y="45664"/>
                    </a:lnTo>
                    <a:lnTo>
                      <a:pt x="149633" y="45421"/>
                    </a:lnTo>
                    <a:lnTo>
                      <a:pt x="148416" y="45128"/>
                    </a:lnTo>
                    <a:lnTo>
                      <a:pt x="147222" y="44836"/>
                    </a:lnTo>
                    <a:lnTo>
                      <a:pt x="146005" y="44495"/>
                    </a:lnTo>
                    <a:lnTo>
                      <a:pt x="144811" y="44179"/>
                    </a:lnTo>
                    <a:lnTo>
                      <a:pt x="142376" y="43472"/>
                    </a:lnTo>
                    <a:lnTo>
                      <a:pt x="139965" y="42766"/>
                    </a:lnTo>
                    <a:lnTo>
                      <a:pt x="137554" y="42108"/>
                    </a:lnTo>
                    <a:lnTo>
                      <a:pt x="136336" y="41792"/>
                    </a:lnTo>
                    <a:lnTo>
                      <a:pt x="135118" y="41500"/>
                    </a:lnTo>
                    <a:lnTo>
                      <a:pt x="133900" y="41232"/>
                    </a:lnTo>
                    <a:lnTo>
                      <a:pt x="132683" y="41013"/>
                    </a:lnTo>
                    <a:lnTo>
                      <a:pt x="131465" y="40818"/>
                    </a:lnTo>
                    <a:lnTo>
                      <a:pt x="130247" y="40647"/>
                    </a:lnTo>
                    <a:lnTo>
                      <a:pt x="129030" y="40550"/>
                    </a:lnTo>
                    <a:lnTo>
                      <a:pt x="127787" y="40477"/>
                    </a:lnTo>
                    <a:lnTo>
                      <a:pt x="125742" y="40477"/>
                    </a:lnTo>
                    <a:lnTo>
                      <a:pt x="124719" y="40501"/>
                    </a:lnTo>
                    <a:lnTo>
                      <a:pt x="123696" y="40574"/>
                    </a:lnTo>
                    <a:lnTo>
                      <a:pt x="122697" y="40672"/>
                    </a:lnTo>
                    <a:lnTo>
                      <a:pt x="121699" y="40769"/>
                    </a:lnTo>
                    <a:lnTo>
                      <a:pt x="120700" y="40915"/>
                    </a:lnTo>
                    <a:lnTo>
                      <a:pt x="119726" y="41061"/>
                    </a:lnTo>
                    <a:lnTo>
                      <a:pt x="118752" y="41256"/>
                    </a:lnTo>
                    <a:lnTo>
                      <a:pt x="117802" y="41451"/>
                    </a:lnTo>
                    <a:lnTo>
                      <a:pt x="116828" y="41670"/>
                    </a:lnTo>
                    <a:lnTo>
                      <a:pt x="115878" y="41938"/>
                    </a:lnTo>
                    <a:lnTo>
                      <a:pt x="114953" y="42206"/>
                    </a:lnTo>
                    <a:lnTo>
                      <a:pt x="114003" y="42498"/>
                    </a:lnTo>
                    <a:lnTo>
                      <a:pt x="113077" y="42815"/>
                    </a:lnTo>
                    <a:lnTo>
                      <a:pt x="112152" y="43131"/>
                    </a:lnTo>
                    <a:lnTo>
                      <a:pt x="111251" y="43497"/>
                    </a:lnTo>
                    <a:lnTo>
                      <a:pt x="110350" y="43862"/>
                    </a:lnTo>
                    <a:lnTo>
                      <a:pt x="109449" y="44252"/>
                    </a:lnTo>
                    <a:lnTo>
                      <a:pt x="108547" y="44666"/>
                    </a:lnTo>
                    <a:lnTo>
                      <a:pt x="107671" y="45080"/>
                    </a:lnTo>
                    <a:lnTo>
                      <a:pt x="106794" y="45518"/>
                    </a:lnTo>
                    <a:lnTo>
                      <a:pt x="105917" y="45981"/>
                    </a:lnTo>
                    <a:lnTo>
                      <a:pt x="105040" y="46444"/>
                    </a:lnTo>
                    <a:lnTo>
                      <a:pt x="104188" y="46955"/>
                    </a:lnTo>
                    <a:lnTo>
                      <a:pt x="103336" y="47442"/>
                    </a:lnTo>
                    <a:lnTo>
                      <a:pt x="102508" y="47978"/>
                    </a:lnTo>
                    <a:lnTo>
                      <a:pt x="101655" y="48489"/>
                    </a:lnTo>
                    <a:lnTo>
                      <a:pt x="100827" y="49049"/>
                    </a:lnTo>
                    <a:lnTo>
                      <a:pt x="100023" y="49610"/>
                    </a:lnTo>
                    <a:lnTo>
                      <a:pt x="98392" y="50754"/>
                    </a:lnTo>
                    <a:lnTo>
                      <a:pt x="96784" y="51972"/>
                    </a:lnTo>
                    <a:lnTo>
                      <a:pt x="95201" y="53214"/>
                    </a:lnTo>
                    <a:lnTo>
                      <a:pt x="93643" y="54505"/>
                    </a:lnTo>
                    <a:lnTo>
                      <a:pt x="92133" y="55820"/>
                    </a:lnTo>
                    <a:lnTo>
                      <a:pt x="90623" y="57159"/>
                    </a:lnTo>
                    <a:lnTo>
                      <a:pt x="89137" y="58548"/>
                    </a:lnTo>
                    <a:lnTo>
                      <a:pt x="87676" y="59936"/>
                    </a:lnTo>
                    <a:lnTo>
                      <a:pt x="86263" y="61373"/>
                    </a:lnTo>
                    <a:lnTo>
                      <a:pt x="84851" y="62810"/>
                    </a:lnTo>
                    <a:lnTo>
                      <a:pt x="83438" y="64246"/>
                    </a:lnTo>
                    <a:lnTo>
                      <a:pt x="82074" y="65708"/>
                    </a:lnTo>
                    <a:lnTo>
                      <a:pt x="80735" y="67169"/>
                    </a:lnTo>
                    <a:lnTo>
                      <a:pt x="78080" y="70067"/>
                    </a:lnTo>
                    <a:lnTo>
                      <a:pt x="75523" y="72965"/>
                    </a:lnTo>
                    <a:lnTo>
                      <a:pt x="73282" y="75498"/>
                    </a:lnTo>
                    <a:lnTo>
                      <a:pt x="70993" y="78055"/>
                    </a:lnTo>
                    <a:lnTo>
                      <a:pt x="68631" y="80613"/>
                    </a:lnTo>
                    <a:lnTo>
                      <a:pt x="67437" y="81903"/>
                    </a:lnTo>
                    <a:lnTo>
                      <a:pt x="66244" y="83170"/>
                    </a:lnTo>
                    <a:lnTo>
                      <a:pt x="65002" y="84412"/>
                    </a:lnTo>
                    <a:lnTo>
                      <a:pt x="63784" y="85654"/>
                    </a:lnTo>
                    <a:lnTo>
                      <a:pt x="62518" y="86872"/>
                    </a:lnTo>
                    <a:lnTo>
                      <a:pt x="61251" y="88089"/>
                    </a:lnTo>
                    <a:lnTo>
                      <a:pt x="59960" y="89283"/>
                    </a:lnTo>
                    <a:lnTo>
                      <a:pt x="58645" y="90427"/>
                    </a:lnTo>
                    <a:lnTo>
                      <a:pt x="57330" y="91572"/>
                    </a:lnTo>
                    <a:lnTo>
                      <a:pt x="55991" y="92692"/>
                    </a:lnTo>
                    <a:lnTo>
                      <a:pt x="54627" y="93764"/>
                    </a:lnTo>
                    <a:lnTo>
                      <a:pt x="53239" y="94811"/>
                    </a:lnTo>
                    <a:lnTo>
                      <a:pt x="51826" y="95834"/>
                    </a:lnTo>
                    <a:lnTo>
                      <a:pt x="50414" y="96808"/>
                    </a:lnTo>
                    <a:lnTo>
                      <a:pt x="48952" y="97734"/>
                    </a:lnTo>
                    <a:lnTo>
                      <a:pt x="47491" y="98635"/>
                    </a:lnTo>
                    <a:lnTo>
                      <a:pt x="45981" y="99487"/>
                    </a:lnTo>
                    <a:lnTo>
                      <a:pt x="44471" y="100291"/>
                    </a:lnTo>
                    <a:lnTo>
                      <a:pt x="42912" y="101046"/>
                    </a:lnTo>
                    <a:lnTo>
                      <a:pt x="42133" y="101411"/>
                    </a:lnTo>
                    <a:lnTo>
                      <a:pt x="41354" y="101752"/>
                    </a:lnTo>
                    <a:lnTo>
                      <a:pt x="40550" y="102069"/>
                    </a:lnTo>
                    <a:lnTo>
                      <a:pt x="39746" y="102385"/>
                    </a:lnTo>
                    <a:lnTo>
                      <a:pt x="38943" y="102702"/>
                    </a:lnTo>
                    <a:lnTo>
                      <a:pt x="38139" y="102994"/>
                    </a:lnTo>
                    <a:lnTo>
                      <a:pt x="37311" y="103262"/>
                    </a:lnTo>
                    <a:lnTo>
                      <a:pt x="36483" y="103506"/>
                    </a:lnTo>
                    <a:lnTo>
                      <a:pt x="35655" y="103749"/>
                    </a:lnTo>
                    <a:lnTo>
                      <a:pt x="34802" y="103993"/>
                    </a:lnTo>
                    <a:lnTo>
                      <a:pt x="33950" y="104187"/>
                    </a:lnTo>
                    <a:lnTo>
                      <a:pt x="33098" y="104382"/>
                    </a:lnTo>
                    <a:lnTo>
                      <a:pt x="32221" y="104577"/>
                    </a:lnTo>
                    <a:lnTo>
                      <a:pt x="31368" y="104723"/>
                    </a:lnTo>
                    <a:lnTo>
                      <a:pt x="30248" y="104894"/>
                    </a:lnTo>
                    <a:lnTo>
                      <a:pt x="29152" y="105040"/>
                    </a:lnTo>
                    <a:lnTo>
                      <a:pt x="28008" y="105137"/>
                    </a:lnTo>
                    <a:lnTo>
                      <a:pt x="26863" y="105186"/>
                    </a:lnTo>
                    <a:lnTo>
                      <a:pt x="25718" y="105210"/>
                    </a:lnTo>
                    <a:lnTo>
                      <a:pt x="24574" y="105186"/>
                    </a:lnTo>
                    <a:lnTo>
                      <a:pt x="23429" y="105137"/>
                    </a:lnTo>
                    <a:lnTo>
                      <a:pt x="22260" y="105040"/>
                    </a:lnTo>
                    <a:lnTo>
                      <a:pt x="21115" y="104918"/>
                    </a:lnTo>
                    <a:lnTo>
                      <a:pt x="19971" y="104748"/>
                    </a:lnTo>
                    <a:lnTo>
                      <a:pt x="18826" y="104528"/>
                    </a:lnTo>
                    <a:lnTo>
                      <a:pt x="17681" y="104285"/>
                    </a:lnTo>
                    <a:lnTo>
                      <a:pt x="16561" y="103993"/>
                    </a:lnTo>
                    <a:lnTo>
                      <a:pt x="15441" y="103676"/>
                    </a:lnTo>
                    <a:lnTo>
                      <a:pt x="14345" y="103286"/>
                    </a:lnTo>
                    <a:lnTo>
                      <a:pt x="13249" y="102897"/>
                    </a:lnTo>
                    <a:lnTo>
                      <a:pt x="12177" y="102434"/>
                    </a:lnTo>
                    <a:lnTo>
                      <a:pt x="11154" y="101947"/>
                    </a:lnTo>
                    <a:lnTo>
                      <a:pt x="10131" y="101435"/>
                    </a:lnTo>
                    <a:lnTo>
                      <a:pt x="9133" y="100851"/>
                    </a:lnTo>
                    <a:lnTo>
                      <a:pt x="8159" y="100242"/>
                    </a:lnTo>
                    <a:lnTo>
                      <a:pt x="7233" y="99609"/>
                    </a:lnTo>
                    <a:lnTo>
                      <a:pt x="6308" y="98903"/>
                    </a:lnTo>
                    <a:lnTo>
                      <a:pt x="5455" y="98172"/>
                    </a:lnTo>
                    <a:lnTo>
                      <a:pt x="4603" y="97417"/>
                    </a:lnTo>
                    <a:lnTo>
                      <a:pt x="3824" y="96589"/>
                    </a:lnTo>
                    <a:lnTo>
                      <a:pt x="3434" y="96175"/>
                    </a:lnTo>
                    <a:lnTo>
                      <a:pt x="3069" y="95737"/>
                    </a:lnTo>
                    <a:lnTo>
                      <a:pt x="2703" y="95298"/>
                    </a:lnTo>
                    <a:lnTo>
                      <a:pt x="2362" y="94835"/>
                    </a:lnTo>
                    <a:lnTo>
                      <a:pt x="2021" y="94373"/>
                    </a:lnTo>
                    <a:lnTo>
                      <a:pt x="1680" y="93910"/>
                    </a:lnTo>
                    <a:lnTo>
                      <a:pt x="1388" y="93423"/>
                    </a:lnTo>
                    <a:lnTo>
                      <a:pt x="1072" y="92936"/>
                    </a:lnTo>
                    <a:lnTo>
                      <a:pt x="779" y="92424"/>
                    </a:lnTo>
                    <a:lnTo>
                      <a:pt x="511" y="91913"/>
                    </a:lnTo>
                    <a:lnTo>
                      <a:pt x="308" y="91507"/>
                    </a:lnTo>
                    <a:lnTo>
                      <a:pt x="308" y="91507"/>
                    </a:lnTo>
                    <a:lnTo>
                      <a:pt x="463" y="91840"/>
                    </a:lnTo>
                    <a:lnTo>
                      <a:pt x="950" y="92814"/>
                    </a:lnTo>
                    <a:lnTo>
                      <a:pt x="1461" y="93764"/>
                    </a:lnTo>
                    <a:lnTo>
                      <a:pt x="1997" y="94714"/>
                    </a:lnTo>
                    <a:lnTo>
                      <a:pt x="2557" y="95615"/>
                    </a:lnTo>
                    <a:lnTo>
                      <a:pt x="3117" y="96492"/>
                    </a:lnTo>
                    <a:lnTo>
                      <a:pt x="3726" y="97344"/>
                    </a:lnTo>
                    <a:lnTo>
                      <a:pt x="4335" y="98172"/>
                    </a:lnTo>
                    <a:lnTo>
                      <a:pt x="4968" y="98976"/>
                    </a:lnTo>
                    <a:lnTo>
                      <a:pt x="5650" y="99731"/>
                    </a:lnTo>
                    <a:lnTo>
                      <a:pt x="6332" y="100486"/>
                    </a:lnTo>
                    <a:lnTo>
                      <a:pt x="7014" y="101216"/>
                    </a:lnTo>
                    <a:lnTo>
                      <a:pt x="7745" y="101898"/>
                    </a:lnTo>
                    <a:lnTo>
                      <a:pt x="8500" y="102556"/>
                    </a:lnTo>
                    <a:lnTo>
                      <a:pt x="9255" y="103189"/>
                    </a:lnTo>
                    <a:lnTo>
                      <a:pt x="10058" y="103798"/>
                    </a:lnTo>
                    <a:lnTo>
                      <a:pt x="10862" y="104382"/>
                    </a:lnTo>
                    <a:lnTo>
                      <a:pt x="11690" y="104918"/>
                    </a:lnTo>
                    <a:lnTo>
                      <a:pt x="12543" y="105430"/>
                    </a:lnTo>
                    <a:lnTo>
                      <a:pt x="13395" y="105917"/>
                    </a:lnTo>
                    <a:lnTo>
                      <a:pt x="14296" y="106379"/>
                    </a:lnTo>
                    <a:lnTo>
                      <a:pt x="15197" y="106793"/>
                    </a:lnTo>
                    <a:lnTo>
                      <a:pt x="16123" y="107183"/>
                    </a:lnTo>
                    <a:lnTo>
                      <a:pt x="17072" y="107524"/>
                    </a:lnTo>
                    <a:lnTo>
                      <a:pt x="18047" y="107865"/>
                    </a:lnTo>
                    <a:lnTo>
                      <a:pt x="19045" y="108157"/>
                    </a:lnTo>
                    <a:lnTo>
                      <a:pt x="20044" y="108401"/>
                    </a:lnTo>
                    <a:lnTo>
                      <a:pt x="21091" y="108620"/>
                    </a:lnTo>
                    <a:lnTo>
                      <a:pt x="22138" y="108815"/>
                    </a:lnTo>
                    <a:lnTo>
                      <a:pt x="23210" y="108985"/>
                    </a:lnTo>
                    <a:lnTo>
                      <a:pt x="24281" y="109107"/>
                    </a:lnTo>
                    <a:lnTo>
                      <a:pt x="25402" y="109180"/>
                    </a:lnTo>
                    <a:lnTo>
                      <a:pt x="26181" y="109229"/>
                    </a:lnTo>
                    <a:lnTo>
                      <a:pt x="26985" y="109253"/>
                    </a:lnTo>
                    <a:lnTo>
                      <a:pt x="28543" y="109253"/>
                    </a:lnTo>
                    <a:lnTo>
                      <a:pt x="29298" y="109229"/>
                    </a:lnTo>
                    <a:lnTo>
                      <a:pt x="30078" y="109204"/>
                    </a:lnTo>
                    <a:lnTo>
                      <a:pt x="31588" y="109083"/>
                    </a:lnTo>
                    <a:lnTo>
                      <a:pt x="33073" y="108912"/>
                    </a:lnTo>
                    <a:lnTo>
                      <a:pt x="34535" y="108693"/>
                    </a:lnTo>
                    <a:lnTo>
                      <a:pt x="35971" y="108425"/>
                    </a:lnTo>
                    <a:lnTo>
                      <a:pt x="37408" y="108108"/>
                    </a:lnTo>
                    <a:lnTo>
                      <a:pt x="38821" y="107719"/>
                    </a:lnTo>
                    <a:lnTo>
                      <a:pt x="40185" y="107305"/>
                    </a:lnTo>
                    <a:lnTo>
                      <a:pt x="41573" y="106818"/>
                    </a:lnTo>
                    <a:lnTo>
                      <a:pt x="42912" y="106306"/>
                    </a:lnTo>
                    <a:lnTo>
                      <a:pt x="44228" y="105746"/>
                    </a:lnTo>
                    <a:lnTo>
                      <a:pt x="45543" y="105162"/>
                    </a:lnTo>
                    <a:lnTo>
                      <a:pt x="46858" y="104504"/>
                    </a:lnTo>
                    <a:lnTo>
                      <a:pt x="48124" y="103822"/>
                    </a:lnTo>
                    <a:lnTo>
                      <a:pt x="49391" y="103116"/>
                    </a:lnTo>
                    <a:lnTo>
                      <a:pt x="50633" y="102361"/>
                    </a:lnTo>
                    <a:lnTo>
                      <a:pt x="51875" y="101557"/>
                    </a:lnTo>
                    <a:lnTo>
                      <a:pt x="53093" y="100729"/>
                    </a:lnTo>
                    <a:lnTo>
                      <a:pt x="54286" y="99877"/>
                    </a:lnTo>
                    <a:lnTo>
                      <a:pt x="55479" y="99000"/>
                    </a:lnTo>
                    <a:lnTo>
                      <a:pt x="56673" y="98075"/>
                    </a:lnTo>
                    <a:lnTo>
                      <a:pt x="57842" y="97125"/>
                    </a:lnTo>
                    <a:lnTo>
                      <a:pt x="58986" y="96175"/>
                    </a:lnTo>
                    <a:lnTo>
                      <a:pt x="60131" y="95176"/>
                    </a:lnTo>
                    <a:lnTo>
                      <a:pt x="61251" y="94153"/>
                    </a:lnTo>
                    <a:lnTo>
                      <a:pt x="62396" y="93131"/>
                    </a:lnTo>
                    <a:lnTo>
                      <a:pt x="63492" y="92059"/>
                    </a:lnTo>
                    <a:lnTo>
                      <a:pt x="64612" y="90987"/>
                    </a:lnTo>
                    <a:lnTo>
                      <a:pt x="65708" y="89892"/>
                    </a:lnTo>
                    <a:lnTo>
                      <a:pt x="66780" y="88796"/>
                    </a:lnTo>
                    <a:lnTo>
                      <a:pt x="68947" y="86531"/>
                    </a:lnTo>
                    <a:lnTo>
                      <a:pt x="71066" y="84241"/>
                    </a:lnTo>
                    <a:lnTo>
                      <a:pt x="73185" y="81903"/>
                    </a:lnTo>
                    <a:lnTo>
                      <a:pt x="75279" y="79565"/>
                    </a:lnTo>
                    <a:lnTo>
                      <a:pt x="79420" y="74865"/>
                    </a:lnTo>
                    <a:lnTo>
                      <a:pt x="81490" y="72527"/>
                    </a:lnTo>
                    <a:lnTo>
                      <a:pt x="83560" y="70238"/>
                    </a:lnTo>
                    <a:lnTo>
                      <a:pt x="85630" y="67973"/>
                    </a:lnTo>
                    <a:lnTo>
                      <a:pt x="87724" y="65756"/>
                    </a:lnTo>
                    <a:lnTo>
                      <a:pt x="88772" y="64685"/>
                    </a:lnTo>
                    <a:lnTo>
                      <a:pt x="89819" y="63613"/>
                    </a:lnTo>
                    <a:lnTo>
                      <a:pt x="90866" y="62566"/>
                    </a:lnTo>
                    <a:lnTo>
                      <a:pt x="91938" y="61543"/>
                    </a:lnTo>
                    <a:lnTo>
                      <a:pt x="92985" y="60545"/>
                    </a:lnTo>
                    <a:lnTo>
                      <a:pt x="94057" y="59570"/>
                    </a:lnTo>
                    <a:lnTo>
                      <a:pt x="95128" y="58621"/>
                    </a:lnTo>
                    <a:lnTo>
                      <a:pt x="96224" y="57695"/>
                    </a:lnTo>
                    <a:lnTo>
                      <a:pt x="97320" y="56794"/>
                    </a:lnTo>
                    <a:lnTo>
                      <a:pt x="98416" y="55942"/>
                    </a:lnTo>
                    <a:lnTo>
                      <a:pt x="99512" y="55089"/>
                    </a:lnTo>
                    <a:lnTo>
                      <a:pt x="100632" y="54286"/>
                    </a:lnTo>
                    <a:lnTo>
                      <a:pt x="101947" y="53409"/>
                    </a:lnTo>
                    <a:lnTo>
                      <a:pt x="103263" y="52532"/>
                    </a:lnTo>
                    <a:lnTo>
                      <a:pt x="104626" y="51704"/>
                    </a:lnTo>
                    <a:lnTo>
                      <a:pt x="106015" y="50900"/>
                    </a:lnTo>
                    <a:lnTo>
                      <a:pt x="107403" y="50145"/>
                    </a:lnTo>
                    <a:lnTo>
                      <a:pt x="108815" y="49415"/>
                    </a:lnTo>
                    <a:lnTo>
                      <a:pt x="110252" y="48733"/>
                    </a:lnTo>
                    <a:lnTo>
                      <a:pt x="111714" y="48075"/>
                    </a:lnTo>
                    <a:lnTo>
                      <a:pt x="113175" y="47491"/>
                    </a:lnTo>
                    <a:lnTo>
                      <a:pt x="114660" y="46931"/>
                    </a:lnTo>
                    <a:lnTo>
                      <a:pt x="116170" y="46419"/>
                    </a:lnTo>
                    <a:lnTo>
                      <a:pt x="117680" y="45981"/>
                    </a:lnTo>
                    <a:lnTo>
                      <a:pt x="119215" y="45567"/>
                    </a:lnTo>
                    <a:lnTo>
                      <a:pt x="119994" y="45396"/>
                    </a:lnTo>
                    <a:lnTo>
                      <a:pt x="120773" y="45226"/>
                    </a:lnTo>
                    <a:lnTo>
                      <a:pt x="121553" y="45080"/>
                    </a:lnTo>
                    <a:lnTo>
                      <a:pt x="122332" y="44934"/>
                    </a:lnTo>
                    <a:lnTo>
                      <a:pt x="123136" y="44812"/>
                    </a:lnTo>
                    <a:lnTo>
                      <a:pt x="123915" y="44714"/>
                    </a:lnTo>
                    <a:lnTo>
                      <a:pt x="124816" y="44617"/>
                    </a:lnTo>
                    <a:lnTo>
                      <a:pt x="125693" y="44568"/>
                    </a:lnTo>
                    <a:lnTo>
                      <a:pt x="126570" y="44520"/>
                    </a:lnTo>
                    <a:lnTo>
                      <a:pt x="127422" y="44495"/>
                    </a:lnTo>
                    <a:lnTo>
                      <a:pt x="128299" y="44520"/>
                    </a:lnTo>
                    <a:lnTo>
                      <a:pt x="129151" y="44544"/>
                    </a:lnTo>
                    <a:lnTo>
                      <a:pt x="130028" y="44593"/>
                    </a:lnTo>
                    <a:lnTo>
                      <a:pt x="130880" y="44666"/>
                    </a:lnTo>
                    <a:lnTo>
                      <a:pt x="131709" y="44763"/>
                    </a:lnTo>
                    <a:lnTo>
                      <a:pt x="132561" y="44861"/>
                    </a:lnTo>
                    <a:lnTo>
                      <a:pt x="133413" y="45007"/>
                    </a:lnTo>
                    <a:lnTo>
                      <a:pt x="134241" y="45153"/>
                    </a:lnTo>
                    <a:lnTo>
                      <a:pt x="135922" y="45469"/>
                    </a:lnTo>
                    <a:lnTo>
                      <a:pt x="137602" y="45859"/>
                    </a:lnTo>
                    <a:lnTo>
                      <a:pt x="139258" y="46273"/>
                    </a:lnTo>
                    <a:lnTo>
                      <a:pt x="140914" y="46711"/>
                    </a:lnTo>
                    <a:lnTo>
                      <a:pt x="144251" y="47661"/>
                    </a:lnTo>
                    <a:lnTo>
                      <a:pt x="145907" y="48124"/>
                    </a:lnTo>
                    <a:lnTo>
                      <a:pt x="147588" y="48587"/>
                    </a:lnTo>
                    <a:lnTo>
                      <a:pt x="149268" y="49025"/>
                    </a:lnTo>
                    <a:lnTo>
                      <a:pt x="150973" y="49439"/>
                    </a:lnTo>
                    <a:lnTo>
                      <a:pt x="152361" y="49756"/>
                    </a:lnTo>
                    <a:lnTo>
                      <a:pt x="153749" y="49999"/>
                    </a:lnTo>
                    <a:lnTo>
                      <a:pt x="154456" y="50097"/>
                    </a:lnTo>
                    <a:lnTo>
                      <a:pt x="155137" y="50170"/>
                    </a:lnTo>
                    <a:lnTo>
                      <a:pt x="155819" y="50243"/>
                    </a:lnTo>
                    <a:lnTo>
                      <a:pt x="156501" y="50292"/>
                    </a:lnTo>
                    <a:lnTo>
                      <a:pt x="157183" y="50316"/>
                    </a:lnTo>
                    <a:lnTo>
                      <a:pt x="157865" y="50340"/>
                    </a:lnTo>
                    <a:lnTo>
                      <a:pt x="158523" y="50340"/>
                    </a:lnTo>
                    <a:lnTo>
                      <a:pt x="159205" y="50316"/>
                    </a:lnTo>
                    <a:lnTo>
                      <a:pt x="159862" y="50292"/>
                    </a:lnTo>
                    <a:lnTo>
                      <a:pt x="160520" y="50243"/>
                    </a:lnTo>
                    <a:lnTo>
                      <a:pt x="161177" y="50170"/>
                    </a:lnTo>
                    <a:lnTo>
                      <a:pt x="161835" y="50097"/>
                    </a:lnTo>
                    <a:lnTo>
                      <a:pt x="162492" y="49999"/>
                    </a:lnTo>
                    <a:lnTo>
                      <a:pt x="163150" y="49877"/>
                    </a:lnTo>
                    <a:lnTo>
                      <a:pt x="163783" y="49731"/>
                    </a:lnTo>
                    <a:lnTo>
                      <a:pt x="164416" y="49585"/>
                    </a:lnTo>
                    <a:lnTo>
                      <a:pt x="165074" y="49390"/>
                    </a:lnTo>
                    <a:lnTo>
                      <a:pt x="165707" y="49196"/>
                    </a:lnTo>
                    <a:lnTo>
                      <a:pt x="166340" y="49001"/>
                    </a:lnTo>
                    <a:lnTo>
                      <a:pt x="166974" y="48757"/>
                    </a:lnTo>
                    <a:lnTo>
                      <a:pt x="167583" y="48514"/>
                    </a:lnTo>
                    <a:lnTo>
                      <a:pt x="168216" y="48246"/>
                    </a:lnTo>
                    <a:lnTo>
                      <a:pt x="168825" y="47954"/>
                    </a:lnTo>
                    <a:lnTo>
                      <a:pt x="169458" y="47637"/>
                    </a:lnTo>
                    <a:lnTo>
                      <a:pt x="170067" y="47320"/>
                    </a:lnTo>
                    <a:lnTo>
                      <a:pt x="170676" y="46955"/>
                    </a:lnTo>
                    <a:lnTo>
                      <a:pt x="171260" y="46590"/>
                    </a:lnTo>
                    <a:lnTo>
                      <a:pt x="171869" y="46200"/>
                    </a:lnTo>
                    <a:lnTo>
                      <a:pt x="172940" y="45445"/>
                    </a:lnTo>
                    <a:lnTo>
                      <a:pt x="173988" y="44666"/>
                    </a:lnTo>
                    <a:lnTo>
                      <a:pt x="174962" y="43838"/>
                    </a:lnTo>
                    <a:lnTo>
                      <a:pt x="175936" y="42985"/>
                    </a:lnTo>
                    <a:lnTo>
                      <a:pt x="176862" y="42108"/>
                    </a:lnTo>
                    <a:lnTo>
                      <a:pt x="177763" y="41207"/>
                    </a:lnTo>
                    <a:lnTo>
                      <a:pt x="178639" y="40258"/>
                    </a:lnTo>
                    <a:lnTo>
                      <a:pt x="179492" y="39308"/>
                    </a:lnTo>
                    <a:lnTo>
                      <a:pt x="180320" y="38334"/>
                    </a:lnTo>
                    <a:lnTo>
                      <a:pt x="181124" y="37335"/>
                    </a:lnTo>
                    <a:lnTo>
                      <a:pt x="181903" y="36312"/>
                    </a:lnTo>
                    <a:lnTo>
                      <a:pt x="182658" y="35265"/>
                    </a:lnTo>
                    <a:lnTo>
                      <a:pt x="183413" y="34218"/>
                    </a:lnTo>
                    <a:lnTo>
                      <a:pt x="184168" y="33170"/>
                    </a:lnTo>
                    <a:lnTo>
                      <a:pt x="185629" y="31027"/>
                    </a:lnTo>
                    <a:lnTo>
                      <a:pt x="188479" y="26692"/>
                    </a:lnTo>
                    <a:lnTo>
                      <a:pt x="189940" y="24549"/>
                    </a:lnTo>
                    <a:lnTo>
                      <a:pt x="191401" y="22406"/>
                    </a:lnTo>
                    <a:lnTo>
                      <a:pt x="192156" y="21359"/>
                    </a:lnTo>
                    <a:lnTo>
                      <a:pt x="192935" y="20336"/>
                    </a:lnTo>
                    <a:lnTo>
                      <a:pt x="193715" y="19313"/>
                    </a:lnTo>
                    <a:lnTo>
                      <a:pt x="194518" y="18314"/>
                    </a:lnTo>
                    <a:lnTo>
                      <a:pt x="195347" y="17340"/>
                    </a:lnTo>
                    <a:lnTo>
                      <a:pt x="196199" y="16366"/>
                    </a:lnTo>
                    <a:lnTo>
                      <a:pt x="197076" y="15441"/>
                    </a:lnTo>
                    <a:lnTo>
                      <a:pt x="197977" y="14515"/>
                    </a:lnTo>
                    <a:lnTo>
                      <a:pt x="198610" y="13931"/>
                    </a:lnTo>
                    <a:lnTo>
                      <a:pt x="199243" y="13346"/>
                    </a:lnTo>
                    <a:lnTo>
                      <a:pt x="199876" y="12786"/>
                    </a:lnTo>
                    <a:lnTo>
                      <a:pt x="200534" y="12250"/>
                    </a:lnTo>
                    <a:lnTo>
                      <a:pt x="201216" y="11714"/>
                    </a:lnTo>
                    <a:lnTo>
                      <a:pt x="201874" y="11227"/>
                    </a:lnTo>
                    <a:lnTo>
                      <a:pt x="202580" y="10740"/>
                    </a:lnTo>
                    <a:lnTo>
                      <a:pt x="203262" y="10253"/>
                    </a:lnTo>
                    <a:lnTo>
                      <a:pt x="203992" y="9815"/>
                    </a:lnTo>
                    <a:lnTo>
                      <a:pt x="204699" y="9376"/>
                    </a:lnTo>
                    <a:lnTo>
                      <a:pt x="205429" y="8962"/>
                    </a:lnTo>
                    <a:lnTo>
                      <a:pt x="206160" y="8548"/>
                    </a:lnTo>
                    <a:lnTo>
                      <a:pt x="206915" y="8183"/>
                    </a:lnTo>
                    <a:lnTo>
                      <a:pt x="207670" y="7818"/>
                    </a:lnTo>
                    <a:lnTo>
                      <a:pt x="208425" y="7452"/>
                    </a:lnTo>
                    <a:lnTo>
                      <a:pt x="209180" y="7136"/>
                    </a:lnTo>
                    <a:lnTo>
                      <a:pt x="209959" y="6819"/>
                    </a:lnTo>
                    <a:lnTo>
                      <a:pt x="210763" y="6503"/>
                    </a:lnTo>
                    <a:lnTo>
                      <a:pt x="211542" y="6235"/>
                    </a:lnTo>
                    <a:lnTo>
                      <a:pt x="212346" y="5967"/>
                    </a:lnTo>
                    <a:lnTo>
                      <a:pt x="213150" y="5723"/>
                    </a:lnTo>
                    <a:lnTo>
                      <a:pt x="213953" y="5480"/>
                    </a:lnTo>
                    <a:lnTo>
                      <a:pt x="214757" y="5285"/>
                    </a:lnTo>
                    <a:lnTo>
                      <a:pt x="215585" y="5090"/>
                    </a:lnTo>
                    <a:lnTo>
                      <a:pt x="216413" y="4895"/>
                    </a:lnTo>
                    <a:lnTo>
                      <a:pt x="217241" y="4725"/>
                    </a:lnTo>
                    <a:lnTo>
                      <a:pt x="218069" y="4579"/>
                    </a:lnTo>
                    <a:lnTo>
                      <a:pt x="218922" y="4457"/>
                    </a:lnTo>
                    <a:lnTo>
                      <a:pt x="219774" y="4335"/>
                    </a:lnTo>
                    <a:lnTo>
                      <a:pt x="220602" y="4238"/>
                    </a:lnTo>
                    <a:lnTo>
                      <a:pt x="221454" y="4140"/>
                    </a:lnTo>
                    <a:lnTo>
                      <a:pt x="222307" y="4092"/>
                    </a:lnTo>
                    <a:lnTo>
                      <a:pt x="223378" y="4018"/>
                    </a:lnTo>
                    <a:lnTo>
                      <a:pt x="224426" y="3970"/>
                    </a:lnTo>
                    <a:lnTo>
                      <a:pt x="226544" y="3970"/>
                    </a:lnTo>
                    <a:lnTo>
                      <a:pt x="227567" y="3994"/>
                    </a:lnTo>
                    <a:lnTo>
                      <a:pt x="228615" y="4043"/>
                    </a:lnTo>
                    <a:lnTo>
                      <a:pt x="229638" y="4116"/>
                    </a:lnTo>
                    <a:lnTo>
                      <a:pt x="230660" y="4213"/>
                    </a:lnTo>
                    <a:lnTo>
                      <a:pt x="231683" y="4335"/>
                    </a:lnTo>
                    <a:lnTo>
                      <a:pt x="232682" y="4481"/>
                    </a:lnTo>
                    <a:lnTo>
                      <a:pt x="233680" y="4627"/>
                    </a:lnTo>
                    <a:lnTo>
                      <a:pt x="234679" y="4822"/>
                    </a:lnTo>
                    <a:lnTo>
                      <a:pt x="235677" y="5017"/>
                    </a:lnTo>
                    <a:lnTo>
                      <a:pt x="236652" y="5236"/>
                    </a:lnTo>
                    <a:lnTo>
                      <a:pt x="237650" y="5455"/>
                    </a:lnTo>
                    <a:lnTo>
                      <a:pt x="238624" y="5723"/>
                    </a:lnTo>
                    <a:lnTo>
                      <a:pt x="239598" y="5991"/>
                    </a:lnTo>
                    <a:lnTo>
                      <a:pt x="240548" y="6283"/>
                    </a:lnTo>
                    <a:lnTo>
                      <a:pt x="241522" y="6600"/>
                    </a:lnTo>
                    <a:lnTo>
                      <a:pt x="242472" y="6917"/>
                    </a:lnTo>
                    <a:lnTo>
                      <a:pt x="243422" y="7258"/>
                    </a:lnTo>
                    <a:lnTo>
                      <a:pt x="244348" y="7623"/>
                    </a:lnTo>
                    <a:lnTo>
                      <a:pt x="245297" y="7988"/>
                    </a:lnTo>
                    <a:lnTo>
                      <a:pt x="246223" y="8378"/>
                    </a:lnTo>
                    <a:lnTo>
                      <a:pt x="247148" y="8792"/>
                    </a:lnTo>
                    <a:lnTo>
                      <a:pt x="248074" y="9206"/>
                    </a:lnTo>
                    <a:lnTo>
                      <a:pt x="248975" y="9644"/>
                    </a:lnTo>
                    <a:lnTo>
                      <a:pt x="249876" y="10083"/>
                    </a:lnTo>
                    <a:lnTo>
                      <a:pt x="251678" y="11008"/>
                    </a:lnTo>
                    <a:lnTo>
                      <a:pt x="253456" y="12007"/>
                    </a:lnTo>
                    <a:lnTo>
                      <a:pt x="255210" y="13030"/>
                    </a:lnTo>
                    <a:lnTo>
                      <a:pt x="256963" y="14125"/>
                    </a:lnTo>
                    <a:lnTo>
                      <a:pt x="258668" y="15246"/>
                    </a:lnTo>
                    <a:lnTo>
                      <a:pt x="260373" y="16415"/>
                    </a:lnTo>
                    <a:lnTo>
                      <a:pt x="262029" y="17608"/>
                    </a:lnTo>
                    <a:lnTo>
                      <a:pt x="263685" y="18850"/>
                    </a:lnTo>
                    <a:lnTo>
                      <a:pt x="265317" y="20092"/>
                    </a:lnTo>
                    <a:lnTo>
                      <a:pt x="266948" y="21383"/>
                    </a:lnTo>
                    <a:lnTo>
                      <a:pt x="268531" y="22698"/>
                    </a:lnTo>
                    <a:lnTo>
                      <a:pt x="270115" y="24038"/>
                    </a:lnTo>
                    <a:lnTo>
                      <a:pt x="271649" y="25401"/>
                    </a:lnTo>
                    <a:lnTo>
                      <a:pt x="273183" y="26765"/>
                    </a:lnTo>
                    <a:lnTo>
                      <a:pt x="274693" y="28154"/>
                    </a:lnTo>
                    <a:lnTo>
                      <a:pt x="276203" y="29542"/>
                    </a:lnTo>
                    <a:lnTo>
                      <a:pt x="277689" y="30930"/>
                    </a:lnTo>
                    <a:lnTo>
                      <a:pt x="279126" y="32318"/>
                    </a:lnTo>
                    <a:lnTo>
                      <a:pt x="278882" y="31782"/>
                    </a:lnTo>
                    <a:lnTo>
                      <a:pt x="278614" y="31246"/>
                    </a:lnTo>
                    <a:lnTo>
                      <a:pt x="278030" y="30151"/>
                    </a:lnTo>
                    <a:lnTo>
                      <a:pt x="277396" y="29103"/>
                    </a:lnTo>
                    <a:lnTo>
                      <a:pt x="276690" y="28032"/>
                    </a:lnTo>
                    <a:lnTo>
                      <a:pt x="275960" y="26985"/>
                    </a:lnTo>
                    <a:lnTo>
                      <a:pt x="275156" y="25962"/>
                    </a:lnTo>
                    <a:lnTo>
                      <a:pt x="274328" y="24939"/>
                    </a:lnTo>
                    <a:lnTo>
                      <a:pt x="273427" y="23940"/>
                    </a:lnTo>
                    <a:lnTo>
                      <a:pt x="272526" y="22942"/>
                    </a:lnTo>
                    <a:lnTo>
                      <a:pt x="271551" y="21968"/>
                    </a:lnTo>
                    <a:lnTo>
                      <a:pt x="270553" y="20993"/>
                    </a:lnTo>
                    <a:lnTo>
                      <a:pt x="269530" y="20044"/>
                    </a:lnTo>
                    <a:lnTo>
                      <a:pt x="268458" y="19118"/>
                    </a:lnTo>
                    <a:lnTo>
                      <a:pt x="267387" y="18193"/>
                    </a:lnTo>
                    <a:lnTo>
                      <a:pt x="266267" y="17292"/>
                    </a:lnTo>
                    <a:lnTo>
                      <a:pt x="265146" y="16415"/>
                    </a:lnTo>
                    <a:lnTo>
                      <a:pt x="264002" y="15562"/>
                    </a:lnTo>
                    <a:lnTo>
                      <a:pt x="262857" y="14710"/>
                    </a:lnTo>
                    <a:lnTo>
                      <a:pt x="261664" y="13906"/>
                    </a:lnTo>
                    <a:lnTo>
                      <a:pt x="260495" y="13103"/>
                    </a:lnTo>
                    <a:lnTo>
                      <a:pt x="259301" y="12323"/>
                    </a:lnTo>
                    <a:lnTo>
                      <a:pt x="258108" y="11544"/>
                    </a:lnTo>
                    <a:lnTo>
                      <a:pt x="256914" y="10813"/>
                    </a:lnTo>
                    <a:lnTo>
                      <a:pt x="255745" y="10107"/>
                    </a:lnTo>
                    <a:lnTo>
                      <a:pt x="254552" y="9401"/>
                    </a:lnTo>
                    <a:lnTo>
                      <a:pt x="253383" y="8743"/>
                    </a:lnTo>
                    <a:lnTo>
                      <a:pt x="252214" y="8110"/>
                    </a:lnTo>
                    <a:lnTo>
                      <a:pt x="251069" y="7477"/>
                    </a:lnTo>
                    <a:lnTo>
                      <a:pt x="249925" y="6892"/>
                    </a:lnTo>
                    <a:lnTo>
                      <a:pt x="248804" y="6332"/>
                    </a:lnTo>
                    <a:lnTo>
                      <a:pt x="246661" y="5285"/>
                    </a:lnTo>
                    <a:lnTo>
                      <a:pt x="245005" y="4554"/>
                    </a:lnTo>
                    <a:lnTo>
                      <a:pt x="243349" y="3872"/>
                    </a:lnTo>
                    <a:lnTo>
                      <a:pt x="241669" y="3215"/>
                    </a:lnTo>
                    <a:lnTo>
                      <a:pt x="239964" y="2630"/>
                    </a:lnTo>
                    <a:lnTo>
                      <a:pt x="238235" y="2119"/>
                    </a:lnTo>
                    <a:lnTo>
                      <a:pt x="237358" y="1875"/>
                    </a:lnTo>
                    <a:lnTo>
                      <a:pt x="236505" y="1632"/>
                    </a:lnTo>
                    <a:lnTo>
                      <a:pt x="235629" y="1413"/>
                    </a:lnTo>
                    <a:lnTo>
                      <a:pt x="234752" y="1218"/>
                    </a:lnTo>
                    <a:lnTo>
                      <a:pt x="233875" y="1023"/>
                    </a:lnTo>
                    <a:lnTo>
                      <a:pt x="232998" y="852"/>
                    </a:lnTo>
                    <a:lnTo>
                      <a:pt x="232097" y="706"/>
                    </a:lnTo>
                    <a:lnTo>
                      <a:pt x="231221" y="560"/>
                    </a:lnTo>
                    <a:lnTo>
                      <a:pt x="230344" y="438"/>
                    </a:lnTo>
                    <a:lnTo>
                      <a:pt x="229443" y="341"/>
                    </a:lnTo>
                    <a:lnTo>
                      <a:pt x="228542" y="244"/>
                    </a:lnTo>
                    <a:lnTo>
                      <a:pt x="227665" y="170"/>
                    </a:lnTo>
                    <a:lnTo>
                      <a:pt x="226764" y="97"/>
                    </a:lnTo>
                    <a:lnTo>
                      <a:pt x="225863" y="49"/>
                    </a:lnTo>
                    <a:lnTo>
                      <a:pt x="224961" y="24"/>
                    </a:lnTo>
                    <a:lnTo>
                      <a:pt x="2240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56" name="Google Shape;256;p23"/>
            <p:cNvGrpSpPr/>
            <p:nvPr/>
          </p:nvGrpSpPr>
          <p:grpSpPr>
            <a:xfrm rot="-1824645">
              <a:off x="6254773" y="3846765"/>
              <a:ext cx="4582387" cy="2176971"/>
              <a:chOff x="238125" y="1284825"/>
              <a:chExt cx="7143775" cy="3134400"/>
            </a:xfrm>
          </p:grpSpPr>
          <p:sp>
            <p:nvSpPr>
              <p:cNvPr id="257" name="Google Shape;257;p23"/>
              <p:cNvSpPr/>
              <p:nvPr/>
            </p:nvSpPr>
            <p:spPr>
              <a:xfrm>
                <a:off x="403125" y="1688475"/>
                <a:ext cx="6978775" cy="2730750"/>
              </a:xfrm>
              <a:custGeom>
                <a:avLst/>
                <a:gdLst/>
                <a:ahLst/>
                <a:cxnLst/>
                <a:rect l="l" t="t" r="r" b="b"/>
                <a:pathLst>
                  <a:path w="279151" h="109230" extrusionOk="0">
                    <a:moveTo>
                      <a:pt x="223184" y="1"/>
                    </a:moveTo>
                    <a:lnTo>
                      <a:pt x="222283" y="25"/>
                    </a:lnTo>
                    <a:lnTo>
                      <a:pt x="221381" y="50"/>
                    </a:lnTo>
                    <a:lnTo>
                      <a:pt x="220480" y="98"/>
                    </a:lnTo>
                    <a:lnTo>
                      <a:pt x="219579" y="171"/>
                    </a:lnTo>
                    <a:lnTo>
                      <a:pt x="218678" y="269"/>
                    </a:lnTo>
                    <a:lnTo>
                      <a:pt x="217874" y="366"/>
                    </a:lnTo>
                    <a:lnTo>
                      <a:pt x="217046" y="488"/>
                    </a:lnTo>
                    <a:lnTo>
                      <a:pt x="216267" y="610"/>
                    </a:lnTo>
                    <a:lnTo>
                      <a:pt x="215463" y="756"/>
                    </a:lnTo>
                    <a:lnTo>
                      <a:pt x="214660" y="902"/>
                    </a:lnTo>
                    <a:lnTo>
                      <a:pt x="213880" y="1072"/>
                    </a:lnTo>
                    <a:lnTo>
                      <a:pt x="213101" y="1267"/>
                    </a:lnTo>
                    <a:lnTo>
                      <a:pt x="212322" y="1462"/>
                    </a:lnTo>
                    <a:lnTo>
                      <a:pt x="211542" y="1681"/>
                    </a:lnTo>
                    <a:lnTo>
                      <a:pt x="210763" y="1925"/>
                    </a:lnTo>
                    <a:lnTo>
                      <a:pt x="210008" y="2168"/>
                    </a:lnTo>
                    <a:lnTo>
                      <a:pt x="209253" y="2436"/>
                    </a:lnTo>
                    <a:lnTo>
                      <a:pt x="208498" y="2704"/>
                    </a:lnTo>
                    <a:lnTo>
                      <a:pt x="207767" y="2996"/>
                    </a:lnTo>
                    <a:lnTo>
                      <a:pt x="207037" y="3313"/>
                    </a:lnTo>
                    <a:lnTo>
                      <a:pt x="206306" y="3630"/>
                    </a:lnTo>
                    <a:lnTo>
                      <a:pt x="205575" y="3971"/>
                    </a:lnTo>
                    <a:lnTo>
                      <a:pt x="204869" y="4336"/>
                    </a:lnTo>
                    <a:lnTo>
                      <a:pt x="204163" y="4701"/>
                    </a:lnTo>
                    <a:lnTo>
                      <a:pt x="203481" y="5091"/>
                    </a:lnTo>
                    <a:lnTo>
                      <a:pt x="202775" y="5481"/>
                    </a:lnTo>
                    <a:lnTo>
                      <a:pt x="202093" y="5895"/>
                    </a:lnTo>
                    <a:lnTo>
                      <a:pt x="201435" y="6333"/>
                    </a:lnTo>
                    <a:lnTo>
                      <a:pt x="200778" y="6796"/>
                    </a:lnTo>
                    <a:lnTo>
                      <a:pt x="200120" y="7258"/>
                    </a:lnTo>
                    <a:lnTo>
                      <a:pt x="199462" y="7721"/>
                    </a:lnTo>
                    <a:lnTo>
                      <a:pt x="198829" y="8233"/>
                    </a:lnTo>
                    <a:lnTo>
                      <a:pt x="198220" y="8744"/>
                    </a:lnTo>
                    <a:lnTo>
                      <a:pt x="197587" y="9255"/>
                    </a:lnTo>
                    <a:lnTo>
                      <a:pt x="196978" y="9791"/>
                    </a:lnTo>
                    <a:lnTo>
                      <a:pt x="196394" y="10351"/>
                    </a:lnTo>
                    <a:lnTo>
                      <a:pt x="195809" y="10936"/>
                    </a:lnTo>
                    <a:lnTo>
                      <a:pt x="194859" y="11910"/>
                    </a:lnTo>
                    <a:lnTo>
                      <a:pt x="193958" y="12933"/>
                    </a:lnTo>
                    <a:lnTo>
                      <a:pt x="193057" y="13980"/>
                    </a:lnTo>
                    <a:lnTo>
                      <a:pt x="192180" y="15052"/>
                    </a:lnTo>
                    <a:lnTo>
                      <a:pt x="191352" y="16148"/>
                    </a:lnTo>
                    <a:lnTo>
                      <a:pt x="190524" y="17244"/>
                    </a:lnTo>
                    <a:lnTo>
                      <a:pt x="189696" y="18388"/>
                    </a:lnTo>
                    <a:lnTo>
                      <a:pt x="188893" y="19533"/>
                    </a:lnTo>
                    <a:lnTo>
                      <a:pt x="187334" y="21847"/>
                    </a:lnTo>
                    <a:lnTo>
                      <a:pt x="185775" y="24209"/>
                    </a:lnTo>
                    <a:lnTo>
                      <a:pt x="184217" y="26547"/>
                    </a:lnTo>
                    <a:lnTo>
                      <a:pt x="182658" y="28885"/>
                    </a:lnTo>
                    <a:lnTo>
                      <a:pt x="181854" y="30030"/>
                    </a:lnTo>
                    <a:lnTo>
                      <a:pt x="181026" y="31174"/>
                    </a:lnTo>
                    <a:lnTo>
                      <a:pt x="180198" y="32295"/>
                    </a:lnTo>
                    <a:lnTo>
                      <a:pt x="179370" y="33391"/>
                    </a:lnTo>
                    <a:lnTo>
                      <a:pt x="178493" y="34486"/>
                    </a:lnTo>
                    <a:lnTo>
                      <a:pt x="177592" y="35534"/>
                    </a:lnTo>
                    <a:lnTo>
                      <a:pt x="176691" y="36557"/>
                    </a:lnTo>
                    <a:lnTo>
                      <a:pt x="175741" y="37555"/>
                    </a:lnTo>
                    <a:lnTo>
                      <a:pt x="174767" y="38529"/>
                    </a:lnTo>
                    <a:lnTo>
                      <a:pt x="173769" y="39455"/>
                    </a:lnTo>
                    <a:lnTo>
                      <a:pt x="172721" y="40331"/>
                    </a:lnTo>
                    <a:lnTo>
                      <a:pt x="172186" y="40770"/>
                    </a:lnTo>
                    <a:lnTo>
                      <a:pt x="171625" y="41184"/>
                    </a:lnTo>
                    <a:lnTo>
                      <a:pt x="171090" y="41598"/>
                    </a:lnTo>
                    <a:lnTo>
                      <a:pt x="170505" y="41988"/>
                    </a:lnTo>
                    <a:lnTo>
                      <a:pt x="169945" y="42377"/>
                    </a:lnTo>
                    <a:lnTo>
                      <a:pt x="169336" y="42743"/>
                    </a:lnTo>
                    <a:lnTo>
                      <a:pt x="168752" y="43108"/>
                    </a:lnTo>
                    <a:lnTo>
                      <a:pt x="168143" y="43449"/>
                    </a:lnTo>
                    <a:lnTo>
                      <a:pt x="167510" y="43790"/>
                    </a:lnTo>
                    <a:lnTo>
                      <a:pt x="166876" y="44106"/>
                    </a:lnTo>
                    <a:lnTo>
                      <a:pt x="166267" y="44399"/>
                    </a:lnTo>
                    <a:lnTo>
                      <a:pt x="165634" y="44667"/>
                    </a:lnTo>
                    <a:lnTo>
                      <a:pt x="165025" y="44910"/>
                    </a:lnTo>
                    <a:lnTo>
                      <a:pt x="164416" y="45129"/>
                    </a:lnTo>
                    <a:lnTo>
                      <a:pt x="163783" y="45324"/>
                    </a:lnTo>
                    <a:lnTo>
                      <a:pt x="163174" y="45519"/>
                    </a:lnTo>
                    <a:lnTo>
                      <a:pt x="162566" y="45665"/>
                    </a:lnTo>
                    <a:lnTo>
                      <a:pt x="161957" y="45811"/>
                    </a:lnTo>
                    <a:lnTo>
                      <a:pt x="161323" y="45933"/>
                    </a:lnTo>
                    <a:lnTo>
                      <a:pt x="160715" y="46030"/>
                    </a:lnTo>
                    <a:lnTo>
                      <a:pt x="160106" y="46128"/>
                    </a:lnTo>
                    <a:lnTo>
                      <a:pt x="159497" y="46177"/>
                    </a:lnTo>
                    <a:lnTo>
                      <a:pt x="158888" y="46250"/>
                    </a:lnTo>
                    <a:lnTo>
                      <a:pt x="158279" y="46274"/>
                    </a:lnTo>
                    <a:lnTo>
                      <a:pt x="157646" y="46298"/>
                    </a:lnTo>
                    <a:lnTo>
                      <a:pt x="157037" y="46298"/>
                    </a:lnTo>
                    <a:lnTo>
                      <a:pt x="155819" y="46250"/>
                    </a:lnTo>
                    <a:lnTo>
                      <a:pt x="154602" y="46177"/>
                    </a:lnTo>
                    <a:lnTo>
                      <a:pt x="153384" y="46030"/>
                    </a:lnTo>
                    <a:lnTo>
                      <a:pt x="152166" y="45860"/>
                    </a:lnTo>
                    <a:lnTo>
                      <a:pt x="150924" y="45641"/>
                    </a:lnTo>
                    <a:lnTo>
                      <a:pt x="149706" y="45397"/>
                    </a:lnTo>
                    <a:lnTo>
                      <a:pt x="148489" y="45105"/>
                    </a:lnTo>
                    <a:lnTo>
                      <a:pt x="147271" y="44813"/>
                    </a:lnTo>
                    <a:lnTo>
                      <a:pt x="146053" y="44472"/>
                    </a:lnTo>
                    <a:lnTo>
                      <a:pt x="144836" y="44155"/>
                    </a:lnTo>
                    <a:lnTo>
                      <a:pt x="142376" y="43449"/>
                    </a:lnTo>
                    <a:lnTo>
                      <a:pt x="139916" y="42743"/>
                    </a:lnTo>
                    <a:lnTo>
                      <a:pt x="137481" y="42061"/>
                    </a:lnTo>
                    <a:lnTo>
                      <a:pt x="136238" y="41744"/>
                    </a:lnTo>
                    <a:lnTo>
                      <a:pt x="135021" y="41452"/>
                    </a:lnTo>
                    <a:lnTo>
                      <a:pt x="133779" y="41184"/>
                    </a:lnTo>
                    <a:lnTo>
                      <a:pt x="132537" y="40965"/>
                    </a:lnTo>
                    <a:lnTo>
                      <a:pt x="131295" y="40770"/>
                    </a:lnTo>
                    <a:lnTo>
                      <a:pt x="130052" y="40624"/>
                    </a:lnTo>
                    <a:lnTo>
                      <a:pt x="128835" y="40502"/>
                    </a:lnTo>
                    <a:lnTo>
                      <a:pt x="127568" y="40453"/>
                    </a:lnTo>
                    <a:lnTo>
                      <a:pt x="125523" y="40453"/>
                    </a:lnTo>
                    <a:lnTo>
                      <a:pt x="124500" y="40502"/>
                    </a:lnTo>
                    <a:lnTo>
                      <a:pt x="123501" y="40575"/>
                    </a:lnTo>
                    <a:lnTo>
                      <a:pt x="122503" y="40648"/>
                    </a:lnTo>
                    <a:lnTo>
                      <a:pt x="121504" y="40770"/>
                    </a:lnTo>
                    <a:lnTo>
                      <a:pt x="120530" y="40916"/>
                    </a:lnTo>
                    <a:lnTo>
                      <a:pt x="119556" y="41086"/>
                    </a:lnTo>
                    <a:lnTo>
                      <a:pt x="118582" y="41257"/>
                    </a:lnTo>
                    <a:lnTo>
                      <a:pt x="117607" y="41476"/>
                    </a:lnTo>
                    <a:lnTo>
                      <a:pt x="116658" y="41695"/>
                    </a:lnTo>
                    <a:lnTo>
                      <a:pt x="115708" y="41963"/>
                    </a:lnTo>
                    <a:lnTo>
                      <a:pt x="114782" y="42231"/>
                    </a:lnTo>
                    <a:lnTo>
                      <a:pt x="113857" y="42523"/>
                    </a:lnTo>
                    <a:lnTo>
                      <a:pt x="112931" y="42840"/>
                    </a:lnTo>
                    <a:lnTo>
                      <a:pt x="112006" y="43181"/>
                    </a:lnTo>
                    <a:lnTo>
                      <a:pt x="111105" y="43522"/>
                    </a:lnTo>
                    <a:lnTo>
                      <a:pt x="110204" y="43912"/>
                    </a:lnTo>
                    <a:lnTo>
                      <a:pt x="109303" y="44301"/>
                    </a:lnTo>
                    <a:lnTo>
                      <a:pt x="108426" y="44691"/>
                    </a:lnTo>
                    <a:lnTo>
                      <a:pt x="107549" y="45129"/>
                    </a:lnTo>
                    <a:lnTo>
                      <a:pt x="106672" y="45568"/>
                    </a:lnTo>
                    <a:lnTo>
                      <a:pt x="105795" y="46030"/>
                    </a:lnTo>
                    <a:lnTo>
                      <a:pt x="104943" y="46493"/>
                    </a:lnTo>
                    <a:lnTo>
                      <a:pt x="104091" y="46980"/>
                    </a:lnTo>
                    <a:lnTo>
                      <a:pt x="103238" y="47492"/>
                    </a:lnTo>
                    <a:lnTo>
                      <a:pt x="102410" y="48003"/>
                    </a:lnTo>
                    <a:lnTo>
                      <a:pt x="101558" y="48539"/>
                    </a:lnTo>
                    <a:lnTo>
                      <a:pt x="99926" y="49659"/>
                    </a:lnTo>
                    <a:lnTo>
                      <a:pt x="98294" y="50804"/>
                    </a:lnTo>
                    <a:lnTo>
                      <a:pt x="96711" y="51997"/>
                    </a:lnTo>
                    <a:lnTo>
                      <a:pt x="95128" y="53239"/>
                    </a:lnTo>
                    <a:lnTo>
                      <a:pt x="93594" y="54530"/>
                    </a:lnTo>
                    <a:lnTo>
                      <a:pt x="92084" y="55845"/>
                    </a:lnTo>
                    <a:lnTo>
                      <a:pt x="90574" y="57185"/>
                    </a:lnTo>
                    <a:lnTo>
                      <a:pt x="89113" y="58573"/>
                    </a:lnTo>
                    <a:lnTo>
                      <a:pt x="87651" y="59961"/>
                    </a:lnTo>
                    <a:lnTo>
                      <a:pt x="86215" y="61374"/>
                    </a:lnTo>
                    <a:lnTo>
                      <a:pt x="84826" y="62810"/>
                    </a:lnTo>
                    <a:lnTo>
                      <a:pt x="83438" y="64247"/>
                    </a:lnTo>
                    <a:lnTo>
                      <a:pt x="82074" y="65709"/>
                    </a:lnTo>
                    <a:lnTo>
                      <a:pt x="80735" y="67170"/>
                    </a:lnTo>
                    <a:lnTo>
                      <a:pt x="78105" y="70068"/>
                    </a:lnTo>
                    <a:lnTo>
                      <a:pt x="75547" y="72942"/>
                    </a:lnTo>
                    <a:lnTo>
                      <a:pt x="73282" y="75475"/>
                    </a:lnTo>
                    <a:lnTo>
                      <a:pt x="70993" y="78032"/>
                    </a:lnTo>
                    <a:lnTo>
                      <a:pt x="68655" y="80589"/>
                    </a:lnTo>
                    <a:lnTo>
                      <a:pt x="67462" y="81880"/>
                    </a:lnTo>
                    <a:lnTo>
                      <a:pt x="66244" y="83146"/>
                    </a:lnTo>
                    <a:lnTo>
                      <a:pt x="65026" y="84388"/>
                    </a:lnTo>
                    <a:lnTo>
                      <a:pt x="63784" y="85630"/>
                    </a:lnTo>
                    <a:lnTo>
                      <a:pt x="62518" y="86848"/>
                    </a:lnTo>
                    <a:lnTo>
                      <a:pt x="61251" y="88066"/>
                    </a:lnTo>
                    <a:lnTo>
                      <a:pt x="59961" y="89259"/>
                    </a:lnTo>
                    <a:lnTo>
                      <a:pt x="58670" y="90404"/>
                    </a:lnTo>
                    <a:lnTo>
                      <a:pt x="57330" y="91548"/>
                    </a:lnTo>
                    <a:lnTo>
                      <a:pt x="55991" y="92669"/>
                    </a:lnTo>
                    <a:lnTo>
                      <a:pt x="54627" y="93740"/>
                    </a:lnTo>
                    <a:lnTo>
                      <a:pt x="53239" y="94788"/>
                    </a:lnTo>
                    <a:lnTo>
                      <a:pt x="51851" y="95810"/>
                    </a:lnTo>
                    <a:lnTo>
                      <a:pt x="50414" y="96785"/>
                    </a:lnTo>
                    <a:lnTo>
                      <a:pt x="48977" y="97710"/>
                    </a:lnTo>
                    <a:lnTo>
                      <a:pt x="47491" y="98611"/>
                    </a:lnTo>
                    <a:lnTo>
                      <a:pt x="46005" y="99464"/>
                    </a:lnTo>
                    <a:lnTo>
                      <a:pt x="44471" y="100267"/>
                    </a:lnTo>
                    <a:lnTo>
                      <a:pt x="42937" y="101022"/>
                    </a:lnTo>
                    <a:lnTo>
                      <a:pt x="42157" y="101388"/>
                    </a:lnTo>
                    <a:lnTo>
                      <a:pt x="41354" y="101729"/>
                    </a:lnTo>
                    <a:lnTo>
                      <a:pt x="40574" y="102045"/>
                    </a:lnTo>
                    <a:lnTo>
                      <a:pt x="39771" y="102362"/>
                    </a:lnTo>
                    <a:lnTo>
                      <a:pt x="38967" y="102678"/>
                    </a:lnTo>
                    <a:lnTo>
                      <a:pt x="38139" y="102971"/>
                    </a:lnTo>
                    <a:lnTo>
                      <a:pt x="37311" y="103238"/>
                    </a:lnTo>
                    <a:lnTo>
                      <a:pt x="36483" y="103482"/>
                    </a:lnTo>
                    <a:lnTo>
                      <a:pt x="35655" y="103726"/>
                    </a:lnTo>
                    <a:lnTo>
                      <a:pt x="34802" y="103969"/>
                    </a:lnTo>
                    <a:lnTo>
                      <a:pt x="33974" y="104164"/>
                    </a:lnTo>
                    <a:lnTo>
                      <a:pt x="33098" y="104359"/>
                    </a:lnTo>
                    <a:lnTo>
                      <a:pt x="32245" y="104554"/>
                    </a:lnTo>
                    <a:lnTo>
                      <a:pt x="31368" y="104700"/>
                    </a:lnTo>
                    <a:lnTo>
                      <a:pt x="30273" y="104870"/>
                    </a:lnTo>
                    <a:lnTo>
                      <a:pt x="29152" y="105016"/>
                    </a:lnTo>
                    <a:lnTo>
                      <a:pt x="28032" y="105114"/>
                    </a:lnTo>
                    <a:lnTo>
                      <a:pt x="26887" y="105162"/>
                    </a:lnTo>
                    <a:lnTo>
                      <a:pt x="25743" y="105187"/>
                    </a:lnTo>
                    <a:lnTo>
                      <a:pt x="24598" y="105162"/>
                    </a:lnTo>
                    <a:lnTo>
                      <a:pt x="23429" y="105114"/>
                    </a:lnTo>
                    <a:lnTo>
                      <a:pt x="22284" y="105016"/>
                    </a:lnTo>
                    <a:lnTo>
                      <a:pt x="21115" y="104895"/>
                    </a:lnTo>
                    <a:lnTo>
                      <a:pt x="19971" y="104724"/>
                    </a:lnTo>
                    <a:lnTo>
                      <a:pt x="18826" y="104505"/>
                    </a:lnTo>
                    <a:lnTo>
                      <a:pt x="17681" y="104261"/>
                    </a:lnTo>
                    <a:lnTo>
                      <a:pt x="16561" y="103969"/>
                    </a:lnTo>
                    <a:lnTo>
                      <a:pt x="15441" y="103653"/>
                    </a:lnTo>
                    <a:lnTo>
                      <a:pt x="14345" y="103263"/>
                    </a:lnTo>
                    <a:lnTo>
                      <a:pt x="13273" y="102873"/>
                    </a:lnTo>
                    <a:lnTo>
                      <a:pt x="12202" y="102410"/>
                    </a:lnTo>
                    <a:lnTo>
                      <a:pt x="11154" y="101923"/>
                    </a:lnTo>
                    <a:lnTo>
                      <a:pt x="10131" y="101412"/>
                    </a:lnTo>
                    <a:lnTo>
                      <a:pt x="9133" y="100827"/>
                    </a:lnTo>
                    <a:lnTo>
                      <a:pt x="8183" y="100219"/>
                    </a:lnTo>
                    <a:lnTo>
                      <a:pt x="7233" y="99585"/>
                    </a:lnTo>
                    <a:lnTo>
                      <a:pt x="6332" y="98879"/>
                    </a:lnTo>
                    <a:lnTo>
                      <a:pt x="5455" y="98148"/>
                    </a:lnTo>
                    <a:lnTo>
                      <a:pt x="4627" y="97393"/>
                    </a:lnTo>
                    <a:lnTo>
                      <a:pt x="3824" y="96565"/>
                    </a:lnTo>
                    <a:lnTo>
                      <a:pt x="3458" y="96151"/>
                    </a:lnTo>
                    <a:lnTo>
                      <a:pt x="3069" y="95713"/>
                    </a:lnTo>
                    <a:lnTo>
                      <a:pt x="2728" y="95275"/>
                    </a:lnTo>
                    <a:lnTo>
                      <a:pt x="2362" y="94812"/>
                    </a:lnTo>
                    <a:lnTo>
                      <a:pt x="2021" y="94349"/>
                    </a:lnTo>
                    <a:lnTo>
                      <a:pt x="1705" y="93886"/>
                    </a:lnTo>
                    <a:lnTo>
                      <a:pt x="1388" y="93399"/>
                    </a:lnTo>
                    <a:lnTo>
                      <a:pt x="1096" y="92888"/>
                    </a:lnTo>
                    <a:lnTo>
                      <a:pt x="804" y="92401"/>
                    </a:lnTo>
                    <a:lnTo>
                      <a:pt x="511" y="91889"/>
                    </a:lnTo>
                    <a:lnTo>
                      <a:pt x="268" y="91354"/>
                    </a:lnTo>
                    <a:lnTo>
                      <a:pt x="0" y="90818"/>
                    </a:lnTo>
                    <a:lnTo>
                      <a:pt x="0" y="90818"/>
                    </a:lnTo>
                    <a:lnTo>
                      <a:pt x="463" y="91816"/>
                    </a:lnTo>
                    <a:lnTo>
                      <a:pt x="950" y="92791"/>
                    </a:lnTo>
                    <a:lnTo>
                      <a:pt x="1461" y="93740"/>
                    </a:lnTo>
                    <a:lnTo>
                      <a:pt x="1997" y="94690"/>
                    </a:lnTo>
                    <a:lnTo>
                      <a:pt x="2557" y="95591"/>
                    </a:lnTo>
                    <a:lnTo>
                      <a:pt x="3142" y="96468"/>
                    </a:lnTo>
                    <a:lnTo>
                      <a:pt x="3726" y="97320"/>
                    </a:lnTo>
                    <a:lnTo>
                      <a:pt x="4359" y="98148"/>
                    </a:lnTo>
                    <a:lnTo>
                      <a:pt x="4993" y="98952"/>
                    </a:lnTo>
                    <a:lnTo>
                      <a:pt x="5650" y="99707"/>
                    </a:lnTo>
                    <a:lnTo>
                      <a:pt x="6332" y="100462"/>
                    </a:lnTo>
                    <a:lnTo>
                      <a:pt x="7038" y="101193"/>
                    </a:lnTo>
                    <a:lnTo>
                      <a:pt x="7769" y="101875"/>
                    </a:lnTo>
                    <a:lnTo>
                      <a:pt x="8500" y="102532"/>
                    </a:lnTo>
                    <a:lnTo>
                      <a:pt x="9279" y="103165"/>
                    </a:lnTo>
                    <a:lnTo>
                      <a:pt x="10058" y="103774"/>
                    </a:lnTo>
                    <a:lnTo>
                      <a:pt x="10862" y="104359"/>
                    </a:lnTo>
                    <a:lnTo>
                      <a:pt x="11690" y="104895"/>
                    </a:lnTo>
                    <a:lnTo>
                      <a:pt x="12543" y="105406"/>
                    </a:lnTo>
                    <a:lnTo>
                      <a:pt x="13419" y="105893"/>
                    </a:lnTo>
                    <a:lnTo>
                      <a:pt x="14296" y="106356"/>
                    </a:lnTo>
                    <a:lnTo>
                      <a:pt x="15222" y="106770"/>
                    </a:lnTo>
                    <a:lnTo>
                      <a:pt x="16147" y="107160"/>
                    </a:lnTo>
                    <a:lnTo>
                      <a:pt x="17097" y="107500"/>
                    </a:lnTo>
                    <a:lnTo>
                      <a:pt x="18071" y="107841"/>
                    </a:lnTo>
                    <a:lnTo>
                      <a:pt x="19045" y="108134"/>
                    </a:lnTo>
                    <a:lnTo>
                      <a:pt x="20068" y="108377"/>
                    </a:lnTo>
                    <a:lnTo>
                      <a:pt x="21091" y="108596"/>
                    </a:lnTo>
                    <a:lnTo>
                      <a:pt x="22138" y="108791"/>
                    </a:lnTo>
                    <a:lnTo>
                      <a:pt x="23210" y="108962"/>
                    </a:lnTo>
                    <a:lnTo>
                      <a:pt x="24306" y="109084"/>
                    </a:lnTo>
                    <a:lnTo>
                      <a:pt x="25402" y="109157"/>
                    </a:lnTo>
                    <a:lnTo>
                      <a:pt x="26205" y="109205"/>
                    </a:lnTo>
                    <a:lnTo>
                      <a:pt x="27009" y="109230"/>
                    </a:lnTo>
                    <a:lnTo>
                      <a:pt x="28568" y="109230"/>
                    </a:lnTo>
                    <a:lnTo>
                      <a:pt x="29347" y="109205"/>
                    </a:lnTo>
                    <a:lnTo>
                      <a:pt x="30102" y="109181"/>
                    </a:lnTo>
                    <a:lnTo>
                      <a:pt x="30881" y="109132"/>
                    </a:lnTo>
                    <a:lnTo>
                      <a:pt x="31636" y="109059"/>
                    </a:lnTo>
                    <a:lnTo>
                      <a:pt x="33122" y="108889"/>
                    </a:lnTo>
                    <a:lnTo>
                      <a:pt x="34608" y="108669"/>
                    </a:lnTo>
                    <a:lnTo>
                      <a:pt x="36069" y="108377"/>
                    </a:lnTo>
                    <a:lnTo>
                      <a:pt x="37506" y="108061"/>
                    </a:lnTo>
                    <a:lnTo>
                      <a:pt x="38918" y="107671"/>
                    </a:lnTo>
                    <a:lnTo>
                      <a:pt x="40307" y="107257"/>
                    </a:lnTo>
                    <a:lnTo>
                      <a:pt x="41670" y="106770"/>
                    </a:lnTo>
                    <a:lnTo>
                      <a:pt x="43034" y="106258"/>
                    </a:lnTo>
                    <a:lnTo>
                      <a:pt x="44374" y="105674"/>
                    </a:lnTo>
                    <a:lnTo>
                      <a:pt x="45689" y="105065"/>
                    </a:lnTo>
                    <a:lnTo>
                      <a:pt x="47004" y="104432"/>
                    </a:lnTo>
                    <a:lnTo>
                      <a:pt x="48270" y="103726"/>
                    </a:lnTo>
                    <a:lnTo>
                      <a:pt x="49561" y="102995"/>
                    </a:lnTo>
                    <a:lnTo>
                      <a:pt x="50803" y="102240"/>
                    </a:lnTo>
                    <a:lnTo>
                      <a:pt x="52045" y="101436"/>
                    </a:lnTo>
                    <a:lnTo>
                      <a:pt x="53263" y="100608"/>
                    </a:lnTo>
                    <a:lnTo>
                      <a:pt x="54481" y="99731"/>
                    </a:lnTo>
                    <a:lnTo>
                      <a:pt x="55674" y="98855"/>
                    </a:lnTo>
                    <a:lnTo>
                      <a:pt x="56868" y="97929"/>
                    </a:lnTo>
                    <a:lnTo>
                      <a:pt x="58037" y="96955"/>
                    </a:lnTo>
                    <a:lnTo>
                      <a:pt x="59206" y="95981"/>
                    </a:lnTo>
                    <a:lnTo>
                      <a:pt x="60350" y="94982"/>
                    </a:lnTo>
                    <a:lnTo>
                      <a:pt x="61495" y="93960"/>
                    </a:lnTo>
                    <a:lnTo>
                      <a:pt x="62615" y="92912"/>
                    </a:lnTo>
                    <a:lnTo>
                      <a:pt x="63735" y="91841"/>
                    </a:lnTo>
                    <a:lnTo>
                      <a:pt x="64856" y="90769"/>
                    </a:lnTo>
                    <a:lnTo>
                      <a:pt x="65952" y="89649"/>
                    </a:lnTo>
                    <a:lnTo>
                      <a:pt x="67048" y="88529"/>
                    </a:lnTo>
                    <a:lnTo>
                      <a:pt x="69215" y="86264"/>
                    </a:lnTo>
                    <a:lnTo>
                      <a:pt x="71358" y="83950"/>
                    </a:lnTo>
                    <a:lnTo>
                      <a:pt x="73477" y="81588"/>
                    </a:lnTo>
                    <a:lnTo>
                      <a:pt x="75596" y="79225"/>
                    </a:lnTo>
                    <a:lnTo>
                      <a:pt x="79785" y="74500"/>
                    </a:lnTo>
                    <a:lnTo>
                      <a:pt x="81855" y="72138"/>
                    </a:lnTo>
                    <a:lnTo>
                      <a:pt x="83950" y="69824"/>
                    </a:lnTo>
                    <a:lnTo>
                      <a:pt x="86044" y="67560"/>
                    </a:lnTo>
                    <a:lnTo>
                      <a:pt x="88139" y="65343"/>
                    </a:lnTo>
                    <a:lnTo>
                      <a:pt x="89210" y="64247"/>
                    </a:lnTo>
                    <a:lnTo>
                      <a:pt x="90257" y="63176"/>
                    </a:lnTo>
                    <a:lnTo>
                      <a:pt x="91329" y="62153"/>
                    </a:lnTo>
                    <a:lnTo>
                      <a:pt x="92401" y="61106"/>
                    </a:lnTo>
                    <a:lnTo>
                      <a:pt x="93472" y="60107"/>
                    </a:lnTo>
                    <a:lnTo>
                      <a:pt x="94568" y="59133"/>
                    </a:lnTo>
                    <a:lnTo>
                      <a:pt x="95640" y="58183"/>
                    </a:lnTo>
                    <a:lnTo>
                      <a:pt x="96736" y="57258"/>
                    </a:lnTo>
                    <a:lnTo>
                      <a:pt x="97856" y="56357"/>
                    </a:lnTo>
                    <a:lnTo>
                      <a:pt x="98976" y="55504"/>
                    </a:lnTo>
                    <a:lnTo>
                      <a:pt x="100097" y="54676"/>
                    </a:lnTo>
                    <a:lnTo>
                      <a:pt x="101217" y="53872"/>
                    </a:lnTo>
                    <a:lnTo>
                      <a:pt x="102508" y="52996"/>
                    </a:lnTo>
                    <a:lnTo>
                      <a:pt x="103823" y="52168"/>
                    </a:lnTo>
                    <a:lnTo>
                      <a:pt x="105162" y="51364"/>
                    </a:lnTo>
                    <a:lnTo>
                      <a:pt x="106526" y="50585"/>
                    </a:lnTo>
                    <a:lnTo>
                      <a:pt x="107890" y="49854"/>
                    </a:lnTo>
                    <a:lnTo>
                      <a:pt x="109278" y="49148"/>
                    </a:lnTo>
                    <a:lnTo>
                      <a:pt x="110691" y="48490"/>
                    </a:lnTo>
                    <a:lnTo>
                      <a:pt x="112128" y="47881"/>
                    </a:lnTo>
                    <a:lnTo>
                      <a:pt x="113565" y="47297"/>
                    </a:lnTo>
                    <a:lnTo>
                      <a:pt x="115050" y="46785"/>
                    </a:lnTo>
                    <a:lnTo>
                      <a:pt x="116511" y="46298"/>
                    </a:lnTo>
                    <a:lnTo>
                      <a:pt x="118021" y="45860"/>
                    </a:lnTo>
                    <a:lnTo>
                      <a:pt x="119531" y="45470"/>
                    </a:lnTo>
                    <a:lnTo>
                      <a:pt x="121041" y="45154"/>
                    </a:lnTo>
                    <a:lnTo>
                      <a:pt x="121821" y="45007"/>
                    </a:lnTo>
                    <a:lnTo>
                      <a:pt x="122576" y="44886"/>
                    </a:lnTo>
                    <a:lnTo>
                      <a:pt x="123355" y="44764"/>
                    </a:lnTo>
                    <a:lnTo>
                      <a:pt x="124134" y="44667"/>
                    </a:lnTo>
                    <a:lnTo>
                      <a:pt x="125011" y="44569"/>
                    </a:lnTo>
                    <a:lnTo>
                      <a:pt x="125912" y="44520"/>
                    </a:lnTo>
                    <a:lnTo>
                      <a:pt x="126789" y="44472"/>
                    </a:lnTo>
                    <a:lnTo>
                      <a:pt x="127690" y="44472"/>
                    </a:lnTo>
                    <a:lnTo>
                      <a:pt x="128567" y="44496"/>
                    </a:lnTo>
                    <a:lnTo>
                      <a:pt x="129419" y="44520"/>
                    </a:lnTo>
                    <a:lnTo>
                      <a:pt x="130296" y="44593"/>
                    </a:lnTo>
                    <a:lnTo>
                      <a:pt x="131148" y="44667"/>
                    </a:lnTo>
                    <a:lnTo>
                      <a:pt x="132025" y="44764"/>
                    </a:lnTo>
                    <a:lnTo>
                      <a:pt x="132878" y="44886"/>
                    </a:lnTo>
                    <a:lnTo>
                      <a:pt x="133730" y="45032"/>
                    </a:lnTo>
                    <a:lnTo>
                      <a:pt x="134582" y="45178"/>
                    </a:lnTo>
                    <a:lnTo>
                      <a:pt x="136263" y="45519"/>
                    </a:lnTo>
                    <a:lnTo>
                      <a:pt x="137968" y="45933"/>
                    </a:lnTo>
                    <a:lnTo>
                      <a:pt x="139648" y="46347"/>
                    </a:lnTo>
                    <a:lnTo>
                      <a:pt x="141329" y="46810"/>
                    </a:lnTo>
                    <a:lnTo>
                      <a:pt x="144689" y="47760"/>
                    </a:lnTo>
                    <a:lnTo>
                      <a:pt x="146370" y="48247"/>
                    </a:lnTo>
                    <a:lnTo>
                      <a:pt x="148075" y="48709"/>
                    </a:lnTo>
                    <a:lnTo>
                      <a:pt x="149780" y="49148"/>
                    </a:lnTo>
                    <a:lnTo>
                      <a:pt x="151509" y="49537"/>
                    </a:lnTo>
                    <a:lnTo>
                      <a:pt x="152873" y="49830"/>
                    </a:lnTo>
                    <a:lnTo>
                      <a:pt x="154212" y="50024"/>
                    </a:lnTo>
                    <a:lnTo>
                      <a:pt x="154894" y="50122"/>
                    </a:lnTo>
                    <a:lnTo>
                      <a:pt x="155552" y="50195"/>
                    </a:lnTo>
                    <a:lnTo>
                      <a:pt x="156233" y="50244"/>
                    </a:lnTo>
                    <a:lnTo>
                      <a:pt x="156891" y="50292"/>
                    </a:lnTo>
                    <a:lnTo>
                      <a:pt x="157549" y="50317"/>
                    </a:lnTo>
                    <a:lnTo>
                      <a:pt x="158864" y="50317"/>
                    </a:lnTo>
                    <a:lnTo>
                      <a:pt x="159497" y="50292"/>
                    </a:lnTo>
                    <a:lnTo>
                      <a:pt x="160154" y="50268"/>
                    </a:lnTo>
                    <a:lnTo>
                      <a:pt x="160788" y="50195"/>
                    </a:lnTo>
                    <a:lnTo>
                      <a:pt x="161445" y="50122"/>
                    </a:lnTo>
                    <a:lnTo>
                      <a:pt x="162078" y="50049"/>
                    </a:lnTo>
                    <a:lnTo>
                      <a:pt x="162712" y="49927"/>
                    </a:lnTo>
                    <a:lnTo>
                      <a:pt x="163345" y="49805"/>
                    </a:lnTo>
                    <a:lnTo>
                      <a:pt x="163978" y="49684"/>
                    </a:lnTo>
                    <a:lnTo>
                      <a:pt x="164587" y="49513"/>
                    </a:lnTo>
                    <a:lnTo>
                      <a:pt x="165220" y="49343"/>
                    </a:lnTo>
                    <a:lnTo>
                      <a:pt x="165829" y="49148"/>
                    </a:lnTo>
                    <a:lnTo>
                      <a:pt x="166438" y="48929"/>
                    </a:lnTo>
                    <a:lnTo>
                      <a:pt x="167047" y="48709"/>
                    </a:lnTo>
                    <a:lnTo>
                      <a:pt x="167656" y="48466"/>
                    </a:lnTo>
                    <a:lnTo>
                      <a:pt x="168264" y="48198"/>
                    </a:lnTo>
                    <a:lnTo>
                      <a:pt x="168873" y="47930"/>
                    </a:lnTo>
                    <a:lnTo>
                      <a:pt x="169482" y="47613"/>
                    </a:lnTo>
                    <a:lnTo>
                      <a:pt x="170067" y="47297"/>
                    </a:lnTo>
                    <a:lnTo>
                      <a:pt x="170651" y="46956"/>
                    </a:lnTo>
                    <a:lnTo>
                      <a:pt x="171236" y="46591"/>
                    </a:lnTo>
                    <a:lnTo>
                      <a:pt x="171820" y="46225"/>
                    </a:lnTo>
                    <a:lnTo>
                      <a:pt x="172892" y="45470"/>
                    </a:lnTo>
                    <a:lnTo>
                      <a:pt x="173939" y="44691"/>
                    </a:lnTo>
                    <a:lnTo>
                      <a:pt x="174938" y="43863"/>
                    </a:lnTo>
                    <a:lnTo>
                      <a:pt x="175887" y="43010"/>
                    </a:lnTo>
                    <a:lnTo>
                      <a:pt x="176837" y="42134"/>
                    </a:lnTo>
                    <a:lnTo>
                      <a:pt x="177738" y="41233"/>
                    </a:lnTo>
                    <a:lnTo>
                      <a:pt x="178615" y="40283"/>
                    </a:lnTo>
                    <a:lnTo>
                      <a:pt x="179443" y="39333"/>
                    </a:lnTo>
                    <a:lnTo>
                      <a:pt x="180271" y="38359"/>
                    </a:lnTo>
                    <a:lnTo>
                      <a:pt x="181075" y="37360"/>
                    </a:lnTo>
                    <a:lnTo>
                      <a:pt x="181854" y="36337"/>
                    </a:lnTo>
                    <a:lnTo>
                      <a:pt x="182634" y="35315"/>
                    </a:lnTo>
                    <a:lnTo>
                      <a:pt x="183389" y="34267"/>
                    </a:lnTo>
                    <a:lnTo>
                      <a:pt x="184144" y="33196"/>
                    </a:lnTo>
                    <a:lnTo>
                      <a:pt x="185580" y="31053"/>
                    </a:lnTo>
                    <a:lnTo>
                      <a:pt x="188454" y="26742"/>
                    </a:lnTo>
                    <a:lnTo>
                      <a:pt x="189891" y="24574"/>
                    </a:lnTo>
                    <a:lnTo>
                      <a:pt x="191377" y="22455"/>
                    </a:lnTo>
                    <a:lnTo>
                      <a:pt x="192132" y="21408"/>
                    </a:lnTo>
                    <a:lnTo>
                      <a:pt x="192887" y="20361"/>
                    </a:lnTo>
                    <a:lnTo>
                      <a:pt x="193690" y="19338"/>
                    </a:lnTo>
                    <a:lnTo>
                      <a:pt x="194494" y="18340"/>
                    </a:lnTo>
                    <a:lnTo>
                      <a:pt x="195322" y="17365"/>
                    </a:lnTo>
                    <a:lnTo>
                      <a:pt x="196150" y="16391"/>
                    </a:lnTo>
                    <a:lnTo>
                      <a:pt x="197027" y="15466"/>
                    </a:lnTo>
                    <a:lnTo>
                      <a:pt x="197928" y="14540"/>
                    </a:lnTo>
                    <a:lnTo>
                      <a:pt x="198561" y="13956"/>
                    </a:lnTo>
                    <a:lnTo>
                      <a:pt x="199195" y="13371"/>
                    </a:lnTo>
                    <a:lnTo>
                      <a:pt x="199852" y="12811"/>
                    </a:lnTo>
                    <a:lnTo>
                      <a:pt x="200510" y="12275"/>
                    </a:lnTo>
                    <a:lnTo>
                      <a:pt x="201167" y="11740"/>
                    </a:lnTo>
                    <a:lnTo>
                      <a:pt x="201849" y="11228"/>
                    </a:lnTo>
                    <a:lnTo>
                      <a:pt x="202531" y="10741"/>
                    </a:lnTo>
                    <a:lnTo>
                      <a:pt x="203237" y="10278"/>
                    </a:lnTo>
                    <a:lnTo>
                      <a:pt x="203944" y="9816"/>
                    </a:lnTo>
                    <a:lnTo>
                      <a:pt x="204674" y="9377"/>
                    </a:lnTo>
                    <a:lnTo>
                      <a:pt x="205405" y="8963"/>
                    </a:lnTo>
                    <a:lnTo>
                      <a:pt x="206136" y="8549"/>
                    </a:lnTo>
                    <a:lnTo>
                      <a:pt x="206891" y="8160"/>
                    </a:lnTo>
                    <a:lnTo>
                      <a:pt x="207646" y="7794"/>
                    </a:lnTo>
                    <a:lnTo>
                      <a:pt x="208401" y="7453"/>
                    </a:lnTo>
                    <a:lnTo>
                      <a:pt x="209180" y="7112"/>
                    </a:lnTo>
                    <a:lnTo>
                      <a:pt x="209959" y="6796"/>
                    </a:lnTo>
                    <a:lnTo>
                      <a:pt x="210739" y="6503"/>
                    </a:lnTo>
                    <a:lnTo>
                      <a:pt x="211518" y="6211"/>
                    </a:lnTo>
                    <a:lnTo>
                      <a:pt x="212322" y="5968"/>
                    </a:lnTo>
                    <a:lnTo>
                      <a:pt x="213125" y="5700"/>
                    </a:lnTo>
                    <a:lnTo>
                      <a:pt x="213953" y="5481"/>
                    </a:lnTo>
                    <a:lnTo>
                      <a:pt x="214757" y="5261"/>
                    </a:lnTo>
                    <a:lnTo>
                      <a:pt x="215585" y="5067"/>
                    </a:lnTo>
                    <a:lnTo>
                      <a:pt x="216413" y="4872"/>
                    </a:lnTo>
                    <a:lnTo>
                      <a:pt x="217241" y="4701"/>
                    </a:lnTo>
                    <a:lnTo>
                      <a:pt x="218069" y="4555"/>
                    </a:lnTo>
                    <a:lnTo>
                      <a:pt x="218922" y="4433"/>
                    </a:lnTo>
                    <a:lnTo>
                      <a:pt x="219774" y="4312"/>
                    </a:lnTo>
                    <a:lnTo>
                      <a:pt x="220626" y="4214"/>
                    </a:lnTo>
                    <a:lnTo>
                      <a:pt x="221479" y="4117"/>
                    </a:lnTo>
                    <a:lnTo>
                      <a:pt x="222331" y="4068"/>
                    </a:lnTo>
                    <a:lnTo>
                      <a:pt x="223403" y="3995"/>
                    </a:lnTo>
                    <a:lnTo>
                      <a:pt x="224450" y="3946"/>
                    </a:lnTo>
                    <a:lnTo>
                      <a:pt x="226545" y="3946"/>
                    </a:lnTo>
                    <a:lnTo>
                      <a:pt x="227592" y="3971"/>
                    </a:lnTo>
                    <a:lnTo>
                      <a:pt x="228615" y="4019"/>
                    </a:lnTo>
                    <a:lnTo>
                      <a:pt x="229638" y="4092"/>
                    </a:lnTo>
                    <a:lnTo>
                      <a:pt x="230660" y="4190"/>
                    </a:lnTo>
                    <a:lnTo>
                      <a:pt x="231683" y="4312"/>
                    </a:lnTo>
                    <a:lnTo>
                      <a:pt x="232682" y="4458"/>
                    </a:lnTo>
                    <a:lnTo>
                      <a:pt x="233705" y="4604"/>
                    </a:lnTo>
                    <a:lnTo>
                      <a:pt x="234703" y="4799"/>
                    </a:lnTo>
                    <a:lnTo>
                      <a:pt x="235677" y="4993"/>
                    </a:lnTo>
                    <a:lnTo>
                      <a:pt x="236676" y="5213"/>
                    </a:lnTo>
                    <a:lnTo>
                      <a:pt x="237650" y="5432"/>
                    </a:lnTo>
                    <a:lnTo>
                      <a:pt x="238624" y="5700"/>
                    </a:lnTo>
                    <a:lnTo>
                      <a:pt x="239598" y="5968"/>
                    </a:lnTo>
                    <a:lnTo>
                      <a:pt x="240573" y="6260"/>
                    </a:lnTo>
                    <a:lnTo>
                      <a:pt x="241522" y="6577"/>
                    </a:lnTo>
                    <a:lnTo>
                      <a:pt x="242472" y="6893"/>
                    </a:lnTo>
                    <a:lnTo>
                      <a:pt x="243422" y="7234"/>
                    </a:lnTo>
                    <a:lnTo>
                      <a:pt x="244372" y="7599"/>
                    </a:lnTo>
                    <a:lnTo>
                      <a:pt x="245297" y="7965"/>
                    </a:lnTo>
                    <a:lnTo>
                      <a:pt x="246223" y="8354"/>
                    </a:lnTo>
                    <a:lnTo>
                      <a:pt x="247148" y="8768"/>
                    </a:lnTo>
                    <a:lnTo>
                      <a:pt x="248074" y="9182"/>
                    </a:lnTo>
                    <a:lnTo>
                      <a:pt x="248999" y="9621"/>
                    </a:lnTo>
                    <a:lnTo>
                      <a:pt x="249900" y="10059"/>
                    </a:lnTo>
                    <a:lnTo>
                      <a:pt x="251703" y="10985"/>
                    </a:lnTo>
                    <a:lnTo>
                      <a:pt x="253480" y="11983"/>
                    </a:lnTo>
                    <a:lnTo>
                      <a:pt x="255234" y="13006"/>
                    </a:lnTo>
                    <a:lnTo>
                      <a:pt x="256963" y="14102"/>
                    </a:lnTo>
                    <a:lnTo>
                      <a:pt x="258692" y="15222"/>
                    </a:lnTo>
                    <a:lnTo>
                      <a:pt x="260373" y="16391"/>
                    </a:lnTo>
                    <a:lnTo>
                      <a:pt x="262053" y="17585"/>
                    </a:lnTo>
                    <a:lnTo>
                      <a:pt x="263709" y="18827"/>
                    </a:lnTo>
                    <a:lnTo>
                      <a:pt x="265341" y="20069"/>
                    </a:lnTo>
                    <a:lnTo>
                      <a:pt x="266948" y="21360"/>
                    </a:lnTo>
                    <a:lnTo>
                      <a:pt x="268532" y="22675"/>
                    </a:lnTo>
                    <a:lnTo>
                      <a:pt x="270115" y="24014"/>
                    </a:lnTo>
                    <a:lnTo>
                      <a:pt x="271673" y="25378"/>
                    </a:lnTo>
                    <a:lnTo>
                      <a:pt x="273208" y="26742"/>
                    </a:lnTo>
                    <a:lnTo>
                      <a:pt x="274718" y="28106"/>
                    </a:lnTo>
                    <a:lnTo>
                      <a:pt x="276203" y="29518"/>
                    </a:lnTo>
                    <a:lnTo>
                      <a:pt x="277689" y="30906"/>
                    </a:lnTo>
                    <a:lnTo>
                      <a:pt x="279150" y="32295"/>
                    </a:lnTo>
                    <a:lnTo>
                      <a:pt x="278906" y="31759"/>
                    </a:lnTo>
                    <a:lnTo>
                      <a:pt x="278639" y="31223"/>
                    </a:lnTo>
                    <a:lnTo>
                      <a:pt x="278054" y="30127"/>
                    </a:lnTo>
                    <a:lnTo>
                      <a:pt x="277396" y="29080"/>
                    </a:lnTo>
                    <a:lnTo>
                      <a:pt x="276715" y="28008"/>
                    </a:lnTo>
                    <a:lnTo>
                      <a:pt x="275960" y="26961"/>
                    </a:lnTo>
                    <a:lnTo>
                      <a:pt x="275180" y="25938"/>
                    </a:lnTo>
                    <a:lnTo>
                      <a:pt x="274328" y="24915"/>
                    </a:lnTo>
                    <a:lnTo>
                      <a:pt x="273451" y="23917"/>
                    </a:lnTo>
                    <a:lnTo>
                      <a:pt x="272526" y="22918"/>
                    </a:lnTo>
                    <a:lnTo>
                      <a:pt x="271576" y="21944"/>
                    </a:lnTo>
                    <a:lnTo>
                      <a:pt x="270577" y="20970"/>
                    </a:lnTo>
                    <a:lnTo>
                      <a:pt x="269530" y="20020"/>
                    </a:lnTo>
                    <a:lnTo>
                      <a:pt x="268483" y="19095"/>
                    </a:lnTo>
                    <a:lnTo>
                      <a:pt x="267387" y="18169"/>
                    </a:lnTo>
                    <a:lnTo>
                      <a:pt x="266291" y="17268"/>
                    </a:lnTo>
                    <a:lnTo>
                      <a:pt x="265171" y="16391"/>
                    </a:lnTo>
                    <a:lnTo>
                      <a:pt x="264026" y="15539"/>
                    </a:lnTo>
                    <a:lnTo>
                      <a:pt x="262857" y="14686"/>
                    </a:lnTo>
                    <a:lnTo>
                      <a:pt x="261688" y="13883"/>
                    </a:lnTo>
                    <a:lnTo>
                      <a:pt x="260495" y="13079"/>
                    </a:lnTo>
                    <a:lnTo>
                      <a:pt x="259326" y="12275"/>
                    </a:lnTo>
                    <a:lnTo>
                      <a:pt x="258132" y="11520"/>
                    </a:lnTo>
                    <a:lnTo>
                      <a:pt x="256939" y="10790"/>
                    </a:lnTo>
                    <a:lnTo>
                      <a:pt x="255745" y="10084"/>
                    </a:lnTo>
                    <a:lnTo>
                      <a:pt x="254552" y="9377"/>
                    </a:lnTo>
                    <a:lnTo>
                      <a:pt x="253383" y="8720"/>
                    </a:lnTo>
                    <a:lnTo>
                      <a:pt x="252214" y="8086"/>
                    </a:lnTo>
                    <a:lnTo>
                      <a:pt x="251069" y="7453"/>
                    </a:lnTo>
                    <a:lnTo>
                      <a:pt x="249949" y="6869"/>
                    </a:lnTo>
                    <a:lnTo>
                      <a:pt x="248829" y="6309"/>
                    </a:lnTo>
                    <a:lnTo>
                      <a:pt x="246661" y="5261"/>
                    </a:lnTo>
                    <a:lnTo>
                      <a:pt x="245030" y="4531"/>
                    </a:lnTo>
                    <a:lnTo>
                      <a:pt x="243349" y="3849"/>
                    </a:lnTo>
                    <a:lnTo>
                      <a:pt x="241669" y="3191"/>
                    </a:lnTo>
                    <a:lnTo>
                      <a:pt x="239964" y="2607"/>
                    </a:lnTo>
                    <a:lnTo>
                      <a:pt x="238235" y="2095"/>
                    </a:lnTo>
                    <a:lnTo>
                      <a:pt x="237382" y="1852"/>
                    </a:lnTo>
                    <a:lnTo>
                      <a:pt x="236505" y="1608"/>
                    </a:lnTo>
                    <a:lnTo>
                      <a:pt x="235629" y="1389"/>
                    </a:lnTo>
                    <a:lnTo>
                      <a:pt x="234752" y="1194"/>
                    </a:lnTo>
                    <a:lnTo>
                      <a:pt x="233875" y="1024"/>
                    </a:lnTo>
                    <a:lnTo>
                      <a:pt x="232998" y="853"/>
                    </a:lnTo>
                    <a:lnTo>
                      <a:pt x="232122" y="683"/>
                    </a:lnTo>
                    <a:lnTo>
                      <a:pt x="231245" y="537"/>
                    </a:lnTo>
                    <a:lnTo>
                      <a:pt x="230344" y="415"/>
                    </a:lnTo>
                    <a:lnTo>
                      <a:pt x="229467" y="317"/>
                    </a:lnTo>
                    <a:lnTo>
                      <a:pt x="228566" y="220"/>
                    </a:lnTo>
                    <a:lnTo>
                      <a:pt x="227665" y="147"/>
                    </a:lnTo>
                    <a:lnTo>
                      <a:pt x="226764" y="74"/>
                    </a:lnTo>
                    <a:lnTo>
                      <a:pt x="225887" y="25"/>
                    </a:lnTo>
                    <a:lnTo>
                      <a:pt x="2249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>
                <a:off x="313600" y="1489400"/>
                <a:ext cx="6978775" cy="2730725"/>
              </a:xfrm>
              <a:custGeom>
                <a:avLst/>
                <a:gdLst/>
                <a:ahLst/>
                <a:cxnLst/>
                <a:rect l="l" t="t" r="r" b="b"/>
                <a:pathLst>
                  <a:path w="279151" h="109229" extrusionOk="0">
                    <a:moveTo>
                      <a:pt x="223185" y="0"/>
                    </a:moveTo>
                    <a:lnTo>
                      <a:pt x="222283" y="24"/>
                    </a:lnTo>
                    <a:lnTo>
                      <a:pt x="221382" y="49"/>
                    </a:lnTo>
                    <a:lnTo>
                      <a:pt x="220481" y="122"/>
                    </a:lnTo>
                    <a:lnTo>
                      <a:pt x="219580" y="195"/>
                    </a:lnTo>
                    <a:lnTo>
                      <a:pt x="218679" y="268"/>
                    </a:lnTo>
                    <a:lnTo>
                      <a:pt x="217875" y="365"/>
                    </a:lnTo>
                    <a:lnTo>
                      <a:pt x="217072" y="487"/>
                    </a:lnTo>
                    <a:lnTo>
                      <a:pt x="216268" y="609"/>
                    </a:lnTo>
                    <a:lnTo>
                      <a:pt x="215464" y="755"/>
                    </a:lnTo>
                    <a:lnTo>
                      <a:pt x="214685" y="925"/>
                    </a:lnTo>
                    <a:lnTo>
                      <a:pt x="213881" y="1096"/>
                    </a:lnTo>
                    <a:lnTo>
                      <a:pt x="213102" y="1266"/>
                    </a:lnTo>
                    <a:lnTo>
                      <a:pt x="212322" y="1486"/>
                    </a:lnTo>
                    <a:lnTo>
                      <a:pt x="211567" y="1680"/>
                    </a:lnTo>
                    <a:lnTo>
                      <a:pt x="210788" y="1924"/>
                    </a:lnTo>
                    <a:lnTo>
                      <a:pt x="210033" y="2168"/>
                    </a:lnTo>
                    <a:lnTo>
                      <a:pt x="209278" y="2435"/>
                    </a:lnTo>
                    <a:lnTo>
                      <a:pt x="208523" y="2703"/>
                    </a:lnTo>
                    <a:lnTo>
                      <a:pt x="207793" y="2996"/>
                    </a:lnTo>
                    <a:lnTo>
                      <a:pt x="207062" y="3312"/>
                    </a:lnTo>
                    <a:lnTo>
                      <a:pt x="206331" y="3629"/>
                    </a:lnTo>
                    <a:lnTo>
                      <a:pt x="205601" y="3970"/>
                    </a:lnTo>
                    <a:lnTo>
                      <a:pt x="204894" y="4311"/>
                    </a:lnTo>
                    <a:lnTo>
                      <a:pt x="204188" y="4700"/>
                    </a:lnTo>
                    <a:lnTo>
                      <a:pt x="203506" y="5066"/>
                    </a:lnTo>
                    <a:lnTo>
                      <a:pt x="202800" y="5480"/>
                    </a:lnTo>
                    <a:lnTo>
                      <a:pt x="202142" y="5894"/>
                    </a:lnTo>
                    <a:lnTo>
                      <a:pt x="201460" y="6332"/>
                    </a:lnTo>
                    <a:lnTo>
                      <a:pt x="200803" y="6771"/>
                    </a:lnTo>
                    <a:lnTo>
                      <a:pt x="200145" y="7233"/>
                    </a:lnTo>
                    <a:lnTo>
                      <a:pt x="199512" y="7696"/>
                    </a:lnTo>
                    <a:lnTo>
                      <a:pt x="198879" y="8207"/>
                    </a:lnTo>
                    <a:lnTo>
                      <a:pt x="198246" y="8719"/>
                    </a:lnTo>
                    <a:lnTo>
                      <a:pt x="197637" y="9230"/>
                    </a:lnTo>
                    <a:lnTo>
                      <a:pt x="197028" y="9766"/>
                    </a:lnTo>
                    <a:lnTo>
                      <a:pt x="196443" y="10326"/>
                    </a:lnTo>
                    <a:lnTo>
                      <a:pt x="195859" y="10911"/>
                    </a:lnTo>
                    <a:lnTo>
                      <a:pt x="194909" y="11909"/>
                    </a:lnTo>
                    <a:lnTo>
                      <a:pt x="193984" y="12932"/>
                    </a:lnTo>
                    <a:lnTo>
                      <a:pt x="193083" y="13979"/>
                    </a:lnTo>
                    <a:lnTo>
                      <a:pt x="192206" y="15051"/>
                    </a:lnTo>
                    <a:lnTo>
                      <a:pt x="191353" y="16147"/>
                    </a:lnTo>
                    <a:lnTo>
                      <a:pt x="190525" y="17267"/>
                    </a:lnTo>
                    <a:lnTo>
                      <a:pt x="189697" y="18412"/>
                    </a:lnTo>
                    <a:lnTo>
                      <a:pt x="188894" y="19581"/>
                    </a:lnTo>
                    <a:lnTo>
                      <a:pt x="187311" y="21919"/>
                    </a:lnTo>
                    <a:lnTo>
                      <a:pt x="185727" y="24281"/>
                    </a:lnTo>
                    <a:lnTo>
                      <a:pt x="184169" y="26668"/>
                    </a:lnTo>
                    <a:lnTo>
                      <a:pt x="182586" y="29006"/>
                    </a:lnTo>
                    <a:lnTo>
                      <a:pt x="181782" y="30175"/>
                    </a:lnTo>
                    <a:lnTo>
                      <a:pt x="180954" y="31320"/>
                    </a:lnTo>
                    <a:lnTo>
                      <a:pt x="180102" y="32440"/>
                    </a:lnTo>
                    <a:lnTo>
                      <a:pt x="179249" y="33560"/>
                    </a:lnTo>
                    <a:lnTo>
                      <a:pt x="178372" y="34632"/>
                    </a:lnTo>
                    <a:lnTo>
                      <a:pt x="177471" y="35703"/>
                    </a:lnTo>
                    <a:lnTo>
                      <a:pt x="176546" y="36726"/>
                    </a:lnTo>
                    <a:lnTo>
                      <a:pt x="175596" y="37725"/>
                    </a:lnTo>
                    <a:lnTo>
                      <a:pt x="174598" y="38699"/>
                    </a:lnTo>
                    <a:lnTo>
                      <a:pt x="173575" y="39624"/>
                    </a:lnTo>
                    <a:lnTo>
                      <a:pt x="172527" y="40525"/>
                    </a:lnTo>
                    <a:lnTo>
                      <a:pt x="171992" y="40940"/>
                    </a:lnTo>
                    <a:lnTo>
                      <a:pt x="171431" y="41354"/>
                    </a:lnTo>
                    <a:lnTo>
                      <a:pt x="170871" y="41768"/>
                    </a:lnTo>
                    <a:lnTo>
                      <a:pt x="170287" y="42157"/>
                    </a:lnTo>
                    <a:lnTo>
                      <a:pt x="169702" y="42547"/>
                    </a:lnTo>
                    <a:lnTo>
                      <a:pt x="169093" y="42912"/>
                    </a:lnTo>
                    <a:lnTo>
                      <a:pt x="168485" y="43278"/>
                    </a:lnTo>
                    <a:lnTo>
                      <a:pt x="167876" y="43618"/>
                    </a:lnTo>
                    <a:lnTo>
                      <a:pt x="167243" y="43935"/>
                    </a:lnTo>
                    <a:lnTo>
                      <a:pt x="166585" y="44252"/>
                    </a:lnTo>
                    <a:lnTo>
                      <a:pt x="165976" y="44544"/>
                    </a:lnTo>
                    <a:lnTo>
                      <a:pt x="165367" y="44787"/>
                    </a:lnTo>
                    <a:lnTo>
                      <a:pt x="164734" y="45031"/>
                    </a:lnTo>
                    <a:lnTo>
                      <a:pt x="164125" y="45250"/>
                    </a:lnTo>
                    <a:lnTo>
                      <a:pt x="163516" y="45445"/>
                    </a:lnTo>
                    <a:lnTo>
                      <a:pt x="162907" y="45616"/>
                    </a:lnTo>
                    <a:lnTo>
                      <a:pt x="162274" y="45762"/>
                    </a:lnTo>
                    <a:lnTo>
                      <a:pt x="161665" y="45883"/>
                    </a:lnTo>
                    <a:lnTo>
                      <a:pt x="161057" y="46005"/>
                    </a:lnTo>
                    <a:lnTo>
                      <a:pt x="160448" y="46103"/>
                    </a:lnTo>
                    <a:lnTo>
                      <a:pt x="159839" y="46176"/>
                    </a:lnTo>
                    <a:lnTo>
                      <a:pt x="159206" y="46224"/>
                    </a:lnTo>
                    <a:lnTo>
                      <a:pt x="158597" y="46273"/>
                    </a:lnTo>
                    <a:lnTo>
                      <a:pt x="157988" y="46297"/>
                    </a:lnTo>
                    <a:lnTo>
                      <a:pt x="157379" y="46322"/>
                    </a:lnTo>
                    <a:lnTo>
                      <a:pt x="156770" y="46322"/>
                    </a:lnTo>
                    <a:lnTo>
                      <a:pt x="155552" y="46273"/>
                    </a:lnTo>
                    <a:lnTo>
                      <a:pt x="154310" y="46176"/>
                    </a:lnTo>
                    <a:lnTo>
                      <a:pt x="153093" y="46030"/>
                    </a:lnTo>
                    <a:lnTo>
                      <a:pt x="151875" y="45835"/>
                    </a:lnTo>
                    <a:lnTo>
                      <a:pt x="150657" y="45616"/>
                    </a:lnTo>
                    <a:lnTo>
                      <a:pt x="149439" y="45372"/>
                    </a:lnTo>
                    <a:lnTo>
                      <a:pt x="148222" y="45080"/>
                    </a:lnTo>
                    <a:lnTo>
                      <a:pt x="147004" y="44763"/>
                    </a:lnTo>
                    <a:lnTo>
                      <a:pt x="145786" y="44447"/>
                    </a:lnTo>
                    <a:lnTo>
                      <a:pt x="144569" y="44106"/>
                    </a:lnTo>
                    <a:lnTo>
                      <a:pt x="142109" y="43399"/>
                    </a:lnTo>
                    <a:lnTo>
                      <a:pt x="139673" y="42693"/>
                    </a:lnTo>
                    <a:lnTo>
                      <a:pt x="138431" y="42352"/>
                    </a:lnTo>
                    <a:lnTo>
                      <a:pt x="137214" y="42011"/>
                    </a:lnTo>
                    <a:lnTo>
                      <a:pt x="135996" y="41694"/>
                    </a:lnTo>
                    <a:lnTo>
                      <a:pt x="134754" y="41427"/>
                    </a:lnTo>
                    <a:lnTo>
                      <a:pt x="133536" y="41159"/>
                    </a:lnTo>
                    <a:lnTo>
                      <a:pt x="132294" y="40940"/>
                    </a:lnTo>
                    <a:lnTo>
                      <a:pt x="131052" y="40745"/>
                    </a:lnTo>
                    <a:lnTo>
                      <a:pt x="129834" y="40599"/>
                    </a:lnTo>
                    <a:lnTo>
                      <a:pt x="128592" y="40501"/>
                    </a:lnTo>
                    <a:lnTo>
                      <a:pt x="127350" y="40452"/>
                    </a:lnTo>
                    <a:lnTo>
                      <a:pt x="126303" y="40452"/>
                    </a:lnTo>
                    <a:lnTo>
                      <a:pt x="125256" y="40477"/>
                    </a:lnTo>
                    <a:lnTo>
                      <a:pt x="124233" y="40525"/>
                    </a:lnTo>
                    <a:lnTo>
                      <a:pt x="123210" y="40599"/>
                    </a:lnTo>
                    <a:lnTo>
                      <a:pt x="122187" y="40696"/>
                    </a:lnTo>
                    <a:lnTo>
                      <a:pt x="121188" y="40818"/>
                    </a:lnTo>
                    <a:lnTo>
                      <a:pt x="120190" y="40988"/>
                    </a:lnTo>
                    <a:lnTo>
                      <a:pt x="119191" y="41159"/>
                    </a:lnTo>
                    <a:lnTo>
                      <a:pt x="118217" y="41354"/>
                    </a:lnTo>
                    <a:lnTo>
                      <a:pt x="117243" y="41573"/>
                    </a:lnTo>
                    <a:lnTo>
                      <a:pt x="116269" y="41816"/>
                    </a:lnTo>
                    <a:lnTo>
                      <a:pt x="115319" y="42084"/>
                    </a:lnTo>
                    <a:lnTo>
                      <a:pt x="114369" y="42352"/>
                    </a:lnTo>
                    <a:lnTo>
                      <a:pt x="113444" y="42669"/>
                    </a:lnTo>
                    <a:lnTo>
                      <a:pt x="112494" y="43010"/>
                    </a:lnTo>
                    <a:lnTo>
                      <a:pt x="111568" y="43351"/>
                    </a:lnTo>
                    <a:lnTo>
                      <a:pt x="110643" y="43716"/>
                    </a:lnTo>
                    <a:lnTo>
                      <a:pt x="109742" y="44106"/>
                    </a:lnTo>
                    <a:lnTo>
                      <a:pt x="108841" y="44495"/>
                    </a:lnTo>
                    <a:lnTo>
                      <a:pt x="107940" y="44934"/>
                    </a:lnTo>
                    <a:lnTo>
                      <a:pt x="107063" y="45372"/>
                    </a:lnTo>
                    <a:lnTo>
                      <a:pt x="106162" y="45835"/>
                    </a:lnTo>
                    <a:lnTo>
                      <a:pt x="105309" y="46297"/>
                    </a:lnTo>
                    <a:lnTo>
                      <a:pt x="104433" y="46785"/>
                    </a:lnTo>
                    <a:lnTo>
                      <a:pt x="103580" y="47296"/>
                    </a:lnTo>
                    <a:lnTo>
                      <a:pt x="102728" y="47807"/>
                    </a:lnTo>
                    <a:lnTo>
                      <a:pt x="101875" y="48343"/>
                    </a:lnTo>
                    <a:lnTo>
                      <a:pt x="101023" y="48903"/>
                    </a:lnTo>
                    <a:lnTo>
                      <a:pt x="100195" y="49463"/>
                    </a:lnTo>
                    <a:lnTo>
                      <a:pt x="99367" y="50048"/>
                    </a:lnTo>
                    <a:lnTo>
                      <a:pt x="97735" y="51217"/>
                    </a:lnTo>
                    <a:lnTo>
                      <a:pt x="96128" y="52459"/>
                    </a:lnTo>
                    <a:lnTo>
                      <a:pt x="94545" y="53725"/>
                    </a:lnTo>
                    <a:lnTo>
                      <a:pt x="92986" y="55041"/>
                    </a:lnTo>
                    <a:lnTo>
                      <a:pt x="91452" y="56404"/>
                    </a:lnTo>
                    <a:lnTo>
                      <a:pt x="89942" y="57768"/>
                    </a:lnTo>
                    <a:lnTo>
                      <a:pt x="88456" y="59181"/>
                    </a:lnTo>
                    <a:lnTo>
                      <a:pt x="86995" y="60618"/>
                    </a:lnTo>
                    <a:lnTo>
                      <a:pt x="85558" y="62055"/>
                    </a:lnTo>
                    <a:lnTo>
                      <a:pt x="84145" y="63516"/>
                    </a:lnTo>
                    <a:lnTo>
                      <a:pt x="82757" y="65001"/>
                    </a:lnTo>
                    <a:lnTo>
                      <a:pt x="81369" y="66463"/>
                    </a:lnTo>
                    <a:lnTo>
                      <a:pt x="80005" y="67948"/>
                    </a:lnTo>
                    <a:lnTo>
                      <a:pt x="77350" y="70895"/>
                    </a:lnTo>
                    <a:lnTo>
                      <a:pt x="74769" y="73818"/>
                    </a:lnTo>
                    <a:lnTo>
                      <a:pt x="72553" y="76302"/>
                    </a:lnTo>
                    <a:lnTo>
                      <a:pt x="70312" y="78810"/>
                    </a:lnTo>
                    <a:lnTo>
                      <a:pt x="67998" y="81319"/>
                    </a:lnTo>
                    <a:lnTo>
                      <a:pt x="66829" y="82561"/>
                    </a:lnTo>
                    <a:lnTo>
                      <a:pt x="65636" y="83779"/>
                    </a:lnTo>
                    <a:lnTo>
                      <a:pt x="64443" y="84996"/>
                    </a:lnTo>
                    <a:lnTo>
                      <a:pt x="63225" y="86214"/>
                    </a:lnTo>
                    <a:lnTo>
                      <a:pt x="61983" y="87407"/>
                    </a:lnTo>
                    <a:lnTo>
                      <a:pt x="60741" y="88576"/>
                    </a:lnTo>
                    <a:lnTo>
                      <a:pt x="59450" y="89721"/>
                    </a:lnTo>
                    <a:lnTo>
                      <a:pt x="58184" y="90841"/>
                    </a:lnTo>
                    <a:lnTo>
                      <a:pt x="56868" y="91962"/>
                    </a:lnTo>
                    <a:lnTo>
                      <a:pt x="55553" y="93033"/>
                    </a:lnTo>
                    <a:lnTo>
                      <a:pt x="54214" y="94080"/>
                    </a:lnTo>
                    <a:lnTo>
                      <a:pt x="52850" y="95103"/>
                    </a:lnTo>
                    <a:lnTo>
                      <a:pt x="51462" y="96078"/>
                    </a:lnTo>
                    <a:lnTo>
                      <a:pt x="50049" y="97027"/>
                    </a:lnTo>
                    <a:lnTo>
                      <a:pt x="48637" y="97928"/>
                    </a:lnTo>
                    <a:lnTo>
                      <a:pt x="47175" y="98805"/>
                    </a:lnTo>
                    <a:lnTo>
                      <a:pt x="45714" y="99633"/>
                    </a:lnTo>
                    <a:lnTo>
                      <a:pt x="44229" y="100413"/>
                    </a:lnTo>
                    <a:lnTo>
                      <a:pt x="42694" y="101143"/>
                    </a:lnTo>
                    <a:lnTo>
                      <a:pt x="41160" y="101825"/>
                    </a:lnTo>
                    <a:lnTo>
                      <a:pt x="40381" y="102142"/>
                    </a:lnTo>
                    <a:lnTo>
                      <a:pt x="39601" y="102434"/>
                    </a:lnTo>
                    <a:lnTo>
                      <a:pt x="38797" y="102726"/>
                    </a:lnTo>
                    <a:lnTo>
                      <a:pt x="37994" y="103018"/>
                    </a:lnTo>
                    <a:lnTo>
                      <a:pt x="37190" y="103286"/>
                    </a:lnTo>
                    <a:lnTo>
                      <a:pt x="36386" y="103530"/>
                    </a:lnTo>
                    <a:lnTo>
                      <a:pt x="35558" y="103773"/>
                    </a:lnTo>
                    <a:lnTo>
                      <a:pt x="34730" y="103993"/>
                    </a:lnTo>
                    <a:lnTo>
                      <a:pt x="33902" y="104187"/>
                    </a:lnTo>
                    <a:lnTo>
                      <a:pt x="33074" y="104382"/>
                    </a:lnTo>
                    <a:lnTo>
                      <a:pt x="32222" y="104553"/>
                    </a:lnTo>
                    <a:lnTo>
                      <a:pt x="31369" y="104723"/>
                    </a:lnTo>
                    <a:lnTo>
                      <a:pt x="30273" y="104894"/>
                    </a:lnTo>
                    <a:lnTo>
                      <a:pt x="29153" y="105016"/>
                    </a:lnTo>
                    <a:lnTo>
                      <a:pt x="28033" y="105113"/>
                    </a:lnTo>
                    <a:lnTo>
                      <a:pt x="26888" y="105186"/>
                    </a:lnTo>
                    <a:lnTo>
                      <a:pt x="24599" y="105186"/>
                    </a:lnTo>
                    <a:lnTo>
                      <a:pt x="23430" y="105113"/>
                    </a:lnTo>
                    <a:lnTo>
                      <a:pt x="22285" y="105040"/>
                    </a:lnTo>
                    <a:lnTo>
                      <a:pt x="21116" y="104894"/>
                    </a:lnTo>
                    <a:lnTo>
                      <a:pt x="19972" y="104723"/>
                    </a:lnTo>
                    <a:lnTo>
                      <a:pt x="18827" y="104504"/>
                    </a:lnTo>
                    <a:lnTo>
                      <a:pt x="17682" y="104261"/>
                    </a:lnTo>
                    <a:lnTo>
                      <a:pt x="16562" y="103968"/>
                    </a:lnTo>
                    <a:lnTo>
                      <a:pt x="15442" y="103652"/>
                    </a:lnTo>
                    <a:lnTo>
                      <a:pt x="14346" y="103286"/>
                    </a:lnTo>
                    <a:lnTo>
                      <a:pt x="13274" y="102872"/>
                    </a:lnTo>
                    <a:lnTo>
                      <a:pt x="12202" y="102434"/>
                    </a:lnTo>
                    <a:lnTo>
                      <a:pt x="11155" y="101947"/>
                    </a:lnTo>
                    <a:lnTo>
                      <a:pt x="10132" y="101411"/>
                    </a:lnTo>
                    <a:lnTo>
                      <a:pt x="9134" y="100851"/>
                    </a:lnTo>
                    <a:lnTo>
                      <a:pt x="8184" y="100242"/>
                    </a:lnTo>
                    <a:lnTo>
                      <a:pt x="7234" y="99585"/>
                    </a:lnTo>
                    <a:lnTo>
                      <a:pt x="6333" y="98903"/>
                    </a:lnTo>
                    <a:lnTo>
                      <a:pt x="5456" y="98172"/>
                    </a:lnTo>
                    <a:lnTo>
                      <a:pt x="4628" y="97393"/>
                    </a:lnTo>
                    <a:lnTo>
                      <a:pt x="3825" y="96589"/>
                    </a:lnTo>
                    <a:lnTo>
                      <a:pt x="3459" y="96151"/>
                    </a:lnTo>
                    <a:lnTo>
                      <a:pt x="3070" y="95712"/>
                    </a:lnTo>
                    <a:lnTo>
                      <a:pt x="2729" y="95274"/>
                    </a:lnTo>
                    <a:lnTo>
                      <a:pt x="2363" y="94835"/>
                    </a:lnTo>
                    <a:lnTo>
                      <a:pt x="2022" y="94373"/>
                    </a:lnTo>
                    <a:lnTo>
                      <a:pt x="1706" y="93886"/>
                    </a:lnTo>
                    <a:lnTo>
                      <a:pt x="1389" y="93399"/>
                    </a:lnTo>
                    <a:lnTo>
                      <a:pt x="1097" y="92911"/>
                    </a:lnTo>
                    <a:lnTo>
                      <a:pt x="805" y="92400"/>
                    </a:lnTo>
                    <a:lnTo>
                      <a:pt x="512" y="91889"/>
                    </a:lnTo>
                    <a:lnTo>
                      <a:pt x="269" y="91353"/>
                    </a:lnTo>
                    <a:lnTo>
                      <a:pt x="1" y="90817"/>
                    </a:lnTo>
                    <a:lnTo>
                      <a:pt x="1" y="90817"/>
                    </a:lnTo>
                    <a:lnTo>
                      <a:pt x="464" y="91816"/>
                    </a:lnTo>
                    <a:lnTo>
                      <a:pt x="975" y="92790"/>
                    </a:lnTo>
                    <a:lnTo>
                      <a:pt x="1462" y="93764"/>
                    </a:lnTo>
                    <a:lnTo>
                      <a:pt x="1998" y="94689"/>
                    </a:lnTo>
                    <a:lnTo>
                      <a:pt x="2558" y="95590"/>
                    </a:lnTo>
                    <a:lnTo>
                      <a:pt x="3143" y="96467"/>
                    </a:lnTo>
                    <a:lnTo>
                      <a:pt x="3727" y="97320"/>
                    </a:lnTo>
                    <a:lnTo>
                      <a:pt x="4360" y="98148"/>
                    </a:lnTo>
                    <a:lnTo>
                      <a:pt x="4994" y="98951"/>
                    </a:lnTo>
                    <a:lnTo>
                      <a:pt x="5651" y="99731"/>
                    </a:lnTo>
                    <a:lnTo>
                      <a:pt x="6333" y="100461"/>
                    </a:lnTo>
                    <a:lnTo>
                      <a:pt x="7039" y="101192"/>
                    </a:lnTo>
                    <a:lnTo>
                      <a:pt x="7770" y="101874"/>
                    </a:lnTo>
                    <a:lnTo>
                      <a:pt x="8501" y="102531"/>
                    </a:lnTo>
                    <a:lnTo>
                      <a:pt x="9280" y="103165"/>
                    </a:lnTo>
                    <a:lnTo>
                      <a:pt x="10059" y="103773"/>
                    </a:lnTo>
                    <a:lnTo>
                      <a:pt x="10863" y="104358"/>
                    </a:lnTo>
                    <a:lnTo>
                      <a:pt x="11691" y="104894"/>
                    </a:lnTo>
                    <a:lnTo>
                      <a:pt x="12543" y="105405"/>
                    </a:lnTo>
                    <a:lnTo>
                      <a:pt x="13420" y="105892"/>
                    </a:lnTo>
                    <a:lnTo>
                      <a:pt x="14297" y="106355"/>
                    </a:lnTo>
                    <a:lnTo>
                      <a:pt x="15222" y="106769"/>
                    </a:lnTo>
                    <a:lnTo>
                      <a:pt x="16148" y="107159"/>
                    </a:lnTo>
                    <a:lnTo>
                      <a:pt x="17098" y="107524"/>
                    </a:lnTo>
                    <a:lnTo>
                      <a:pt x="18072" y="107841"/>
                    </a:lnTo>
                    <a:lnTo>
                      <a:pt x="19046" y="108133"/>
                    </a:lnTo>
                    <a:lnTo>
                      <a:pt x="20069" y="108401"/>
                    </a:lnTo>
                    <a:lnTo>
                      <a:pt x="21092" y="108620"/>
                    </a:lnTo>
                    <a:lnTo>
                      <a:pt x="22139" y="108815"/>
                    </a:lnTo>
                    <a:lnTo>
                      <a:pt x="23211" y="108961"/>
                    </a:lnTo>
                    <a:lnTo>
                      <a:pt x="24307" y="109083"/>
                    </a:lnTo>
                    <a:lnTo>
                      <a:pt x="25403" y="109156"/>
                    </a:lnTo>
                    <a:lnTo>
                      <a:pt x="26206" y="109204"/>
                    </a:lnTo>
                    <a:lnTo>
                      <a:pt x="27010" y="109229"/>
                    </a:lnTo>
                    <a:lnTo>
                      <a:pt x="28569" y="109229"/>
                    </a:lnTo>
                    <a:lnTo>
                      <a:pt x="29348" y="109204"/>
                    </a:lnTo>
                    <a:lnTo>
                      <a:pt x="30103" y="109180"/>
                    </a:lnTo>
                    <a:lnTo>
                      <a:pt x="30882" y="109131"/>
                    </a:lnTo>
                    <a:lnTo>
                      <a:pt x="31637" y="109058"/>
                    </a:lnTo>
                    <a:lnTo>
                      <a:pt x="33123" y="108888"/>
                    </a:lnTo>
                    <a:lnTo>
                      <a:pt x="34609" y="108669"/>
                    </a:lnTo>
                    <a:lnTo>
                      <a:pt x="36070" y="108401"/>
                    </a:lnTo>
                    <a:lnTo>
                      <a:pt x="37507" y="108060"/>
                    </a:lnTo>
                    <a:lnTo>
                      <a:pt x="38919" y="107694"/>
                    </a:lnTo>
                    <a:lnTo>
                      <a:pt x="40307" y="107256"/>
                    </a:lnTo>
                    <a:lnTo>
                      <a:pt x="41696" y="106769"/>
                    </a:lnTo>
                    <a:lnTo>
                      <a:pt x="43035" y="106258"/>
                    </a:lnTo>
                    <a:lnTo>
                      <a:pt x="44375" y="105697"/>
                    </a:lnTo>
                    <a:lnTo>
                      <a:pt x="45690" y="105089"/>
                    </a:lnTo>
                    <a:lnTo>
                      <a:pt x="47005" y="104431"/>
                    </a:lnTo>
                    <a:lnTo>
                      <a:pt x="48296" y="103749"/>
                    </a:lnTo>
                    <a:lnTo>
                      <a:pt x="49562" y="103018"/>
                    </a:lnTo>
                    <a:lnTo>
                      <a:pt x="50804" y="102239"/>
                    </a:lnTo>
                    <a:lnTo>
                      <a:pt x="52046" y="101435"/>
                    </a:lnTo>
                    <a:lnTo>
                      <a:pt x="53264" y="100607"/>
                    </a:lnTo>
                    <a:lnTo>
                      <a:pt x="54482" y="99755"/>
                    </a:lnTo>
                    <a:lnTo>
                      <a:pt x="55675" y="98854"/>
                    </a:lnTo>
                    <a:lnTo>
                      <a:pt x="56868" y="97928"/>
                    </a:lnTo>
                    <a:lnTo>
                      <a:pt x="58037" y="96979"/>
                    </a:lnTo>
                    <a:lnTo>
                      <a:pt x="59206" y="95980"/>
                    </a:lnTo>
                    <a:lnTo>
                      <a:pt x="60351" y="94982"/>
                    </a:lnTo>
                    <a:lnTo>
                      <a:pt x="61496" y="93959"/>
                    </a:lnTo>
                    <a:lnTo>
                      <a:pt x="62616" y="92911"/>
                    </a:lnTo>
                    <a:lnTo>
                      <a:pt x="63736" y="91840"/>
                    </a:lnTo>
                    <a:lnTo>
                      <a:pt x="64857" y="90768"/>
                    </a:lnTo>
                    <a:lnTo>
                      <a:pt x="65953" y="89672"/>
                    </a:lnTo>
                    <a:lnTo>
                      <a:pt x="67049" y="88552"/>
                    </a:lnTo>
                    <a:lnTo>
                      <a:pt x="69216" y="86263"/>
                    </a:lnTo>
                    <a:lnTo>
                      <a:pt x="71359" y="83949"/>
                    </a:lnTo>
                    <a:lnTo>
                      <a:pt x="73478" y="81611"/>
                    </a:lnTo>
                    <a:lnTo>
                      <a:pt x="75597" y="79249"/>
                    </a:lnTo>
                    <a:lnTo>
                      <a:pt x="79786" y="74500"/>
                    </a:lnTo>
                    <a:lnTo>
                      <a:pt x="81856" y="72162"/>
                    </a:lnTo>
                    <a:lnTo>
                      <a:pt x="83951" y="69848"/>
                    </a:lnTo>
                    <a:lnTo>
                      <a:pt x="86045" y="67559"/>
                    </a:lnTo>
                    <a:lnTo>
                      <a:pt x="88139" y="65342"/>
                    </a:lnTo>
                    <a:lnTo>
                      <a:pt x="89211" y="64271"/>
                    </a:lnTo>
                    <a:lnTo>
                      <a:pt x="90258" y="63199"/>
                    </a:lnTo>
                    <a:lnTo>
                      <a:pt x="91330" y="62152"/>
                    </a:lnTo>
                    <a:lnTo>
                      <a:pt x="92401" y="61129"/>
                    </a:lnTo>
                    <a:lnTo>
                      <a:pt x="93473" y="60131"/>
                    </a:lnTo>
                    <a:lnTo>
                      <a:pt x="94569" y="59132"/>
                    </a:lnTo>
                    <a:lnTo>
                      <a:pt x="95641" y="58182"/>
                    </a:lnTo>
                    <a:lnTo>
                      <a:pt x="96761" y="57257"/>
                    </a:lnTo>
                    <a:lnTo>
                      <a:pt x="97857" y="56380"/>
                    </a:lnTo>
                    <a:lnTo>
                      <a:pt x="98977" y="55503"/>
                    </a:lnTo>
                    <a:lnTo>
                      <a:pt x="100097" y="54675"/>
                    </a:lnTo>
                    <a:lnTo>
                      <a:pt x="101218" y="53872"/>
                    </a:lnTo>
                    <a:lnTo>
                      <a:pt x="102509" y="53019"/>
                    </a:lnTo>
                    <a:lnTo>
                      <a:pt x="103824" y="52167"/>
                    </a:lnTo>
                    <a:lnTo>
                      <a:pt x="105163" y="51363"/>
                    </a:lnTo>
                    <a:lnTo>
                      <a:pt x="106527" y="50608"/>
                    </a:lnTo>
                    <a:lnTo>
                      <a:pt x="107891" y="49853"/>
                    </a:lnTo>
                    <a:lnTo>
                      <a:pt x="109279" y="49171"/>
                    </a:lnTo>
                    <a:lnTo>
                      <a:pt x="110692" y="48514"/>
                    </a:lnTo>
                    <a:lnTo>
                      <a:pt x="112129" y="47880"/>
                    </a:lnTo>
                    <a:lnTo>
                      <a:pt x="113590" y="47320"/>
                    </a:lnTo>
                    <a:lnTo>
                      <a:pt x="115051" y="46785"/>
                    </a:lnTo>
                    <a:lnTo>
                      <a:pt x="116512" y="46297"/>
                    </a:lnTo>
                    <a:lnTo>
                      <a:pt x="118022" y="45859"/>
                    </a:lnTo>
                    <a:lnTo>
                      <a:pt x="119532" y="45494"/>
                    </a:lnTo>
                    <a:lnTo>
                      <a:pt x="121042" y="45153"/>
                    </a:lnTo>
                    <a:lnTo>
                      <a:pt x="121822" y="45007"/>
                    </a:lnTo>
                    <a:lnTo>
                      <a:pt x="122577" y="44885"/>
                    </a:lnTo>
                    <a:lnTo>
                      <a:pt x="123356" y="44763"/>
                    </a:lnTo>
                    <a:lnTo>
                      <a:pt x="124135" y="44666"/>
                    </a:lnTo>
                    <a:lnTo>
                      <a:pt x="125036" y="44593"/>
                    </a:lnTo>
                    <a:lnTo>
                      <a:pt x="125913" y="44520"/>
                    </a:lnTo>
                    <a:lnTo>
                      <a:pt x="126814" y="44495"/>
                    </a:lnTo>
                    <a:lnTo>
                      <a:pt x="127691" y="44471"/>
                    </a:lnTo>
                    <a:lnTo>
                      <a:pt x="128568" y="44495"/>
                    </a:lnTo>
                    <a:lnTo>
                      <a:pt x="129420" y="44544"/>
                    </a:lnTo>
                    <a:lnTo>
                      <a:pt x="130297" y="44593"/>
                    </a:lnTo>
                    <a:lnTo>
                      <a:pt x="131174" y="44666"/>
                    </a:lnTo>
                    <a:lnTo>
                      <a:pt x="132026" y="44787"/>
                    </a:lnTo>
                    <a:lnTo>
                      <a:pt x="132878" y="44885"/>
                    </a:lnTo>
                    <a:lnTo>
                      <a:pt x="133731" y="45031"/>
                    </a:lnTo>
                    <a:lnTo>
                      <a:pt x="134583" y="45177"/>
                    </a:lnTo>
                    <a:lnTo>
                      <a:pt x="136288" y="45542"/>
                    </a:lnTo>
                    <a:lnTo>
                      <a:pt x="137969" y="45932"/>
                    </a:lnTo>
                    <a:lnTo>
                      <a:pt x="139649" y="46370"/>
                    </a:lnTo>
                    <a:lnTo>
                      <a:pt x="141329" y="46809"/>
                    </a:lnTo>
                    <a:lnTo>
                      <a:pt x="144690" y="47783"/>
                    </a:lnTo>
                    <a:lnTo>
                      <a:pt x="146371" y="48246"/>
                    </a:lnTo>
                    <a:lnTo>
                      <a:pt x="148076" y="48709"/>
                    </a:lnTo>
                    <a:lnTo>
                      <a:pt x="149780" y="49147"/>
                    </a:lnTo>
                    <a:lnTo>
                      <a:pt x="151510" y="49561"/>
                    </a:lnTo>
                    <a:lnTo>
                      <a:pt x="152873" y="49829"/>
                    </a:lnTo>
                    <a:lnTo>
                      <a:pt x="154213" y="50048"/>
                    </a:lnTo>
                    <a:lnTo>
                      <a:pt x="155552" y="50194"/>
                    </a:lnTo>
                    <a:lnTo>
                      <a:pt x="156234" y="50267"/>
                    </a:lnTo>
                    <a:lnTo>
                      <a:pt x="156892" y="50292"/>
                    </a:lnTo>
                    <a:lnTo>
                      <a:pt x="157549" y="50316"/>
                    </a:lnTo>
                    <a:lnTo>
                      <a:pt x="158207" y="50340"/>
                    </a:lnTo>
                    <a:lnTo>
                      <a:pt x="158865" y="50316"/>
                    </a:lnTo>
                    <a:lnTo>
                      <a:pt x="159498" y="50292"/>
                    </a:lnTo>
                    <a:lnTo>
                      <a:pt x="160155" y="50267"/>
                    </a:lnTo>
                    <a:lnTo>
                      <a:pt x="160789" y="50218"/>
                    </a:lnTo>
                    <a:lnTo>
                      <a:pt x="161446" y="50145"/>
                    </a:lnTo>
                    <a:lnTo>
                      <a:pt x="162079" y="50048"/>
                    </a:lnTo>
                    <a:lnTo>
                      <a:pt x="162713" y="49951"/>
                    </a:lnTo>
                    <a:lnTo>
                      <a:pt x="163346" y="49829"/>
                    </a:lnTo>
                    <a:lnTo>
                      <a:pt x="163979" y="49683"/>
                    </a:lnTo>
                    <a:lnTo>
                      <a:pt x="164588" y="49512"/>
                    </a:lnTo>
                    <a:lnTo>
                      <a:pt x="165221" y="49342"/>
                    </a:lnTo>
                    <a:lnTo>
                      <a:pt x="165830" y="49147"/>
                    </a:lnTo>
                    <a:lnTo>
                      <a:pt x="166439" y="48952"/>
                    </a:lnTo>
                    <a:lnTo>
                      <a:pt x="167072" y="48709"/>
                    </a:lnTo>
                    <a:lnTo>
                      <a:pt x="167681" y="48465"/>
                    </a:lnTo>
                    <a:lnTo>
                      <a:pt x="168265" y="48197"/>
                    </a:lnTo>
                    <a:lnTo>
                      <a:pt x="168874" y="47929"/>
                    </a:lnTo>
                    <a:lnTo>
                      <a:pt x="169483" y="47613"/>
                    </a:lnTo>
                    <a:lnTo>
                      <a:pt x="170068" y="47296"/>
                    </a:lnTo>
                    <a:lnTo>
                      <a:pt x="170652" y="46955"/>
                    </a:lnTo>
                    <a:lnTo>
                      <a:pt x="171237" y="46614"/>
                    </a:lnTo>
                    <a:lnTo>
                      <a:pt x="171821" y="46224"/>
                    </a:lnTo>
                    <a:lnTo>
                      <a:pt x="172893" y="45469"/>
                    </a:lnTo>
                    <a:lnTo>
                      <a:pt x="173940" y="44690"/>
                    </a:lnTo>
                    <a:lnTo>
                      <a:pt x="174938" y="43862"/>
                    </a:lnTo>
                    <a:lnTo>
                      <a:pt x="175888" y="43010"/>
                    </a:lnTo>
                    <a:lnTo>
                      <a:pt x="176838" y="42133"/>
                    </a:lnTo>
                    <a:lnTo>
                      <a:pt x="177739" y="41232"/>
                    </a:lnTo>
                    <a:lnTo>
                      <a:pt x="178616" y="40306"/>
                    </a:lnTo>
                    <a:lnTo>
                      <a:pt x="179444" y="39332"/>
                    </a:lnTo>
                    <a:lnTo>
                      <a:pt x="180272" y="38358"/>
                    </a:lnTo>
                    <a:lnTo>
                      <a:pt x="181076" y="37359"/>
                    </a:lnTo>
                    <a:lnTo>
                      <a:pt x="181879" y="36337"/>
                    </a:lnTo>
                    <a:lnTo>
                      <a:pt x="182634" y="35314"/>
                    </a:lnTo>
                    <a:lnTo>
                      <a:pt x="183389" y="34266"/>
                    </a:lnTo>
                    <a:lnTo>
                      <a:pt x="184144" y="33219"/>
                    </a:lnTo>
                    <a:lnTo>
                      <a:pt x="185581" y="31076"/>
                    </a:lnTo>
                    <a:lnTo>
                      <a:pt x="188455" y="26741"/>
                    </a:lnTo>
                    <a:lnTo>
                      <a:pt x="189892" y="24573"/>
                    </a:lnTo>
                    <a:lnTo>
                      <a:pt x="191378" y="22455"/>
                    </a:lnTo>
                    <a:lnTo>
                      <a:pt x="192133" y="21407"/>
                    </a:lnTo>
                    <a:lnTo>
                      <a:pt x="192888" y="20360"/>
                    </a:lnTo>
                    <a:lnTo>
                      <a:pt x="193691" y="19362"/>
                    </a:lnTo>
                    <a:lnTo>
                      <a:pt x="194495" y="18339"/>
                    </a:lnTo>
                    <a:lnTo>
                      <a:pt x="195323" y="17365"/>
                    </a:lnTo>
                    <a:lnTo>
                      <a:pt x="196151" y="16415"/>
                    </a:lnTo>
                    <a:lnTo>
                      <a:pt x="197028" y="15465"/>
                    </a:lnTo>
                    <a:lnTo>
                      <a:pt x="197929" y="14540"/>
                    </a:lnTo>
                    <a:lnTo>
                      <a:pt x="198562" y="13955"/>
                    </a:lnTo>
                    <a:lnTo>
                      <a:pt x="199195" y="13371"/>
                    </a:lnTo>
                    <a:lnTo>
                      <a:pt x="199853" y="12810"/>
                    </a:lnTo>
                    <a:lnTo>
                      <a:pt x="200511" y="12275"/>
                    </a:lnTo>
                    <a:lnTo>
                      <a:pt x="201168" y="11739"/>
                    </a:lnTo>
                    <a:lnTo>
                      <a:pt x="201850" y="11227"/>
                    </a:lnTo>
                    <a:lnTo>
                      <a:pt x="202532" y="10740"/>
                    </a:lnTo>
                    <a:lnTo>
                      <a:pt x="203238" y="10278"/>
                    </a:lnTo>
                    <a:lnTo>
                      <a:pt x="203945" y="9815"/>
                    </a:lnTo>
                    <a:lnTo>
                      <a:pt x="204675" y="9376"/>
                    </a:lnTo>
                    <a:lnTo>
                      <a:pt x="205406" y="8962"/>
                    </a:lnTo>
                    <a:lnTo>
                      <a:pt x="206136" y="8573"/>
                    </a:lnTo>
                    <a:lnTo>
                      <a:pt x="206891" y="8183"/>
                    </a:lnTo>
                    <a:lnTo>
                      <a:pt x="207646" y="7818"/>
                    </a:lnTo>
                    <a:lnTo>
                      <a:pt x="208401" y="7452"/>
                    </a:lnTo>
                    <a:lnTo>
                      <a:pt x="209181" y="7136"/>
                    </a:lnTo>
                    <a:lnTo>
                      <a:pt x="209960" y="6819"/>
                    </a:lnTo>
                    <a:lnTo>
                      <a:pt x="210739" y="6503"/>
                    </a:lnTo>
                    <a:lnTo>
                      <a:pt x="211519" y="6235"/>
                    </a:lnTo>
                    <a:lnTo>
                      <a:pt x="212322" y="5967"/>
                    </a:lnTo>
                    <a:lnTo>
                      <a:pt x="213126" y="5723"/>
                    </a:lnTo>
                    <a:lnTo>
                      <a:pt x="213954" y="5480"/>
                    </a:lnTo>
                    <a:lnTo>
                      <a:pt x="214758" y="5261"/>
                    </a:lnTo>
                    <a:lnTo>
                      <a:pt x="215586" y="5066"/>
                    </a:lnTo>
                    <a:lnTo>
                      <a:pt x="216414" y="4895"/>
                    </a:lnTo>
                    <a:lnTo>
                      <a:pt x="217242" y="4725"/>
                    </a:lnTo>
                    <a:lnTo>
                      <a:pt x="218094" y="4579"/>
                    </a:lnTo>
                    <a:lnTo>
                      <a:pt x="218923" y="4432"/>
                    </a:lnTo>
                    <a:lnTo>
                      <a:pt x="219775" y="4311"/>
                    </a:lnTo>
                    <a:lnTo>
                      <a:pt x="220627" y="4213"/>
                    </a:lnTo>
                    <a:lnTo>
                      <a:pt x="221480" y="4140"/>
                    </a:lnTo>
                    <a:lnTo>
                      <a:pt x="222332" y="4067"/>
                    </a:lnTo>
                    <a:lnTo>
                      <a:pt x="223404" y="3994"/>
                    </a:lnTo>
                    <a:lnTo>
                      <a:pt x="224451" y="3970"/>
                    </a:lnTo>
                    <a:lnTo>
                      <a:pt x="225498" y="3945"/>
                    </a:lnTo>
                    <a:lnTo>
                      <a:pt x="226545" y="3945"/>
                    </a:lnTo>
                    <a:lnTo>
                      <a:pt x="227593" y="3994"/>
                    </a:lnTo>
                    <a:lnTo>
                      <a:pt x="228616" y="4043"/>
                    </a:lnTo>
                    <a:lnTo>
                      <a:pt x="229638" y="4116"/>
                    </a:lnTo>
                    <a:lnTo>
                      <a:pt x="230661" y="4213"/>
                    </a:lnTo>
                    <a:lnTo>
                      <a:pt x="231684" y="4311"/>
                    </a:lnTo>
                    <a:lnTo>
                      <a:pt x="232707" y="4457"/>
                    </a:lnTo>
                    <a:lnTo>
                      <a:pt x="233706" y="4627"/>
                    </a:lnTo>
                    <a:lnTo>
                      <a:pt x="234704" y="4798"/>
                    </a:lnTo>
                    <a:lnTo>
                      <a:pt x="235703" y="4993"/>
                    </a:lnTo>
                    <a:lnTo>
                      <a:pt x="236677" y="5212"/>
                    </a:lnTo>
                    <a:lnTo>
                      <a:pt x="237651" y="5455"/>
                    </a:lnTo>
                    <a:lnTo>
                      <a:pt x="238625" y="5699"/>
                    </a:lnTo>
                    <a:lnTo>
                      <a:pt x="239599" y="5967"/>
                    </a:lnTo>
                    <a:lnTo>
                      <a:pt x="240574" y="6259"/>
                    </a:lnTo>
                    <a:lnTo>
                      <a:pt x="241523" y="6576"/>
                    </a:lnTo>
                    <a:lnTo>
                      <a:pt x="242473" y="6892"/>
                    </a:lnTo>
                    <a:lnTo>
                      <a:pt x="243423" y="7233"/>
                    </a:lnTo>
                    <a:lnTo>
                      <a:pt x="244373" y="7599"/>
                    </a:lnTo>
                    <a:lnTo>
                      <a:pt x="245298" y="7964"/>
                    </a:lnTo>
                    <a:lnTo>
                      <a:pt x="246224" y="8354"/>
                    </a:lnTo>
                    <a:lnTo>
                      <a:pt x="247149" y="8768"/>
                    </a:lnTo>
                    <a:lnTo>
                      <a:pt x="248075" y="9182"/>
                    </a:lnTo>
                    <a:lnTo>
                      <a:pt x="249000" y="9620"/>
                    </a:lnTo>
                    <a:lnTo>
                      <a:pt x="249901" y="10058"/>
                    </a:lnTo>
                    <a:lnTo>
                      <a:pt x="251704" y="11008"/>
                    </a:lnTo>
                    <a:lnTo>
                      <a:pt x="253481" y="11982"/>
                    </a:lnTo>
                    <a:lnTo>
                      <a:pt x="255235" y="13030"/>
                    </a:lnTo>
                    <a:lnTo>
                      <a:pt x="256964" y="14101"/>
                    </a:lnTo>
                    <a:lnTo>
                      <a:pt x="258693" y="15221"/>
                    </a:lnTo>
                    <a:lnTo>
                      <a:pt x="260374" y="16390"/>
                    </a:lnTo>
                    <a:lnTo>
                      <a:pt x="262054" y="17584"/>
                    </a:lnTo>
                    <a:lnTo>
                      <a:pt x="263710" y="18826"/>
                    </a:lnTo>
                    <a:lnTo>
                      <a:pt x="265342" y="20092"/>
                    </a:lnTo>
                    <a:lnTo>
                      <a:pt x="266949" y="21383"/>
                    </a:lnTo>
                    <a:lnTo>
                      <a:pt x="268557" y="22698"/>
                    </a:lnTo>
                    <a:lnTo>
                      <a:pt x="270115" y="24013"/>
                    </a:lnTo>
                    <a:lnTo>
                      <a:pt x="271674" y="25377"/>
                    </a:lnTo>
                    <a:lnTo>
                      <a:pt x="273208" y="26741"/>
                    </a:lnTo>
                    <a:lnTo>
                      <a:pt x="274718" y="28129"/>
                    </a:lnTo>
                    <a:lnTo>
                      <a:pt x="276204" y="29517"/>
                    </a:lnTo>
                    <a:lnTo>
                      <a:pt x="277690" y="30906"/>
                    </a:lnTo>
                    <a:lnTo>
                      <a:pt x="279151" y="32294"/>
                    </a:lnTo>
                    <a:lnTo>
                      <a:pt x="278907" y="31782"/>
                    </a:lnTo>
                    <a:lnTo>
                      <a:pt x="278664" y="31295"/>
                    </a:lnTo>
                    <a:lnTo>
                      <a:pt x="278128" y="30321"/>
                    </a:lnTo>
                    <a:lnTo>
                      <a:pt x="277568" y="29396"/>
                    </a:lnTo>
                    <a:lnTo>
                      <a:pt x="276959" y="28519"/>
                    </a:lnTo>
                    <a:lnTo>
                      <a:pt x="276301" y="27666"/>
                    </a:lnTo>
                    <a:lnTo>
                      <a:pt x="275620" y="26838"/>
                    </a:lnTo>
                    <a:lnTo>
                      <a:pt x="274913" y="26035"/>
                    </a:lnTo>
                    <a:lnTo>
                      <a:pt x="274183" y="25255"/>
                    </a:lnTo>
                    <a:lnTo>
                      <a:pt x="273428" y="24500"/>
                    </a:lnTo>
                    <a:lnTo>
                      <a:pt x="272624" y="23745"/>
                    </a:lnTo>
                    <a:lnTo>
                      <a:pt x="271820" y="23015"/>
                    </a:lnTo>
                    <a:lnTo>
                      <a:pt x="271017" y="22284"/>
                    </a:lnTo>
                    <a:lnTo>
                      <a:pt x="269336" y="20847"/>
                    </a:lnTo>
                    <a:lnTo>
                      <a:pt x="267631" y="19386"/>
                    </a:lnTo>
                    <a:lnTo>
                      <a:pt x="266414" y="18363"/>
                    </a:lnTo>
                    <a:lnTo>
                      <a:pt x="265196" y="17365"/>
                    </a:lnTo>
                    <a:lnTo>
                      <a:pt x="263978" y="16366"/>
                    </a:lnTo>
                    <a:lnTo>
                      <a:pt x="262736" y="15368"/>
                    </a:lnTo>
                    <a:lnTo>
                      <a:pt x="261470" y="14418"/>
                    </a:lnTo>
                    <a:lnTo>
                      <a:pt x="260203" y="13468"/>
                    </a:lnTo>
                    <a:lnTo>
                      <a:pt x="258912" y="12542"/>
                    </a:lnTo>
                    <a:lnTo>
                      <a:pt x="257622" y="11617"/>
                    </a:lnTo>
                    <a:lnTo>
                      <a:pt x="256307" y="10740"/>
                    </a:lnTo>
                    <a:lnTo>
                      <a:pt x="254967" y="9888"/>
                    </a:lnTo>
                    <a:lnTo>
                      <a:pt x="253628" y="9035"/>
                    </a:lnTo>
                    <a:lnTo>
                      <a:pt x="252264" y="8232"/>
                    </a:lnTo>
                    <a:lnTo>
                      <a:pt x="250900" y="7452"/>
                    </a:lnTo>
                    <a:lnTo>
                      <a:pt x="249512" y="6697"/>
                    </a:lnTo>
                    <a:lnTo>
                      <a:pt x="248099" y="5967"/>
                    </a:lnTo>
                    <a:lnTo>
                      <a:pt x="246662" y="5285"/>
                    </a:lnTo>
                    <a:lnTo>
                      <a:pt x="245030" y="4530"/>
                    </a:lnTo>
                    <a:lnTo>
                      <a:pt x="243374" y="3848"/>
                    </a:lnTo>
                    <a:lnTo>
                      <a:pt x="241670" y="3190"/>
                    </a:lnTo>
                    <a:lnTo>
                      <a:pt x="239965" y="2606"/>
                    </a:lnTo>
                    <a:lnTo>
                      <a:pt x="238260" y="2094"/>
                    </a:lnTo>
                    <a:lnTo>
                      <a:pt x="237383" y="1851"/>
                    </a:lnTo>
                    <a:lnTo>
                      <a:pt x="236531" y="1607"/>
                    </a:lnTo>
                    <a:lnTo>
                      <a:pt x="235654" y="1388"/>
                    </a:lnTo>
                    <a:lnTo>
                      <a:pt x="234777" y="1193"/>
                    </a:lnTo>
                    <a:lnTo>
                      <a:pt x="233900" y="1023"/>
                    </a:lnTo>
                    <a:lnTo>
                      <a:pt x="232999" y="852"/>
                    </a:lnTo>
                    <a:lnTo>
                      <a:pt x="232123" y="682"/>
                    </a:lnTo>
                    <a:lnTo>
                      <a:pt x="231246" y="536"/>
                    </a:lnTo>
                    <a:lnTo>
                      <a:pt x="230345" y="414"/>
                    </a:lnTo>
                    <a:lnTo>
                      <a:pt x="229468" y="317"/>
                    </a:lnTo>
                    <a:lnTo>
                      <a:pt x="228567" y="219"/>
                    </a:lnTo>
                    <a:lnTo>
                      <a:pt x="227666" y="146"/>
                    </a:lnTo>
                    <a:lnTo>
                      <a:pt x="226765" y="73"/>
                    </a:lnTo>
                    <a:lnTo>
                      <a:pt x="225864" y="24"/>
                    </a:lnTo>
                    <a:lnTo>
                      <a:pt x="2249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>
                <a:off x="238125" y="1284825"/>
                <a:ext cx="6978150" cy="2731350"/>
              </a:xfrm>
              <a:custGeom>
                <a:avLst/>
                <a:gdLst/>
                <a:ahLst/>
                <a:cxnLst/>
                <a:rect l="l" t="t" r="r" b="b"/>
                <a:pathLst>
                  <a:path w="279126" h="109254" extrusionOk="0">
                    <a:moveTo>
                      <a:pt x="0" y="90841"/>
                    </a:moveTo>
                    <a:lnTo>
                      <a:pt x="244" y="91377"/>
                    </a:lnTo>
                    <a:lnTo>
                      <a:pt x="308" y="91507"/>
                    </a:lnTo>
                    <a:lnTo>
                      <a:pt x="308" y="91507"/>
                    </a:lnTo>
                    <a:lnTo>
                      <a:pt x="0" y="90841"/>
                    </a:lnTo>
                    <a:close/>
                    <a:moveTo>
                      <a:pt x="224060" y="0"/>
                    </a:moveTo>
                    <a:lnTo>
                      <a:pt x="223159" y="24"/>
                    </a:lnTo>
                    <a:lnTo>
                      <a:pt x="222258" y="24"/>
                    </a:lnTo>
                    <a:lnTo>
                      <a:pt x="221357" y="73"/>
                    </a:lnTo>
                    <a:lnTo>
                      <a:pt x="220456" y="122"/>
                    </a:lnTo>
                    <a:lnTo>
                      <a:pt x="219555" y="195"/>
                    </a:lnTo>
                    <a:lnTo>
                      <a:pt x="218654" y="292"/>
                    </a:lnTo>
                    <a:lnTo>
                      <a:pt x="217850" y="390"/>
                    </a:lnTo>
                    <a:lnTo>
                      <a:pt x="217046" y="511"/>
                    </a:lnTo>
                    <a:lnTo>
                      <a:pt x="216243" y="633"/>
                    </a:lnTo>
                    <a:lnTo>
                      <a:pt x="215439" y="779"/>
                    </a:lnTo>
                    <a:lnTo>
                      <a:pt x="214635" y="925"/>
                    </a:lnTo>
                    <a:lnTo>
                      <a:pt x="213856" y="1120"/>
                    </a:lnTo>
                    <a:lnTo>
                      <a:pt x="213077" y="1291"/>
                    </a:lnTo>
                    <a:lnTo>
                      <a:pt x="212297" y="1510"/>
                    </a:lnTo>
                    <a:lnTo>
                      <a:pt x="211518" y="1729"/>
                    </a:lnTo>
                    <a:lnTo>
                      <a:pt x="210739" y="1948"/>
                    </a:lnTo>
                    <a:lnTo>
                      <a:pt x="209984" y="2192"/>
                    </a:lnTo>
                    <a:lnTo>
                      <a:pt x="209229" y="2460"/>
                    </a:lnTo>
                    <a:lnTo>
                      <a:pt x="208474" y="2752"/>
                    </a:lnTo>
                    <a:lnTo>
                      <a:pt x="207743" y="3044"/>
                    </a:lnTo>
                    <a:lnTo>
                      <a:pt x="206988" y="3337"/>
                    </a:lnTo>
                    <a:lnTo>
                      <a:pt x="206257" y="3677"/>
                    </a:lnTo>
                    <a:lnTo>
                      <a:pt x="205551" y="4018"/>
                    </a:lnTo>
                    <a:lnTo>
                      <a:pt x="204845" y="4359"/>
                    </a:lnTo>
                    <a:lnTo>
                      <a:pt x="204138" y="4749"/>
                    </a:lnTo>
                    <a:lnTo>
                      <a:pt x="203432" y="5114"/>
                    </a:lnTo>
                    <a:lnTo>
                      <a:pt x="202750" y="5528"/>
                    </a:lnTo>
                    <a:lnTo>
                      <a:pt x="202068" y="5942"/>
                    </a:lnTo>
                    <a:lnTo>
                      <a:pt x="201386" y="6381"/>
                    </a:lnTo>
                    <a:lnTo>
                      <a:pt x="200729" y="6819"/>
                    </a:lnTo>
                    <a:lnTo>
                      <a:pt x="200071" y="7306"/>
                    </a:lnTo>
                    <a:lnTo>
                      <a:pt x="199414" y="7769"/>
                    </a:lnTo>
                    <a:lnTo>
                      <a:pt x="198780" y="8280"/>
                    </a:lnTo>
                    <a:lnTo>
                      <a:pt x="198172" y="8792"/>
                    </a:lnTo>
                    <a:lnTo>
                      <a:pt x="197538" y="9303"/>
                    </a:lnTo>
                    <a:lnTo>
                      <a:pt x="196954" y="9863"/>
                    </a:lnTo>
                    <a:lnTo>
                      <a:pt x="196345" y="10424"/>
                    </a:lnTo>
                    <a:lnTo>
                      <a:pt x="195761" y="11008"/>
                    </a:lnTo>
                    <a:lnTo>
                      <a:pt x="194811" y="11982"/>
                    </a:lnTo>
                    <a:lnTo>
                      <a:pt x="193885" y="13005"/>
                    </a:lnTo>
                    <a:lnTo>
                      <a:pt x="193009" y="14052"/>
                    </a:lnTo>
                    <a:lnTo>
                      <a:pt x="192132" y="15124"/>
                    </a:lnTo>
                    <a:lnTo>
                      <a:pt x="191279" y="16244"/>
                    </a:lnTo>
                    <a:lnTo>
                      <a:pt x="190451" y="17365"/>
                    </a:lnTo>
                    <a:lnTo>
                      <a:pt x="189623" y="18485"/>
                    </a:lnTo>
                    <a:lnTo>
                      <a:pt x="188820" y="19654"/>
                    </a:lnTo>
                    <a:lnTo>
                      <a:pt x="187237" y="21992"/>
                    </a:lnTo>
                    <a:lnTo>
                      <a:pt x="185678" y="24354"/>
                    </a:lnTo>
                    <a:lnTo>
                      <a:pt x="184119" y="26717"/>
                    </a:lnTo>
                    <a:lnTo>
                      <a:pt x="182536" y="29055"/>
                    </a:lnTo>
                    <a:lnTo>
                      <a:pt x="181732" y="30224"/>
                    </a:lnTo>
                    <a:lnTo>
                      <a:pt x="180904" y="31368"/>
                    </a:lnTo>
                    <a:lnTo>
                      <a:pt x="180076" y="32489"/>
                    </a:lnTo>
                    <a:lnTo>
                      <a:pt x="179224" y="33609"/>
                    </a:lnTo>
                    <a:lnTo>
                      <a:pt x="178347" y="34680"/>
                    </a:lnTo>
                    <a:lnTo>
                      <a:pt x="177446" y="35752"/>
                    </a:lnTo>
                    <a:lnTo>
                      <a:pt x="176521" y="36775"/>
                    </a:lnTo>
                    <a:lnTo>
                      <a:pt x="175546" y="37773"/>
                    </a:lnTo>
                    <a:lnTo>
                      <a:pt x="174572" y="38723"/>
                    </a:lnTo>
                    <a:lnTo>
                      <a:pt x="173549" y="39649"/>
                    </a:lnTo>
                    <a:lnTo>
                      <a:pt x="172502" y="40550"/>
                    </a:lnTo>
                    <a:lnTo>
                      <a:pt x="171942" y="40964"/>
                    </a:lnTo>
                    <a:lnTo>
                      <a:pt x="171406" y="41378"/>
                    </a:lnTo>
                    <a:lnTo>
                      <a:pt x="170846" y="41792"/>
                    </a:lnTo>
                    <a:lnTo>
                      <a:pt x="170262" y="42182"/>
                    </a:lnTo>
                    <a:lnTo>
                      <a:pt x="169677" y="42571"/>
                    </a:lnTo>
                    <a:lnTo>
                      <a:pt x="169093" y="42937"/>
                    </a:lnTo>
                    <a:lnTo>
                      <a:pt x="168484" y="43302"/>
                    </a:lnTo>
                    <a:lnTo>
                      <a:pt x="167850" y="43643"/>
                    </a:lnTo>
                    <a:lnTo>
                      <a:pt x="167217" y="43959"/>
                    </a:lnTo>
                    <a:lnTo>
                      <a:pt x="166584" y="44276"/>
                    </a:lnTo>
                    <a:lnTo>
                      <a:pt x="165975" y="44544"/>
                    </a:lnTo>
                    <a:lnTo>
                      <a:pt x="165366" y="44812"/>
                    </a:lnTo>
                    <a:lnTo>
                      <a:pt x="164757" y="45031"/>
                    </a:lnTo>
                    <a:lnTo>
                      <a:pt x="164149" y="45250"/>
                    </a:lnTo>
                    <a:lnTo>
                      <a:pt x="163540" y="45445"/>
                    </a:lnTo>
                    <a:lnTo>
                      <a:pt x="162931" y="45615"/>
                    </a:lnTo>
                    <a:lnTo>
                      <a:pt x="162322" y="45762"/>
                    </a:lnTo>
                    <a:lnTo>
                      <a:pt x="161713" y="45883"/>
                    </a:lnTo>
                    <a:lnTo>
                      <a:pt x="161104" y="46005"/>
                    </a:lnTo>
                    <a:lnTo>
                      <a:pt x="160495" y="46103"/>
                    </a:lnTo>
                    <a:lnTo>
                      <a:pt x="159887" y="46176"/>
                    </a:lnTo>
                    <a:lnTo>
                      <a:pt x="159278" y="46249"/>
                    </a:lnTo>
                    <a:lnTo>
                      <a:pt x="158669" y="46297"/>
                    </a:lnTo>
                    <a:lnTo>
                      <a:pt x="158084" y="46322"/>
                    </a:lnTo>
                    <a:lnTo>
                      <a:pt x="156867" y="46322"/>
                    </a:lnTo>
                    <a:lnTo>
                      <a:pt x="155649" y="46297"/>
                    </a:lnTo>
                    <a:lnTo>
                      <a:pt x="154456" y="46200"/>
                    </a:lnTo>
                    <a:lnTo>
                      <a:pt x="153238" y="46054"/>
                    </a:lnTo>
                    <a:lnTo>
                      <a:pt x="152044" y="45883"/>
                    </a:lnTo>
                    <a:lnTo>
                      <a:pt x="150827" y="45664"/>
                    </a:lnTo>
                    <a:lnTo>
                      <a:pt x="149633" y="45421"/>
                    </a:lnTo>
                    <a:lnTo>
                      <a:pt x="148416" y="45128"/>
                    </a:lnTo>
                    <a:lnTo>
                      <a:pt x="147222" y="44836"/>
                    </a:lnTo>
                    <a:lnTo>
                      <a:pt x="146005" y="44495"/>
                    </a:lnTo>
                    <a:lnTo>
                      <a:pt x="144811" y="44179"/>
                    </a:lnTo>
                    <a:lnTo>
                      <a:pt x="142376" y="43472"/>
                    </a:lnTo>
                    <a:lnTo>
                      <a:pt x="139965" y="42766"/>
                    </a:lnTo>
                    <a:lnTo>
                      <a:pt x="137554" y="42108"/>
                    </a:lnTo>
                    <a:lnTo>
                      <a:pt x="136336" y="41792"/>
                    </a:lnTo>
                    <a:lnTo>
                      <a:pt x="135118" y="41500"/>
                    </a:lnTo>
                    <a:lnTo>
                      <a:pt x="133900" y="41232"/>
                    </a:lnTo>
                    <a:lnTo>
                      <a:pt x="132683" y="41013"/>
                    </a:lnTo>
                    <a:lnTo>
                      <a:pt x="131465" y="40818"/>
                    </a:lnTo>
                    <a:lnTo>
                      <a:pt x="130247" y="40647"/>
                    </a:lnTo>
                    <a:lnTo>
                      <a:pt x="129030" y="40550"/>
                    </a:lnTo>
                    <a:lnTo>
                      <a:pt x="127787" y="40477"/>
                    </a:lnTo>
                    <a:lnTo>
                      <a:pt x="125742" y="40477"/>
                    </a:lnTo>
                    <a:lnTo>
                      <a:pt x="124719" y="40501"/>
                    </a:lnTo>
                    <a:lnTo>
                      <a:pt x="123696" y="40574"/>
                    </a:lnTo>
                    <a:lnTo>
                      <a:pt x="122697" y="40672"/>
                    </a:lnTo>
                    <a:lnTo>
                      <a:pt x="121699" y="40769"/>
                    </a:lnTo>
                    <a:lnTo>
                      <a:pt x="120700" y="40915"/>
                    </a:lnTo>
                    <a:lnTo>
                      <a:pt x="119726" y="41061"/>
                    </a:lnTo>
                    <a:lnTo>
                      <a:pt x="118752" y="41256"/>
                    </a:lnTo>
                    <a:lnTo>
                      <a:pt x="117802" y="41451"/>
                    </a:lnTo>
                    <a:lnTo>
                      <a:pt x="116828" y="41670"/>
                    </a:lnTo>
                    <a:lnTo>
                      <a:pt x="115878" y="41938"/>
                    </a:lnTo>
                    <a:lnTo>
                      <a:pt x="114953" y="42206"/>
                    </a:lnTo>
                    <a:lnTo>
                      <a:pt x="114003" y="42498"/>
                    </a:lnTo>
                    <a:lnTo>
                      <a:pt x="113077" y="42815"/>
                    </a:lnTo>
                    <a:lnTo>
                      <a:pt x="112152" y="43131"/>
                    </a:lnTo>
                    <a:lnTo>
                      <a:pt x="111251" y="43497"/>
                    </a:lnTo>
                    <a:lnTo>
                      <a:pt x="110350" y="43862"/>
                    </a:lnTo>
                    <a:lnTo>
                      <a:pt x="109449" y="44252"/>
                    </a:lnTo>
                    <a:lnTo>
                      <a:pt x="108547" y="44666"/>
                    </a:lnTo>
                    <a:lnTo>
                      <a:pt x="107671" y="45080"/>
                    </a:lnTo>
                    <a:lnTo>
                      <a:pt x="106794" y="45518"/>
                    </a:lnTo>
                    <a:lnTo>
                      <a:pt x="105917" y="45981"/>
                    </a:lnTo>
                    <a:lnTo>
                      <a:pt x="105040" y="46444"/>
                    </a:lnTo>
                    <a:lnTo>
                      <a:pt x="104188" y="46955"/>
                    </a:lnTo>
                    <a:lnTo>
                      <a:pt x="103336" y="47442"/>
                    </a:lnTo>
                    <a:lnTo>
                      <a:pt x="102508" y="47978"/>
                    </a:lnTo>
                    <a:lnTo>
                      <a:pt x="101655" y="48489"/>
                    </a:lnTo>
                    <a:lnTo>
                      <a:pt x="100827" y="49049"/>
                    </a:lnTo>
                    <a:lnTo>
                      <a:pt x="100023" y="49610"/>
                    </a:lnTo>
                    <a:lnTo>
                      <a:pt x="98392" y="50754"/>
                    </a:lnTo>
                    <a:lnTo>
                      <a:pt x="96784" y="51972"/>
                    </a:lnTo>
                    <a:lnTo>
                      <a:pt x="95201" y="53214"/>
                    </a:lnTo>
                    <a:lnTo>
                      <a:pt x="93643" y="54505"/>
                    </a:lnTo>
                    <a:lnTo>
                      <a:pt x="92133" y="55820"/>
                    </a:lnTo>
                    <a:lnTo>
                      <a:pt x="90623" y="57159"/>
                    </a:lnTo>
                    <a:lnTo>
                      <a:pt x="89137" y="58548"/>
                    </a:lnTo>
                    <a:lnTo>
                      <a:pt x="87676" y="59936"/>
                    </a:lnTo>
                    <a:lnTo>
                      <a:pt x="86263" y="61373"/>
                    </a:lnTo>
                    <a:lnTo>
                      <a:pt x="84851" y="62810"/>
                    </a:lnTo>
                    <a:lnTo>
                      <a:pt x="83438" y="64246"/>
                    </a:lnTo>
                    <a:lnTo>
                      <a:pt x="82074" y="65708"/>
                    </a:lnTo>
                    <a:lnTo>
                      <a:pt x="80735" y="67169"/>
                    </a:lnTo>
                    <a:lnTo>
                      <a:pt x="78080" y="70067"/>
                    </a:lnTo>
                    <a:lnTo>
                      <a:pt x="75523" y="72965"/>
                    </a:lnTo>
                    <a:lnTo>
                      <a:pt x="73282" y="75498"/>
                    </a:lnTo>
                    <a:lnTo>
                      <a:pt x="70993" y="78055"/>
                    </a:lnTo>
                    <a:lnTo>
                      <a:pt x="68631" y="80613"/>
                    </a:lnTo>
                    <a:lnTo>
                      <a:pt x="67437" y="81903"/>
                    </a:lnTo>
                    <a:lnTo>
                      <a:pt x="66244" y="83170"/>
                    </a:lnTo>
                    <a:lnTo>
                      <a:pt x="65002" y="84412"/>
                    </a:lnTo>
                    <a:lnTo>
                      <a:pt x="63784" y="85654"/>
                    </a:lnTo>
                    <a:lnTo>
                      <a:pt x="62518" y="86872"/>
                    </a:lnTo>
                    <a:lnTo>
                      <a:pt x="61251" y="88089"/>
                    </a:lnTo>
                    <a:lnTo>
                      <a:pt x="59960" y="89283"/>
                    </a:lnTo>
                    <a:lnTo>
                      <a:pt x="58645" y="90427"/>
                    </a:lnTo>
                    <a:lnTo>
                      <a:pt x="57330" y="91572"/>
                    </a:lnTo>
                    <a:lnTo>
                      <a:pt x="55991" y="92692"/>
                    </a:lnTo>
                    <a:lnTo>
                      <a:pt x="54627" y="93764"/>
                    </a:lnTo>
                    <a:lnTo>
                      <a:pt x="53239" y="94811"/>
                    </a:lnTo>
                    <a:lnTo>
                      <a:pt x="51826" y="95834"/>
                    </a:lnTo>
                    <a:lnTo>
                      <a:pt x="50414" y="96808"/>
                    </a:lnTo>
                    <a:lnTo>
                      <a:pt x="48952" y="97734"/>
                    </a:lnTo>
                    <a:lnTo>
                      <a:pt x="47491" y="98635"/>
                    </a:lnTo>
                    <a:lnTo>
                      <a:pt x="45981" y="99487"/>
                    </a:lnTo>
                    <a:lnTo>
                      <a:pt x="44471" y="100291"/>
                    </a:lnTo>
                    <a:lnTo>
                      <a:pt x="42912" y="101046"/>
                    </a:lnTo>
                    <a:lnTo>
                      <a:pt x="42133" y="101411"/>
                    </a:lnTo>
                    <a:lnTo>
                      <a:pt x="41354" y="101752"/>
                    </a:lnTo>
                    <a:lnTo>
                      <a:pt x="40550" y="102069"/>
                    </a:lnTo>
                    <a:lnTo>
                      <a:pt x="39746" y="102385"/>
                    </a:lnTo>
                    <a:lnTo>
                      <a:pt x="38943" y="102702"/>
                    </a:lnTo>
                    <a:lnTo>
                      <a:pt x="38139" y="102994"/>
                    </a:lnTo>
                    <a:lnTo>
                      <a:pt x="37311" y="103262"/>
                    </a:lnTo>
                    <a:lnTo>
                      <a:pt x="36483" y="103506"/>
                    </a:lnTo>
                    <a:lnTo>
                      <a:pt x="35655" y="103749"/>
                    </a:lnTo>
                    <a:lnTo>
                      <a:pt x="34802" y="103993"/>
                    </a:lnTo>
                    <a:lnTo>
                      <a:pt x="33950" y="104187"/>
                    </a:lnTo>
                    <a:lnTo>
                      <a:pt x="33098" y="104382"/>
                    </a:lnTo>
                    <a:lnTo>
                      <a:pt x="32221" y="104577"/>
                    </a:lnTo>
                    <a:lnTo>
                      <a:pt x="31368" y="104723"/>
                    </a:lnTo>
                    <a:lnTo>
                      <a:pt x="30248" y="104894"/>
                    </a:lnTo>
                    <a:lnTo>
                      <a:pt x="29152" y="105040"/>
                    </a:lnTo>
                    <a:lnTo>
                      <a:pt x="28008" y="105137"/>
                    </a:lnTo>
                    <a:lnTo>
                      <a:pt x="26863" y="105186"/>
                    </a:lnTo>
                    <a:lnTo>
                      <a:pt x="25718" y="105210"/>
                    </a:lnTo>
                    <a:lnTo>
                      <a:pt x="24574" y="105186"/>
                    </a:lnTo>
                    <a:lnTo>
                      <a:pt x="23429" y="105137"/>
                    </a:lnTo>
                    <a:lnTo>
                      <a:pt x="22260" y="105040"/>
                    </a:lnTo>
                    <a:lnTo>
                      <a:pt x="21115" y="104918"/>
                    </a:lnTo>
                    <a:lnTo>
                      <a:pt x="19971" y="104748"/>
                    </a:lnTo>
                    <a:lnTo>
                      <a:pt x="18826" y="104528"/>
                    </a:lnTo>
                    <a:lnTo>
                      <a:pt x="17681" y="104285"/>
                    </a:lnTo>
                    <a:lnTo>
                      <a:pt x="16561" y="103993"/>
                    </a:lnTo>
                    <a:lnTo>
                      <a:pt x="15441" y="103676"/>
                    </a:lnTo>
                    <a:lnTo>
                      <a:pt x="14345" y="103286"/>
                    </a:lnTo>
                    <a:lnTo>
                      <a:pt x="13249" y="102897"/>
                    </a:lnTo>
                    <a:lnTo>
                      <a:pt x="12177" y="102434"/>
                    </a:lnTo>
                    <a:lnTo>
                      <a:pt x="11154" y="101947"/>
                    </a:lnTo>
                    <a:lnTo>
                      <a:pt x="10131" y="101435"/>
                    </a:lnTo>
                    <a:lnTo>
                      <a:pt x="9133" y="100851"/>
                    </a:lnTo>
                    <a:lnTo>
                      <a:pt x="8159" y="100242"/>
                    </a:lnTo>
                    <a:lnTo>
                      <a:pt x="7233" y="99609"/>
                    </a:lnTo>
                    <a:lnTo>
                      <a:pt x="6308" y="98903"/>
                    </a:lnTo>
                    <a:lnTo>
                      <a:pt x="5455" y="98172"/>
                    </a:lnTo>
                    <a:lnTo>
                      <a:pt x="4603" y="97417"/>
                    </a:lnTo>
                    <a:lnTo>
                      <a:pt x="3824" y="96589"/>
                    </a:lnTo>
                    <a:lnTo>
                      <a:pt x="3434" y="96175"/>
                    </a:lnTo>
                    <a:lnTo>
                      <a:pt x="3069" y="95737"/>
                    </a:lnTo>
                    <a:lnTo>
                      <a:pt x="2703" y="95298"/>
                    </a:lnTo>
                    <a:lnTo>
                      <a:pt x="2362" y="94835"/>
                    </a:lnTo>
                    <a:lnTo>
                      <a:pt x="2021" y="94373"/>
                    </a:lnTo>
                    <a:lnTo>
                      <a:pt x="1680" y="93910"/>
                    </a:lnTo>
                    <a:lnTo>
                      <a:pt x="1388" y="93423"/>
                    </a:lnTo>
                    <a:lnTo>
                      <a:pt x="1072" y="92936"/>
                    </a:lnTo>
                    <a:lnTo>
                      <a:pt x="779" y="92424"/>
                    </a:lnTo>
                    <a:lnTo>
                      <a:pt x="511" y="91913"/>
                    </a:lnTo>
                    <a:lnTo>
                      <a:pt x="308" y="91507"/>
                    </a:lnTo>
                    <a:lnTo>
                      <a:pt x="308" y="91507"/>
                    </a:lnTo>
                    <a:lnTo>
                      <a:pt x="463" y="91840"/>
                    </a:lnTo>
                    <a:lnTo>
                      <a:pt x="950" y="92814"/>
                    </a:lnTo>
                    <a:lnTo>
                      <a:pt x="1461" y="93764"/>
                    </a:lnTo>
                    <a:lnTo>
                      <a:pt x="1997" y="94714"/>
                    </a:lnTo>
                    <a:lnTo>
                      <a:pt x="2557" y="95615"/>
                    </a:lnTo>
                    <a:lnTo>
                      <a:pt x="3117" y="96492"/>
                    </a:lnTo>
                    <a:lnTo>
                      <a:pt x="3726" y="97344"/>
                    </a:lnTo>
                    <a:lnTo>
                      <a:pt x="4335" y="98172"/>
                    </a:lnTo>
                    <a:lnTo>
                      <a:pt x="4968" y="98976"/>
                    </a:lnTo>
                    <a:lnTo>
                      <a:pt x="5650" y="99731"/>
                    </a:lnTo>
                    <a:lnTo>
                      <a:pt x="6332" y="100486"/>
                    </a:lnTo>
                    <a:lnTo>
                      <a:pt x="7014" y="101216"/>
                    </a:lnTo>
                    <a:lnTo>
                      <a:pt x="7745" y="101898"/>
                    </a:lnTo>
                    <a:lnTo>
                      <a:pt x="8500" y="102556"/>
                    </a:lnTo>
                    <a:lnTo>
                      <a:pt x="9255" y="103189"/>
                    </a:lnTo>
                    <a:lnTo>
                      <a:pt x="10058" y="103798"/>
                    </a:lnTo>
                    <a:lnTo>
                      <a:pt x="10862" y="104382"/>
                    </a:lnTo>
                    <a:lnTo>
                      <a:pt x="11690" y="104918"/>
                    </a:lnTo>
                    <a:lnTo>
                      <a:pt x="12543" y="105430"/>
                    </a:lnTo>
                    <a:lnTo>
                      <a:pt x="13395" y="105917"/>
                    </a:lnTo>
                    <a:lnTo>
                      <a:pt x="14296" y="106379"/>
                    </a:lnTo>
                    <a:lnTo>
                      <a:pt x="15197" y="106793"/>
                    </a:lnTo>
                    <a:lnTo>
                      <a:pt x="16123" y="107183"/>
                    </a:lnTo>
                    <a:lnTo>
                      <a:pt x="17072" y="107524"/>
                    </a:lnTo>
                    <a:lnTo>
                      <a:pt x="18047" y="107865"/>
                    </a:lnTo>
                    <a:lnTo>
                      <a:pt x="19045" y="108157"/>
                    </a:lnTo>
                    <a:lnTo>
                      <a:pt x="20044" y="108401"/>
                    </a:lnTo>
                    <a:lnTo>
                      <a:pt x="21091" y="108620"/>
                    </a:lnTo>
                    <a:lnTo>
                      <a:pt x="22138" y="108815"/>
                    </a:lnTo>
                    <a:lnTo>
                      <a:pt x="23210" y="108985"/>
                    </a:lnTo>
                    <a:lnTo>
                      <a:pt x="24281" y="109107"/>
                    </a:lnTo>
                    <a:lnTo>
                      <a:pt x="25402" y="109180"/>
                    </a:lnTo>
                    <a:lnTo>
                      <a:pt x="26181" y="109229"/>
                    </a:lnTo>
                    <a:lnTo>
                      <a:pt x="26985" y="109253"/>
                    </a:lnTo>
                    <a:lnTo>
                      <a:pt x="28543" y="109253"/>
                    </a:lnTo>
                    <a:lnTo>
                      <a:pt x="29298" y="109229"/>
                    </a:lnTo>
                    <a:lnTo>
                      <a:pt x="30078" y="109204"/>
                    </a:lnTo>
                    <a:lnTo>
                      <a:pt x="31588" y="109083"/>
                    </a:lnTo>
                    <a:lnTo>
                      <a:pt x="33073" y="108912"/>
                    </a:lnTo>
                    <a:lnTo>
                      <a:pt x="34535" y="108693"/>
                    </a:lnTo>
                    <a:lnTo>
                      <a:pt x="35971" y="108425"/>
                    </a:lnTo>
                    <a:lnTo>
                      <a:pt x="37408" y="108108"/>
                    </a:lnTo>
                    <a:lnTo>
                      <a:pt x="38821" y="107719"/>
                    </a:lnTo>
                    <a:lnTo>
                      <a:pt x="40185" y="107305"/>
                    </a:lnTo>
                    <a:lnTo>
                      <a:pt x="41573" y="106818"/>
                    </a:lnTo>
                    <a:lnTo>
                      <a:pt x="42912" y="106306"/>
                    </a:lnTo>
                    <a:lnTo>
                      <a:pt x="44228" y="105746"/>
                    </a:lnTo>
                    <a:lnTo>
                      <a:pt x="45543" y="105162"/>
                    </a:lnTo>
                    <a:lnTo>
                      <a:pt x="46858" y="104504"/>
                    </a:lnTo>
                    <a:lnTo>
                      <a:pt x="48124" y="103822"/>
                    </a:lnTo>
                    <a:lnTo>
                      <a:pt x="49391" y="103116"/>
                    </a:lnTo>
                    <a:lnTo>
                      <a:pt x="50633" y="102361"/>
                    </a:lnTo>
                    <a:lnTo>
                      <a:pt x="51875" y="101557"/>
                    </a:lnTo>
                    <a:lnTo>
                      <a:pt x="53093" y="100729"/>
                    </a:lnTo>
                    <a:lnTo>
                      <a:pt x="54286" y="99877"/>
                    </a:lnTo>
                    <a:lnTo>
                      <a:pt x="55479" y="99000"/>
                    </a:lnTo>
                    <a:lnTo>
                      <a:pt x="56673" y="98075"/>
                    </a:lnTo>
                    <a:lnTo>
                      <a:pt x="57842" y="97125"/>
                    </a:lnTo>
                    <a:lnTo>
                      <a:pt x="58986" y="96175"/>
                    </a:lnTo>
                    <a:lnTo>
                      <a:pt x="60131" y="95176"/>
                    </a:lnTo>
                    <a:lnTo>
                      <a:pt x="61251" y="94153"/>
                    </a:lnTo>
                    <a:lnTo>
                      <a:pt x="62396" y="93131"/>
                    </a:lnTo>
                    <a:lnTo>
                      <a:pt x="63492" y="92059"/>
                    </a:lnTo>
                    <a:lnTo>
                      <a:pt x="64612" y="90987"/>
                    </a:lnTo>
                    <a:lnTo>
                      <a:pt x="65708" y="89892"/>
                    </a:lnTo>
                    <a:lnTo>
                      <a:pt x="66780" y="88796"/>
                    </a:lnTo>
                    <a:lnTo>
                      <a:pt x="68947" y="86531"/>
                    </a:lnTo>
                    <a:lnTo>
                      <a:pt x="71066" y="84241"/>
                    </a:lnTo>
                    <a:lnTo>
                      <a:pt x="73185" y="81903"/>
                    </a:lnTo>
                    <a:lnTo>
                      <a:pt x="75279" y="79565"/>
                    </a:lnTo>
                    <a:lnTo>
                      <a:pt x="79420" y="74865"/>
                    </a:lnTo>
                    <a:lnTo>
                      <a:pt x="81490" y="72527"/>
                    </a:lnTo>
                    <a:lnTo>
                      <a:pt x="83560" y="70238"/>
                    </a:lnTo>
                    <a:lnTo>
                      <a:pt x="85630" y="67973"/>
                    </a:lnTo>
                    <a:lnTo>
                      <a:pt x="87724" y="65756"/>
                    </a:lnTo>
                    <a:lnTo>
                      <a:pt x="88772" y="64685"/>
                    </a:lnTo>
                    <a:lnTo>
                      <a:pt x="89819" y="63613"/>
                    </a:lnTo>
                    <a:lnTo>
                      <a:pt x="90866" y="62566"/>
                    </a:lnTo>
                    <a:lnTo>
                      <a:pt x="91938" y="61543"/>
                    </a:lnTo>
                    <a:lnTo>
                      <a:pt x="92985" y="60545"/>
                    </a:lnTo>
                    <a:lnTo>
                      <a:pt x="94057" y="59570"/>
                    </a:lnTo>
                    <a:lnTo>
                      <a:pt x="95128" y="58621"/>
                    </a:lnTo>
                    <a:lnTo>
                      <a:pt x="96224" y="57695"/>
                    </a:lnTo>
                    <a:lnTo>
                      <a:pt x="97320" y="56794"/>
                    </a:lnTo>
                    <a:lnTo>
                      <a:pt x="98416" y="55942"/>
                    </a:lnTo>
                    <a:lnTo>
                      <a:pt x="99512" y="55089"/>
                    </a:lnTo>
                    <a:lnTo>
                      <a:pt x="100632" y="54286"/>
                    </a:lnTo>
                    <a:lnTo>
                      <a:pt x="101947" y="53409"/>
                    </a:lnTo>
                    <a:lnTo>
                      <a:pt x="103263" y="52532"/>
                    </a:lnTo>
                    <a:lnTo>
                      <a:pt x="104626" y="51704"/>
                    </a:lnTo>
                    <a:lnTo>
                      <a:pt x="106015" y="50900"/>
                    </a:lnTo>
                    <a:lnTo>
                      <a:pt x="107403" y="50145"/>
                    </a:lnTo>
                    <a:lnTo>
                      <a:pt x="108815" y="49415"/>
                    </a:lnTo>
                    <a:lnTo>
                      <a:pt x="110252" y="48733"/>
                    </a:lnTo>
                    <a:lnTo>
                      <a:pt x="111714" y="48075"/>
                    </a:lnTo>
                    <a:lnTo>
                      <a:pt x="113175" y="47491"/>
                    </a:lnTo>
                    <a:lnTo>
                      <a:pt x="114660" y="46931"/>
                    </a:lnTo>
                    <a:lnTo>
                      <a:pt x="116170" y="46419"/>
                    </a:lnTo>
                    <a:lnTo>
                      <a:pt x="117680" y="45981"/>
                    </a:lnTo>
                    <a:lnTo>
                      <a:pt x="119215" y="45567"/>
                    </a:lnTo>
                    <a:lnTo>
                      <a:pt x="119994" y="45396"/>
                    </a:lnTo>
                    <a:lnTo>
                      <a:pt x="120773" y="45226"/>
                    </a:lnTo>
                    <a:lnTo>
                      <a:pt x="121553" y="45080"/>
                    </a:lnTo>
                    <a:lnTo>
                      <a:pt x="122332" y="44934"/>
                    </a:lnTo>
                    <a:lnTo>
                      <a:pt x="123136" y="44812"/>
                    </a:lnTo>
                    <a:lnTo>
                      <a:pt x="123915" y="44714"/>
                    </a:lnTo>
                    <a:lnTo>
                      <a:pt x="124816" y="44617"/>
                    </a:lnTo>
                    <a:lnTo>
                      <a:pt x="125693" y="44568"/>
                    </a:lnTo>
                    <a:lnTo>
                      <a:pt x="126570" y="44520"/>
                    </a:lnTo>
                    <a:lnTo>
                      <a:pt x="127422" y="44495"/>
                    </a:lnTo>
                    <a:lnTo>
                      <a:pt x="128299" y="44520"/>
                    </a:lnTo>
                    <a:lnTo>
                      <a:pt x="129151" y="44544"/>
                    </a:lnTo>
                    <a:lnTo>
                      <a:pt x="130028" y="44593"/>
                    </a:lnTo>
                    <a:lnTo>
                      <a:pt x="130880" y="44666"/>
                    </a:lnTo>
                    <a:lnTo>
                      <a:pt x="131709" y="44763"/>
                    </a:lnTo>
                    <a:lnTo>
                      <a:pt x="132561" y="44861"/>
                    </a:lnTo>
                    <a:lnTo>
                      <a:pt x="133413" y="45007"/>
                    </a:lnTo>
                    <a:lnTo>
                      <a:pt x="134241" y="45153"/>
                    </a:lnTo>
                    <a:lnTo>
                      <a:pt x="135922" y="45469"/>
                    </a:lnTo>
                    <a:lnTo>
                      <a:pt x="137602" y="45859"/>
                    </a:lnTo>
                    <a:lnTo>
                      <a:pt x="139258" y="46273"/>
                    </a:lnTo>
                    <a:lnTo>
                      <a:pt x="140914" y="46711"/>
                    </a:lnTo>
                    <a:lnTo>
                      <a:pt x="144251" y="47661"/>
                    </a:lnTo>
                    <a:lnTo>
                      <a:pt x="145907" y="48124"/>
                    </a:lnTo>
                    <a:lnTo>
                      <a:pt x="147588" y="48587"/>
                    </a:lnTo>
                    <a:lnTo>
                      <a:pt x="149268" y="49025"/>
                    </a:lnTo>
                    <a:lnTo>
                      <a:pt x="150973" y="49439"/>
                    </a:lnTo>
                    <a:lnTo>
                      <a:pt x="152361" y="49756"/>
                    </a:lnTo>
                    <a:lnTo>
                      <a:pt x="153749" y="49999"/>
                    </a:lnTo>
                    <a:lnTo>
                      <a:pt x="154456" y="50097"/>
                    </a:lnTo>
                    <a:lnTo>
                      <a:pt x="155137" y="50170"/>
                    </a:lnTo>
                    <a:lnTo>
                      <a:pt x="155819" y="50243"/>
                    </a:lnTo>
                    <a:lnTo>
                      <a:pt x="156501" y="50292"/>
                    </a:lnTo>
                    <a:lnTo>
                      <a:pt x="157183" y="50316"/>
                    </a:lnTo>
                    <a:lnTo>
                      <a:pt x="157865" y="50340"/>
                    </a:lnTo>
                    <a:lnTo>
                      <a:pt x="158523" y="50340"/>
                    </a:lnTo>
                    <a:lnTo>
                      <a:pt x="159205" y="50316"/>
                    </a:lnTo>
                    <a:lnTo>
                      <a:pt x="159862" y="50292"/>
                    </a:lnTo>
                    <a:lnTo>
                      <a:pt x="160520" y="50243"/>
                    </a:lnTo>
                    <a:lnTo>
                      <a:pt x="161177" y="50170"/>
                    </a:lnTo>
                    <a:lnTo>
                      <a:pt x="161835" y="50097"/>
                    </a:lnTo>
                    <a:lnTo>
                      <a:pt x="162492" y="49999"/>
                    </a:lnTo>
                    <a:lnTo>
                      <a:pt x="163150" y="49877"/>
                    </a:lnTo>
                    <a:lnTo>
                      <a:pt x="163783" y="49731"/>
                    </a:lnTo>
                    <a:lnTo>
                      <a:pt x="164416" y="49585"/>
                    </a:lnTo>
                    <a:lnTo>
                      <a:pt x="165074" y="49390"/>
                    </a:lnTo>
                    <a:lnTo>
                      <a:pt x="165707" y="49196"/>
                    </a:lnTo>
                    <a:lnTo>
                      <a:pt x="166340" y="49001"/>
                    </a:lnTo>
                    <a:lnTo>
                      <a:pt x="166974" y="48757"/>
                    </a:lnTo>
                    <a:lnTo>
                      <a:pt x="167583" y="48514"/>
                    </a:lnTo>
                    <a:lnTo>
                      <a:pt x="168216" y="48246"/>
                    </a:lnTo>
                    <a:lnTo>
                      <a:pt x="168825" y="47954"/>
                    </a:lnTo>
                    <a:lnTo>
                      <a:pt x="169458" y="47637"/>
                    </a:lnTo>
                    <a:lnTo>
                      <a:pt x="170067" y="47320"/>
                    </a:lnTo>
                    <a:lnTo>
                      <a:pt x="170676" y="46955"/>
                    </a:lnTo>
                    <a:lnTo>
                      <a:pt x="171260" y="46590"/>
                    </a:lnTo>
                    <a:lnTo>
                      <a:pt x="171869" y="46200"/>
                    </a:lnTo>
                    <a:lnTo>
                      <a:pt x="172940" y="45445"/>
                    </a:lnTo>
                    <a:lnTo>
                      <a:pt x="173988" y="44666"/>
                    </a:lnTo>
                    <a:lnTo>
                      <a:pt x="174962" y="43838"/>
                    </a:lnTo>
                    <a:lnTo>
                      <a:pt x="175936" y="42985"/>
                    </a:lnTo>
                    <a:lnTo>
                      <a:pt x="176862" y="42108"/>
                    </a:lnTo>
                    <a:lnTo>
                      <a:pt x="177763" y="41207"/>
                    </a:lnTo>
                    <a:lnTo>
                      <a:pt x="178639" y="40258"/>
                    </a:lnTo>
                    <a:lnTo>
                      <a:pt x="179492" y="39308"/>
                    </a:lnTo>
                    <a:lnTo>
                      <a:pt x="180320" y="38334"/>
                    </a:lnTo>
                    <a:lnTo>
                      <a:pt x="181124" y="37335"/>
                    </a:lnTo>
                    <a:lnTo>
                      <a:pt x="181903" y="36312"/>
                    </a:lnTo>
                    <a:lnTo>
                      <a:pt x="182658" y="35265"/>
                    </a:lnTo>
                    <a:lnTo>
                      <a:pt x="183413" y="34218"/>
                    </a:lnTo>
                    <a:lnTo>
                      <a:pt x="184168" y="33170"/>
                    </a:lnTo>
                    <a:lnTo>
                      <a:pt x="185629" y="31027"/>
                    </a:lnTo>
                    <a:lnTo>
                      <a:pt x="188479" y="26692"/>
                    </a:lnTo>
                    <a:lnTo>
                      <a:pt x="189940" y="24549"/>
                    </a:lnTo>
                    <a:lnTo>
                      <a:pt x="191401" y="22406"/>
                    </a:lnTo>
                    <a:lnTo>
                      <a:pt x="192156" y="21359"/>
                    </a:lnTo>
                    <a:lnTo>
                      <a:pt x="192935" y="20336"/>
                    </a:lnTo>
                    <a:lnTo>
                      <a:pt x="193715" y="19313"/>
                    </a:lnTo>
                    <a:lnTo>
                      <a:pt x="194518" y="18314"/>
                    </a:lnTo>
                    <a:lnTo>
                      <a:pt x="195347" y="17340"/>
                    </a:lnTo>
                    <a:lnTo>
                      <a:pt x="196199" y="16366"/>
                    </a:lnTo>
                    <a:lnTo>
                      <a:pt x="197076" y="15441"/>
                    </a:lnTo>
                    <a:lnTo>
                      <a:pt x="197977" y="14515"/>
                    </a:lnTo>
                    <a:lnTo>
                      <a:pt x="198610" y="13931"/>
                    </a:lnTo>
                    <a:lnTo>
                      <a:pt x="199243" y="13346"/>
                    </a:lnTo>
                    <a:lnTo>
                      <a:pt x="199876" y="12786"/>
                    </a:lnTo>
                    <a:lnTo>
                      <a:pt x="200534" y="12250"/>
                    </a:lnTo>
                    <a:lnTo>
                      <a:pt x="201216" y="11714"/>
                    </a:lnTo>
                    <a:lnTo>
                      <a:pt x="201874" y="11227"/>
                    </a:lnTo>
                    <a:lnTo>
                      <a:pt x="202580" y="10740"/>
                    </a:lnTo>
                    <a:lnTo>
                      <a:pt x="203262" y="10253"/>
                    </a:lnTo>
                    <a:lnTo>
                      <a:pt x="203992" y="9815"/>
                    </a:lnTo>
                    <a:lnTo>
                      <a:pt x="204699" y="9376"/>
                    </a:lnTo>
                    <a:lnTo>
                      <a:pt x="205429" y="8962"/>
                    </a:lnTo>
                    <a:lnTo>
                      <a:pt x="206160" y="8548"/>
                    </a:lnTo>
                    <a:lnTo>
                      <a:pt x="206915" y="8183"/>
                    </a:lnTo>
                    <a:lnTo>
                      <a:pt x="207670" y="7818"/>
                    </a:lnTo>
                    <a:lnTo>
                      <a:pt x="208425" y="7452"/>
                    </a:lnTo>
                    <a:lnTo>
                      <a:pt x="209180" y="7136"/>
                    </a:lnTo>
                    <a:lnTo>
                      <a:pt x="209959" y="6819"/>
                    </a:lnTo>
                    <a:lnTo>
                      <a:pt x="210763" y="6503"/>
                    </a:lnTo>
                    <a:lnTo>
                      <a:pt x="211542" y="6235"/>
                    </a:lnTo>
                    <a:lnTo>
                      <a:pt x="212346" y="5967"/>
                    </a:lnTo>
                    <a:lnTo>
                      <a:pt x="213150" y="5723"/>
                    </a:lnTo>
                    <a:lnTo>
                      <a:pt x="213953" y="5480"/>
                    </a:lnTo>
                    <a:lnTo>
                      <a:pt x="214757" y="5285"/>
                    </a:lnTo>
                    <a:lnTo>
                      <a:pt x="215585" y="5090"/>
                    </a:lnTo>
                    <a:lnTo>
                      <a:pt x="216413" y="4895"/>
                    </a:lnTo>
                    <a:lnTo>
                      <a:pt x="217241" y="4725"/>
                    </a:lnTo>
                    <a:lnTo>
                      <a:pt x="218069" y="4579"/>
                    </a:lnTo>
                    <a:lnTo>
                      <a:pt x="218922" y="4457"/>
                    </a:lnTo>
                    <a:lnTo>
                      <a:pt x="219774" y="4335"/>
                    </a:lnTo>
                    <a:lnTo>
                      <a:pt x="220602" y="4238"/>
                    </a:lnTo>
                    <a:lnTo>
                      <a:pt x="221454" y="4140"/>
                    </a:lnTo>
                    <a:lnTo>
                      <a:pt x="222307" y="4092"/>
                    </a:lnTo>
                    <a:lnTo>
                      <a:pt x="223378" y="4018"/>
                    </a:lnTo>
                    <a:lnTo>
                      <a:pt x="224426" y="3970"/>
                    </a:lnTo>
                    <a:lnTo>
                      <a:pt x="226544" y="3970"/>
                    </a:lnTo>
                    <a:lnTo>
                      <a:pt x="227567" y="3994"/>
                    </a:lnTo>
                    <a:lnTo>
                      <a:pt x="228615" y="4043"/>
                    </a:lnTo>
                    <a:lnTo>
                      <a:pt x="229638" y="4116"/>
                    </a:lnTo>
                    <a:lnTo>
                      <a:pt x="230660" y="4213"/>
                    </a:lnTo>
                    <a:lnTo>
                      <a:pt x="231683" y="4335"/>
                    </a:lnTo>
                    <a:lnTo>
                      <a:pt x="232682" y="4481"/>
                    </a:lnTo>
                    <a:lnTo>
                      <a:pt x="233680" y="4627"/>
                    </a:lnTo>
                    <a:lnTo>
                      <a:pt x="234679" y="4822"/>
                    </a:lnTo>
                    <a:lnTo>
                      <a:pt x="235677" y="5017"/>
                    </a:lnTo>
                    <a:lnTo>
                      <a:pt x="236652" y="5236"/>
                    </a:lnTo>
                    <a:lnTo>
                      <a:pt x="237650" y="5455"/>
                    </a:lnTo>
                    <a:lnTo>
                      <a:pt x="238624" y="5723"/>
                    </a:lnTo>
                    <a:lnTo>
                      <a:pt x="239598" y="5991"/>
                    </a:lnTo>
                    <a:lnTo>
                      <a:pt x="240548" y="6283"/>
                    </a:lnTo>
                    <a:lnTo>
                      <a:pt x="241522" y="6600"/>
                    </a:lnTo>
                    <a:lnTo>
                      <a:pt x="242472" y="6917"/>
                    </a:lnTo>
                    <a:lnTo>
                      <a:pt x="243422" y="7258"/>
                    </a:lnTo>
                    <a:lnTo>
                      <a:pt x="244348" y="7623"/>
                    </a:lnTo>
                    <a:lnTo>
                      <a:pt x="245297" y="7988"/>
                    </a:lnTo>
                    <a:lnTo>
                      <a:pt x="246223" y="8378"/>
                    </a:lnTo>
                    <a:lnTo>
                      <a:pt x="247148" y="8792"/>
                    </a:lnTo>
                    <a:lnTo>
                      <a:pt x="248074" y="9206"/>
                    </a:lnTo>
                    <a:lnTo>
                      <a:pt x="248975" y="9644"/>
                    </a:lnTo>
                    <a:lnTo>
                      <a:pt x="249876" y="10083"/>
                    </a:lnTo>
                    <a:lnTo>
                      <a:pt x="251678" y="11008"/>
                    </a:lnTo>
                    <a:lnTo>
                      <a:pt x="253456" y="12007"/>
                    </a:lnTo>
                    <a:lnTo>
                      <a:pt x="255210" y="13030"/>
                    </a:lnTo>
                    <a:lnTo>
                      <a:pt x="256963" y="14125"/>
                    </a:lnTo>
                    <a:lnTo>
                      <a:pt x="258668" y="15246"/>
                    </a:lnTo>
                    <a:lnTo>
                      <a:pt x="260373" y="16415"/>
                    </a:lnTo>
                    <a:lnTo>
                      <a:pt x="262029" y="17608"/>
                    </a:lnTo>
                    <a:lnTo>
                      <a:pt x="263685" y="18850"/>
                    </a:lnTo>
                    <a:lnTo>
                      <a:pt x="265317" y="20092"/>
                    </a:lnTo>
                    <a:lnTo>
                      <a:pt x="266948" y="21383"/>
                    </a:lnTo>
                    <a:lnTo>
                      <a:pt x="268531" y="22698"/>
                    </a:lnTo>
                    <a:lnTo>
                      <a:pt x="270115" y="24038"/>
                    </a:lnTo>
                    <a:lnTo>
                      <a:pt x="271649" y="25401"/>
                    </a:lnTo>
                    <a:lnTo>
                      <a:pt x="273183" y="26765"/>
                    </a:lnTo>
                    <a:lnTo>
                      <a:pt x="274693" y="28154"/>
                    </a:lnTo>
                    <a:lnTo>
                      <a:pt x="276203" y="29542"/>
                    </a:lnTo>
                    <a:lnTo>
                      <a:pt x="277689" y="30930"/>
                    </a:lnTo>
                    <a:lnTo>
                      <a:pt x="279126" y="32318"/>
                    </a:lnTo>
                    <a:lnTo>
                      <a:pt x="278882" y="31782"/>
                    </a:lnTo>
                    <a:lnTo>
                      <a:pt x="278614" y="31246"/>
                    </a:lnTo>
                    <a:lnTo>
                      <a:pt x="278030" y="30151"/>
                    </a:lnTo>
                    <a:lnTo>
                      <a:pt x="277396" y="29103"/>
                    </a:lnTo>
                    <a:lnTo>
                      <a:pt x="276690" y="28032"/>
                    </a:lnTo>
                    <a:lnTo>
                      <a:pt x="275960" y="26985"/>
                    </a:lnTo>
                    <a:lnTo>
                      <a:pt x="275156" y="25962"/>
                    </a:lnTo>
                    <a:lnTo>
                      <a:pt x="274328" y="24939"/>
                    </a:lnTo>
                    <a:lnTo>
                      <a:pt x="273427" y="23940"/>
                    </a:lnTo>
                    <a:lnTo>
                      <a:pt x="272526" y="22942"/>
                    </a:lnTo>
                    <a:lnTo>
                      <a:pt x="271551" y="21968"/>
                    </a:lnTo>
                    <a:lnTo>
                      <a:pt x="270553" y="20993"/>
                    </a:lnTo>
                    <a:lnTo>
                      <a:pt x="269530" y="20044"/>
                    </a:lnTo>
                    <a:lnTo>
                      <a:pt x="268458" y="19118"/>
                    </a:lnTo>
                    <a:lnTo>
                      <a:pt x="267387" y="18193"/>
                    </a:lnTo>
                    <a:lnTo>
                      <a:pt x="266267" y="17292"/>
                    </a:lnTo>
                    <a:lnTo>
                      <a:pt x="265146" y="16415"/>
                    </a:lnTo>
                    <a:lnTo>
                      <a:pt x="264002" y="15562"/>
                    </a:lnTo>
                    <a:lnTo>
                      <a:pt x="262857" y="14710"/>
                    </a:lnTo>
                    <a:lnTo>
                      <a:pt x="261664" y="13906"/>
                    </a:lnTo>
                    <a:lnTo>
                      <a:pt x="260495" y="13103"/>
                    </a:lnTo>
                    <a:lnTo>
                      <a:pt x="259301" y="12323"/>
                    </a:lnTo>
                    <a:lnTo>
                      <a:pt x="258108" y="11544"/>
                    </a:lnTo>
                    <a:lnTo>
                      <a:pt x="256914" y="10813"/>
                    </a:lnTo>
                    <a:lnTo>
                      <a:pt x="255745" y="10107"/>
                    </a:lnTo>
                    <a:lnTo>
                      <a:pt x="254552" y="9401"/>
                    </a:lnTo>
                    <a:lnTo>
                      <a:pt x="253383" y="8743"/>
                    </a:lnTo>
                    <a:lnTo>
                      <a:pt x="252214" y="8110"/>
                    </a:lnTo>
                    <a:lnTo>
                      <a:pt x="251069" y="7477"/>
                    </a:lnTo>
                    <a:lnTo>
                      <a:pt x="249925" y="6892"/>
                    </a:lnTo>
                    <a:lnTo>
                      <a:pt x="248804" y="6332"/>
                    </a:lnTo>
                    <a:lnTo>
                      <a:pt x="246661" y="5285"/>
                    </a:lnTo>
                    <a:lnTo>
                      <a:pt x="245005" y="4554"/>
                    </a:lnTo>
                    <a:lnTo>
                      <a:pt x="243349" y="3872"/>
                    </a:lnTo>
                    <a:lnTo>
                      <a:pt x="241669" y="3215"/>
                    </a:lnTo>
                    <a:lnTo>
                      <a:pt x="239964" y="2630"/>
                    </a:lnTo>
                    <a:lnTo>
                      <a:pt x="238235" y="2119"/>
                    </a:lnTo>
                    <a:lnTo>
                      <a:pt x="237358" y="1875"/>
                    </a:lnTo>
                    <a:lnTo>
                      <a:pt x="236505" y="1632"/>
                    </a:lnTo>
                    <a:lnTo>
                      <a:pt x="235629" y="1413"/>
                    </a:lnTo>
                    <a:lnTo>
                      <a:pt x="234752" y="1218"/>
                    </a:lnTo>
                    <a:lnTo>
                      <a:pt x="233875" y="1023"/>
                    </a:lnTo>
                    <a:lnTo>
                      <a:pt x="232998" y="852"/>
                    </a:lnTo>
                    <a:lnTo>
                      <a:pt x="232097" y="706"/>
                    </a:lnTo>
                    <a:lnTo>
                      <a:pt x="231221" y="560"/>
                    </a:lnTo>
                    <a:lnTo>
                      <a:pt x="230344" y="438"/>
                    </a:lnTo>
                    <a:lnTo>
                      <a:pt x="229443" y="341"/>
                    </a:lnTo>
                    <a:lnTo>
                      <a:pt x="228542" y="244"/>
                    </a:lnTo>
                    <a:lnTo>
                      <a:pt x="227665" y="170"/>
                    </a:lnTo>
                    <a:lnTo>
                      <a:pt x="226764" y="97"/>
                    </a:lnTo>
                    <a:lnTo>
                      <a:pt x="225863" y="49"/>
                    </a:lnTo>
                    <a:lnTo>
                      <a:pt x="224961" y="24"/>
                    </a:lnTo>
                    <a:lnTo>
                      <a:pt x="2240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3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662924" y="2098200"/>
            <a:ext cx="277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762681" y="2940000"/>
            <a:ext cx="25716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6443245" y="1546200"/>
            <a:ext cx="12105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5" name="Google Shape;15;p3"/>
          <p:cNvGrpSpPr/>
          <p:nvPr/>
        </p:nvGrpSpPr>
        <p:grpSpPr>
          <a:xfrm>
            <a:off x="6572024" y="1730500"/>
            <a:ext cx="952889" cy="183412"/>
            <a:chOff x="6394624" y="1730500"/>
            <a:chExt cx="952889" cy="183412"/>
          </a:xfrm>
        </p:grpSpPr>
        <p:sp>
          <p:nvSpPr>
            <p:cNvPr id="16" name="Google Shape;16;p3"/>
            <p:cNvSpPr/>
            <p:nvPr/>
          </p:nvSpPr>
          <p:spPr>
            <a:xfrm>
              <a:off x="6394624" y="1730500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rgbClr val="004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7154799" y="1730500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1625" y="445025"/>
            <a:ext cx="77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721625" y="2233331"/>
            <a:ext cx="24012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2"/>
          </p:nvPr>
        </p:nvSpPr>
        <p:spPr>
          <a:xfrm>
            <a:off x="721625" y="1898831"/>
            <a:ext cx="2401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3"/>
          </p:nvPr>
        </p:nvSpPr>
        <p:spPr>
          <a:xfrm>
            <a:off x="3404144" y="2233331"/>
            <a:ext cx="24012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4"/>
          </p:nvPr>
        </p:nvSpPr>
        <p:spPr>
          <a:xfrm>
            <a:off x="3404144" y="1898831"/>
            <a:ext cx="2401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5"/>
          </p:nvPr>
        </p:nvSpPr>
        <p:spPr>
          <a:xfrm>
            <a:off x="6086662" y="2233331"/>
            <a:ext cx="24012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6"/>
          </p:nvPr>
        </p:nvSpPr>
        <p:spPr>
          <a:xfrm>
            <a:off x="6086662" y="1898831"/>
            <a:ext cx="2401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7"/>
          </p:nvPr>
        </p:nvSpPr>
        <p:spPr>
          <a:xfrm>
            <a:off x="721625" y="4084725"/>
            <a:ext cx="24012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8"/>
          </p:nvPr>
        </p:nvSpPr>
        <p:spPr>
          <a:xfrm>
            <a:off x="721625" y="3739661"/>
            <a:ext cx="2401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9"/>
          </p:nvPr>
        </p:nvSpPr>
        <p:spPr>
          <a:xfrm>
            <a:off x="3404144" y="4084725"/>
            <a:ext cx="24012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3"/>
          </p:nvPr>
        </p:nvSpPr>
        <p:spPr>
          <a:xfrm>
            <a:off x="3404144" y="3739661"/>
            <a:ext cx="2401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4"/>
          </p:nvPr>
        </p:nvSpPr>
        <p:spPr>
          <a:xfrm>
            <a:off x="6086662" y="4084725"/>
            <a:ext cx="24012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5"/>
          </p:nvPr>
        </p:nvSpPr>
        <p:spPr>
          <a:xfrm>
            <a:off x="6086662" y="3739661"/>
            <a:ext cx="2401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6" hasCustomPrompt="1"/>
          </p:nvPr>
        </p:nvSpPr>
        <p:spPr>
          <a:xfrm>
            <a:off x="1443825" y="1520000"/>
            <a:ext cx="9564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17" hasCustomPrompt="1"/>
          </p:nvPr>
        </p:nvSpPr>
        <p:spPr>
          <a:xfrm>
            <a:off x="1443825" y="3361625"/>
            <a:ext cx="9564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 idx="18" hasCustomPrompt="1"/>
          </p:nvPr>
        </p:nvSpPr>
        <p:spPr>
          <a:xfrm>
            <a:off x="4126405" y="1520031"/>
            <a:ext cx="9564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" name="Google Shape;35;p4"/>
          <p:cNvSpPr txBox="1">
            <a:spLocks noGrp="1"/>
          </p:cNvSpPr>
          <p:nvPr>
            <p:ph type="title" idx="19" hasCustomPrompt="1"/>
          </p:nvPr>
        </p:nvSpPr>
        <p:spPr>
          <a:xfrm>
            <a:off x="4126476" y="3361625"/>
            <a:ext cx="9564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" name="Google Shape;36;p4"/>
          <p:cNvSpPr txBox="1">
            <a:spLocks noGrp="1"/>
          </p:cNvSpPr>
          <p:nvPr>
            <p:ph type="title" idx="20" hasCustomPrompt="1"/>
          </p:nvPr>
        </p:nvSpPr>
        <p:spPr>
          <a:xfrm>
            <a:off x="6808802" y="1520031"/>
            <a:ext cx="9564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 idx="21" hasCustomPrompt="1"/>
          </p:nvPr>
        </p:nvSpPr>
        <p:spPr>
          <a:xfrm>
            <a:off x="6808727" y="3361625"/>
            <a:ext cx="9564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8" name="Google Shape;38;p4"/>
          <p:cNvGrpSpPr/>
          <p:nvPr/>
        </p:nvGrpSpPr>
        <p:grpSpPr>
          <a:xfrm rot="8873883">
            <a:off x="-1569674" y="-994238"/>
            <a:ext cx="4582588" cy="2177116"/>
            <a:chOff x="238125" y="1284825"/>
            <a:chExt cx="7143775" cy="3134400"/>
          </a:xfrm>
        </p:grpSpPr>
        <p:sp>
          <p:nvSpPr>
            <p:cNvPr id="39" name="Google Shape;39;p4"/>
            <p:cNvSpPr/>
            <p:nvPr/>
          </p:nvSpPr>
          <p:spPr>
            <a:xfrm>
              <a:off x="403125" y="1688475"/>
              <a:ext cx="6978775" cy="2730750"/>
            </a:xfrm>
            <a:custGeom>
              <a:avLst/>
              <a:gdLst/>
              <a:ahLst/>
              <a:cxnLst/>
              <a:rect l="l" t="t" r="r" b="b"/>
              <a:pathLst>
                <a:path w="279151" h="109230" extrusionOk="0">
                  <a:moveTo>
                    <a:pt x="223184" y="1"/>
                  </a:moveTo>
                  <a:lnTo>
                    <a:pt x="222283" y="25"/>
                  </a:lnTo>
                  <a:lnTo>
                    <a:pt x="221381" y="50"/>
                  </a:lnTo>
                  <a:lnTo>
                    <a:pt x="220480" y="98"/>
                  </a:lnTo>
                  <a:lnTo>
                    <a:pt x="219579" y="171"/>
                  </a:lnTo>
                  <a:lnTo>
                    <a:pt x="218678" y="269"/>
                  </a:lnTo>
                  <a:lnTo>
                    <a:pt x="217874" y="366"/>
                  </a:lnTo>
                  <a:lnTo>
                    <a:pt x="217046" y="488"/>
                  </a:lnTo>
                  <a:lnTo>
                    <a:pt x="216267" y="610"/>
                  </a:lnTo>
                  <a:lnTo>
                    <a:pt x="215463" y="756"/>
                  </a:lnTo>
                  <a:lnTo>
                    <a:pt x="214660" y="902"/>
                  </a:lnTo>
                  <a:lnTo>
                    <a:pt x="213880" y="1072"/>
                  </a:lnTo>
                  <a:lnTo>
                    <a:pt x="213101" y="1267"/>
                  </a:lnTo>
                  <a:lnTo>
                    <a:pt x="212322" y="1462"/>
                  </a:lnTo>
                  <a:lnTo>
                    <a:pt x="211542" y="1681"/>
                  </a:lnTo>
                  <a:lnTo>
                    <a:pt x="210763" y="1925"/>
                  </a:lnTo>
                  <a:lnTo>
                    <a:pt x="210008" y="2168"/>
                  </a:lnTo>
                  <a:lnTo>
                    <a:pt x="209253" y="2436"/>
                  </a:lnTo>
                  <a:lnTo>
                    <a:pt x="208498" y="2704"/>
                  </a:lnTo>
                  <a:lnTo>
                    <a:pt x="207767" y="2996"/>
                  </a:lnTo>
                  <a:lnTo>
                    <a:pt x="207037" y="3313"/>
                  </a:lnTo>
                  <a:lnTo>
                    <a:pt x="206306" y="3630"/>
                  </a:lnTo>
                  <a:lnTo>
                    <a:pt x="205575" y="3971"/>
                  </a:lnTo>
                  <a:lnTo>
                    <a:pt x="204869" y="4336"/>
                  </a:lnTo>
                  <a:lnTo>
                    <a:pt x="204163" y="4701"/>
                  </a:lnTo>
                  <a:lnTo>
                    <a:pt x="203481" y="5091"/>
                  </a:lnTo>
                  <a:lnTo>
                    <a:pt x="202775" y="5481"/>
                  </a:lnTo>
                  <a:lnTo>
                    <a:pt x="202093" y="5895"/>
                  </a:lnTo>
                  <a:lnTo>
                    <a:pt x="201435" y="6333"/>
                  </a:lnTo>
                  <a:lnTo>
                    <a:pt x="200778" y="6796"/>
                  </a:lnTo>
                  <a:lnTo>
                    <a:pt x="200120" y="7258"/>
                  </a:lnTo>
                  <a:lnTo>
                    <a:pt x="199462" y="7721"/>
                  </a:lnTo>
                  <a:lnTo>
                    <a:pt x="198829" y="8233"/>
                  </a:lnTo>
                  <a:lnTo>
                    <a:pt x="198220" y="8744"/>
                  </a:lnTo>
                  <a:lnTo>
                    <a:pt x="197587" y="9255"/>
                  </a:lnTo>
                  <a:lnTo>
                    <a:pt x="196978" y="9791"/>
                  </a:lnTo>
                  <a:lnTo>
                    <a:pt x="196394" y="10351"/>
                  </a:lnTo>
                  <a:lnTo>
                    <a:pt x="195809" y="10936"/>
                  </a:lnTo>
                  <a:lnTo>
                    <a:pt x="194859" y="11910"/>
                  </a:lnTo>
                  <a:lnTo>
                    <a:pt x="193958" y="12933"/>
                  </a:lnTo>
                  <a:lnTo>
                    <a:pt x="193057" y="13980"/>
                  </a:lnTo>
                  <a:lnTo>
                    <a:pt x="192180" y="15052"/>
                  </a:lnTo>
                  <a:lnTo>
                    <a:pt x="191352" y="16148"/>
                  </a:lnTo>
                  <a:lnTo>
                    <a:pt x="190524" y="17244"/>
                  </a:lnTo>
                  <a:lnTo>
                    <a:pt x="189696" y="18388"/>
                  </a:lnTo>
                  <a:lnTo>
                    <a:pt x="188893" y="19533"/>
                  </a:lnTo>
                  <a:lnTo>
                    <a:pt x="187334" y="21847"/>
                  </a:lnTo>
                  <a:lnTo>
                    <a:pt x="185775" y="24209"/>
                  </a:lnTo>
                  <a:lnTo>
                    <a:pt x="184217" y="26547"/>
                  </a:lnTo>
                  <a:lnTo>
                    <a:pt x="182658" y="28885"/>
                  </a:lnTo>
                  <a:lnTo>
                    <a:pt x="181854" y="30030"/>
                  </a:lnTo>
                  <a:lnTo>
                    <a:pt x="181026" y="31174"/>
                  </a:lnTo>
                  <a:lnTo>
                    <a:pt x="180198" y="32295"/>
                  </a:lnTo>
                  <a:lnTo>
                    <a:pt x="179370" y="33391"/>
                  </a:lnTo>
                  <a:lnTo>
                    <a:pt x="178493" y="34486"/>
                  </a:lnTo>
                  <a:lnTo>
                    <a:pt x="177592" y="35534"/>
                  </a:lnTo>
                  <a:lnTo>
                    <a:pt x="176691" y="36557"/>
                  </a:lnTo>
                  <a:lnTo>
                    <a:pt x="175741" y="37555"/>
                  </a:lnTo>
                  <a:lnTo>
                    <a:pt x="174767" y="38529"/>
                  </a:lnTo>
                  <a:lnTo>
                    <a:pt x="173769" y="39455"/>
                  </a:lnTo>
                  <a:lnTo>
                    <a:pt x="172721" y="40331"/>
                  </a:lnTo>
                  <a:lnTo>
                    <a:pt x="172186" y="40770"/>
                  </a:lnTo>
                  <a:lnTo>
                    <a:pt x="171625" y="41184"/>
                  </a:lnTo>
                  <a:lnTo>
                    <a:pt x="171090" y="41598"/>
                  </a:lnTo>
                  <a:lnTo>
                    <a:pt x="170505" y="41988"/>
                  </a:lnTo>
                  <a:lnTo>
                    <a:pt x="169945" y="42377"/>
                  </a:lnTo>
                  <a:lnTo>
                    <a:pt x="169336" y="42743"/>
                  </a:lnTo>
                  <a:lnTo>
                    <a:pt x="168752" y="43108"/>
                  </a:lnTo>
                  <a:lnTo>
                    <a:pt x="168143" y="43449"/>
                  </a:lnTo>
                  <a:lnTo>
                    <a:pt x="167510" y="43790"/>
                  </a:lnTo>
                  <a:lnTo>
                    <a:pt x="166876" y="44106"/>
                  </a:lnTo>
                  <a:lnTo>
                    <a:pt x="166267" y="44399"/>
                  </a:lnTo>
                  <a:lnTo>
                    <a:pt x="165634" y="44667"/>
                  </a:lnTo>
                  <a:lnTo>
                    <a:pt x="165025" y="44910"/>
                  </a:lnTo>
                  <a:lnTo>
                    <a:pt x="164416" y="45129"/>
                  </a:lnTo>
                  <a:lnTo>
                    <a:pt x="163783" y="45324"/>
                  </a:lnTo>
                  <a:lnTo>
                    <a:pt x="163174" y="45519"/>
                  </a:lnTo>
                  <a:lnTo>
                    <a:pt x="162566" y="45665"/>
                  </a:lnTo>
                  <a:lnTo>
                    <a:pt x="161957" y="45811"/>
                  </a:lnTo>
                  <a:lnTo>
                    <a:pt x="161323" y="45933"/>
                  </a:lnTo>
                  <a:lnTo>
                    <a:pt x="160715" y="46030"/>
                  </a:lnTo>
                  <a:lnTo>
                    <a:pt x="160106" y="46128"/>
                  </a:lnTo>
                  <a:lnTo>
                    <a:pt x="159497" y="46177"/>
                  </a:lnTo>
                  <a:lnTo>
                    <a:pt x="158888" y="46250"/>
                  </a:lnTo>
                  <a:lnTo>
                    <a:pt x="158279" y="46274"/>
                  </a:lnTo>
                  <a:lnTo>
                    <a:pt x="157646" y="46298"/>
                  </a:lnTo>
                  <a:lnTo>
                    <a:pt x="157037" y="46298"/>
                  </a:lnTo>
                  <a:lnTo>
                    <a:pt x="155819" y="46250"/>
                  </a:lnTo>
                  <a:lnTo>
                    <a:pt x="154602" y="46177"/>
                  </a:lnTo>
                  <a:lnTo>
                    <a:pt x="153384" y="46030"/>
                  </a:lnTo>
                  <a:lnTo>
                    <a:pt x="152166" y="45860"/>
                  </a:lnTo>
                  <a:lnTo>
                    <a:pt x="150924" y="45641"/>
                  </a:lnTo>
                  <a:lnTo>
                    <a:pt x="149706" y="45397"/>
                  </a:lnTo>
                  <a:lnTo>
                    <a:pt x="148489" y="45105"/>
                  </a:lnTo>
                  <a:lnTo>
                    <a:pt x="147271" y="44813"/>
                  </a:lnTo>
                  <a:lnTo>
                    <a:pt x="146053" y="44472"/>
                  </a:lnTo>
                  <a:lnTo>
                    <a:pt x="144836" y="44155"/>
                  </a:lnTo>
                  <a:lnTo>
                    <a:pt x="142376" y="43449"/>
                  </a:lnTo>
                  <a:lnTo>
                    <a:pt x="139916" y="42743"/>
                  </a:lnTo>
                  <a:lnTo>
                    <a:pt x="137481" y="42061"/>
                  </a:lnTo>
                  <a:lnTo>
                    <a:pt x="136238" y="41744"/>
                  </a:lnTo>
                  <a:lnTo>
                    <a:pt x="135021" y="41452"/>
                  </a:lnTo>
                  <a:lnTo>
                    <a:pt x="133779" y="41184"/>
                  </a:lnTo>
                  <a:lnTo>
                    <a:pt x="132537" y="40965"/>
                  </a:lnTo>
                  <a:lnTo>
                    <a:pt x="131295" y="40770"/>
                  </a:lnTo>
                  <a:lnTo>
                    <a:pt x="130052" y="40624"/>
                  </a:lnTo>
                  <a:lnTo>
                    <a:pt x="128835" y="40502"/>
                  </a:lnTo>
                  <a:lnTo>
                    <a:pt x="127568" y="40453"/>
                  </a:lnTo>
                  <a:lnTo>
                    <a:pt x="125523" y="40453"/>
                  </a:lnTo>
                  <a:lnTo>
                    <a:pt x="124500" y="40502"/>
                  </a:lnTo>
                  <a:lnTo>
                    <a:pt x="123501" y="40575"/>
                  </a:lnTo>
                  <a:lnTo>
                    <a:pt x="122503" y="40648"/>
                  </a:lnTo>
                  <a:lnTo>
                    <a:pt x="121504" y="40770"/>
                  </a:lnTo>
                  <a:lnTo>
                    <a:pt x="120530" y="40916"/>
                  </a:lnTo>
                  <a:lnTo>
                    <a:pt x="119556" y="41086"/>
                  </a:lnTo>
                  <a:lnTo>
                    <a:pt x="118582" y="41257"/>
                  </a:lnTo>
                  <a:lnTo>
                    <a:pt x="117607" y="41476"/>
                  </a:lnTo>
                  <a:lnTo>
                    <a:pt x="116658" y="41695"/>
                  </a:lnTo>
                  <a:lnTo>
                    <a:pt x="115708" y="41963"/>
                  </a:lnTo>
                  <a:lnTo>
                    <a:pt x="114782" y="42231"/>
                  </a:lnTo>
                  <a:lnTo>
                    <a:pt x="113857" y="42523"/>
                  </a:lnTo>
                  <a:lnTo>
                    <a:pt x="112931" y="42840"/>
                  </a:lnTo>
                  <a:lnTo>
                    <a:pt x="112006" y="43181"/>
                  </a:lnTo>
                  <a:lnTo>
                    <a:pt x="111105" y="43522"/>
                  </a:lnTo>
                  <a:lnTo>
                    <a:pt x="110204" y="43912"/>
                  </a:lnTo>
                  <a:lnTo>
                    <a:pt x="109303" y="44301"/>
                  </a:lnTo>
                  <a:lnTo>
                    <a:pt x="108426" y="44691"/>
                  </a:lnTo>
                  <a:lnTo>
                    <a:pt x="107549" y="45129"/>
                  </a:lnTo>
                  <a:lnTo>
                    <a:pt x="106672" y="45568"/>
                  </a:lnTo>
                  <a:lnTo>
                    <a:pt x="105795" y="46030"/>
                  </a:lnTo>
                  <a:lnTo>
                    <a:pt x="104943" y="46493"/>
                  </a:lnTo>
                  <a:lnTo>
                    <a:pt x="104091" y="46980"/>
                  </a:lnTo>
                  <a:lnTo>
                    <a:pt x="103238" y="47492"/>
                  </a:lnTo>
                  <a:lnTo>
                    <a:pt x="102410" y="48003"/>
                  </a:lnTo>
                  <a:lnTo>
                    <a:pt x="101558" y="48539"/>
                  </a:lnTo>
                  <a:lnTo>
                    <a:pt x="99926" y="49659"/>
                  </a:lnTo>
                  <a:lnTo>
                    <a:pt x="98294" y="50804"/>
                  </a:lnTo>
                  <a:lnTo>
                    <a:pt x="96711" y="51997"/>
                  </a:lnTo>
                  <a:lnTo>
                    <a:pt x="95128" y="53239"/>
                  </a:lnTo>
                  <a:lnTo>
                    <a:pt x="93594" y="54530"/>
                  </a:lnTo>
                  <a:lnTo>
                    <a:pt x="92084" y="55845"/>
                  </a:lnTo>
                  <a:lnTo>
                    <a:pt x="90574" y="57185"/>
                  </a:lnTo>
                  <a:lnTo>
                    <a:pt x="89113" y="58573"/>
                  </a:lnTo>
                  <a:lnTo>
                    <a:pt x="87651" y="59961"/>
                  </a:lnTo>
                  <a:lnTo>
                    <a:pt x="86215" y="61374"/>
                  </a:lnTo>
                  <a:lnTo>
                    <a:pt x="84826" y="62810"/>
                  </a:lnTo>
                  <a:lnTo>
                    <a:pt x="83438" y="64247"/>
                  </a:lnTo>
                  <a:lnTo>
                    <a:pt x="82074" y="65709"/>
                  </a:lnTo>
                  <a:lnTo>
                    <a:pt x="80735" y="67170"/>
                  </a:lnTo>
                  <a:lnTo>
                    <a:pt x="78105" y="70068"/>
                  </a:lnTo>
                  <a:lnTo>
                    <a:pt x="75547" y="72942"/>
                  </a:lnTo>
                  <a:lnTo>
                    <a:pt x="73282" y="75475"/>
                  </a:lnTo>
                  <a:lnTo>
                    <a:pt x="70993" y="78032"/>
                  </a:lnTo>
                  <a:lnTo>
                    <a:pt x="68655" y="80589"/>
                  </a:lnTo>
                  <a:lnTo>
                    <a:pt x="67462" y="81880"/>
                  </a:lnTo>
                  <a:lnTo>
                    <a:pt x="66244" y="83146"/>
                  </a:lnTo>
                  <a:lnTo>
                    <a:pt x="65026" y="84388"/>
                  </a:lnTo>
                  <a:lnTo>
                    <a:pt x="63784" y="85630"/>
                  </a:lnTo>
                  <a:lnTo>
                    <a:pt x="62518" y="86848"/>
                  </a:lnTo>
                  <a:lnTo>
                    <a:pt x="61251" y="88066"/>
                  </a:lnTo>
                  <a:lnTo>
                    <a:pt x="59961" y="89259"/>
                  </a:lnTo>
                  <a:lnTo>
                    <a:pt x="58670" y="90404"/>
                  </a:lnTo>
                  <a:lnTo>
                    <a:pt x="57330" y="91548"/>
                  </a:lnTo>
                  <a:lnTo>
                    <a:pt x="55991" y="92669"/>
                  </a:lnTo>
                  <a:lnTo>
                    <a:pt x="54627" y="93740"/>
                  </a:lnTo>
                  <a:lnTo>
                    <a:pt x="53239" y="94788"/>
                  </a:lnTo>
                  <a:lnTo>
                    <a:pt x="51851" y="95810"/>
                  </a:lnTo>
                  <a:lnTo>
                    <a:pt x="50414" y="96785"/>
                  </a:lnTo>
                  <a:lnTo>
                    <a:pt x="48977" y="97710"/>
                  </a:lnTo>
                  <a:lnTo>
                    <a:pt x="47491" y="98611"/>
                  </a:lnTo>
                  <a:lnTo>
                    <a:pt x="46005" y="99464"/>
                  </a:lnTo>
                  <a:lnTo>
                    <a:pt x="44471" y="100267"/>
                  </a:lnTo>
                  <a:lnTo>
                    <a:pt x="42937" y="101022"/>
                  </a:lnTo>
                  <a:lnTo>
                    <a:pt x="42157" y="101388"/>
                  </a:lnTo>
                  <a:lnTo>
                    <a:pt x="41354" y="101729"/>
                  </a:lnTo>
                  <a:lnTo>
                    <a:pt x="40574" y="102045"/>
                  </a:lnTo>
                  <a:lnTo>
                    <a:pt x="39771" y="102362"/>
                  </a:lnTo>
                  <a:lnTo>
                    <a:pt x="38967" y="102678"/>
                  </a:lnTo>
                  <a:lnTo>
                    <a:pt x="38139" y="102971"/>
                  </a:lnTo>
                  <a:lnTo>
                    <a:pt x="37311" y="103238"/>
                  </a:lnTo>
                  <a:lnTo>
                    <a:pt x="36483" y="103482"/>
                  </a:lnTo>
                  <a:lnTo>
                    <a:pt x="35655" y="103726"/>
                  </a:lnTo>
                  <a:lnTo>
                    <a:pt x="34802" y="103969"/>
                  </a:lnTo>
                  <a:lnTo>
                    <a:pt x="33974" y="104164"/>
                  </a:lnTo>
                  <a:lnTo>
                    <a:pt x="33098" y="104359"/>
                  </a:lnTo>
                  <a:lnTo>
                    <a:pt x="32245" y="104554"/>
                  </a:lnTo>
                  <a:lnTo>
                    <a:pt x="31368" y="104700"/>
                  </a:lnTo>
                  <a:lnTo>
                    <a:pt x="30273" y="104870"/>
                  </a:lnTo>
                  <a:lnTo>
                    <a:pt x="29152" y="105016"/>
                  </a:lnTo>
                  <a:lnTo>
                    <a:pt x="28032" y="105114"/>
                  </a:lnTo>
                  <a:lnTo>
                    <a:pt x="26887" y="105162"/>
                  </a:lnTo>
                  <a:lnTo>
                    <a:pt x="25743" y="105187"/>
                  </a:lnTo>
                  <a:lnTo>
                    <a:pt x="24598" y="105162"/>
                  </a:lnTo>
                  <a:lnTo>
                    <a:pt x="23429" y="105114"/>
                  </a:lnTo>
                  <a:lnTo>
                    <a:pt x="22284" y="105016"/>
                  </a:lnTo>
                  <a:lnTo>
                    <a:pt x="21115" y="104895"/>
                  </a:lnTo>
                  <a:lnTo>
                    <a:pt x="19971" y="104724"/>
                  </a:lnTo>
                  <a:lnTo>
                    <a:pt x="18826" y="104505"/>
                  </a:lnTo>
                  <a:lnTo>
                    <a:pt x="17681" y="104261"/>
                  </a:lnTo>
                  <a:lnTo>
                    <a:pt x="16561" y="103969"/>
                  </a:lnTo>
                  <a:lnTo>
                    <a:pt x="15441" y="103653"/>
                  </a:lnTo>
                  <a:lnTo>
                    <a:pt x="14345" y="103263"/>
                  </a:lnTo>
                  <a:lnTo>
                    <a:pt x="13273" y="102873"/>
                  </a:lnTo>
                  <a:lnTo>
                    <a:pt x="12202" y="102410"/>
                  </a:lnTo>
                  <a:lnTo>
                    <a:pt x="11154" y="101923"/>
                  </a:lnTo>
                  <a:lnTo>
                    <a:pt x="10131" y="101412"/>
                  </a:lnTo>
                  <a:lnTo>
                    <a:pt x="9133" y="100827"/>
                  </a:lnTo>
                  <a:lnTo>
                    <a:pt x="8183" y="100219"/>
                  </a:lnTo>
                  <a:lnTo>
                    <a:pt x="7233" y="99585"/>
                  </a:lnTo>
                  <a:lnTo>
                    <a:pt x="6332" y="98879"/>
                  </a:lnTo>
                  <a:lnTo>
                    <a:pt x="5455" y="98148"/>
                  </a:lnTo>
                  <a:lnTo>
                    <a:pt x="4627" y="97393"/>
                  </a:lnTo>
                  <a:lnTo>
                    <a:pt x="3824" y="96565"/>
                  </a:lnTo>
                  <a:lnTo>
                    <a:pt x="3458" y="96151"/>
                  </a:lnTo>
                  <a:lnTo>
                    <a:pt x="3069" y="95713"/>
                  </a:lnTo>
                  <a:lnTo>
                    <a:pt x="2728" y="95275"/>
                  </a:lnTo>
                  <a:lnTo>
                    <a:pt x="2362" y="94812"/>
                  </a:lnTo>
                  <a:lnTo>
                    <a:pt x="2021" y="94349"/>
                  </a:lnTo>
                  <a:lnTo>
                    <a:pt x="1705" y="93886"/>
                  </a:lnTo>
                  <a:lnTo>
                    <a:pt x="1388" y="93399"/>
                  </a:lnTo>
                  <a:lnTo>
                    <a:pt x="1096" y="92888"/>
                  </a:lnTo>
                  <a:lnTo>
                    <a:pt x="804" y="92401"/>
                  </a:lnTo>
                  <a:lnTo>
                    <a:pt x="511" y="91889"/>
                  </a:lnTo>
                  <a:lnTo>
                    <a:pt x="268" y="91354"/>
                  </a:lnTo>
                  <a:lnTo>
                    <a:pt x="0" y="90818"/>
                  </a:lnTo>
                  <a:lnTo>
                    <a:pt x="0" y="90818"/>
                  </a:lnTo>
                  <a:lnTo>
                    <a:pt x="463" y="91816"/>
                  </a:lnTo>
                  <a:lnTo>
                    <a:pt x="950" y="92791"/>
                  </a:lnTo>
                  <a:lnTo>
                    <a:pt x="1461" y="93740"/>
                  </a:lnTo>
                  <a:lnTo>
                    <a:pt x="1997" y="94690"/>
                  </a:lnTo>
                  <a:lnTo>
                    <a:pt x="2557" y="95591"/>
                  </a:lnTo>
                  <a:lnTo>
                    <a:pt x="3142" y="96468"/>
                  </a:lnTo>
                  <a:lnTo>
                    <a:pt x="3726" y="97320"/>
                  </a:lnTo>
                  <a:lnTo>
                    <a:pt x="4359" y="98148"/>
                  </a:lnTo>
                  <a:lnTo>
                    <a:pt x="4993" y="98952"/>
                  </a:lnTo>
                  <a:lnTo>
                    <a:pt x="5650" y="99707"/>
                  </a:lnTo>
                  <a:lnTo>
                    <a:pt x="6332" y="100462"/>
                  </a:lnTo>
                  <a:lnTo>
                    <a:pt x="7038" y="101193"/>
                  </a:lnTo>
                  <a:lnTo>
                    <a:pt x="7769" y="101875"/>
                  </a:lnTo>
                  <a:lnTo>
                    <a:pt x="8500" y="102532"/>
                  </a:lnTo>
                  <a:lnTo>
                    <a:pt x="9279" y="103165"/>
                  </a:lnTo>
                  <a:lnTo>
                    <a:pt x="10058" y="103774"/>
                  </a:lnTo>
                  <a:lnTo>
                    <a:pt x="10862" y="104359"/>
                  </a:lnTo>
                  <a:lnTo>
                    <a:pt x="11690" y="104895"/>
                  </a:lnTo>
                  <a:lnTo>
                    <a:pt x="12543" y="105406"/>
                  </a:lnTo>
                  <a:lnTo>
                    <a:pt x="13419" y="105893"/>
                  </a:lnTo>
                  <a:lnTo>
                    <a:pt x="14296" y="106356"/>
                  </a:lnTo>
                  <a:lnTo>
                    <a:pt x="15222" y="106770"/>
                  </a:lnTo>
                  <a:lnTo>
                    <a:pt x="16147" y="107160"/>
                  </a:lnTo>
                  <a:lnTo>
                    <a:pt x="17097" y="107500"/>
                  </a:lnTo>
                  <a:lnTo>
                    <a:pt x="18071" y="107841"/>
                  </a:lnTo>
                  <a:lnTo>
                    <a:pt x="19045" y="108134"/>
                  </a:lnTo>
                  <a:lnTo>
                    <a:pt x="20068" y="108377"/>
                  </a:lnTo>
                  <a:lnTo>
                    <a:pt x="21091" y="108596"/>
                  </a:lnTo>
                  <a:lnTo>
                    <a:pt x="22138" y="108791"/>
                  </a:lnTo>
                  <a:lnTo>
                    <a:pt x="23210" y="108962"/>
                  </a:lnTo>
                  <a:lnTo>
                    <a:pt x="24306" y="109084"/>
                  </a:lnTo>
                  <a:lnTo>
                    <a:pt x="25402" y="109157"/>
                  </a:lnTo>
                  <a:lnTo>
                    <a:pt x="26205" y="109205"/>
                  </a:lnTo>
                  <a:lnTo>
                    <a:pt x="27009" y="109230"/>
                  </a:lnTo>
                  <a:lnTo>
                    <a:pt x="28568" y="109230"/>
                  </a:lnTo>
                  <a:lnTo>
                    <a:pt x="29347" y="109205"/>
                  </a:lnTo>
                  <a:lnTo>
                    <a:pt x="30102" y="109181"/>
                  </a:lnTo>
                  <a:lnTo>
                    <a:pt x="30881" y="109132"/>
                  </a:lnTo>
                  <a:lnTo>
                    <a:pt x="31636" y="109059"/>
                  </a:lnTo>
                  <a:lnTo>
                    <a:pt x="33122" y="108889"/>
                  </a:lnTo>
                  <a:lnTo>
                    <a:pt x="34608" y="108669"/>
                  </a:lnTo>
                  <a:lnTo>
                    <a:pt x="36069" y="108377"/>
                  </a:lnTo>
                  <a:lnTo>
                    <a:pt x="37506" y="108061"/>
                  </a:lnTo>
                  <a:lnTo>
                    <a:pt x="38918" y="107671"/>
                  </a:lnTo>
                  <a:lnTo>
                    <a:pt x="40307" y="107257"/>
                  </a:lnTo>
                  <a:lnTo>
                    <a:pt x="41670" y="106770"/>
                  </a:lnTo>
                  <a:lnTo>
                    <a:pt x="43034" y="106258"/>
                  </a:lnTo>
                  <a:lnTo>
                    <a:pt x="44374" y="105674"/>
                  </a:lnTo>
                  <a:lnTo>
                    <a:pt x="45689" y="105065"/>
                  </a:lnTo>
                  <a:lnTo>
                    <a:pt x="47004" y="104432"/>
                  </a:lnTo>
                  <a:lnTo>
                    <a:pt x="48270" y="103726"/>
                  </a:lnTo>
                  <a:lnTo>
                    <a:pt x="49561" y="102995"/>
                  </a:lnTo>
                  <a:lnTo>
                    <a:pt x="50803" y="102240"/>
                  </a:lnTo>
                  <a:lnTo>
                    <a:pt x="52045" y="101436"/>
                  </a:lnTo>
                  <a:lnTo>
                    <a:pt x="53263" y="100608"/>
                  </a:lnTo>
                  <a:lnTo>
                    <a:pt x="54481" y="99731"/>
                  </a:lnTo>
                  <a:lnTo>
                    <a:pt x="55674" y="98855"/>
                  </a:lnTo>
                  <a:lnTo>
                    <a:pt x="56868" y="97929"/>
                  </a:lnTo>
                  <a:lnTo>
                    <a:pt x="58037" y="96955"/>
                  </a:lnTo>
                  <a:lnTo>
                    <a:pt x="59206" y="95981"/>
                  </a:lnTo>
                  <a:lnTo>
                    <a:pt x="60350" y="94982"/>
                  </a:lnTo>
                  <a:lnTo>
                    <a:pt x="61495" y="93960"/>
                  </a:lnTo>
                  <a:lnTo>
                    <a:pt x="62615" y="92912"/>
                  </a:lnTo>
                  <a:lnTo>
                    <a:pt x="63735" y="91841"/>
                  </a:lnTo>
                  <a:lnTo>
                    <a:pt x="64856" y="90769"/>
                  </a:lnTo>
                  <a:lnTo>
                    <a:pt x="65952" y="89649"/>
                  </a:lnTo>
                  <a:lnTo>
                    <a:pt x="67048" y="88529"/>
                  </a:lnTo>
                  <a:lnTo>
                    <a:pt x="69215" y="86264"/>
                  </a:lnTo>
                  <a:lnTo>
                    <a:pt x="71358" y="83950"/>
                  </a:lnTo>
                  <a:lnTo>
                    <a:pt x="73477" y="81588"/>
                  </a:lnTo>
                  <a:lnTo>
                    <a:pt x="75596" y="79225"/>
                  </a:lnTo>
                  <a:lnTo>
                    <a:pt x="79785" y="74500"/>
                  </a:lnTo>
                  <a:lnTo>
                    <a:pt x="81855" y="72138"/>
                  </a:lnTo>
                  <a:lnTo>
                    <a:pt x="83950" y="69824"/>
                  </a:lnTo>
                  <a:lnTo>
                    <a:pt x="86044" y="67560"/>
                  </a:lnTo>
                  <a:lnTo>
                    <a:pt x="88139" y="65343"/>
                  </a:lnTo>
                  <a:lnTo>
                    <a:pt x="89210" y="64247"/>
                  </a:lnTo>
                  <a:lnTo>
                    <a:pt x="90257" y="63176"/>
                  </a:lnTo>
                  <a:lnTo>
                    <a:pt x="91329" y="62153"/>
                  </a:lnTo>
                  <a:lnTo>
                    <a:pt x="92401" y="61106"/>
                  </a:lnTo>
                  <a:lnTo>
                    <a:pt x="93472" y="60107"/>
                  </a:lnTo>
                  <a:lnTo>
                    <a:pt x="94568" y="59133"/>
                  </a:lnTo>
                  <a:lnTo>
                    <a:pt x="95640" y="58183"/>
                  </a:lnTo>
                  <a:lnTo>
                    <a:pt x="96736" y="57258"/>
                  </a:lnTo>
                  <a:lnTo>
                    <a:pt x="97856" y="56357"/>
                  </a:lnTo>
                  <a:lnTo>
                    <a:pt x="98976" y="55504"/>
                  </a:lnTo>
                  <a:lnTo>
                    <a:pt x="100097" y="54676"/>
                  </a:lnTo>
                  <a:lnTo>
                    <a:pt x="101217" y="53872"/>
                  </a:lnTo>
                  <a:lnTo>
                    <a:pt x="102508" y="52996"/>
                  </a:lnTo>
                  <a:lnTo>
                    <a:pt x="103823" y="52168"/>
                  </a:lnTo>
                  <a:lnTo>
                    <a:pt x="105162" y="51364"/>
                  </a:lnTo>
                  <a:lnTo>
                    <a:pt x="106526" y="50585"/>
                  </a:lnTo>
                  <a:lnTo>
                    <a:pt x="107890" y="49854"/>
                  </a:lnTo>
                  <a:lnTo>
                    <a:pt x="109278" y="49148"/>
                  </a:lnTo>
                  <a:lnTo>
                    <a:pt x="110691" y="48490"/>
                  </a:lnTo>
                  <a:lnTo>
                    <a:pt x="112128" y="47881"/>
                  </a:lnTo>
                  <a:lnTo>
                    <a:pt x="113565" y="47297"/>
                  </a:lnTo>
                  <a:lnTo>
                    <a:pt x="115050" y="46785"/>
                  </a:lnTo>
                  <a:lnTo>
                    <a:pt x="116511" y="46298"/>
                  </a:lnTo>
                  <a:lnTo>
                    <a:pt x="118021" y="45860"/>
                  </a:lnTo>
                  <a:lnTo>
                    <a:pt x="119531" y="45470"/>
                  </a:lnTo>
                  <a:lnTo>
                    <a:pt x="121041" y="45154"/>
                  </a:lnTo>
                  <a:lnTo>
                    <a:pt x="121821" y="45007"/>
                  </a:lnTo>
                  <a:lnTo>
                    <a:pt x="122576" y="44886"/>
                  </a:lnTo>
                  <a:lnTo>
                    <a:pt x="123355" y="44764"/>
                  </a:lnTo>
                  <a:lnTo>
                    <a:pt x="124134" y="44667"/>
                  </a:lnTo>
                  <a:lnTo>
                    <a:pt x="125011" y="44569"/>
                  </a:lnTo>
                  <a:lnTo>
                    <a:pt x="125912" y="44520"/>
                  </a:lnTo>
                  <a:lnTo>
                    <a:pt x="126789" y="44472"/>
                  </a:lnTo>
                  <a:lnTo>
                    <a:pt x="127690" y="44472"/>
                  </a:lnTo>
                  <a:lnTo>
                    <a:pt x="128567" y="44496"/>
                  </a:lnTo>
                  <a:lnTo>
                    <a:pt x="129419" y="44520"/>
                  </a:lnTo>
                  <a:lnTo>
                    <a:pt x="130296" y="44593"/>
                  </a:lnTo>
                  <a:lnTo>
                    <a:pt x="131148" y="44667"/>
                  </a:lnTo>
                  <a:lnTo>
                    <a:pt x="132025" y="44764"/>
                  </a:lnTo>
                  <a:lnTo>
                    <a:pt x="132878" y="44886"/>
                  </a:lnTo>
                  <a:lnTo>
                    <a:pt x="133730" y="45032"/>
                  </a:lnTo>
                  <a:lnTo>
                    <a:pt x="134582" y="45178"/>
                  </a:lnTo>
                  <a:lnTo>
                    <a:pt x="136263" y="45519"/>
                  </a:lnTo>
                  <a:lnTo>
                    <a:pt x="137968" y="45933"/>
                  </a:lnTo>
                  <a:lnTo>
                    <a:pt x="139648" y="46347"/>
                  </a:lnTo>
                  <a:lnTo>
                    <a:pt x="141329" y="46810"/>
                  </a:lnTo>
                  <a:lnTo>
                    <a:pt x="144689" y="47760"/>
                  </a:lnTo>
                  <a:lnTo>
                    <a:pt x="146370" y="48247"/>
                  </a:lnTo>
                  <a:lnTo>
                    <a:pt x="148075" y="48709"/>
                  </a:lnTo>
                  <a:lnTo>
                    <a:pt x="149780" y="49148"/>
                  </a:lnTo>
                  <a:lnTo>
                    <a:pt x="151509" y="49537"/>
                  </a:lnTo>
                  <a:lnTo>
                    <a:pt x="152873" y="49830"/>
                  </a:lnTo>
                  <a:lnTo>
                    <a:pt x="154212" y="50024"/>
                  </a:lnTo>
                  <a:lnTo>
                    <a:pt x="154894" y="50122"/>
                  </a:lnTo>
                  <a:lnTo>
                    <a:pt x="155552" y="50195"/>
                  </a:lnTo>
                  <a:lnTo>
                    <a:pt x="156233" y="50244"/>
                  </a:lnTo>
                  <a:lnTo>
                    <a:pt x="156891" y="50292"/>
                  </a:lnTo>
                  <a:lnTo>
                    <a:pt x="157549" y="50317"/>
                  </a:lnTo>
                  <a:lnTo>
                    <a:pt x="158864" y="50317"/>
                  </a:lnTo>
                  <a:lnTo>
                    <a:pt x="159497" y="50292"/>
                  </a:lnTo>
                  <a:lnTo>
                    <a:pt x="160154" y="50268"/>
                  </a:lnTo>
                  <a:lnTo>
                    <a:pt x="160788" y="50195"/>
                  </a:lnTo>
                  <a:lnTo>
                    <a:pt x="161445" y="50122"/>
                  </a:lnTo>
                  <a:lnTo>
                    <a:pt x="162078" y="50049"/>
                  </a:lnTo>
                  <a:lnTo>
                    <a:pt x="162712" y="49927"/>
                  </a:lnTo>
                  <a:lnTo>
                    <a:pt x="163345" y="49805"/>
                  </a:lnTo>
                  <a:lnTo>
                    <a:pt x="163978" y="49684"/>
                  </a:lnTo>
                  <a:lnTo>
                    <a:pt x="164587" y="49513"/>
                  </a:lnTo>
                  <a:lnTo>
                    <a:pt x="165220" y="49343"/>
                  </a:lnTo>
                  <a:lnTo>
                    <a:pt x="165829" y="49148"/>
                  </a:lnTo>
                  <a:lnTo>
                    <a:pt x="166438" y="48929"/>
                  </a:lnTo>
                  <a:lnTo>
                    <a:pt x="167047" y="48709"/>
                  </a:lnTo>
                  <a:lnTo>
                    <a:pt x="167656" y="48466"/>
                  </a:lnTo>
                  <a:lnTo>
                    <a:pt x="168264" y="48198"/>
                  </a:lnTo>
                  <a:lnTo>
                    <a:pt x="168873" y="47930"/>
                  </a:lnTo>
                  <a:lnTo>
                    <a:pt x="169482" y="47613"/>
                  </a:lnTo>
                  <a:lnTo>
                    <a:pt x="170067" y="47297"/>
                  </a:lnTo>
                  <a:lnTo>
                    <a:pt x="170651" y="46956"/>
                  </a:lnTo>
                  <a:lnTo>
                    <a:pt x="171236" y="46591"/>
                  </a:lnTo>
                  <a:lnTo>
                    <a:pt x="171820" y="46225"/>
                  </a:lnTo>
                  <a:lnTo>
                    <a:pt x="172892" y="45470"/>
                  </a:lnTo>
                  <a:lnTo>
                    <a:pt x="173939" y="44691"/>
                  </a:lnTo>
                  <a:lnTo>
                    <a:pt x="174938" y="43863"/>
                  </a:lnTo>
                  <a:lnTo>
                    <a:pt x="175887" y="43010"/>
                  </a:lnTo>
                  <a:lnTo>
                    <a:pt x="176837" y="42134"/>
                  </a:lnTo>
                  <a:lnTo>
                    <a:pt x="177738" y="41233"/>
                  </a:lnTo>
                  <a:lnTo>
                    <a:pt x="178615" y="40283"/>
                  </a:lnTo>
                  <a:lnTo>
                    <a:pt x="179443" y="39333"/>
                  </a:lnTo>
                  <a:lnTo>
                    <a:pt x="180271" y="38359"/>
                  </a:lnTo>
                  <a:lnTo>
                    <a:pt x="181075" y="37360"/>
                  </a:lnTo>
                  <a:lnTo>
                    <a:pt x="181854" y="36337"/>
                  </a:lnTo>
                  <a:lnTo>
                    <a:pt x="182634" y="35315"/>
                  </a:lnTo>
                  <a:lnTo>
                    <a:pt x="183389" y="34267"/>
                  </a:lnTo>
                  <a:lnTo>
                    <a:pt x="184144" y="33196"/>
                  </a:lnTo>
                  <a:lnTo>
                    <a:pt x="185580" y="31053"/>
                  </a:lnTo>
                  <a:lnTo>
                    <a:pt x="188454" y="26742"/>
                  </a:lnTo>
                  <a:lnTo>
                    <a:pt x="189891" y="24574"/>
                  </a:lnTo>
                  <a:lnTo>
                    <a:pt x="191377" y="22455"/>
                  </a:lnTo>
                  <a:lnTo>
                    <a:pt x="192132" y="21408"/>
                  </a:lnTo>
                  <a:lnTo>
                    <a:pt x="192887" y="20361"/>
                  </a:lnTo>
                  <a:lnTo>
                    <a:pt x="193690" y="19338"/>
                  </a:lnTo>
                  <a:lnTo>
                    <a:pt x="194494" y="18340"/>
                  </a:lnTo>
                  <a:lnTo>
                    <a:pt x="195322" y="17365"/>
                  </a:lnTo>
                  <a:lnTo>
                    <a:pt x="196150" y="16391"/>
                  </a:lnTo>
                  <a:lnTo>
                    <a:pt x="197027" y="15466"/>
                  </a:lnTo>
                  <a:lnTo>
                    <a:pt x="197928" y="14540"/>
                  </a:lnTo>
                  <a:lnTo>
                    <a:pt x="198561" y="13956"/>
                  </a:lnTo>
                  <a:lnTo>
                    <a:pt x="199195" y="13371"/>
                  </a:lnTo>
                  <a:lnTo>
                    <a:pt x="199852" y="12811"/>
                  </a:lnTo>
                  <a:lnTo>
                    <a:pt x="200510" y="12275"/>
                  </a:lnTo>
                  <a:lnTo>
                    <a:pt x="201167" y="11740"/>
                  </a:lnTo>
                  <a:lnTo>
                    <a:pt x="201849" y="11228"/>
                  </a:lnTo>
                  <a:lnTo>
                    <a:pt x="202531" y="10741"/>
                  </a:lnTo>
                  <a:lnTo>
                    <a:pt x="203237" y="10278"/>
                  </a:lnTo>
                  <a:lnTo>
                    <a:pt x="203944" y="9816"/>
                  </a:lnTo>
                  <a:lnTo>
                    <a:pt x="204674" y="9377"/>
                  </a:lnTo>
                  <a:lnTo>
                    <a:pt x="205405" y="8963"/>
                  </a:lnTo>
                  <a:lnTo>
                    <a:pt x="206136" y="8549"/>
                  </a:lnTo>
                  <a:lnTo>
                    <a:pt x="206891" y="8160"/>
                  </a:lnTo>
                  <a:lnTo>
                    <a:pt x="207646" y="7794"/>
                  </a:lnTo>
                  <a:lnTo>
                    <a:pt x="208401" y="7453"/>
                  </a:lnTo>
                  <a:lnTo>
                    <a:pt x="209180" y="7112"/>
                  </a:lnTo>
                  <a:lnTo>
                    <a:pt x="209959" y="6796"/>
                  </a:lnTo>
                  <a:lnTo>
                    <a:pt x="210739" y="6503"/>
                  </a:lnTo>
                  <a:lnTo>
                    <a:pt x="211518" y="6211"/>
                  </a:lnTo>
                  <a:lnTo>
                    <a:pt x="212322" y="5968"/>
                  </a:lnTo>
                  <a:lnTo>
                    <a:pt x="213125" y="5700"/>
                  </a:lnTo>
                  <a:lnTo>
                    <a:pt x="213953" y="5481"/>
                  </a:lnTo>
                  <a:lnTo>
                    <a:pt x="214757" y="5261"/>
                  </a:lnTo>
                  <a:lnTo>
                    <a:pt x="215585" y="5067"/>
                  </a:lnTo>
                  <a:lnTo>
                    <a:pt x="216413" y="4872"/>
                  </a:lnTo>
                  <a:lnTo>
                    <a:pt x="217241" y="4701"/>
                  </a:lnTo>
                  <a:lnTo>
                    <a:pt x="218069" y="4555"/>
                  </a:lnTo>
                  <a:lnTo>
                    <a:pt x="218922" y="4433"/>
                  </a:lnTo>
                  <a:lnTo>
                    <a:pt x="219774" y="4312"/>
                  </a:lnTo>
                  <a:lnTo>
                    <a:pt x="220626" y="4214"/>
                  </a:lnTo>
                  <a:lnTo>
                    <a:pt x="221479" y="4117"/>
                  </a:lnTo>
                  <a:lnTo>
                    <a:pt x="222331" y="4068"/>
                  </a:lnTo>
                  <a:lnTo>
                    <a:pt x="223403" y="3995"/>
                  </a:lnTo>
                  <a:lnTo>
                    <a:pt x="224450" y="3946"/>
                  </a:lnTo>
                  <a:lnTo>
                    <a:pt x="226545" y="3946"/>
                  </a:lnTo>
                  <a:lnTo>
                    <a:pt x="227592" y="3971"/>
                  </a:lnTo>
                  <a:lnTo>
                    <a:pt x="228615" y="4019"/>
                  </a:lnTo>
                  <a:lnTo>
                    <a:pt x="229638" y="4092"/>
                  </a:lnTo>
                  <a:lnTo>
                    <a:pt x="230660" y="4190"/>
                  </a:lnTo>
                  <a:lnTo>
                    <a:pt x="231683" y="4312"/>
                  </a:lnTo>
                  <a:lnTo>
                    <a:pt x="232682" y="4458"/>
                  </a:lnTo>
                  <a:lnTo>
                    <a:pt x="233705" y="4604"/>
                  </a:lnTo>
                  <a:lnTo>
                    <a:pt x="234703" y="4799"/>
                  </a:lnTo>
                  <a:lnTo>
                    <a:pt x="235677" y="4993"/>
                  </a:lnTo>
                  <a:lnTo>
                    <a:pt x="236676" y="5213"/>
                  </a:lnTo>
                  <a:lnTo>
                    <a:pt x="237650" y="5432"/>
                  </a:lnTo>
                  <a:lnTo>
                    <a:pt x="238624" y="5700"/>
                  </a:lnTo>
                  <a:lnTo>
                    <a:pt x="239598" y="5968"/>
                  </a:lnTo>
                  <a:lnTo>
                    <a:pt x="240573" y="6260"/>
                  </a:lnTo>
                  <a:lnTo>
                    <a:pt x="241522" y="6577"/>
                  </a:lnTo>
                  <a:lnTo>
                    <a:pt x="242472" y="6893"/>
                  </a:lnTo>
                  <a:lnTo>
                    <a:pt x="243422" y="7234"/>
                  </a:lnTo>
                  <a:lnTo>
                    <a:pt x="244372" y="7599"/>
                  </a:lnTo>
                  <a:lnTo>
                    <a:pt x="245297" y="7965"/>
                  </a:lnTo>
                  <a:lnTo>
                    <a:pt x="246223" y="8354"/>
                  </a:lnTo>
                  <a:lnTo>
                    <a:pt x="247148" y="8768"/>
                  </a:lnTo>
                  <a:lnTo>
                    <a:pt x="248074" y="9182"/>
                  </a:lnTo>
                  <a:lnTo>
                    <a:pt x="248999" y="9621"/>
                  </a:lnTo>
                  <a:lnTo>
                    <a:pt x="249900" y="10059"/>
                  </a:lnTo>
                  <a:lnTo>
                    <a:pt x="251703" y="10985"/>
                  </a:lnTo>
                  <a:lnTo>
                    <a:pt x="253480" y="11983"/>
                  </a:lnTo>
                  <a:lnTo>
                    <a:pt x="255234" y="13006"/>
                  </a:lnTo>
                  <a:lnTo>
                    <a:pt x="256963" y="14102"/>
                  </a:lnTo>
                  <a:lnTo>
                    <a:pt x="258692" y="15222"/>
                  </a:lnTo>
                  <a:lnTo>
                    <a:pt x="260373" y="16391"/>
                  </a:lnTo>
                  <a:lnTo>
                    <a:pt x="262053" y="17585"/>
                  </a:lnTo>
                  <a:lnTo>
                    <a:pt x="263709" y="18827"/>
                  </a:lnTo>
                  <a:lnTo>
                    <a:pt x="265341" y="20069"/>
                  </a:lnTo>
                  <a:lnTo>
                    <a:pt x="266948" y="21360"/>
                  </a:lnTo>
                  <a:lnTo>
                    <a:pt x="268532" y="22675"/>
                  </a:lnTo>
                  <a:lnTo>
                    <a:pt x="270115" y="24014"/>
                  </a:lnTo>
                  <a:lnTo>
                    <a:pt x="271673" y="25378"/>
                  </a:lnTo>
                  <a:lnTo>
                    <a:pt x="273208" y="26742"/>
                  </a:lnTo>
                  <a:lnTo>
                    <a:pt x="274718" y="28106"/>
                  </a:lnTo>
                  <a:lnTo>
                    <a:pt x="276203" y="29518"/>
                  </a:lnTo>
                  <a:lnTo>
                    <a:pt x="277689" y="30906"/>
                  </a:lnTo>
                  <a:lnTo>
                    <a:pt x="279150" y="32295"/>
                  </a:lnTo>
                  <a:lnTo>
                    <a:pt x="278906" y="31759"/>
                  </a:lnTo>
                  <a:lnTo>
                    <a:pt x="278639" y="31223"/>
                  </a:lnTo>
                  <a:lnTo>
                    <a:pt x="278054" y="30127"/>
                  </a:lnTo>
                  <a:lnTo>
                    <a:pt x="277396" y="29080"/>
                  </a:lnTo>
                  <a:lnTo>
                    <a:pt x="276715" y="28008"/>
                  </a:lnTo>
                  <a:lnTo>
                    <a:pt x="275960" y="26961"/>
                  </a:lnTo>
                  <a:lnTo>
                    <a:pt x="275180" y="25938"/>
                  </a:lnTo>
                  <a:lnTo>
                    <a:pt x="274328" y="24915"/>
                  </a:lnTo>
                  <a:lnTo>
                    <a:pt x="273451" y="23917"/>
                  </a:lnTo>
                  <a:lnTo>
                    <a:pt x="272526" y="22918"/>
                  </a:lnTo>
                  <a:lnTo>
                    <a:pt x="271576" y="21944"/>
                  </a:lnTo>
                  <a:lnTo>
                    <a:pt x="270577" y="20970"/>
                  </a:lnTo>
                  <a:lnTo>
                    <a:pt x="269530" y="20020"/>
                  </a:lnTo>
                  <a:lnTo>
                    <a:pt x="268483" y="19095"/>
                  </a:lnTo>
                  <a:lnTo>
                    <a:pt x="267387" y="18169"/>
                  </a:lnTo>
                  <a:lnTo>
                    <a:pt x="266291" y="17268"/>
                  </a:lnTo>
                  <a:lnTo>
                    <a:pt x="265171" y="16391"/>
                  </a:lnTo>
                  <a:lnTo>
                    <a:pt x="264026" y="15539"/>
                  </a:lnTo>
                  <a:lnTo>
                    <a:pt x="262857" y="14686"/>
                  </a:lnTo>
                  <a:lnTo>
                    <a:pt x="261688" y="13883"/>
                  </a:lnTo>
                  <a:lnTo>
                    <a:pt x="260495" y="13079"/>
                  </a:lnTo>
                  <a:lnTo>
                    <a:pt x="259326" y="12275"/>
                  </a:lnTo>
                  <a:lnTo>
                    <a:pt x="258132" y="11520"/>
                  </a:lnTo>
                  <a:lnTo>
                    <a:pt x="256939" y="10790"/>
                  </a:lnTo>
                  <a:lnTo>
                    <a:pt x="255745" y="10084"/>
                  </a:lnTo>
                  <a:lnTo>
                    <a:pt x="254552" y="9377"/>
                  </a:lnTo>
                  <a:lnTo>
                    <a:pt x="253383" y="8720"/>
                  </a:lnTo>
                  <a:lnTo>
                    <a:pt x="252214" y="8086"/>
                  </a:lnTo>
                  <a:lnTo>
                    <a:pt x="251069" y="7453"/>
                  </a:lnTo>
                  <a:lnTo>
                    <a:pt x="249949" y="6869"/>
                  </a:lnTo>
                  <a:lnTo>
                    <a:pt x="248829" y="6309"/>
                  </a:lnTo>
                  <a:lnTo>
                    <a:pt x="246661" y="5261"/>
                  </a:lnTo>
                  <a:lnTo>
                    <a:pt x="245030" y="4531"/>
                  </a:lnTo>
                  <a:lnTo>
                    <a:pt x="243349" y="3849"/>
                  </a:lnTo>
                  <a:lnTo>
                    <a:pt x="241669" y="3191"/>
                  </a:lnTo>
                  <a:lnTo>
                    <a:pt x="239964" y="2607"/>
                  </a:lnTo>
                  <a:lnTo>
                    <a:pt x="238235" y="2095"/>
                  </a:lnTo>
                  <a:lnTo>
                    <a:pt x="237382" y="1852"/>
                  </a:lnTo>
                  <a:lnTo>
                    <a:pt x="236505" y="1608"/>
                  </a:lnTo>
                  <a:lnTo>
                    <a:pt x="235629" y="1389"/>
                  </a:lnTo>
                  <a:lnTo>
                    <a:pt x="234752" y="1194"/>
                  </a:lnTo>
                  <a:lnTo>
                    <a:pt x="233875" y="1024"/>
                  </a:lnTo>
                  <a:lnTo>
                    <a:pt x="232998" y="853"/>
                  </a:lnTo>
                  <a:lnTo>
                    <a:pt x="232122" y="683"/>
                  </a:lnTo>
                  <a:lnTo>
                    <a:pt x="231245" y="537"/>
                  </a:lnTo>
                  <a:lnTo>
                    <a:pt x="230344" y="415"/>
                  </a:lnTo>
                  <a:lnTo>
                    <a:pt x="229467" y="317"/>
                  </a:lnTo>
                  <a:lnTo>
                    <a:pt x="228566" y="220"/>
                  </a:lnTo>
                  <a:lnTo>
                    <a:pt x="227665" y="147"/>
                  </a:lnTo>
                  <a:lnTo>
                    <a:pt x="226764" y="74"/>
                  </a:lnTo>
                  <a:lnTo>
                    <a:pt x="225887" y="25"/>
                  </a:lnTo>
                  <a:lnTo>
                    <a:pt x="2249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3600" y="1489400"/>
              <a:ext cx="6978775" cy="2730725"/>
            </a:xfrm>
            <a:custGeom>
              <a:avLst/>
              <a:gdLst/>
              <a:ahLst/>
              <a:cxnLst/>
              <a:rect l="l" t="t" r="r" b="b"/>
              <a:pathLst>
                <a:path w="279151" h="109229" extrusionOk="0">
                  <a:moveTo>
                    <a:pt x="223185" y="0"/>
                  </a:moveTo>
                  <a:lnTo>
                    <a:pt x="222283" y="24"/>
                  </a:lnTo>
                  <a:lnTo>
                    <a:pt x="221382" y="49"/>
                  </a:lnTo>
                  <a:lnTo>
                    <a:pt x="220481" y="122"/>
                  </a:lnTo>
                  <a:lnTo>
                    <a:pt x="219580" y="195"/>
                  </a:lnTo>
                  <a:lnTo>
                    <a:pt x="218679" y="268"/>
                  </a:lnTo>
                  <a:lnTo>
                    <a:pt x="217875" y="365"/>
                  </a:lnTo>
                  <a:lnTo>
                    <a:pt x="217072" y="487"/>
                  </a:lnTo>
                  <a:lnTo>
                    <a:pt x="216268" y="609"/>
                  </a:lnTo>
                  <a:lnTo>
                    <a:pt x="215464" y="755"/>
                  </a:lnTo>
                  <a:lnTo>
                    <a:pt x="214685" y="925"/>
                  </a:lnTo>
                  <a:lnTo>
                    <a:pt x="213881" y="1096"/>
                  </a:lnTo>
                  <a:lnTo>
                    <a:pt x="213102" y="1266"/>
                  </a:lnTo>
                  <a:lnTo>
                    <a:pt x="212322" y="1486"/>
                  </a:lnTo>
                  <a:lnTo>
                    <a:pt x="211567" y="1680"/>
                  </a:lnTo>
                  <a:lnTo>
                    <a:pt x="210788" y="1924"/>
                  </a:lnTo>
                  <a:lnTo>
                    <a:pt x="210033" y="2168"/>
                  </a:lnTo>
                  <a:lnTo>
                    <a:pt x="209278" y="2435"/>
                  </a:lnTo>
                  <a:lnTo>
                    <a:pt x="208523" y="2703"/>
                  </a:lnTo>
                  <a:lnTo>
                    <a:pt x="207793" y="2996"/>
                  </a:lnTo>
                  <a:lnTo>
                    <a:pt x="207062" y="3312"/>
                  </a:lnTo>
                  <a:lnTo>
                    <a:pt x="206331" y="3629"/>
                  </a:lnTo>
                  <a:lnTo>
                    <a:pt x="205601" y="3970"/>
                  </a:lnTo>
                  <a:lnTo>
                    <a:pt x="204894" y="4311"/>
                  </a:lnTo>
                  <a:lnTo>
                    <a:pt x="204188" y="4700"/>
                  </a:lnTo>
                  <a:lnTo>
                    <a:pt x="203506" y="5066"/>
                  </a:lnTo>
                  <a:lnTo>
                    <a:pt x="202800" y="5480"/>
                  </a:lnTo>
                  <a:lnTo>
                    <a:pt x="202142" y="5894"/>
                  </a:lnTo>
                  <a:lnTo>
                    <a:pt x="201460" y="6332"/>
                  </a:lnTo>
                  <a:lnTo>
                    <a:pt x="200803" y="6771"/>
                  </a:lnTo>
                  <a:lnTo>
                    <a:pt x="200145" y="7233"/>
                  </a:lnTo>
                  <a:lnTo>
                    <a:pt x="199512" y="7696"/>
                  </a:lnTo>
                  <a:lnTo>
                    <a:pt x="198879" y="8207"/>
                  </a:lnTo>
                  <a:lnTo>
                    <a:pt x="198246" y="8719"/>
                  </a:lnTo>
                  <a:lnTo>
                    <a:pt x="197637" y="9230"/>
                  </a:lnTo>
                  <a:lnTo>
                    <a:pt x="197028" y="9766"/>
                  </a:lnTo>
                  <a:lnTo>
                    <a:pt x="196443" y="10326"/>
                  </a:lnTo>
                  <a:lnTo>
                    <a:pt x="195859" y="10911"/>
                  </a:lnTo>
                  <a:lnTo>
                    <a:pt x="194909" y="11909"/>
                  </a:lnTo>
                  <a:lnTo>
                    <a:pt x="193984" y="12932"/>
                  </a:lnTo>
                  <a:lnTo>
                    <a:pt x="193083" y="13979"/>
                  </a:lnTo>
                  <a:lnTo>
                    <a:pt x="192206" y="15051"/>
                  </a:lnTo>
                  <a:lnTo>
                    <a:pt x="191353" y="16147"/>
                  </a:lnTo>
                  <a:lnTo>
                    <a:pt x="190525" y="17267"/>
                  </a:lnTo>
                  <a:lnTo>
                    <a:pt x="189697" y="18412"/>
                  </a:lnTo>
                  <a:lnTo>
                    <a:pt x="188894" y="19581"/>
                  </a:lnTo>
                  <a:lnTo>
                    <a:pt x="187311" y="21919"/>
                  </a:lnTo>
                  <a:lnTo>
                    <a:pt x="185727" y="24281"/>
                  </a:lnTo>
                  <a:lnTo>
                    <a:pt x="184169" y="26668"/>
                  </a:lnTo>
                  <a:lnTo>
                    <a:pt x="182586" y="29006"/>
                  </a:lnTo>
                  <a:lnTo>
                    <a:pt x="181782" y="30175"/>
                  </a:lnTo>
                  <a:lnTo>
                    <a:pt x="180954" y="31320"/>
                  </a:lnTo>
                  <a:lnTo>
                    <a:pt x="180102" y="32440"/>
                  </a:lnTo>
                  <a:lnTo>
                    <a:pt x="179249" y="33560"/>
                  </a:lnTo>
                  <a:lnTo>
                    <a:pt x="178372" y="34632"/>
                  </a:lnTo>
                  <a:lnTo>
                    <a:pt x="177471" y="35703"/>
                  </a:lnTo>
                  <a:lnTo>
                    <a:pt x="176546" y="36726"/>
                  </a:lnTo>
                  <a:lnTo>
                    <a:pt x="175596" y="37725"/>
                  </a:lnTo>
                  <a:lnTo>
                    <a:pt x="174598" y="38699"/>
                  </a:lnTo>
                  <a:lnTo>
                    <a:pt x="173575" y="39624"/>
                  </a:lnTo>
                  <a:lnTo>
                    <a:pt x="172527" y="40525"/>
                  </a:lnTo>
                  <a:lnTo>
                    <a:pt x="171992" y="40940"/>
                  </a:lnTo>
                  <a:lnTo>
                    <a:pt x="171431" y="41354"/>
                  </a:lnTo>
                  <a:lnTo>
                    <a:pt x="170871" y="41768"/>
                  </a:lnTo>
                  <a:lnTo>
                    <a:pt x="170287" y="42157"/>
                  </a:lnTo>
                  <a:lnTo>
                    <a:pt x="169702" y="42547"/>
                  </a:lnTo>
                  <a:lnTo>
                    <a:pt x="169093" y="42912"/>
                  </a:lnTo>
                  <a:lnTo>
                    <a:pt x="168485" y="43278"/>
                  </a:lnTo>
                  <a:lnTo>
                    <a:pt x="167876" y="43618"/>
                  </a:lnTo>
                  <a:lnTo>
                    <a:pt x="167243" y="43935"/>
                  </a:lnTo>
                  <a:lnTo>
                    <a:pt x="166585" y="44252"/>
                  </a:lnTo>
                  <a:lnTo>
                    <a:pt x="165976" y="44544"/>
                  </a:lnTo>
                  <a:lnTo>
                    <a:pt x="165367" y="44787"/>
                  </a:lnTo>
                  <a:lnTo>
                    <a:pt x="164734" y="45031"/>
                  </a:lnTo>
                  <a:lnTo>
                    <a:pt x="164125" y="45250"/>
                  </a:lnTo>
                  <a:lnTo>
                    <a:pt x="163516" y="45445"/>
                  </a:lnTo>
                  <a:lnTo>
                    <a:pt x="162907" y="45616"/>
                  </a:lnTo>
                  <a:lnTo>
                    <a:pt x="162274" y="45762"/>
                  </a:lnTo>
                  <a:lnTo>
                    <a:pt x="161665" y="45883"/>
                  </a:lnTo>
                  <a:lnTo>
                    <a:pt x="161057" y="46005"/>
                  </a:lnTo>
                  <a:lnTo>
                    <a:pt x="160448" y="46103"/>
                  </a:lnTo>
                  <a:lnTo>
                    <a:pt x="159839" y="46176"/>
                  </a:lnTo>
                  <a:lnTo>
                    <a:pt x="159206" y="46224"/>
                  </a:lnTo>
                  <a:lnTo>
                    <a:pt x="158597" y="46273"/>
                  </a:lnTo>
                  <a:lnTo>
                    <a:pt x="157988" y="46297"/>
                  </a:lnTo>
                  <a:lnTo>
                    <a:pt x="157379" y="46322"/>
                  </a:lnTo>
                  <a:lnTo>
                    <a:pt x="156770" y="46322"/>
                  </a:lnTo>
                  <a:lnTo>
                    <a:pt x="155552" y="46273"/>
                  </a:lnTo>
                  <a:lnTo>
                    <a:pt x="154310" y="46176"/>
                  </a:lnTo>
                  <a:lnTo>
                    <a:pt x="153093" y="46030"/>
                  </a:lnTo>
                  <a:lnTo>
                    <a:pt x="151875" y="45835"/>
                  </a:lnTo>
                  <a:lnTo>
                    <a:pt x="150657" y="45616"/>
                  </a:lnTo>
                  <a:lnTo>
                    <a:pt x="149439" y="45372"/>
                  </a:lnTo>
                  <a:lnTo>
                    <a:pt x="148222" y="45080"/>
                  </a:lnTo>
                  <a:lnTo>
                    <a:pt x="147004" y="44763"/>
                  </a:lnTo>
                  <a:lnTo>
                    <a:pt x="145786" y="44447"/>
                  </a:lnTo>
                  <a:lnTo>
                    <a:pt x="144569" y="44106"/>
                  </a:lnTo>
                  <a:lnTo>
                    <a:pt x="142109" y="43399"/>
                  </a:lnTo>
                  <a:lnTo>
                    <a:pt x="139673" y="42693"/>
                  </a:lnTo>
                  <a:lnTo>
                    <a:pt x="138431" y="42352"/>
                  </a:lnTo>
                  <a:lnTo>
                    <a:pt x="137214" y="42011"/>
                  </a:lnTo>
                  <a:lnTo>
                    <a:pt x="135996" y="41694"/>
                  </a:lnTo>
                  <a:lnTo>
                    <a:pt x="134754" y="41427"/>
                  </a:lnTo>
                  <a:lnTo>
                    <a:pt x="133536" y="41159"/>
                  </a:lnTo>
                  <a:lnTo>
                    <a:pt x="132294" y="40940"/>
                  </a:lnTo>
                  <a:lnTo>
                    <a:pt x="131052" y="40745"/>
                  </a:lnTo>
                  <a:lnTo>
                    <a:pt x="129834" y="40599"/>
                  </a:lnTo>
                  <a:lnTo>
                    <a:pt x="128592" y="40501"/>
                  </a:lnTo>
                  <a:lnTo>
                    <a:pt x="127350" y="40452"/>
                  </a:lnTo>
                  <a:lnTo>
                    <a:pt x="126303" y="40452"/>
                  </a:lnTo>
                  <a:lnTo>
                    <a:pt x="125256" y="40477"/>
                  </a:lnTo>
                  <a:lnTo>
                    <a:pt x="124233" y="40525"/>
                  </a:lnTo>
                  <a:lnTo>
                    <a:pt x="123210" y="40599"/>
                  </a:lnTo>
                  <a:lnTo>
                    <a:pt x="122187" y="40696"/>
                  </a:lnTo>
                  <a:lnTo>
                    <a:pt x="121188" y="40818"/>
                  </a:lnTo>
                  <a:lnTo>
                    <a:pt x="120190" y="40988"/>
                  </a:lnTo>
                  <a:lnTo>
                    <a:pt x="119191" y="41159"/>
                  </a:lnTo>
                  <a:lnTo>
                    <a:pt x="118217" y="41354"/>
                  </a:lnTo>
                  <a:lnTo>
                    <a:pt x="117243" y="41573"/>
                  </a:lnTo>
                  <a:lnTo>
                    <a:pt x="116269" y="41816"/>
                  </a:lnTo>
                  <a:lnTo>
                    <a:pt x="115319" y="42084"/>
                  </a:lnTo>
                  <a:lnTo>
                    <a:pt x="114369" y="42352"/>
                  </a:lnTo>
                  <a:lnTo>
                    <a:pt x="113444" y="42669"/>
                  </a:lnTo>
                  <a:lnTo>
                    <a:pt x="112494" y="43010"/>
                  </a:lnTo>
                  <a:lnTo>
                    <a:pt x="111568" y="43351"/>
                  </a:lnTo>
                  <a:lnTo>
                    <a:pt x="110643" y="43716"/>
                  </a:lnTo>
                  <a:lnTo>
                    <a:pt x="109742" y="44106"/>
                  </a:lnTo>
                  <a:lnTo>
                    <a:pt x="108841" y="44495"/>
                  </a:lnTo>
                  <a:lnTo>
                    <a:pt x="107940" y="44934"/>
                  </a:lnTo>
                  <a:lnTo>
                    <a:pt x="107063" y="45372"/>
                  </a:lnTo>
                  <a:lnTo>
                    <a:pt x="106162" y="45835"/>
                  </a:lnTo>
                  <a:lnTo>
                    <a:pt x="105309" y="46297"/>
                  </a:lnTo>
                  <a:lnTo>
                    <a:pt x="104433" y="46785"/>
                  </a:lnTo>
                  <a:lnTo>
                    <a:pt x="103580" y="47296"/>
                  </a:lnTo>
                  <a:lnTo>
                    <a:pt x="102728" y="47807"/>
                  </a:lnTo>
                  <a:lnTo>
                    <a:pt x="101875" y="48343"/>
                  </a:lnTo>
                  <a:lnTo>
                    <a:pt x="101023" y="48903"/>
                  </a:lnTo>
                  <a:lnTo>
                    <a:pt x="100195" y="49463"/>
                  </a:lnTo>
                  <a:lnTo>
                    <a:pt x="99367" y="50048"/>
                  </a:lnTo>
                  <a:lnTo>
                    <a:pt x="97735" y="51217"/>
                  </a:lnTo>
                  <a:lnTo>
                    <a:pt x="96128" y="52459"/>
                  </a:lnTo>
                  <a:lnTo>
                    <a:pt x="94545" y="53725"/>
                  </a:lnTo>
                  <a:lnTo>
                    <a:pt x="92986" y="55041"/>
                  </a:lnTo>
                  <a:lnTo>
                    <a:pt x="91452" y="56404"/>
                  </a:lnTo>
                  <a:lnTo>
                    <a:pt x="89942" y="57768"/>
                  </a:lnTo>
                  <a:lnTo>
                    <a:pt x="88456" y="59181"/>
                  </a:lnTo>
                  <a:lnTo>
                    <a:pt x="86995" y="60618"/>
                  </a:lnTo>
                  <a:lnTo>
                    <a:pt x="85558" y="62055"/>
                  </a:lnTo>
                  <a:lnTo>
                    <a:pt x="84145" y="63516"/>
                  </a:lnTo>
                  <a:lnTo>
                    <a:pt x="82757" y="65001"/>
                  </a:lnTo>
                  <a:lnTo>
                    <a:pt x="81369" y="66463"/>
                  </a:lnTo>
                  <a:lnTo>
                    <a:pt x="80005" y="67948"/>
                  </a:lnTo>
                  <a:lnTo>
                    <a:pt x="77350" y="70895"/>
                  </a:lnTo>
                  <a:lnTo>
                    <a:pt x="74769" y="73818"/>
                  </a:lnTo>
                  <a:lnTo>
                    <a:pt x="72553" y="76302"/>
                  </a:lnTo>
                  <a:lnTo>
                    <a:pt x="70312" y="78810"/>
                  </a:lnTo>
                  <a:lnTo>
                    <a:pt x="67998" y="81319"/>
                  </a:lnTo>
                  <a:lnTo>
                    <a:pt x="66829" y="82561"/>
                  </a:lnTo>
                  <a:lnTo>
                    <a:pt x="65636" y="83779"/>
                  </a:lnTo>
                  <a:lnTo>
                    <a:pt x="64443" y="84996"/>
                  </a:lnTo>
                  <a:lnTo>
                    <a:pt x="63225" y="86214"/>
                  </a:lnTo>
                  <a:lnTo>
                    <a:pt x="61983" y="87407"/>
                  </a:lnTo>
                  <a:lnTo>
                    <a:pt x="60741" y="88576"/>
                  </a:lnTo>
                  <a:lnTo>
                    <a:pt x="59450" y="89721"/>
                  </a:lnTo>
                  <a:lnTo>
                    <a:pt x="58184" y="90841"/>
                  </a:lnTo>
                  <a:lnTo>
                    <a:pt x="56868" y="91962"/>
                  </a:lnTo>
                  <a:lnTo>
                    <a:pt x="55553" y="93033"/>
                  </a:lnTo>
                  <a:lnTo>
                    <a:pt x="54214" y="94080"/>
                  </a:lnTo>
                  <a:lnTo>
                    <a:pt x="52850" y="95103"/>
                  </a:lnTo>
                  <a:lnTo>
                    <a:pt x="51462" y="96078"/>
                  </a:lnTo>
                  <a:lnTo>
                    <a:pt x="50049" y="97027"/>
                  </a:lnTo>
                  <a:lnTo>
                    <a:pt x="48637" y="97928"/>
                  </a:lnTo>
                  <a:lnTo>
                    <a:pt x="47175" y="98805"/>
                  </a:lnTo>
                  <a:lnTo>
                    <a:pt x="45714" y="99633"/>
                  </a:lnTo>
                  <a:lnTo>
                    <a:pt x="44229" y="100413"/>
                  </a:lnTo>
                  <a:lnTo>
                    <a:pt x="42694" y="101143"/>
                  </a:lnTo>
                  <a:lnTo>
                    <a:pt x="41160" y="101825"/>
                  </a:lnTo>
                  <a:lnTo>
                    <a:pt x="40381" y="102142"/>
                  </a:lnTo>
                  <a:lnTo>
                    <a:pt x="39601" y="102434"/>
                  </a:lnTo>
                  <a:lnTo>
                    <a:pt x="38797" y="102726"/>
                  </a:lnTo>
                  <a:lnTo>
                    <a:pt x="37994" y="103018"/>
                  </a:lnTo>
                  <a:lnTo>
                    <a:pt x="37190" y="103286"/>
                  </a:lnTo>
                  <a:lnTo>
                    <a:pt x="36386" y="103530"/>
                  </a:lnTo>
                  <a:lnTo>
                    <a:pt x="35558" y="103773"/>
                  </a:lnTo>
                  <a:lnTo>
                    <a:pt x="34730" y="103993"/>
                  </a:lnTo>
                  <a:lnTo>
                    <a:pt x="33902" y="104187"/>
                  </a:lnTo>
                  <a:lnTo>
                    <a:pt x="33074" y="104382"/>
                  </a:lnTo>
                  <a:lnTo>
                    <a:pt x="32222" y="104553"/>
                  </a:lnTo>
                  <a:lnTo>
                    <a:pt x="31369" y="104723"/>
                  </a:lnTo>
                  <a:lnTo>
                    <a:pt x="30273" y="104894"/>
                  </a:lnTo>
                  <a:lnTo>
                    <a:pt x="29153" y="105016"/>
                  </a:lnTo>
                  <a:lnTo>
                    <a:pt x="28033" y="105113"/>
                  </a:lnTo>
                  <a:lnTo>
                    <a:pt x="26888" y="105186"/>
                  </a:lnTo>
                  <a:lnTo>
                    <a:pt x="24599" y="105186"/>
                  </a:lnTo>
                  <a:lnTo>
                    <a:pt x="23430" y="105113"/>
                  </a:lnTo>
                  <a:lnTo>
                    <a:pt x="22285" y="105040"/>
                  </a:lnTo>
                  <a:lnTo>
                    <a:pt x="21116" y="104894"/>
                  </a:lnTo>
                  <a:lnTo>
                    <a:pt x="19972" y="104723"/>
                  </a:lnTo>
                  <a:lnTo>
                    <a:pt x="18827" y="104504"/>
                  </a:lnTo>
                  <a:lnTo>
                    <a:pt x="17682" y="104261"/>
                  </a:lnTo>
                  <a:lnTo>
                    <a:pt x="16562" y="103968"/>
                  </a:lnTo>
                  <a:lnTo>
                    <a:pt x="15442" y="103652"/>
                  </a:lnTo>
                  <a:lnTo>
                    <a:pt x="14346" y="103286"/>
                  </a:lnTo>
                  <a:lnTo>
                    <a:pt x="13274" y="102872"/>
                  </a:lnTo>
                  <a:lnTo>
                    <a:pt x="12202" y="102434"/>
                  </a:lnTo>
                  <a:lnTo>
                    <a:pt x="11155" y="101947"/>
                  </a:lnTo>
                  <a:lnTo>
                    <a:pt x="10132" y="101411"/>
                  </a:lnTo>
                  <a:lnTo>
                    <a:pt x="9134" y="100851"/>
                  </a:lnTo>
                  <a:lnTo>
                    <a:pt x="8184" y="100242"/>
                  </a:lnTo>
                  <a:lnTo>
                    <a:pt x="7234" y="99585"/>
                  </a:lnTo>
                  <a:lnTo>
                    <a:pt x="6333" y="98903"/>
                  </a:lnTo>
                  <a:lnTo>
                    <a:pt x="5456" y="98172"/>
                  </a:lnTo>
                  <a:lnTo>
                    <a:pt x="4628" y="97393"/>
                  </a:lnTo>
                  <a:lnTo>
                    <a:pt x="3825" y="96589"/>
                  </a:lnTo>
                  <a:lnTo>
                    <a:pt x="3459" y="96151"/>
                  </a:lnTo>
                  <a:lnTo>
                    <a:pt x="3070" y="95712"/>
                  </a:lnTo>
                  <a:lnTo>
                    <a:pt x="2729" y="95274"/>
                  </a:lnTo>
                  <a:lnTo>
                    <a:pt x="2363" y="94835"/>
                  </a:lnTo>
                  <a:lnTo>
                    <a:pt x="2022" y="94373"/>
                  </a:lnTo>
                  <a:lnTo>
                    <a:pt x="1706" y="93886"/>
                  </a:lnTo>
                  <a:lnTo>
                    <a:pt x="1389" y="93399"/>
                  </a:lnTo>
                  <a:lnTo>
                    <a:pt x="1097" y="92911"/>
                  </a:lnTo>
                  <a:lnTo>
                    <a:pt x="805" y="92400"/>
                  </a:lnTo>
                  <a:lnTo>
                    <a:pt x="512" y="91889"/>
                  </a:lnTo>
                  <a:lnTo>
                    <a:pt x="269" y="91353"/>
                  </a:lnTo>
                  <a:lnTo>
                    <a:pt x="1" y="90817"/>
                  </a:lnTo>
                  <a:lnTo>
                    <a:pt x="1" y="90817"/>
                  </a:lnTo>
                  <a:lnTo>
                    <a:pt x="464" y="91816"/>
                  </a:lnTo>
                  <a:lnTo>
                    <a:pt x="975" y="92790"/>
                  </a:lnTo>
                  <a:lnTo>
                    <a:pt x="1462" y="93764"/>
                  </a:lnTo>
                  <a:lnTo>
                    <a:pt x="1998" y="94689"/>
                  </a:lnTo>
                  <a:lnTo>
                    <a:pt x="2558" y="95590"/>
                  </a:lnTo>
                  <a:lnTo>
                    <a:pt x="3143" y="96467"/>
                  </a:lnTo>
                  <a:lnTo>
                    <a:pt x="3727" y="97320"/>
                  </a:lnTo>
                  <a:lnTo>
                    <a:pt x="4360" y="98148"/>
                  </a:lnTo>
                  <a:lnTo>
                    <a:pt x="4994" y="98951"/>
                  </a:lnTo>
                  <a:lnTo>
                    <a:pt x="5651" y="99731"/>
                  </a:lnTo>
                  <a:lnTo>
                    <a:pt x="6333" y="100461"/>
                  </a:lnTo>
                  <a:lnTo>
                    <a:pt x="7039" y="101192"/>
                  </a:lnTo>
                  <a:lnTo>
                    <a:pt x="7770" y="101874"/>
                  </a:lnTo>
                  <a:lnTo>
                    <a:pt x="8501" y="102531"/>
                  </a:lnTo>
                  <a:lnTo>
                    <a:pt x="9280" y="103165"/>
                  </a:lnTo>
                  <a:lnTo>
                    <a:pt x="10059" y="103773"/>
                  </a:lnTo>
                  <a:lnTo>
                    <a:pt x="10863" y="104358"/>
                  </a:lnTo>
                  <a:lnTo>
                    <a:pt x="11691" y="104894"/>
                  </a:lnTo>
                  <a:lnTo>
                    <a:pt x="12543" y="105405"/>
                  </a:lnTo>
                  <a:lnTo>
                    <a:pt x="13420" y="105892"/>
                  </a:lnTo>
                  <a:lnTo>
                    <a:pt x="14297" y="106355"/>
                  </a:lnTo>
                  <a:lnTo>
                    <a:pt x="15222" y="106769"/>
                  </a:lnTo>
                  <a:lnTo>
                    <a:pt x="16148" y="107159"/>
                  </a:lnTo>
                  <a:lnTo>
                    <a:pt x="17098" y="107524"/>
                  </a:lnTo>
                  <a:lnTo>
                    <a:pt x="18072" y="107841"/>
                  </a:lnTo>
                  <a:lnTo>
                    <a:pt x="19046" y="108133"/>
                  </a:lnTo>
                  <a:lnTo>
                    <a:pt x="20069" y="108401"/>
                  </a:lnTo>
                  <a:lnTo>
                    <a:pt x="21092" y="108620"/>
                  </a:lnTo>
                  <a:lnTo>
                    <a:pt x="22139" y="108815"/>
                  </a:lnTo>
                  <a:lnTo>
                    <a:pt x="23211" y="108961"/>
                  </a:lnTo>
                  <a:lnTo>
                    <a:pt x="24307" y="109083"/>
                  </a:lnTo>
                  <a:lnTo>
                    <a:pt x="25403" y="109156"/>
                  </a:lnTo>
                  <a:lnTo>
                    <a:pt x="26206" y="109204"/>
                  </a:lnTo>
                  <a:lnTo>
                    <a:pt x="27010" y="109229"/>
                  </a:lnTo>
                  <a:lnTo>
                    <a:pt x="28569" y="109229"/>
                  </a:lnTo>
                  <a:lnTo>
                    <a:pt x="29348" y="109204"/>
                  </a:lnTo>
                  <a:lnTo>
                    <a:pt x="30103" y="109180"/>
                  </a:lnTo>
                  <a:lnTo>
                    <a:pt x="30882" y="109131"/>
                  </a:lnTo>
                  <a:lnTo>
                    <a:pt x="31637" y="109058"/>
                  </a:lnTo>
                  <a:lnTo>
                    <a:pt x="33123" y="108888"/>
                  </a:lnTo>
                  <a:lnTo>
                    <a:pt x="34609" y="108669"/>
                  </a:lnTo>
                  <a:lnTo>
                    <a:pt x="36070" y="108401"/>
                  </a:lnTo>
                  <a:lnTo>
                    <a:pt x="37507" y="108060"/>
                  </a:lnTo>
                  <a:lnTo>
                    <a:pt x="38919" y="107694"/>
                  </a:lnTo>
                  <a:lnTo>
                    <a:pt x="40307" y="107256"/>
                  </a:lnTo>
                  <a:lnTo>
                    <a:pt x="41696" y="106769"/>
                  </a:lnTo>
                  <a:lnTo>
                    <a:pt x="43035" y="106258"/>
                  </a:lnTo>
                  <a:lnTo>
                    <a:pt x="44375" y="105697"/>
                  </a:lnTo>
                  <a:lnTo>
                    <a:pt x="45690" y="105089"/>
                  </a:lnTo>
                  <a:lnTo>
                    <a:pt x="47005" y="104431"/>
                  </a:lnTo>
                  <a:lnTo>
                    <a:pt x="48296" y="103749"/>
                  </a:lnTo>
                  <a:lnTo>
                    <a:pt x="49562" y="103018"/>
                  </a:lnTo>
                  <a:lnTo>
                    <a:pt x="50804" y="102239"/>
                  </a:lnTo>
                  <a:lnTo>
                    <a:pt x="52046" y="101435"/>
                  </a:lnTo>
                  <a:lnTo>
                    <a:pt x="53264" y="100607"/>
                  </a:lnTo>
                  <a:lnTo>
                    <a:pt x="54482" y="99755"/>
                  </a:lnTo>
                  <a:lnTo>
                    <a:pt x="55675" y="98854"/>
                  </a:lnTo>
                  <a:lnTo>
                    <a:pt x="56868" y="97928"/>
                  </a:lnTo>
                  <a:lnTo>
                    <a:pt x="58037" y="96979"/>
                  </a:lnTo>
                  <a:lnTo>
                    <a:pt x="59206" y="95980"/>
                  </a:lnTo>
                  <a:lnTo>
                    <a:pt x="60351" y="94982"/>
                  </a:lnTo>
                  <a:lnTo>
                    <a:pt x="61496" y="93959"/>
                  </a:lnTo>
                  <a:lnTo>
                    <a:pt x="62616" y="92911"/>
                  </a:lnTo>
                  <a:lnTo>
                    <a:pt x="63736" y="91840"/>
                  </a:lnTo>
                  <a:lnTo>
                    <a:pt x="64857" y="90768"/>
                  </a:lnTo>
                  <a:lnTo>
                    <a:pt x="65953" y="89672"/>
                  </a:lnTo>
                  <a:lnTo>
                    <a:pt x="67049" y="88552"/>
                  </a:lnTo>
                  <a:lnTo>
                    <a:pt x="69216" y="86263"/>
                  </a:lnTo>
                  <a:lnTo>
                    <a:pt x="71359" y="83949"/>
                  </a:lnTo>
                  <a:lnTo>
                    <a:pt x="73478" y="81611"/>
                  </a:lnTo>
                  <a:lnTo>
                    <a:pt x="75597" y="79249"/>
                  </a:lnTo>
                  <a:lnTo>
                    <a:pt x="79786" y="74500"/>
                  </a:lnTo>
                  <a:lnTo>
                    <a:pt x="81856" y="72162"/>
                  </a:lnTo>
                  <a:lnTo>
                    <a:pt x="83951" y="69848"/>
                  </a:lnTo>
                  <a:lnTo>
                    <a:pt x="86045" y="67559"/>
                  </a:lnTo>
                  <a:lnTo>
                    <a:pt x="88139" y="65342"/>
                  </a:lnTo>
                  <a:lnTo>
                    <a:pt x="89211" y="64271"/>
                  </a:lnTo>
                  <a:lnTo>
                    <a:pt x="90258" y="63199"/>
                  </a:lnTo>
                  <a:lnTo>
                    <a:pt x="91330" y="62152"/>
                  </a:lnTo>
                  <a:lnTo>
                    <a:pt x="92401" y="61129"/>
                  </a:lnTo>
                  <a:lnTo>
                    <a:pt x="93473" y="60131"/>
                  </a:lnTo>
                  <a:lnTo>
                    <a:pt x="94569" y="59132"/>
                  </a:lnTo>
                  <a:lnTo>
                    <a:pt x="95641" y="58182"/>
                  </a:lnTo>
                  <a:lnTo>
                    <a:pt x="96761" y="57257"/>
                  </a:lnTo>
                  <a:lnTo>
                    <a:pt x="97857" y="56380"/>
                  </a:lnTo>
                  <a:lnTo>
                    <a:pt x="98977" y="55503"/>
                  </a:lnTo>
                  <a:lnTo>
                    <a:pt x="100097" y="54675"/>
                  </a:lnTo>
                  <a:lnTo>
                    <a:pt x="101218" y="53872"/>
                  </a:lnTo>
                  <a:lnTo>
                    <a:pt x="102509" y="53019"/>
                  </a:lnTo>
                  <a:lnTo>
                    <a:pt x="103824" y="52167"/>
                  </a:lnTo>
                  <a:lnTo>
                    <a:pt x="105163" y="51363"/>
                  </a:lnTo>
                  <a:lnTo>
                    <a:pt x="106527" y="50608"/>
                  </a:lnTo>
                  <a:lnTo>
                    <a:pt x="107891" y="49853"/>
                  </a:lnTo>
                  <a:lnTo>
                    <a:pt x="109279" y="49171"/>
                  </a:lnTo>
                  <a:lnTo>
                    <a:pt x="110692" y="48514"/>
                  </a:lnTo>
                  <a:lnTo>
                    <a:pt x="112129" y="47880"/>
                  </a:lnTo>
                  <a:lnTo>
                    <a:pt x="113590" y="47320"/>
                  </a:lnTo>
                  <a:lnTo>
                    <a:pt x="115051" y="46785"/>
                  </a:lnTo>
                  <a:lnTo>
                    <a:pt x="116512" y="46297"/>
                  </a:lnTo>
                  <a:lnTo>
                    <a:pt x="118022" y="45859"/>
                  </a:lnTo>
                  <a:lnTo>
                    <a:pt x="119532" y="45494"/>
                  </a:lnTo>
                  <a:lnTo>
                    <a:pt x="121042" y="45153"/>
                  </a:lnTo>
                  <a:lnTo>
                    <a:pt x="121822" y="45007"/>
                  </a:lnTo>
                  <a:lnTo>
                    <a:pt x="122577" y="44885"/>
                  </a:lnTo>
                  <a:lnTo>
                    <a:pt x="123356" y="44763"/>
                  </a:lnTo>
                  <a:lnTo>
                    <a:pt x="124135" y="44666"/>
                  </a:lnTo>
                  <a:lnTo>
                    <a:pt x="125036" y="44593"/>
                  </a:lnTo>
                  <a:lnTo>
                    <a:pt x="125913" y="44520"/>
                  </a:lnTo>
                  <a:lnTo>
                    <a:pt x="126814" y="44495"/>
                  </a:lnTo>
                  <a:lnTo>
                    <a:pt x="127691" y="44471"/>
                  </a:lnTo>
                  <a:lnTo>
                    <a:pt x="128568" y="44495"/>
                  </a:lnTo>
                  <a:lnTo>
                    <a:pt x="129420" y="44544"/>
                  </a:lnTo>
                  <a:lnTo>
                    <a:pt x="130297" y="44593"/>
                  </a:lnTo>
                  <a:lnTo>
                    <a:pt x="131174" y="44666"/>
                  </a:lnTo>
                  <a:lnTo>
                    <a:pt x="132026" y="44787"/>
                  </a:lnTo>
                  <a:lnTo>
                    <a:pt x="132878" y="44885"/>
                  </a:lnTo>
                  <a:lnTo>
                    <a:pt x="133731" y="45031"/>
                  </a:lnTo>
                  <a:lnTo>
                    <a:pt x="134583" y="45177"/>
                  </a:lnTo>
                  <a:lnTo>
                    <a:pt x="136288" y="45542"/>
                  </a:lnTo>
                  <a:lnTo>
                    <a:pt x="137969" y="45932"/>
                  </a:lnTo>
                  <a:lnTo>
                    <a:pt x="139649" y="46370"/>
                  </a:lnTo>
                  <a:lnTo>
                    <a:pt x="141329" y="46809"/>
                  </a:lnTo>
                  <a:lnTo>
                    <a:pt x="144690" y="47783"/>
                  </a:lnTo>
                  <a:lnTo>
                    <a:pt x="146371" y="48246"/>
                  </a:lnTo>
                  <a:lnTo>
                    <a:pt x="148076" y="48709"/>
                  </a:lnTo>
                  <a:lnTo>
                    <a:pt x="149780" y="49147"/>
                  </a:lnTo>
                  <a:lnTo>
                    <a:pt x="151510" y="49561"/>
                  </a:lnTo>
                  <a:lnTo>
                    <a:pt x="152873" y="49829"/>
                  </a:lnTo>
                  <a:lnTo>
                    <a:pt x="154213" y="50048"/>
                  </a:lnTo>
                  <a:lnTo>
                    <a:pt x="155552" y="50194"/>
                  </a:lnTo>
                  <a:lnTo>
                    <a:pt x="156234" y="50267"/>
                  </a:lnTo>
                  <a:lnTo>
                    <a:pt x="156892" y="50292"/>
                  </a:lnTo>
                  <a:lnTo>
                    <a:pt x="157549" y="50316"/>
                  </a:lnTo>
                  <a:lnTo>
                    <a:pt x="158207" y="50340"/>
                  </a:lnTo>
                  <a:lnTo>
                    <a:pt x="158865" y="50316"/>
                  </a:lnTo>
                  <a:lnTo>
                    <a:pt x="159498" y="50292"/>
                  </a:lnTo>
                  <a:lnTo>
                    <a:pt x="160155" y="50267"/>
                  </a:lnTo>
                  <a:lnTo>
                    <a:pt x="160789" y="50218"/>
                  </a:lnTo>
                  <a:lnTo>
                    <a:pt x="161446" y="50145"/>
                  </a:lnTo>
                  <a:lnTo>
                    <a:pt x="162079" y="50048"/>
                  </a:lnTo>
                  <a:lnTo>
                    <a:pt x="162713" y="49951"/>
                  </a:lnTo>
                  <a:lnTo>
                    <a:pt x="163346" y="49829"/>
                  </a:lnTo>
                  <a:lnTo>
                    <a:pt x="163979" y="49683"/>
                  </a:lnTo>
                  <a:lnTo>
                    <a:pt x="164588" y="49512"/>
                  </a:lnTo>
                  <a:lnTo>
                    <a:pt x="165221" y="49342"/>
                  </a:lnTo>
                  <a:lnTo>
                    <a:pt x="165830" y="49147"/>
                  </a:lnTo>
                  <a:lnTo>
                    <a:pt x="166439" y="48952"/>
                  </a:lnTo>
                  <a:lnTo>
                    <a:pt x="167072" y="48709"/>
                  </a:lnTo>
                  <a:lnTo>
                    <a:pt x="167681" y="48465"/>
                  </a:lnTo>
                  <a:lnTo>
                    <a:pt x="168265" y="48197"/>
                  </a:lnTo>
                  <a:lnTo>
                    <a:pt x="168874" y="47929"/>
                  </a:lnTo>
                  <a:lnTo>
                    <a:pt x="169483" y="47613"/>
                  </a:lnTo>
                  <a:lnTo>
                    <a:pt x="170068" y="47296"/>
                  </a:lnTo>
                  <a:lnTo>
                    <a:pt x="170652" y="46955"/>
                  </a:lnTo>
                  <a:lnTo>
                    <a:pt x="171237" y="46614"/>
                  </a:lnTo>
                  <a:lnTo>
                    <a:pt x="171821" y="46224"/>
                  </a:lnTo>
                  <a:lnTo>
                    <a:pt x="172893" y="45469"/>
                  </a:lnTo>
                  <a:lnTo>
                    <a:pt x="173940" y="44690"/>
                  </a:lnTo>
                  <a:lnTo>
                    <a:pt x="174938" y="43862"/>
                  </a:lnTo>
                  <a:lnTo>
                    <a:pt x="175888" y="43010"/>
                  </a:lnTo>
                  <a:lnTo>
                    <a:pt x="176838" y="42133"/>
                  </a:lnTo>
                  <a:lnTo>
                    <a:pt x="177739" y="41232"/>
                  </a:lnTo>
                  <a:lnTo>
                    <a:pt x="178616" y="40306"/>
                  </a:lnTo>
                  <a:lnTo>
                    <a:pt x="179444" y="39332"/>
                  </a:lnTo>
                  <a:lnTo>
                    <a:pt x="180272" y="38358"/>
                  </a:lnTo>
                  <a:lnTo>
                    <a:pt x="181076" y="37359"/>
                  </a:lnTo>
                  <a:lnTo>
                    <a:pt x="181879" y="36337"/>
                  </a:lnTo>
                  <a:lnTo>
                    <a:pt x="182634" y="35314"/>
                  </a:lnTo>
                  <a:lnTo>
                    <a:pt x="183389" y="34266"/>
                  </a:lnTo>
                  <a:lnTo>
                    <a:pt x="184144" y="33219"/>
                  </a:lnTo>
                  <a:lnTo>
                    <a:pt x="185581" y="31076"/>
                  </a:lnTo>
                  <a:lnTo>
                    <a:pt x="188455" y="26741"/>
                  </a:lnTo>
                  <a:lnTo>
                    <a:pt x="189892" y="24573"/>
                  </a:lnTo>
                  <a:lnTo>
                    <a:pt x="191378" y="22455"/>
                  </a:lnTo>
                  <a:lnTo>
                    <a:pt x="192133" y="21407"/>
                  </a:lnTo>
                  <a:lnTo>
                    <a:pt x="192888" y="20360"/>
                  </a:lnTo>
                  <a:lnTo>
                    <a:pt x="193691" y="19362"/>
                  </a:lnTo>
                  <a:lnTo>
                    <a:pt x="194495" y="18339"/>
                  </a:lnTo>
                  <a:lnTo>
                    <a:pt x="195323" y="17365"/>
                  </a:lnTo>
                  <a:lnTo>
                    <a:pt x="196151" y="16415"/>
                  </a:lnTo>
                  <a:lnTo>
                    <a:pt x="197028" y="15465"/>
                  </a:lnTo>
                  <a:lnTo>
                    <a:pt x="197929" y="14540"/>
                  </a:lnTo>
                  <a:lnTo>
                    <a:pt x="198562" y="13955"/>
                  </a:lnTo>
                  <a:lnTo>
                    <a:pt x="199195" y="13371"/>
                  </a:lnTo>
                  <a:lnTo>
                    <a:pt x="199853" y="12810"/>
                  </a:lnTo>
                  <a:lnTo>
                    <a:pt x="200511" y="12275"/>
                  </a:lnTo>
                  <a:lnTo>
                    <a:pt x="201168" y="11739"/>
                  </a:lnTo>
                  <a:lnTo>
                    <a:pt x="201850" y="11227"/>
                  </a:lnTo>
                  <a:lnTo>
                    <a:pt x="202532" y="10740"/>
                  </a:lnTo>
                  <a:lnTo>
                    <a:pt x="203238" y="10278"/>
                  </a:lnTo>
                  <a:lnTo>
                    <a:pt x="203945" y="9815"/>
                  </a:lnTo>
                  <a:lnTo>
                    <a:pt x="204675" y="9376"/>
                  </a:lnTo>
                  <a:lnTo>
                    <a:pt x="205406" y="8962"/>
                  </a:lnTo>
                  <a:lnTo>
                    <a:pt x="206136" y="8573"/>
                  </a:lnTo>
                  <a:lnTo>
                    <a:pt x="206891" y="8183"/>
                  </a:lnTo>
                  <a:lnTo>
                    <a:pt x="207646" y="7818"/>
                  </a:lnTo>
                  <a:lnTo>
                    <a:pt x="208401" y="7452"/>
                  </a:lnTo>
                  <a:lnTo>
                    <a:pt x="209181" y="7136"/>
                  </a:lnTo>
                  <a:lnTo>
                    <a:pt x="209960" y="6819"/>
                  </a:lnTo>
                  <a:lnTo>
                    <a:pt x="210739" y="6503"/>
                  </a:lnTo>
                  <a:lnTo>
                    <a:pt x="211519" y="6235"/>
                  </a:lnTo>
                  <a:lnTo>
                    <a:pt x="212322" y="5967"/>
                  </a:lnTo>
                  <a:lnTo>
                    <a:pt x="213126" y="5723"/>
                  </a:lnTo>
                  <a:lnTo>
                    <a:pt x="213954" y="5480"/>
                  </a:lnTo>
                  <a:lnTo>
                    <a:pt x="214758" y="5261"/>
                  </a:lnTo>
                  <a:lnTo>
                    <a:pt x="215586" y="5066"/>
                  </a:lnTo>
                  <a:lnTo>
                    <a:pt x="216414" y="4895"/>
                  </a:lnTo>
                  <a:lnTo>
                    <a:pt x="217242" y="4725"/>
                  </a:lnTo>
                  <a:lnTo>
                    <a:pt x="218094" y="4579"/>
                  </a:lnTo>
                  <a:lnTo>
                    <a:pt x="218923" y="4432"/>
                  </a:lnTo>
                  <a:lnTo>
                    <a:pt x="219775" y="4311"/>
                  </a:lnTo>
                  <a:lnTo>
                    <a:pt x="220627" y="4213"/>
                  </a:lnTo>
                  <a:lnTo>
                    <a:pt x="221480" y="4140"/>
                  </a:lnTo>
                  <a:lnTo>
                    <a:pt x="222332" y="4067"/>
                  </a:lnTo>
                  <a:lnTo>
                    <a:pt x="223404" y="3994"/>
                  </a:lnTo>
                  <a:lnTo>
                    <a:pt x="224451" y="3970"/>
                  </a:lnTo>
                  <a:lnTo>
                    <a:pt x="225498" y="3945"/>
                  </a:lnTo>
                  <a:lnTo>
                    <a:pt x="226545" y="3945"/>
                  </a:lnTo>
                  <a:lnTo>
                    <a:pt x="227593" y="3994"/>
                  </a:lnTo>
                  <a:lnTo>
                    <a:pt x="228616" y="4043"/>
                  </a:lnTo>
                  <a:lnTo>
                    <a:pt x="229638" y="4116"/>
                  </a:lnTo>
                  <a:lnTo>
                    <a:pt x="230661" y="4213"/>
                  </a:lnTo>
                  <a:lnTo>
                    <a:pt x="231684" y="4311"/>
                  </a:lnTo>
                  <a:lnTo>
                    <a:pt x="232707" y="4457"/>
                  </a:lnTo>
                  <a:lnTo>
                    <a:pt x="233706" y="4627"/>
                  </a:lnTo>
                  <a:lnTo>
                    <a:pt x="234704" y="4798"/>
                  </a:lnTo>
                  <a:lnTo>
                    <a:pt x="235703" y="4993"/>
                  </a:lnTo>
                  <a:lnTo>
                    <a:pt x="236677" y="5212"/>
                  </a:lnTo>
                  <a:lnTo>
                    <a:pt x="237651" y="5455"/>
                  </a:lnTo>
                  <a:lnTo>
                    <a:pt x="238625" y="5699"/>
                  </a:lnTo>
                  <a:lnTo>
                    <a:pt x="239599" y="5967"/>
                  </a:lnTo>
                  <a:lnTo>
                    <a:pt x="240574" y="6259"/>
                  </a:lnTo>
                  <a:lnTo>
                    <a:pt x="241523" y="6576"/>
                  </a:lnTo>
                  <a:lnTo>
                    <a:pt x="242473" y="6892"/>
                  </a:lnTo>
                  <a:lnTo>
                    <a:pt x="243423" y="7233"/>
                  </a:lnTo>
                  <a:lnTo>
                    <a:pt x="244373" y="7599"/>
                  </a:lnTo>
                  <a:lnTo>
                    <a:pt x="245298" y="7964"/>
                  </a:lnTo>
                  <a:lnTo>
                    <a:pt x="246224" y="8354"/>
                  </a:lnTo>
                  <a:lnTo>
                    <a:pt x="247149" y="8768"/>
                  </a:lnTo>
                  <a:lnTo>
                    <a:pt x="248075" y="9182"/>
                  </a:lnTo>
                  <a:lnTo>
                    <a:pt x="249000" y="9620"/>
                  </a:lnTo>
                  <a:lnTo>
                    <a:pt x="249901" y="10058"/>
                  </a:lnTo>
                  <a:lnTo>
                    <a:pt x="251704" y="11008"/>
                  </a:lnTo>
                  <a:lnTo>
                    <a:pt x="253481" y="11982"/>
                  </a:lnTo>
                  <a:lnTo>
                    <a:pt x="255235" y="13030"/>
                  </a:lnTo>
                  <a:lnTo>
                    <a:pt x="256964" y="14101"/>
                  </a:lnTo>
                  <a:lnTo>
                    <a:pt x="258693" y="15221"/>
                  </a:lnTo>
                  <a:lnTo>
                    <a:pt x="260374" y="16390"/>
                  </a:lnTo>
                  <a:lnTo>
                    <a:pt x="262054" y="17584"/>
                  </a:lnTo>
                  <a:lnTo>
                    <a:pt x="263710" y="18826"/>
                  </a:lnTo>
                  <a:lnTo>
                    <a:pt x="265342" y="20092"/>
                  </a:lnTo>
                  <a:lnTo>
                    <a:pt x="266949" y="21383"/>
                  </a:lnTo>
                  <a:lnTo>
                    <a:pt x="268557" y="22698"/>
                  </a:lnTo>
                  <a:lnTo>
                    <a:pt x="270115" y="24013"/>
                  </a:lnTo>
                  <a:lnTo>
                    <a:pt x="271674" y="25377"/>
                  </a:lnTo>
                  <a:lnTo>
                    <a:pt x="273208" y="26741"/>
                  </a:lnTo>
                  <a:lnTo>
                    <a:pt x="274718" y="28129"/>
                  </a:lnTo>
                  <a:lnTo>
                    <a:pt x="276204" y="29517"/>
                  </a:lnTo>
                  <a:lnTo>
                    <a:pt x="277690" y="30906"/>
                  </a:lnTo>
                  <a:lnTo>
                    <a:pt x="279151" y="32294"/>
                  </a:lnTo>
                  <a:lnTo>
                    <a:pt x="278907" y="31782"/>
                  </a:lnTo>
                  <a:lnTo>
                    <a:pt x="278664" y="31295"/>
                  </a:lnTo>
                  <a:lnTo>
                    <a:pt x="278128" y="30321"/>
                  </a:lnTo>
                  <a:lnTo>
                    <a:pt x="277568" y="29396"/>
                  </a:lnTo>
                  <a:lnTo>
                    <a:pt x="276959" y="28519"/>
                  </a:lnTo>
                  <a:lnTo>
                    <a:pt x="276301" y="27666"/>
                  </a:lnTo>
                  <a:lnTo>
                    <a:pt x="275620" y="26838"/>
                  </a:lnTo>
                  <a:lnTo>
                    <a:pt x="274913" y="26035"/>
                  </a:lnTo>
                  <a:lnTo>
                    <a:pt x="274183" y="25255"/>
                  </a:lnTo>
                  <a:lnTo>
                    <a:pt x="273428" y="24500"/>
                  </a:lnTo>
                  <a:lnTo>
                    <a:pt x="272624" y="23745"/>
                  </a:lnTo>
                  <a:lnTo>
                    <a:pt x="271820" y="23015"/>
                  </a:lnTo>
                  <a:lnTo>
                    <a:pt x="271017" y="22284"/>
                  </a:lnTo>
                  <a:lnTo>
                    <a:pt x="269336" y="20847"/>
                  </a:lnTo>
                  <a:lnTo>
                    <a:pt x="267631" y="19386"/>
                  </a:lnTo>
                  <a:lnTo>
                    <a:pt x="266414" y="18363"/>
                  </a:lnTo>
                  <a:lnTo>
                    <a:pt x="265196" y="17365"/>
                  </a:lnTo>
                  <a:lnTo>
                    <a:pt x="263978" y="16366"/>
                  </a:lnTo>
                  <a:lnTo>
                    <a:pt x="262736" y="15368"/>
                  </a:lnTo>
                  <a:lnTo>
                    <a:pt x="261470" y="14418"/>
                  </a:lnTo>
                  <a:lnTo>
                    <a:pt x="260203" y="13468"/>
                  </a:lnTo>
                  <a:lnTo>
                    <a:pt x="258912" y="12542"/>
                  </a:lnTo>
                  <a:lnTo>
                    <a:pt x="257622" y="11617"/>
                  </a:lnTo>
                  <a:lnTo>
                    <a:pt x="256307" y="10740"/>
                  </a:lnTo>
                  <a:lnTo>
                    <a:pt x="254967" y="9888"/>
                  </a:lnTo>
                  <a:lnTo>
                    <a:pt x="253628" y="9035"/>
                  </a:lnTo>
                  <a:lnTo>
                    <a:pt x="252264" y="8232"/>
                  </a:lnTo>
                  <a:lnTo>
                    <a:pt x="250900" y="7452"/>
                  </a:lnTo>
                  <a:lnTo>
                    <a:pt x="249512" y="6697"/>
                  </a:lnTo>
                  <a:lnTo>
                    <a:pt x="248099" y="5967"/>
                  </a:lnTo>
                  <a:lnTo>
                    <a:pt x="246662" y="5285"/>
                  </a:lnTo>
                  <a:lnTo>
                    <a:pt x="245030" y="4530"/>
                  </a:lnTo>
                  <a:lnTo>
                    <a:pt x="243374" y="3848"/>
                  </a:lnTo>
                  <a:lnTo>
                    <a:pt x="241670" y="3190"/>
                  </a:lnTo>
                  <a:lnTo>
                    <a:pt x="239965" y="2606"/>
                  </a:lnTo>
                  <a:lnTo>
                    <a:pt x="238260" y="2094"/>
                  </a:lnTo>
                  <a:lnTo>
                    <a:pt x="237383" y="1851"/>
                  </a:lnTo>
                  <a:lnTo>
                    <a:pt x="236531" y="1607"/>
                  </a:lnTo>
                  <a:lnTo>
                    <a:pt x="235654" y="1388"/>
                  </a:lnTo>
                  <a:lnTo>
                    <a:pt x="234777" y="1193"/>
                  </a:lnTo>
                  <a:lnTo>
                    <a:pt x="233900" y="1023"/>
                  </a:lnTo>
                  <a:lnTo>
                    <a:pt x="232999" y="852"/>
                  </a:lnTo>
                  <a:lnTo>
                    <a:pt x="232123" y="682"/>
                  </a:lnTo>
                  <a:lnTo>
                    <a:pt x="231246" y="536"/>
                  </a:lnTo>
                  <a:lnTo>
                    <a:pt x="230345" y="414"/>
                  </a:lnTo>
                  <a:lnTo>
                    <a:pt x="229468" y="317"/>
                  </a:lnTo>
                  <a:lnTo>
                    <a:pt x="228567" y="219"/>
                  </a:lnTo>
                  <a:lnTo>
                    <a:pt x="227666" y="146"/>
                  </a:lnTo>
                  <a:lnTo>
                    <a:pt x="226765" y="73"/>
                  </a:lnTo>
                  <a:lnTo>
                    <a:pt x="225864" y="24"/>
                  </a:lnTo>
                  <a:lnTo>
                    <a:pt x="2249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238125" y="1284825"/>
              <a:ext cx="6978150" cy="2731350"/>
            </a:xfrm>
            <a:custGeom>
              <a:avLst/>
              <a:gdLst/>
              <a:ahLst/>
              <a:cxnLst/>
              <a:rect l="l" t="t" r="r" b="b"/>
              <a:pathLst>
                <a:path w="279126" h="109254" extrusionOk="0">
                  <a:moveTo>
                    <a:pt x="0" y="90841"/>
                  </a:moveTo>
                  <a:lnTo>
                    <a:pt x="244" y="91377"/>
                  </a:lnTo>
                  <a:lnTo>
                    <a:pt x="308" y="91507"/>
                  </a:lnTo>
                  <a:lnTo>
                    <a:pt x="308" y="91507"/>
                  </a:lnTo>
                  <a:lnTo>
                    <a:pt x="0" y="90841"/>
                  </a:lnTo>
                  <a:close/>
                  <a:moveTo>
                    <a:pt x="224060" y="0"/>
                  </a:moveTo>
                  <a:lnTo>
                    <a:pt x="223159" y="24"/>
                  </a:lnTo>
                  <a:lnTo>
                    <a:pt x="222258" y="24"/>
                  </a:lnTo>
                  <a:lnTo>
                    <a:pt x="221357" y="73"/>
                  </a:lnTo>
                  <a:lnTo>
                    <a:pt x="220456" y="122"/>
                  </a:lnTo>
                  <a:lnTo>
                    <a:pt x="219555" y="195"/>
                  </a:lnTo>
                  <a:lnTo>
                    <a:pt x="218654" y="292"/>
                  </a:lnTo>
                  <a:lnTo>
                    <a:pt x="217850" y="390"/>
                  </a:lnTo>
                  <a:lnTo>
                    <a:pt x="217046" y="511"/>
                  </a:lnTo>
                  <a:lnTo>
                    <a:pt x="216243" y="633"/>
                  </a:lnTo>
                  <a:lnTo>
                    <a:pt x="215439" y="779"/>
                  </a:lnTo>
                  <a:lnTo>
                    <a:pt x="214635" y="925"/>
                  </a:lnTo>
                  <a:lnTo>
                    <a:pt x="213856" y="1120"/>
                  </a:lnTo>
                  <a:lnTo>
                    <a:pt x="213077" y="1291"/>
                  </a:lnTo>
                  <a:lnTo>
                    <a:pt x="212297" y="1510"/>
                  </a:lnTo>
                  <a:lnTo>
                    <a:pt x="211518" y="1729"/>
                  </a:lnTo>
                  <a:lnTo>
                    <a:pt x="210739" y="1948"/>
                  </a:lnTo>
                  <a:lnTo>
                    <a:pt x="209984" y="2192"/>
                  </a:lnTo>
                  <a:lnTo>
                    <a:pt x="209229" y="2460"/>
                  </a:lnTo>
                  <a:lnTo>
                    <a:pt x="208474" y="2752"/>
                  </a:lnTo>
                  <a:lnTo>
                    <a:pt x="207743" y="3044"/>
                  </a:lnTo>
                  <a:lnTo>
                    <a:pt x="206988" y="3337"/>
                  </a:lnTo>
                  <a:lnTo>
                    <a:pt x="206257" y="3677"/>
                  </a:lnTo>
                  <a:lnTo>
                    <a:pt x="205551" y="4018"/>
                  </a:lnTo>
                  <a:lnTo>
                    <a:pt x="204845" y="4359"/>
                  </a:lnTo>
                  <a:lnTo>
                    <a:pt x="204138" y="4749"/>
                  </a:lnTo>
                  <a:lnTo>
                    <a:pt x="203432" y="5114"/>
                  </a:lnTo>
                  <a:lnTo>
                    <a:pt x="202750" y="5528"/>
                  </a:lnTo>
                  <a:lnTo>
                    <a:pt x="202068" y="5942"/>
                  </a:lnTo>
                  <a:lnTo>
                    <a:pt x="201386" y="6381"/>
                  </a:lnTo>
                  <a:lnTo>
                    <a:pt x="200729" y="6819"/>
                  </a:lnTo>
                  <a:lnTo>
                    <a:pt x="200071" y="7306"/>
                  </a:lnTo>
                  <a:lnTo>
                    <a:pt x="199414" y="7769"/>
                  </a:lnTo>
                  <a:lnTo>
                    <a:pt x="198780" y="8280"/>
                  </a:lnTo>
                  <a:lnTo>
                    <a:pt x="198172" y="8792"/>
                  </a:lnTo>
                  <a:lnTo>
                    <a:pt x="197538" y="9303"/>
                  </a:lnTo>
                  <a:lnTo>
                    <a:pt x="196954" y="9863"/>
                  </a:lnTo>
                  <a:lnTo>
                    <a:pt x="196345" y="10424"/>
                  </a:lnTo>
                  <a:lnTo>
                    <a:pt x="195761" y="11008"/>
                  </a:lnTo>
                  <a:lnTo>
                    <a:pt x="194811" y="11982"/>
                  </a:lnTo>
                  <a:lnTo>
                    <a:pt x="193885" y="13005"/>
                  </a:lnTo>
                  <a:lnTo>
                    <a:pt x="193009" y="14052"/>
                  </a:lnTo>
                  <a:lnTo>
                    <a:pt x="192132" y="15124"/>
                  </a:lnTo>
                  <a:lnTo>
                    <a:pt x="191279" y="16244"/>
                  </a:lnTo>
                  <a:lnTo>
                    <a:pt x="190451" y="17365"/>
                  </a:lnTo>
                  <a:lnTo>
                    <a:pt x="189623" y="18485"/>
                  </a:lnTo>
                  <a:lnTo>
                    <a:pt x="188820" y="19654"/>
                  </a:lnTo>
                  <a:lnTo>
                    <a:pt x="187237" y="21992"/>
                  </a:lnTo>
                  <a:lnTo>
                    <a:pt x="185678" y="24354"/>
                  </a:lnTo>
                  <a:lnTo>
                    <a:pt x="184119" y="26717"/>
                  </a:lnTo>
                  <a:lnTo>
                    <a:pt x="182536" y="29055"/>
                  </a:lnTo>
                  <a:lnTo>
                    <a:pt x="181732" y="30224"/>
                  </a:lnTo>
                  <a:lnTo>
                    <a:pt x="180904" y="31368"/>
                  </a:lnTo>
                  <a:lnTo>
                    <a:pt x="180076" y="32489"/>
                  </a:lnTo>
                  <a:lnTo>
                    <a:pt x="179224" y="33609"/>
                  </a:lnTo>
                  <a:lnTo>
                    <a:pt x="178347" y="34680"/>
                  </a:lnTo>
                  <a:lnTo>
                    <a:pt x="177446" y="35752"/>
                  </a:lnTo>
                  <a:lnTo>
                    <a:pt x="176521" y="36775"/>
                  </a:lnTo>
                  <a:lnTo>
                    <a:pt x="175546" y="37773"/>
                  </a:lnTo>
                  <a:lnTo>
                    <a:pt x="174572" y="38723"/>
                  </a:lnTo>
                  <a:lnTo>
                    <a:pt x="173549" y="39649"/>
                  </a:lnTo>
                  <a:lnTo>
                    <a:pt x="172502" y="40550"/>
                  </a:lnTo>
                  <a:lnTo>
                    <a:pt x="171942" y="40964"/>
                  </a:lnTo>
                  <a:lnTo>
                    <a:pt x="171406" y="41378"/>
                  </a:lnTo>
                  <a:lnTo>
                    <a:pt x="170846" y="41792"/>
                  </a:lnTo>
                  <a:lnTo>
                    <a:pt x="170262" y="42182"/>
                  </a:lnTo>
                  <a:lnTo>
                    <a:pt x="169677" y="42571"/>
                  </a:lnTo>
                  <a:lnTo>
                    <a:pt x="169093" y="42937"/>
                  </a:lnTo>
                  <a:lnTo>
                    <a:pt x="168484" y="43302"/>
                  </a:lnTo>
                  <a:lnTo>
                    <a:pt x="167850" y="43643"/>
                  </a:lnTo>
                  <a:lnTo>
                    <a:pt x="167217" y="43959"/>
                  </a:lnTo>
                  <a:lnTo>
                    <a:pt x="166584" y="44276"/>
                  </a:lnTo>
                  <a:lnTo>
                    <a:pt x="165975" y="44544"/>
                  </a:lnTo>
                  <a:lnTo>
                    <a:pt x="165366" y="44812"/>
                  </a:lnTo>
                  <a:lnTo>
                    <a:pt x="164757" y="45031"/>
                  </a:lnTo>
                  <a:lnTo>
                    <a:pt x="164149" y="45250"/>
                  </a:lnTo>
                  <a:lnTo>
                    <a:pt x="163540" y="45445"/>
                  </a:lnTo>
                  <a:lnTo>
                    <a:pt x="162931" y="45615"/>
                  </a:lnTo>
                  <a:lnTo>
                    <a:pt x="162322" y="45762"/>
                  </a:lnTo>
                  <a:lnTo>
                    <a:pt x="161713" y="45883"/>
                  </a:lnTo>
                  <a:lnTo>
                    <a:pt x="161104" y="46005"/>
                  </a:lnTo>
                  <a:lnTo>
                    <a:pt x="160495" y="46103"/>
                  </a:lnTo>
                  <a:lnTo>
                    <a:pt x="159887" y="46176"/>
                  </a:lnTo>
                  <a:lnTo>
                    <a:pt x="159278" y="46249"/>
                  </a:lnTo>
                  <a:lnTo>
                    <a:pt x="158669" y="46297"/>
                  </a:lnTo>
                  <a:lnTo>
                    <a:pt x="158084" y="46322"/>
                  </a:lnTo>
                  <a:lnTo>
                    <a:pt x="156867" y="46322"/>
                  </a:lnTo>
                  <a:lnTo>
                    <a:pt x="155649" y="46297"/>
                  </a:lnTo>
                  <a:lnTo>
                    <a:pt x="154456" y="46200"/>
                  </a:lnTo>
                  <a:lnTo>
                    <a:pt x="153238" y="46054"/>
                  </a:lnTo>
                  <a:lnTo>
                    <a:pt x="152044" y="45883"/>
                  </a:lnTo>
                  <a:lnTo>
                    <a:pt x="150827" y="45664"/>
                  </a:lnTo>
                  <a:lnTo>
                    <a:pt x="149633" y="45421"/>
                  </a:lnTo>
                  <a:lnTo>
                    <a:pt x="148416" y="45128"/>
                  </a:lnTo>
                  <a:lnTo>
                    <a:pt x="147222" y="44836"/>
                  </a:lnTo>
                  <a:lnTo>
                    <a:pt x="146005" y="44495"/>
                  </a:lnTo>
                  <a:lnTo>
                    <a:pt x="144811" y="44179"/>
                  </a:lnTo>
                  <a:lnTo>
                    <a:pt x="142376" y="43472"/>
                  </a:lnTo>
                  <a:lnTo>
                    <a:pt x="139965" y="42766"/>
                  </a:lnTo>
                  <a:lnTo>
                    <a:pt x="137554" y="42108"/>
                  </a:lnTo>
                  <a:lnTo>
                    <a:pt x="136336" y="41792"/>
                  </a:lnTo>
                  <a:lnTo>
                    <a:pt x="135118" y="41500"/>
                  </a:lnTo>
                  <a:lnTo>
                    <a:pt x="133900" y="41232"/>
                  </a:lnTo>
                  <a:lnTo>
                    <a:pt x="132683" y="41013"/>
                  </a:lnTo>
                  <a:lnTo>
                    <a:pt x="131465" y="40818"/>
                  </a:lnTo>
                  <a:lnTo>
                    <a:pt x="130247" y="40647"/>
                  </a:lnTo>
                  <a:lnTo>
                    <a:pt x="129030" y="40550"/>
                  </a:lnTo>
                  <a:lnTo>
                    <a:pt x="127787" y="40477"/>
                  </a:lnTo>
                  <a:lnTo>
                    <a:pt x="125742" y="40477"/>
                  </a:lnTo>
                  <a:lnTo>
                    <a:pt x="124719" y="40501"/>
                  </a:lnTo>
                  <a:lnTo>
                    <a:pt x="123696" y="40574"/>
                  </a:lnTo>
                  <a:lnTo>
                    <a:pt x="122697" y="40672"/>
                  </a:lnTo>
                  <a:lnTo>
                    <a:pt x="121699" y="40769"/>
                  </a:lnTo>
                  <a:lnTo>
                    <a:pt x="120700" y="40915"/>
                  </a:lnTo>
                  <a:lnTo>
                    <a:pt x="119726" y="41061"/>
                  </a:lnTo>
                  <a:lnTo>
                    <a:pt x="118752" y="41256"/>
                  </a:lnTo>
                  <a:lnTo>
                    <a:pt x="117802" y="41451"/>
                  </a:lnTo>
                  <a:lnTo>
                    <a:pt x="116828" y="41670"/>
                  </a:lnTo>
                  <a:lnTo>
                    <a:pt x="115878" y="41938"/>
                  </a:lnTo>
                  <a:lnTo>
                    <a:pt x="114953" y="42206"/>
                  </a:lnTo>
                  <a:lnTo>
                    <a:pt x="114003" y="42498"/>
                  </a:lnTo>
                  <a:lnTo>
                    <a:pt x="113077" y="42815"/>
                  </a:lnTo>
                  <a:lnTo>
                    <a:pt x="112152" y="43131"/>
                  </a:lnTo>
                  <a:lnTo>
                    <a:pt x="111251" y="43497"/>
                  </a:lnTo>
                  <a:lnTo>
                    <a:pt x="110350" y="43862"/>
                  </a:lnTo>
                  <a:lnTo>
                    <a:pt x="109449" y="44252"/>
                  </a:lnTo>
                  <a:lnTo>
                    <a:pt x="108547" y="44666"/>
                  </a:lnTo>
                  <a:lnTo>
                    <a:pt x="107671" y="45080"/>
                  </a:lnTo>
                  <a:lnTo>
                    <a:pt x="106794" y="45518"/>
                  </a:lnTo>
                  <a:lnTo>
                    <a:pt x="105917" y="45981"/>
                  </a:lnTo>
                  <a:lnTo>
                    <a:pt x="105040" y="46444"/>
                  </a:lnTo>
                  <a:lnTo>
                    <a:pt x="104188" y="46955"/>
                  </a:lnTo>
                  <a:lnTo>
                    <a:pt x="103336" y="47442"/>
                  </a:lnTo>
                  <a:lnTo>
                    <a:pt x="102508" y="47978"/>
                  </a:lnTo>
                  <a:lnTo>
                    <a:pt x="101655" y="48489"/>
                  </a:lnTo>
                  <a:lnTo>
                    <a:pt x="100827" y="49049"/>
                  </a:lnTo>
                  <a:lnTo>
                    <a:pt x="100023" y="49610"/>
                  </a:lnTo>
                  <a:lnTo>
                    <a:pt x="98392" y="50754"/>
                  </a:lnTo>
                  <a:lnTo>
                    <a:pt x="96784" y="51972"/>
                  </a:lnTo>
                  <a:lnTo>
                    <a:pt x="95201" y="53214"/>
                  </a:lnTo>
                  <a:lnTo>
                    <a:pt x="93643" y="54505"/>
                  </a:lnTo>
                  <a:lnTo>
                    <a:pt x="92133" y="55820"/>
                  </a:lnTo>
                  <a:lnTo>
                    <a:pt x="90623" y="57159"/>
                  </a:lnTo>
                  <a:lnTo>
                    <a:pt x="89137" y="58548"/>
                  </a:lnTo>
                  <a:lnTo>
                    <a:pt x="87676" y="59936"/>
                  </a:lnTo>
                  <a:lnTo>
                    <a:pt x="86263" y="61373"/>
                  </a:lnTo>
                  <a:lnTo>
                    <a:pt x="84851" y="62810"/>
                  </a:lnTo>
                  <a:lnTo>
                    <a:pt x="83438" y="64246"/>
                  </a:lnTo>
                  <a:lnTo>
                    <a:pt x="82074" y="65708"/>
                  </a:lnTo>
                  <a:lnTo>
                    <a:pt x="80735" y="67169"/>
                  </a:lnTo>
                  <a:lnTo>
                    <a:pt x="78080" y="70067"/>
                  </a:lnTo>
                  <a:lnTo>
                    <a:pt x="75523" y="72965"/>
                  </a:lnTo>
                  <a:lnTo>
                    <a:pt x="73282" y="75498"/>
                  </a:lnTo>
                  <a:lnTo>
                    <a:pt x="70993" y="78055"/>
                  </a:lnTo>
                  <a:lnTo>
                    <a:pt x="68631" y="80613"/>
                  </a:lnTo>
                  <a:lnTo>
                    <a:pt x="67437" y="81903"/>
                  </a:lnTo>
                  <a:lnTo>
                    <a:pt x="66244" y="83170"/>
                  </a:lnTo>
                  <a:lnTo>
                    <a:pt x="65002" y="84412"/>
                  </a:lnTo>
                  <a:lnTo>
                    <a:pt x="63784" y="85654"/>
                  </a:lnTo>
                  <a:lnTo>
                    <a:pt x="62518" y="86872"/>
                  </a:lnTo>
                  <a:lnTo>
                    <a:pt x="61251" y="88089"/>
                  </a:lnTo>
                  <a:lnTo>
                    <a:pt x="59960" y="89283"/>
                  </a:lnTo>
                  <a:lnTo>
                    <a:pt x="58645" y="90427"/>
                  </a:lnTo>
                  <a:lnTo>
                    <a:pt x="57330" y="91572"/>
                  </a:lnTo>
                  <a:lnTo>
                    <a:pt x="55991" y="92692"/>
                  </a:lnTo>
                  <a:lnTo>
                    <a:pt x="54627" y="93764"/>
                  </a:lnTo>
                  <a:lnTo>
                    <a:pt x="53239" y="94811"/>
                  </a:lnTo>
                  <a:lnTo>
                    <a:pt x="51826" y="95834"/>
                  </a:lnTo>
                  <a:lnTo>
                    <a:pt x="50414" y="96808"/>
                  </a:lnTo>
                  <a:lnTo>
                    <a:pt x="48952" y="97734"/>
                  </a:lnTo>
                  <a:lnTo>
                    <a:pt x="47491" y="98635"/>
                  </a:lnTo>
                  <a:lnTo>
                    <a:pt x="45981" y="99487"/>
                  </a:lnTo>
                  <a:lnTo>
                    <a:pt x="44471" y="100291"/>
                  </a:lnTo>
                  <a:lnTo>
                    <a:pt x="42912" y="101046"/>
                  </a:lnTo>
                  <a:lnTo>
                    <a:pt x="42133" y="101411"/>
                  </a:lnTo>
                  <a:lnTo>
                    <a:pt x="41354" y="101752"/>
                  </a:lnTo>
                  <a:lnTo>
                    <a:pt x="40550" y="102069"/>
                  </a:lnTo>
                  <a:lnTo>
                    <a:pt x="39746" y="102385"/>
                  </a:lnTo>
                  <a:lnTo>
                    <a:pt x="38943" y="102702"/>
                  </a:lnTo>
                  <a:lnTo>
                    <a:pt x="38139" y="102994"/>
                  </a:lnTo>
                  <a:lnTo>
                    <a:pt x="37311" y="103262"/>
                  </a:lnTo>
                  <a:lnTo>
                    <a:pt x="36483" y="103506"/>
                  </a:lnTo>
                  <a:lnTo>
                    <a:pt x="35655" y="103749"/>
                  </a:lnTo>
                  <a:lnTo>
                    <a:pt x="34802" y="103993"/>
                  </a:lnTo>
                  <a:lnTo>
                    <a:pt x="33950" y="104187"/>
                  </a:lnTo>
                  <a:lnTo>
                    <a:pt x="33098" y="104382"/>
                  </a:lnTo>
                  <a:lnTo>
                    <a:pt x="32221" y="104577"/>
                  </a:lnTo>
                  <a:lnTo>
                    <a:pt x="31368" y="104723"/>
                  </a:lnTo>
                  <a:lnTo>
                    <a:pt x="30248" y="104894"/>
                  </a:lnTo>
                  <a:lnTo>
                    <a:pt x="29152" y="105040"/>
                  </a:lnTo>
                  <a:lnTo>
                    <a:pt x="28008" y="105137"/>
                  </a:lnTo>
                  <a:lnTo>
                    <a:pt x="26863" y="105186"/>
                  </a:lnTo>
                  <a:lnTo>
                    <a:pt x="25718" y="105210"/>
                  </a:lnTo>
                  <a:lnTo>
                    <a:pt x="24574" y="105186"/>
                  </a:lnTo>
                  <a:lnTo>
                    <a:pt x="23429" y="105137"/>
                  </a:lnTo>
                  <a:lnTo>
                    <a:pt x="22260" y="105040"/>
                  </a:lnTo>
                  <a:lnTo>
                    <a:pt x="21115" y="104918"/>
                  </a:lnTo>
                  <a:lnTo>
                    <a:pt x="19971" y="104748"/>
                  </a:lnTo>
                  <a:lnTo>
                    <a:pt x="18826" y="104528"/>
                  </a:lnTo>
                  <a:lnTo>
                    <a:pt x="17681" y="104285"/>
                  </a:lnTo>
                  <a:lnTo>
                    <a:pt x="16561" y="103993"/>
                  </a:lnTo>
                  <a:lnTo>
                    <a:pt x="15441" y="103676"/>
                  </a:lnTo>
                  <a:lnTo>
                    <a:pt x="14345" y="103286"/>
                  </a:lnTo>
                  <a:lnTo>
                    <a:pt x="13249" y="102897"/>
                  </a:lnTo>
                  <a:lnTo>
                    <a:pt x="12177" y="102434"/>
                  </a:lnTo>
                  <a:lnTo>
                    <a:pt x="11154" y="101947"/>
                  </a:lnTo>
                  <a:lnTo>
                    <a:pt x="10131" y="101435"/>
                  </a:lnTo>
                  <a:lnTo>
                    <a:pt x="9133" y="100851"/>
                  </a:lnTo>
                  <a:lnTo>
                    <a:pt x="8159" y="100242"/>
                  </a:lnTo>
                  <a:lnTo>
                    <a:pt x="7233" y="99609"/>
                  </a:lnTo>
                  <a:lnTo>
                    <a:pt x="6308" y="98903"/>
                  </a:lnTo>
                  <a:lnTo>
                    <a:pt x="5455" y="98172"/>
                  </a:lnTo>
                  <a:lnTo>
                    <a:pt x="4603" y="97417"/>
                  </a:lnTo>
                  <a:lnTo>
                    <a:pt x="3824" y="96589"/>
                  </a:lnTo>
                  <a:lnTo>
                    <a:pt x="3434" y="96175"/>
                  </a:lnTo>
                  <a:lnTo>
                    <a:pt x="3069" y="95737"/>
                  </a:lnTo>
                  <a:lnTo>
                    <a:pt x="2703" y="95298"/>
                  </a:lnTo>
                  <a:lnTo>
                    <a:pt x="2362" y="94835"/>
                  </a:lnTo>
                  <a:lnTo>
                    <a:pt x="2021" y="94373"/>
                  </a:lnTo>
                  <a:lnTo>
                    <a:pt x="1680" y="93910"/>
                  </a:lnTo>
                  <a:lnTo>
                    <a:pt x="1388" y="93423"/>
                  </a:lnTo>
                  <a:lnTo>
                    <a:pt x="1072" y="92936"/>
                  </a:lnTo>
                  <a:lnTo>
                    <a:pt x="779" y="92424"/>
                  </a:lnTo>
                  <a:lnTo>
                    <a:pt x="511" y="91913"/>
                  </a:lnTo>
                  <a:lnTo>
                    <a:pt x="308" y="91507"/>
                  </a:lnTo>
                  <a:lnTo>
                    <a:pt x="308" y="91507"/>
                  </a:lnTo>
                  <a:lnTo>
                    <a:pt x="463" y="91840"/>
                  </a:lnTo>
                  <a:lnTo>
                    <a:pt x="950" y="92814"/>
                  </a:lnTo>
                  <a:lnTo>
                    <a:pt x="1461" y="93764"/>
                  </a:lnTo>
                  <a:lnTo>
                    <a:pt x="1997" y="94714"/>
                  </a:lnTo>
                  <a:lnTo>
                    <a:pt x="2557" y="95615"/>
                  </a:lnTo>
                  <a:lnTo>
                    <a:pt x="3117" y="96492"/>
                  </a:lnTo>
                  <a:lnTo>
                    <a:pt x="3726" y="97344"/>
                  </a:lnTo>
                  <a:lnTo>
                    <a:pt x="4335" y="98172"/>
                  </a:lnTo>
                  <a:lnTo>
                    <a:pt x="4968" y="98976"/>
                  </a:lnTo>
                  <a:lnTo>
                    <a:pt x="5650" y="99731"/>
                  </a:lnTo>
                  <a:lnTo>
                    <a:pt x="6332" y="100486"/>
                  </a:lnTo>
                  <a:lnTo>
                    <a:pt x="7014" y="101216"/>
                  </a:lnTo>
                  <a:lnTo>
                    <a:pt x="7745" y="101898"/>
                  </a:lnTo>
                  <a:lnTo>
                    <a:pt x="8500" y="102556"/>
                  </a:lnTo>
                  <a:lnTo>
                    <a:pt x="9255" y="103189"/>
                  </a:lnTo>
                  <a:lnTo>
                    <a:pt x="10058" y="103798"/>
                  </a:lnTo>
                  <a:lnTo>
                    <a:pt x="10862" y="104382"/>
                  </a:lnTo>
                  <a:lnTo>
                    <a:pt x="11690" y="104918"/>
                  </a:lnTo>
                  <a:lnTo>
                    <a:pt x="12543" y="105430"/>
                  </a:lnTo>
                  <a:lnTo>
                    <a:pt x="13395" y="105917"/>
                  </a:lnTo>
                  <a:lnTo>
                    <a:pt x="14296" y="106379"/>
                  </a:lnTo>
                  <a:lnTo>
                    <a:pt x="15197" y="106793"/>
                  </a:lnTo>
                  <a:lnTo>
                    <a:pt x="16123" y="107183"/>
                  </a:lnTo>
                  <a:lnTo>
                    <a:pt x="17072" y="107524"/>
                  </a:lnTo>
                  <a:lnTo>
                    <a:pt x="18047" y="107865"/>
                  </a:lnTo>
                  <a:lnTo>
                    <a:pt x="19045" y="108157"/>
                  </a:lnTo>
                  <a:lnTo>
                    <a:pt x="20044" y="108401"/>
                  </a:lnTo>
                  <a:lnTo>
                    <a:pt x="21091" y="108620"/>
                  </a:lnTo>
                  <a:lnTo>
                    <a:pt x="22138" y="108815"/>
                  </a:lnTo>
                  <a:lnTo>
                    <a:pt x="23210" y="108985"/>
                  </a:lnTo>
                  <a:lnTo>
                    <a:pt x="24281" y="109107"/>
                  </a:lnTo>
                  <a:lnTo>
                    <a:pt x="25402" y="109180"/>
                  </a:lnTo>
                  <a:lnTo>
                    <a:pt x="26181" y="109229"/>
                  </a:lnTo>
                  <a:lnTo>
                    <a:pt x="26985" y="109253"/>
                  </a:lnTo>
                  <a:lnTo>
                    <a:pt x="28543" y="109253"/>
                  </a:lnTo>
                  <a:lnTo>
                    <a:pt x="29298" y="109229"/>
                  </a:lnTo>
                  <a:lnTo>
                    <a:pt x="30078" y="109204"/>
                  </a:lnTo>
                  <a:lnTo>
                    <a:pt x="31588" y="109083"/>
                  </a:lnTo>
                  <a:lnTo>
                    <a:pt x="33073" y="108912"/>
                  </a:lnTo>
                  <a:lnTo>
                    <a:pt x="34535" y="108693"/>
                  </a:lnTo>
                  <a:lnTo>
                    <a:pt x="35971" y="108425"/>
                  </a:lnTo>
                  <a:lnTo>
                    <a:pt x="37408" y="108108"/>
                  </a:lnTo>
                  <a:lnTo>
                    <a:pt x="38821" y="107719"/>
                  </a:lnTo>
                  <a:lnTo>
                    <a:pt x="40185" y="107305"/>
                  </a:lnTo>
                  <a:lnTo>
                    <a:pt x="41573" y="106818"/>
                  </a:lnTo>
                  <a:lnTo>
                    <a:pt x="42912" y="106306"/>
                  </a:lnTo>
                  <a:lnTo>
                    <a:pt x="44228" y="105746"/>
                  </a:lnTo>
                  <a:lnTo>
                    <a:pt x="45543" y="105162"/>
                  </a:lnTo>
                  <a:lnTo>
                    <a:pt x="46858" y="104504"/>
                  </a:lnTo>
                  <a:lnTo>
                    <a:pt x="48124" y="103822"/>
                  </a:lnTo>
                  <a:lnTo>
                    <a:pt x="49391" y="103116"/>
                  </a:lnTo>
                  <a:lnTo>
                    <a:pt x="50633" y="102361"/>
                  </a:lnTo>
                  <a:lnTo>
                    <a:pt x="51875" y="101557"/>
                  </a:lnTo>
                  <a:lnTo>
                    <a:pt x="53093" y="100729"/>
                  </a:lnTo>
                  <a:lnTo>
                    <a:pt x="54286" y="99877"/>
                  </a:lnTo>
                  <a:lnTo>
                    <a:pt x="55479" y="99000"/>
                  </a:lnTo>
                  <a:lnTo>
                    <a:pt x="56673" y="98075"/>
                  </a:lnTo>
                  <a:lnTo>
                    <a:pt x="57842" y="97125"/>
                  </a:lnTo>
                  <a:lnTo>
                    <a:pt x="58986" y="96175"/>
                  </a:lnTo>
                  <a:lnTo>
                    <a:pt x="60131" y="95176"/>
                  </a:lnTo>
                  <a:lnTo>
                    <a:pt x="61251" y="94153"/>
                  </a:lnTo>
                  <a:lnTo>
                    <a:pt x="62396" y="93131"/>
                  </a:lnTo>
                  <a:lnTo>
                    <a:pt x="63492" y="92059"/>
                  </a:lnTo>
                  <a:lnTo>
                    <a:pt x="64612" y="90987"/>
                  </a:lnTo>
                  <a:lnTo>
                    <a:pt x="65708" y="89892"/>
                  </a:lnTo>
                  <a:lnTo>
                    <a:pt x="66780" y="88796"/>
                  </a:lnTo>
                  <a:lnTo>
                    <a:pt x="68947" y="86531"/>
                  </a:lnTo>
                  <a:lnTo>
                    <a:pt x="71066" y="84241"/>
                  </a:lnTo>
                  <a:lnTo>
                    <a:pt x="73185" y="81903"/>
                  </a:lnTo>
                  <a:lnTo>
                    <a:pt x="75279" y="79565"/>
                  </a:lnTo>
                  <a:lnTo>
                    <a:pt x="79420" y="74865"/>
                  </a:lnTo>
                  <a:lnTo>
                    <a:pt x="81490" y="72527"/>
                  </a:lnTo>
                  <a:lnTo>
                    <a:pt x="83560" y="70238"/>
                  </a:lnTo>
                  <a:lnTo>
                    <a:pt x="85630" y="67973"/>
                  </a:lnTo>
                  <a:lnTo>
                    <a:pt x="87724" y="65756"/>
                  </a:lnTo>
                  <a:lnTo>
                    <a:pt x="88772" y="64685"/>
                  </a:lnTo>
                  <a:lnTo>
                    <a:pt x="89819" y="63613"/>
                  </a:lnTo>
                  <a:lnTo>
                    <a:pt x="90866" y="62566"/>
                  </a:lnTo>
                  <a:lnTo>
                    <a:pt x="91938" y="61543"/>
                  </a:lnTo>
                  <a:lnTo>
                    <a:pt x="92985" y="60545"/>
                  </a:lnTo>
                  <a:lnTo>
                    <a:pt x="94057" y="59570"/>
                  </a:lnTo>
                  <a:lnTo>
                    <a:pt x="95128" y="58621"/>
                  </a:lnTo>
                  <a:lnTo>
                    <a:pt x="96224" y="57695"/>
                  </a:lnTo>
                  <a:lnTo>
                    <a:pt x="97320" y="56794"/>
                  </a:lnTo>
                  <a:lnTo>
                    <a:pt x="98416" y="55942"/>
                  </a:lnTo>
                  <a:lnTo>
                    <a:pt x="99512" y="55089"/>
                  </a:lnTo>
                  <a:lnTo>
                    <a:pt x="100632" y="54286"/>
                  </a:lnTo>
                  <a:lnTo>
                    <a:pt x="101947" y="53409"/>
                  </a:lnTo>
                  <a:lnTo>
                    <a:pt x="103263" y="52532"/>
                  </a:lnTo>
                  <a:lnTo>
                    <a:pt x="104626" y="51704"/>
                  </a:lnTo>
                  <a:lnTo>
                    <a:pt x="106015" y="50900"/>
                  </a:lnTo>
                  <a:lnTo>
                    <a:pt x="107403" y="50145"/>
                  </a:lnTo>
                  <a:lnTo>
                    <a:pt x="108815" y="49415"/>
                  </a:lnTo>
                  <a:lnTo>
                    <a:pt x="110252" y="48733"/>
                  </a:lnTo>
                  <a:lnTo>
                    <a:pt x="111714" y="48075"/>
                  </a:lnTo>
                  <a:lnTo>
                    <a:pt x="113175" y="47491"/>
                  </a:lnTo>
                  <a:lnTo>
                    <a:pt x="114660" y="46931"/>
                  </a:lnTo>
                  <a:lnTo>
                    <a:pt x="116170" y="46419"/>
                  </a:lnTo>
                  <a:lnTo>
                    <a:pt x="117680" y="45981"/>
                  </a:lnTo>
                  <a:lnTo>
                    <a:pt x="119215" y="45567"/>
                  </a:lnTo>
                  <a:lnTo>
                    <a:pt x="119994" y="45396"/>
                  </a:lnTo>
                  <a:lnTo>
                    <a:pt x="120773" y="45226"/>
                  </a:lnTo>
                  <a:lnTo>
                    <a:pt x="121553" y="45080"/>
                  </a:lnTo>
                  <a:lnTo>
                    <a:pt x="122332" y="44934"/>
                  </a:lnTo>
                  <a:lnTo>
                    <a:pt x="123136" y="44812"/>
                  </a:lnTo>
                  <a:lnTo>
                    <a:pt x="123915" y="44714"/>
                  </a:lnTo>
                  <a:lnTo>
                    <a:pt x="124816" y="44617"/>
                  </a:lnTo>
                  <a:lnTo>
                    <a:pt x="125693" y="44568"/>
                  </a:lnTo>
                  <a:lnTo>
                    <a:pt x="126570" y="44520"/>
                  </a:lnTo>
                  <a:lnTo>
                    <a:pt x="127422" y="44495"/>
                  </a:lnTo>
                  <a:lnTo>
                    <a:pt x="128299" y="44520"/>
                  </a:lnTo>
                  <a:lnTo>
                    <a:pt x="129151" y="44544"/>
                  </a:lnTo>
                  <a:lnTo>
                    <a:pt x="130028" y="44593"/>
                  </a:lnTo>
                  <a:lnTo>
                    <a:pt x="130880" y="44666"/>
                  </a:lnTo>
                  <a:lnTo>
                    <a:pt x="131709" y="44763"/>
                  </a:lnTo>
                  <a:lnTo>
                    <a:pt x="132561" y="44861"/>
                  </a:lnTo>
                  <a:lnTo>
                    <a:pt x="133413" y="45007"/>
                  </a:lnTo>
                  <a:lnTo>
                    <a:pt x="134241" y="45153"/>
                  </a:lnTo>
                  <a:lnTo>
                    <a:pt x="135922" y="45469"/>
                  </a:lnTo>
                  <a:lnTo>
                    <a:pt x="137602" y="45859"/>
                  </a:lnTo>
                  <a:lnTo>
                    <a:pt x="139258" y="46273"/>
                  </a:lnTo>
                  <a:lnTo>
                    <a:pt x="140914" y="46711"/>
                  </a:lnTo>
                  <a:lnTo>
                    <a:pt x="144251" y="47661"/>
                  </a:lnTo>
                  <a:lnTo>
                    <a:pt x="145907" y="48124"/>
                  </a:lnTo>
                  <a:lnTo>
                    <a:pt x="147588" y="48587"/>
                  </a:lnTo>
                  <a:lnTo>
                    <a:pt x="149268" y="49025"/>
                  </a:lnTo>
                  <a:lnTo>
                    <a:pt x="150973" y="49439"/>
                  </a:lnTo>
                  <a:lnTo>
                    <a:pt x="152361" y="49756"/>
                  </a:lnTo>
                  <a:lnTo>
                    <a:pt x="153749" y="49999"/>
                  </a:lnTo>
                  <a:lnTo>
                    <a:pt x="154456" y="50097"/>
                  </a:lnTo>
                  <a:lnTo>
                    <a:pt x="155137" y="50170"/>
                  </a:lnTo>
                  <a:lnTo>
                    <a:pt x="155819" y="50243"/>
                  </a:lnTo>
                  <a:lnTo>
                    <a:pt x="156501" y="50292"/>
                  </a:lnTo>
                  <a:lnTo>
                    <a:pt x="157183" y="50316"/>
                  </a:lnTo>
                  <a:lnTo>
                    <a:pt x="157865" y="50340"/>
                  </a:lnTo>
                  <a:lnTo>
                    <a:pt x="158523" y="50340"/>
                  </a:lnTo>
                  <a:lnTo>
                    <a:pt x="159205" y="50316"/>
                  </a:lnTo>
                  <a:lnTo>
                    <a:pt x="159862" y="50292"/>
                  </a:lnTo>
                  <a:lnTo>
                    <a:pt x="160520" y="50243"/>
                  </a:lnTo>
                  <a:lnTo>
                    <a:pt x="161177" y="50170"/>
                  </a:lnTo>
                  <a:lnTo>
                    <a:pt x="161835" y="50097"/>
                  </a:lnTo>
                  <a:lnTo>
                    <a:pt x="162492" y="49999"/>
                  </a:lnTo>
                  <a:lnTo>
                    <a:pt x="163150" y="49877"/>
                  </a:lnTo>
                  <a:lnTo>
                    <a:pt x="163783" y="49731"/>
                  </a:lnTo>
                  <a:lnTo>
                    <a:pt x="164416" y="49585"/>
                  </a:lnTo>
                  <a:lnTo>
                    <a:pt x="165074" y="49390"/>
                  </a:lnTo>
                  <a:lnTo>
                    <a:pt x="165707" y="49196"/>
                  </a:lnTo>
                  <a:lnTo>
                    <a:pt x="166340" y="49001"/>
                  </a:lnTo>
                  <a:lnTo>
                    <a:pt x="166974" y="48757"/>
                  </a:lnTo>
                  <a:lnTo>
                    <a:pt x="167583" y="48514"/>
                  </a:lnTo>
                  <a:lnTo>
                    <a:pt x="168216" y="48246"/>
                  </a:lnTo>
                  <a:lnTo>
                    <a:pt x="168825" y="47954"/>
                  </a:lnTo>
                  <a:lnTo>
                    <a:pt x="169458" y="47637"/>
                  </a:lnTo>
                  <a:lnTo>
                    <a:pt x="170067" y="47320"/>
                  </a:lnTo>
                  <a:lnTo>
                    <a:pt x="170676" y="46955"/>
                  </a:lnTo>
                  <a:lnTo>
                    <a:pt x="171260" y="46590"/>
                  </a:lnTo>
                  <a:lnTo>
                    <a:pt x="171869" y="46200"/>
                  </a:lnTo>
                  <a:lnTo>
                    <a:pt x="172940" y="45445"/>
                  </a:lnTo>
                  <a:lnTo>
                    <a:pt x="173988" y="44666"/>
                  </a:lnTo>
                  <a:lnTo>
                    <a:pt x="174962" y="43838"/>
                  </a:lnTo>
                  <a:lnTo>
                    <a:pt x="175936" y="42985"/>
                  </a:lnTo>
                  <a:lnTo>
                    <a:pt x="176862" y="42108"/>
                  </a:lnTo>
                  <a:lnTo>
                    <a:pt x="177763" y="41207"/>
                  </a:lnTo>
                  <a:lnTo>
                    <a:pt x="178639" y="40258"/>
                  </a:lnTo>
                  <a:lnTo>
                    <a:pt x="179492" y="39308"/>
                  </a:lnTo>
                  <a:lnTo>
                    <a:pt x="180320" y="38334"/>
                  </a:lnTo>
                  <a:lnTo>
                    <a:pt x="181124" y="37335"/>
                  </a:lnTo>
                  <a:lnTo>
                    <a:pt x="181903" y="36312"/>
                  </a:lnTo>
                  <a:lnTo>
                    <a:pt x="182658" y="35265"/>
                  </a:lnTo>
                  <a:lnTo>
                    <a:pt x="183413" y="34218"/>
                  </a:lnTo>
                  <a:lnTo>
                    <a:pt x="184168" y="33170"/>
                  </a:lnTo>
                  <a:lnTo>
                    <a:pt x="185629" y="31027"/>
                  </a:lnTo>
                  <a:lnTo>
                    <a:pt x="188479" y="26692"/>
                  </a:lnTo>
                  <a:lnTo>
                    <a:pt x="189940" y="24549"/>
                  </a:lnTo>
                  <a:lnTo>
                    <a:pt x="191401" y="22406"/>
                  </a:lnTo>
                  <a:lnTo>
                    <a:pt x="192156" y="21359"/>
                  </a:lnTo>
                  <a:lnTo>
                    <a:pt x="192935" y="20336"/>
                  </a:lnTo>
                  <a:lnTo>
                    <a:pt x="193715" y="19313"/>
                  </a:lnTo>
                  <a:lnTo>
                    <a:pt x="194518" y="18314"/>
                  </a:lnTo>
                  <a:lnTo>
                    <a:pt x="195347" y="17340"/>
                  </a:lnTo>
                  <a:lnTo>
                    <a:pt x="196199" y="16366"/>
                  </a:lnTo>
                  <a:lnTo>
                    <a:pt x="197076" y="15441"/>
                  </a:lnTo>
                  <a:lnTo>
                    <a:pt x="197977" y="14515"/>
                  </a:lnTo>
                  <a:lnTo>
                    <a:pt x="198610" y="13931"/>
                  </a:lnTo>
                  <a:lnTo>
                    <a:pt x="199243" y="13346"/>
                  </a:lnTo>
                  <a:lnTo>
                    <a:pt x="199876" y="12786"/>
                  </a:lnTo>
                  <a:lnTo>
                    <a:pt x="200534" y="12250"/>
                  </a:lnTo>
                  <a:lnTo>
                    <a:pt x="201216" y="11714"/>
                  </a:lnTo>
                  <a:lnTo>
                    <a:pt x="201874" y="11227"/>
                  </a:lnTo>
                  <a:lnTo>
                    <a:pt x="202580" y="10740"/>
                  </a:lnTo>
                  <a:lnTo>
                    <a:pt x="203262" y="10253"/>
                  </a:lnTo>
                  <a:lnTo>
                    <a:pt x="203992" y="9815"/>
                  </a:lnTo>
                  <a:lnTo>
                    <a:pt x="204699" y="9376"/>
                  </a:lnTo>
                  <a:lnTo>
                    <a:pt x="205429" y="8962"/>
                  </a:lnTo>
                  <a:lnTo>
                    <a:pt x="206160" y="8548"/>
                  </a:lnTo>
                  <a:lnTo>
                    <a:pt x="206915" y="8183"/>
                  </a:lnTo>
                  <a:lnTo>
                    <a:pt x="207670" y="7818"/>
                  </a:lnTo>
                  <a:lnTo>
                    <a:pt x="208425" y="7452"/>
                  </a:lnTo>
                  <a:lnTo>
                    <a:pt x="209180" y="7136"/>
                  </a:lnTo>
                  <a:lnTo>
                    <a:pt x="209959" y="6819"/>
                  </a:lnTo>
                  <a:lnTo>
                    <a:pt x="210763" y="6503"/>
                  </a:lnTo>
                  <a:lnTo>
                    <a:pt x="211542" y="6235"/>
                  </a:lnTo>
                  <a:lnTo>
                    <a:pt x="212346" y="5967"/>
                  </a:lnTo>
                  <a:lnTo>
                    <a:pt x="213150" y="5723"/>
                  </a:lnTo>
                  <a:lnTo>
                    <a:pt x="213953" y="5480"/>
                  </a:lnTo>
                  <a:lnTo>
                    <a:pt x="214757" y="5285"/>
                  </a:lnTo>
                  <a:lnTo>
                    <a:pt x="215585" y="5090"/>
                  </a:lnTo>
                  <a:lnTo>
                    <a:pt x="216413" y="4895"/>
                  </a:lnTo>
                  <a:lnTo>
                    <a:pt x="217241" y="4725"/>
                  </a:lnTo>
                  <a:lnTo>
                    <a:pt x="218069" y="4579"/>
                  </a:lnTo>
                  <a:lnTo>
                    <a:pt x="218922" y="4457"/>
                  </a:lnTo>
                  <a:lnTo>
                    <a:pt x="219774" y="4335"/>
                  </a:lnTo>
                  <a:lnTo>
                    <a:pt x="220602" y="4238"/>
                  </a:lnTo>
                  <a:lnTo>
                    <a:pt x="221454" y="4140"/>
                  </a:lnTo>
                  <a:lnTo>
                    <a:pt x="222307" y="4092"/>
                  </a:lnTo>
                  <a:lnTo>
                    <a:pt x="223378" y="4018"/>
                  </a:lnTo>
                  <a:lnTo>
                    <a:pt x="224426" y="3970"/>
                  </a:lnTo>
                  <a:lnTo>
                    <a:pt x="226544" y="3970"/>
                  </a:lnTo>
                  <a:lnTo>
                    <a:pt x="227567" y="3994"/>
                  </a:lnTo>
                  <a:lnTo>
                    <a:pt x="228615" y="4043"/>
                  </a:lnTo>
                  <a:lnTo>
                    <a:pt x="229638" y="4116"/>
                  </a:lnTo>
                  <a:lnTo>
                    <a:pt x="230660" y="4213"/>
                  </a:lnTo>
                  <a:lnTo>
                    <a:pt x="231683" y="4335"/>
                  </a:lnTo>
                  <a:lnTo>
                    <a:pt x="232682" y="4481"/>
                  </a:lnTo>
                  <a:lnTo>
                    <a:pt x="233680" y="4627"/>
                  </a:lnTo>
                  <a:lnTo>
                    <a:pt x="234679" y="4822"/>
                  </a:lnTo>
                  <a:lnTo>
                    <a:pt x="235677" y="5017"/>
                  </a:lnTo>
                  <a:lnTo>
                    <a:pt x="236652" y="5236"/>
                  </a:lnTo>
                  <a:lnTo>
                    <a:pt x="237650" y="5455"/>
                  </a:lnTo>
                  <a:lnTo>
                    <a:pt x="238624" y="5723"/>
                  </a:lnTo>
                  <a:lnTo>
                    <a:pt x="239598" y="5991"/>
                  </a:lnTo>
                  <a:lnTo>
                    <a:pt x="240548" y="6283"/>
                  </a:lnTo>
                  <a:lnTo>
                    <a:pt x="241522" y="6600"/>
                  </a:lnTo>
                  <a:lnTo>
                    <a:pt x="242472" y="6917"/>
                  </a:lnTo>
                  <a:lnTo>
                    <a:pt x="243422" y="7258"/>
                  </a:lnTo>
                  <a:lnTo>
                    <a:pt x="244348" y="7623"/>
                  </a:lnTo>
                  <a:lnTo>
                    <a:pt x="245297" y="7988"/>
                  </a:lnTo>
                  <a:lnTo>
                    <a:pt x="246223" y="8378"/>
                  </a:lnTo>
                  <a:lnTo>
                    <a:pt x="247148" y="8792"/>
                  </a:lnTo>
                  <a:lnTo>
                    <a:pt x="248074" y="9206"/>
                  </a:lnTo>
                  <a:lnTo>
                    <a:pt x="248975" y="9644"/>
                  </a:lnTo>
                  <a:lnTo>
                    <a:pt x="249876" y="10083"/>
                  </a:lnTo>
                  <a:lnTo>
                    <a:pt x="251678" y="11008"/>
                  </a:lnTo>
                  <a:lnTo>
                    <a:pt x="253456" y="12007"/>
                  </a:lnTo>
                  <a:lnTo>
                    <a:pt x="255210" y="13030"/>
                  </a:lnTo>
                  <a:lnTo>
                    <a:pt x="256963" y="14125"/>
                  </a:lnTo>
                  <a:lnTo>
                    <a:pt x="258668" y="15246"/>
                  </a:lnTo>
                  <a:lnTo>
                    <a:pt x="260373" y="16415"/>
                  </a:lnTo>
                  <a:lnTo>
                    <a:pt x="262029" y="17608"/>
                  </a:lnTo>
                  <a:lnTo>
                    <a:pt x="263685" y="18850"/>
                  </a:lnTo>
                  <a:lnTo>
                    <a:pt x="265317" y="20092"/>
                  </a:lnTo>
                  <a:lnTo>
                    <a:pt x="266948" y="21383"/>
                  </a:lnTo>
                  <a:lnTo>
                    <a:pt x="268531" y="22698"/>
                  </a:lnTo>
                  <a:lnTo>
                    <a:pt x="270115" y="24038"/>
                  </a:lnTo>
                  <a:lnTo>
                    <a:pt x="271649" y="25401"/>
                  </a:lnTo>
                  <a:lnTo>
                    <a:pt x="273183" y="26765"/>
                  </a:lnTo>
                  <a:lnTo>
                    <a:pt x="274693" y="28154"/>
                  </a:lnTo>
                  <a:lnTo>
                    <a:pt x="276203" y="29542"/>
                  </a:lnTo>
                  <a:lnTo>
                    <a:pt x="277689" y="30930"/>
                  </a:lnTo>
                  <a:lnTo>
                    <a:pt x="279126" y="32318"/>
                  </a:lnTo>
                  <a:lnTo>
                    <a:pt x="278882" y="31782"/>
                  </a:lnTo>
                  <a:lnTo>
                    <a:pt x="278614" y="31246"/>
                  </a:lnTo>
                  <a:lnTo>
                    <a:pt x="278030" y="30151"/>
                  </a:lnTo>
                  <a:lnTo>
                    <a:pt x="277396" y="29103"/>
                  </a:lnTo>
                  <a:lnTo>
                    <a:pt x="276690" y="28032"/>
                  </a:lnTo>
                  <a:lnTo>
                    <a:pt x="275960" y="26985"/>
                  </a:lnTo>
                  <a:lnTo>
                    <a:pt x="275156" y="25962"/>
                  </a:lnTo>
                  <a:lnTo>
                    <a:pt x="274328" y="24939"/>
                  </a:lnTo>
                  <a:lnTo>
                    <a:pt x="273427" y="23940"/>
                  </a:lnTo>
                  <a:lnTo>
                    <a:pt x="272526" y="22942"/>
                  </a:lnTo>
                  <a:lnTo>
                    <a:pt x="271551" y="21968"/>
                  </a:lnTo>
                  <a:lnTo>
                    <a:pt x="270553" y="20993"/>
                  </a:lnTo>
                  <a:lnTo>
                    <a:pt x="269530" y="20044"/>
                  </a:lnTo>
                  <a:lnTo>
                    <a:pt x="268458" y="19118"/>
                  </a:lnTo>
                  <a:lnTo>
                    <a:pt x="267387" y="18193"/>
                  </a:lnTo>
                  <a:lnTo>
                    <a:pt x="266267" y="17292"/>
                  </a:lnTo>
                  <a:lnTo>
                    <a:pt x="265146" y="16415"/>
                  </a:lnTo>
                  <a:lnTo>
                    <a:pt x="264002" y="15562"/>
                  </a:lnTo>
                  <a:lnTo>
                    <a:pt x="262857" y="14710"/>
                  </a:lnTo>
                  <a:lnTo>
                    <a:pt x="261664" y="13906"/>
                  </a:lnTo>
                  <a:lnTo>
                    <a:pt x="260495" y="13103"/>
                  </a:lnTo>
                  <a:lnTo>
                    <a:pt x="259301" y="12323"/>
                  </a:lnTo>
                  <a:lnTo>
                    <a:pt x="258108" y="11544"/>
                  </a:lnTo>
                  <a:lnTo>
                    <a:pt x="256914" y="10813"/>
                  </a:lnTo>
                  <a:lnTo>
                    <a:pt x="255745" y="10107"/>
                  </a:lnTo>
                  <a:lnTo>
                    <a:pt x="254552" y="9401"/>
                  </a:lnTo>
                  <a:lnTo>
                    <a:pt x="253383" y="8743"/>
                  </a:lnTo>
                  <a:lnTo>
                    <a:pt x="252214" y="8110"/>
                  </a:lnTo>
                  <a:lnTo>
                    <a:pt x="251069" y="7477"/>
                  </a:lnTo>
                  <a:lnTo>
                    <a:pt x="249925" y="6892"/>
                  </a:lnTo>
                  <a:lnTo>
                    <a:pt x="248804" y="6332"/>
                  </a:lnTo>
                  <a:lnTo>
                    <a:pt x="246661" y="5285"/>
                  </a:lnTo>
                  <a:lnTo>
                    <a:pt x="245005" y="4554"/>
                  </a:lnTo>
                  <a:lnTo>
                    <a:pt x="243349" y="3872"/>
                  </a:lnTo>
                  <a:lnTo>
                    <a:pt x="241669" y="3215"/>
                  </a:lnTo>
                  <a:lnTo>
                    <a:pt x="239964" y="2630"/>
                  </a:lnTo>
                  <a:lnTo>
                    <a:pt x="238235" y="2119"/>
                  </a:lnTo>
                  <a:lnTo>
                    <a:pt x="237358" y="1875"/>
                  </a:lnTo>
                  <a:lnTo>
                    <a:pt x="236505" y="1632"/>
                  </a:lnTo>
                  <a:lnTo>
                    <a:pt x="235629" y="1413"/>
                  </a:lnTo>
                  <a:lnTo>
                    <a:pt x="234752" y="1218"/>
                  </a:lnTo>
                  <a:lnTo>
                    <a:pt x="233875" y="1023"/>
                  </a:lnTo>
                  <a:lnTo>
                    <a:pt x="232998" y="852"/>
                  </a:lnTo>
                  <a:lnTo>
                    <a:pt x="232097" y="706"/>
                  </a:lnTo>
                  <a:lnTo>
                    <a:pt x="231221" y="560"/>
                  </a:lnTo>
                  <a:lnTo>
                    <a:pt x="230344" y="438"/>
                  </a:lnTo>
                  <a:lnTo>
                    <a:pt x="229443" y="341"/>
                  </a:lnTo>
                  <a:lnTo>
                    <a:pt x="228542" y="244"/>
                  </a:lnTo>
                  <a:lnTo>
                    <a:pt x="227665" y="170"/>
                  </a:lnTo>
                  <a:lnTo>
                    <a:pt x="226764" y="97"/>
                  </a:lnTo>
                  <a:lnTo>
                    <a:pt x="225863" y="49"/>
                  </a:lnTo>
                  <a:lnTo>
                    <a:pt x="224961" y="24"/>
                  </a:lnTo>
                  <a:lnTo>
                    <a:pt x="22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" name="Google Shape;42;p4"/>
          <p:cNvGrpSpPr/>
          <p:nvPr/>
        </p:nvGrpSpPr>
        <p:grpSpPr>
          <a:xfrm rot="-1824645">
            <a:off x="6254773" y="3846765"/>
            <a:ext cx="4582387" cy="2176971"/>
            <a:chOff x="238125" y="1284825"/>
            <a:chExt cx="7143775" cy="3134400"/>
          </a:xfrm>
        </p:grpSpPr>
        <p:sp>
          <p:nvSpPr>
            <p:cNvPr id="43" name="Google Shape;43;p4"/>
            <p:cNvSpPr/>
            <p:nvPr/>
          </p:nvSpPr>
          <p:spPr>
            <a:xfrm>
              <a:off x="403125" y="1688475"/>
              <a:ext cx="6978775" cy="2730750"/>
            </a:xfrm>
            <a:custGeom>
              <a:avLst/>
              <a:gdLst/>
              <a:ahLst/>
              <a:cxnLst/>
              <a:rect l="l" t="t" r="r" b="b"/>
              <a:pathLst>
                <a:path w="279151" h="109230" extrusionOk="0">
                  <a:moveTo>
                    <a:pt x="223184" y="1"/>
                  </a:moveTo>
                  <a:lnTo>
                    <a:pt x="222283" y="25"/>
                  </a:lnTo>
                  <a:lnTo>
                    <a:pt x="221381" y="50"/>
                  </a:lnTo>
                  <a:lnTo>
                    <a:pt x="220480" y="98"/>
                  </a:lnTo>
                  <a:lnTo>
                    <a:pt x="219579" y="171"/>
                  </a:lnTo>
                  <a:lnTo>
                    <a:pt x="218678" y="269"/>
                  </a:lnTo>
                  <a:lnTo>
                    <a:pt x="217874" y="366"/>
                  </a:lnTo>
                  <a:lnTo>
                    <a:pt x="217046" y="488"/>
                  </a:lnTo>
                  <a:lnTo>
                    <a:pt x="216267" y="610"/>
                  </a:lnTo>
                  <a:lnTo>
                    <a:pt x="215463" y="756"/>
                  </a:lnTo>
                  <a:lnTo>
                    <a:pt x="214660" y="902"/>
                  </a:lnTo>
                  <a:lnTo>
                    <a:pt x="213880" y="1072"/>
                  </a:lnTo>
                  <a:lnTo>
                    <a:pt x="213101" y="1267"/>
                  </a:lnTo>
                  <a:lnTo>
                    <a:pt x="212322" y="1462"/>
                  </a:lnTo>
                  <a:lnTo>
                    <a:pt x="211542" y="1681"/>
                  </a:lnTo>
                  <a:lnTo>
                    <a:pt x="210763" y="1925"/>
                  </a:lnTo>
                  <a:lnTo>
                    <a:pt x="210008" y="2168"/>
                  </a:lnTo>
                  <a:lnTo>
                    <a:pt x="209253" y="2436"/>
                  </a:lnTo>
                  <a:lnTo>
                    <a:pt x="208498" y="2704"/>
                  </a:lnTo>
                  <a:lnTo>
                    <a:pt x="207767" y="2996"/>
                  </a:lnTo>
                  <a:lnTo>
                    <a:pt x="207037" y="3313"/>
                  </a:lnTo>
                  <a:lnTo>
                    <a:pt x="206306" y="3630"/>
                  </a:lnTo>
                  <a:lnTo>
                    <a:pt x="205575" y="3971"/>
                  </a:lnTo>
                  <a:lnTo>
                    <a:pt x="204869" y="4336"/>
                  </a:lnTo>
                  <a:lnTo>
                    <a:pt x="204163" y="4701"/>
                  </a:lnTo>
                  <a:lnTo>
                    <a:pt x="203481" y="5091"/>
                  </a:lnTo>
                  <a:lnTo>
                    <a:pt x="202775" y="5481"/>
                  </a:lnTo>
                  <a:lnTo>
                    <a:pt x="202093" y="5895"/>
                  </a:lnTo>
                  <a:lnTo>
                    <a:pt x="201435" y="6333"/>
                  </a:lnTo>
                  <a:lnTo>
                    <a:pt x="200778" y="6796"/>
                  </a:lnTo>
                  <a:lnTo>
                    <a:pt x="200120" y="7258"/>
                  </a:lnTo>
                  <a:lnTo>
                    <a:pt x="199462" y="7721"/>
                  </a:lnTo>
                  <a:lnTo>
                    <a:pt x="198829" y="8233"/>
                  </a:lnTo>
                  <a:lnTo>
                    <a:pt x="198220" y="8744"/>
                  </a:lnTo>
                  <a:lnTo>
                    <a:pt x="197587" y="9255"/>
                  </a:lnTo>
                  <a:lnTo>
                    <a:pt x="196978" y="9791"/>
                  </a:lnTo>
                  <a:lnTo>
                    <a:pt x="196394" y="10351"/>
                  </a:lnTo>
                  <a:lnTo>
                    <a:pt x="195809" y="10936"/>
                  </a:lnTo>
                  <a:lnTo>
                    <a:pt x="194859" y="11910"/>
                  </a:lnTo>
                  <a:lnTo>
                    <a:pt x="193958" y="12933"/>
                  </a:lnTo>
                  <a:lnTo>
                    <a:pt x="193057" y="13980"/>
                  </a:lnTo>
                  <a:lnTo>
                    <a:pt x="192180" y="15052"/>
                  </a:lnTo>
                  <a:lnTo>
                    <a:pt x="191352" y="16148"/>
                  </a:lnTo>
                  <a:lnTo>
                    <a:pt x="190524" y="17244"/>
                  </a:lnTo>
                  <a:lnTo>
                    <a:pt x="189696" y="18388"/>
                  </a:lnTo>
                  <a:lnTo>
                    <a:pt x="188893" y="19533"/>
                  </a:lnTo>
                  <a:lnTo>
                    <a:pt x="187334" y="21847"/>
                  </a:lnTo>
                  <a:lnTo>
                    <a:pt x="185775" y="24209"/>
                  </a:lnTo>
                  <a:lnTo>
                    <a:pt x="184217" y="26547"/>
                  </a:lnTo>
                  <a:lnTo>
                    <a:pt x="182658" y="28885"/>
                  </a:lnTo>
                  <a:lnTo>
                    <a:pt x="181854" y="30030"/>
                  </a:lnTo>
                  <a:lnTo>
                    <a:pt x="181026" y="31174"/>
                  </a:lnTo>
                  <a:lnTo>
                    <a:pt x="180198" y="32295"/>
                  </a:lnTo>
                  <a:lnTo>
                    <a:pt x="179370" y="33391"/>
                  </a:lnTo>
                  <a:lnTo>
                    <a:pt x="178493" y="34486"/>
                  </a:lnTo>
                  <a:lnTo>
                    <a:pt x="177592" y="35534"/>
                  </a:lnTo>
                  <a:lnTo>
                    <a:pt x="176691" y="36557"/>
                  </a:lnTo>
                  <a:lnTo>
                    <a:pt x="175741" y="37555"/>
                  </a:lnTo>
                  <a:lnTo>
                    <a:pt x="174767" y="38529"/>
                  </a:lnTo>
                  <a:lnTo>
                    <a:pt x="173769" y="39455"/>
                  </a:lnTo>
                  <a:lnTo>
                    <a:pt x="172721" y="40331"/>
                  </a:lnTo>
                  <a:lnTo>
                    <a:pt x="172186" y="40770"/>
                  </a:lnTo>
                  <a:lnTo>
                    <a:pt x="171625" y="41184"/>
                  </a:lnTo>
                  <a:lnTo>
                    <a:pt x="171090" y="41598"/>
                  </a:lnTo>
                  <a:lnTo>
                    <a:pt x="170505" y="41988"/>
                  </a:lnTo>
                  <a:lnTo>
                    <a:pt x="169945" y="42377"/>
                  </a:lnTo>
                  <a:lnTo>
                    <a:pt x="169336" y="42743"/>
                  </a:lnTo>
                  <a:lnTo>
                    <a:pt x="168752" y="43108"/>
                  </a:lnTo>
                  <a:lnTo>
                    <a:pt x="168143" y="43449"/>
                  </a:lnTo>
                  <a:lnTo>
                    <a:pt x="167510" y="43790"/>
                  </a:lnTo>
                  <a:lnTo>
                    <a:pt x="166876" y="44106"/>
                  </a:lnTo>
                  <a:lnTo>
                    <a:pt x="166267" y="44399"/>
                  </a:lnTo>
                  <a:lnTo>
                    <a:pt x="165634" y="44667"/>
                  </a:lnTo>
                  <a:lnTo>
                    <a:pt x="165025" y="44910"/>
                  </a:lnTo>
                  <a:lnTo>
                    <a:pt x="164416" y="45129"/>
                  </a:lnTo>
                  <a:lnTo>
                    <a:pt x="163783" y="45324"/>
                  </a:lnTo>
                  <a:lnTo>
                    <a:pt x="163174" y="45519"/>
                  </a:lnTo>
                  <a:lnTo>
                    <a:pt x="162566" y="45665"/>
                  </a:lnTo>
                  <a:lnTo>
                    <a:pt x="161957" y="45811"/>
                  </a:lnTo>
                  <a:lnTo>
                    <a:pt x="161323" y="45933"/>
                  </a:lnTo>
                  <a:lnTo>
                    <a:pt x="160715" y="46030"/>
                  </a:lnTo>
                  <a:lnTo>
                    <a:pt x="160106" y="46128"/>
                  </a:lnTo>
                  <a:lnTo>
                    <a:pt x="159497" y="46177"/>
                  </a:lnTo>
                  <a:lnTo>
                    <a:pt x="158888" y="46250"/>
                  </a:lnTo>
                  <a:lnTo>
                    <a:pt x="158279" y="46274"/>
                  </a:lnTo>
                  <a:lnTo>
                    <a:pt x="157646" y="46298"/>
                  </a:lnTo>
                  <a:lnTo>
                    <a:pt x="157037" y="46298"/>
                  </a:lnTo>
                  <a:lnTo>
                    <a:pt x="155819" y="46250"/>
                  </a:lnTo>
                  <a:lnTo>
                    <a:pt x="154602" y="46177"/>
                  </a:lnTo>
                  <a:lnTo>
                    <a:pt x="153384" y="46030"/>
                  </a:lnTo>
                  <a:lnTo>
                    <a:pt x="152166" y="45860"/>
                  </a:lnTo>
                  <a:lnTo>
                    <a:pt x="150924" y="45641"/>
                  </a:lnTo>
                  <a:lnTo>
                    <a:pt x="149706" y="45397"/>
                  </a:lnTo>
                  <a:lnTo>
                    <a:pt x="148489" y="45105"/>
                  </a:lnTo>
                  <a:lnTo>
                    <a:pt x="147271" y="44813"/>
                  </a:lnTo>
                  <a:lnTo>
                    <a:pt x="146053" y="44472"/>
                  </a:lnTo>
                  <a:lnTo>
                    <a:pt x="144836" y="44155"/>
                  </a:lnTo>
                  <a:lnTo>
                    <a:pt x="142376" y="43449"/>
                  </a:lnTo>
                  <a:lnTo>
                    <a:pt x="139916" y="42743"/>
                  </a:lnTo>
                  <a:lnTo>
                    <a:pt x="137481" y="42061"/>
                  </a:lnTo>
                  <a:lnTo>
                    <a:pt x="136238" y="41744"/>
                  </a:lnTo>
                  <a:lnTo>
                    <a:pt x="135021" y="41452"/>
                  </a:lnTo>
                  <a:lnTo>
                    <a:pt x="133779" y="41184"/>
                  </a:lnTo>
                  <a:lnTo>
                    <a:pt x="132537" y="40965"/>
                  </a:lnTo>
                  <a:lnTo>
                    <a:pt x="131295" y="40770"/>
                  </a:lnTo>
                  <a:lnTo>
                    <a:pt x="130052" y="40624"/>
                  </a:lnTo>
                  <a:lnTo>
                    <a:pt x="128835" y="40502"/>
                  </a:lnTo>
                  <a:lnTo>
                    <a:pt x="127568" y="40453"/>
                  </a:lnTo>
                  <a:lnTo>
                    <a:pt x="125523" y="40453"/>
                  </a:lnTo>
                  <a:lnTo>
                    <a:pt x="124500" y="40502"/>
                  </a:lnTo>
                  <a:lnTo>
                    <a:pt x="123501" y="40575"/>
                  </a:lnTo>
                  <a:lnTo>
                    <a:pt x="122503" y="40648"/>
                  </a:lnTo>
                  <a:lnTo>
                    <a:pt x="121504" y="40770"/>
                  </a:lnTo>
                  <a:lnTo>
                    <a:pt x="120530" y="40916"/>
                  </a:lnTo>
                  <a:lnTo>
                    <a:pt x="119556" y="41086"/>
                  </a:lnTo>
                  <a:lnTo>
                    <a:pt x="118582" y="41257"/>
                  </a:lnTo>
                  <a:lnTo>
                    <a:pt x="117607" y="41476"/>
                  </a:lnTo>
                  <a:lnTo>
                    <a:pt x="116658" y="41695"/>
                  </a:lnTo>
                  <a:lnTo>
                    <a:pt x="115708" y="41963"/>
                  </a:lnTo>
                  <a:lnTo>
                    <a:pt x="114782" y="42231"/>
                  </a:lnTo>
                  <a:lnTo>
                    <a:pt x="113857" y="42523"/>
                  </a:lnTo>
                  <a:lnTo>
                    <a:pt x="112931" y="42840"/>
                  </a:lnTo>
                  <a:lnTo>
                    <a:pt x="112006" y="43181"/>
                  </a:lnTo>
                  <a:lnTo>
                    <a:pt x="111105" y="43522"/>
                  </a:lnTo>
                  <a:lnTo>
                    <a:pt x="110204" y="43912"/>
                  </a:lnTo>
                  <a:lnTo>
                    <a:pt x="109303" y="44301"/>
                  </a:lnTo>
                  <a:lnTo>
                    <a:pt x="108426" y="44691"/>
                  </a:lnTo>
                  <a:lnTo>
                    <a:pt x="107549" y="45129"/>
                  </a:lnTo>
                  <a:lnTo>
                    <a:pt x="106672" y="45568"/>
                  </a:lnTo>
                  <a:lnTo>
                    <a:pt x="105795" y="46030"/>
                  </a:lnTo>
                  <a:lnTo>
                    <a:pt x="104943" y="46493"/>
                  </a:lnTo>
                  <a:lnTo>
                    <a:pt x="104091" y="46980"/>
                  </a:lnTo>
                  <a:lnTo>
                    <a:pt x="103238" y="47492"/>
                  </a:lnTo>
                  <a:lnTo>
                    <a:pt x="102410" y="48003"/>
                  </a:lnTo>
                  <a:lnTo>
                    <a:pt x="101558" y="48539"/>
                  </a:lnTo>
                  <a:lnTo>
                    <a:pt x="99926" y="49659"/>
                  </a:lnTo>
                  <a:lnTo>
                    <a:pt x="98294" y="50804"/>
                  </a:lnTo>
                  <a:lnTo>
                    <a:pt x="96711" y="51997"/>
                  </a:lnTo>
                  <a:lnTo>
                    <a:pt x="95128" y="53239"/>
                  </a:lnTo>
                  <a:lnTo>
                    <a:pt x="93594" y="54530"/>
                  </a:lnTo>
                  <a:lnTo>
                    <a:pt x="92084" y="55845"/>
                  </a:lnTo>
                  <a:lnTo>
                    <a:pt x="90574" y="57185"/>
                  </a:lnTo>
                  <a:lnTo>
                    <a:pt x="89113" y="58573"/>
                  </a:lnTo>
                  <a:lnTo>
                    <a:pt x="87651" y="59961"/>
                  </a:lnTo>
                  <a:lnTo>
                    <a:pt x="86215" y="61374"/>
                  </a:lnTo>
                  <a:lnTo>
                    <a:pt x="84826" y="62810"/>
                  </a:lnTo>
                  <a:lnTo>
                    <a:pt x="83438" y="64247"/>
                  </a:lnTo>
                  <a:lnTo>
                    <a:pt x="82074" y="65709"/>
                  </a:lnTo>
                  <a:lnTo>
                    <a:pt x="80735" y="67170"/>
                  </a:lnTo>
                  <a:lnTo>
                    <a:pt x="78105" y="70068"/>
                  </a:lnTo>
                  <a:lnTo>
                    <a:pt x="75547" y="72942"/>
                  </a:lnTo>
                  <a:lnTo>
                    <a:pt x="73282" y="75475"/>
                  </a:lnTo>
                  <a:lnTo>
                    <a:pt x="70993" y="78032"/>
                  </a:lnTo>
                  <a:lnTo>
                    <a:pt x="68655" y="80589"/>
                  </a:lnTo>
                  <a:lnTo>
                    <a:pt x="67462" y="81880"/>
                  </a:lnTo>
                  <a:lnTo>
                    <a:pt x="66244" y="83146"/>
                  </a:lnTo>
                  <a:lnTo>
                    <a:pt x="65026" y="84388"/>
                  </a:lnTo>
                  <a:lnTo>
                    <a:pt x="63784" y="85630"/>
                  </a:lnTo>
                  <a:lnTo>
                    <a:pt x="62518" y="86848"/>
                  </a:lnTo>
                  <a:lnTo>
                    <a:pt x="61251" y="88066"/>
                  </a:lnTo>
                  <a:lnTo>
                    <a:pt x="59961" y="89259"/>
                  </a:lnTo>
                  <a:lnTo>
                    <a:pt x="58670" y="90404"/>
                  </a:lnTo>
                  <a:lnTo>
                    <a:pt x="57330" y="91548"/>
                  </a:lnTo>
                  <a:lnTo>
                    <a:pt x="55991" y="92669"/>
                  </a:lnTo>
                  <a:lnTo>
                    <a:pt x="54627" y="93740"/>
                  </a:lnTo>
                  <a:lnTo>
                    <a:pt x="53239" y="94788"/>
                  </a:lnTo>
                  <a:lnTo>
                    <a:pt x="51851" y="95810"/>
                  </a:lnTo>
                  <a:lnTo>
                    <a:pt x="50414" y="96785"/>
                  </a:lnTo>
                  <a:lnTo>
                    <a:pt x="48977" y="97710"/>
                  </a:lnTo>
                  <a:lnTo>
                    <a:pt x="47491" y="98611"/>
                  </a:lnTo>
                  <a:lnTo>
                    <a:pt x="46005" y="99464"/>
                  </a:lnTo>
                  <a:lnTo>
                    <a:pt x="44471" y="100267"/>
                  </a:lnTo>
                  <a:lnTo>
                    <a:pt x="42937" y="101022"/>
                  </a:lnTo>
                  <a:lnTo>
                    <a:pt x="42157" y="101388"/>
                  </a:lnTo>
                  <a:lnTo>
                    <a:pt x="41354" y="101729"/>
                  </a:lnTo>
                  <a:lnTo>
                    <a:pt x="40574" y="102045"/>
                  </a:lnTo>
                  <a:lnTo>
                    <a:pt x="39771" y="102362"/>
                  </a:lnTo>
                  <a:lnTo>
                    <a:pt x="38967" y="102678"/>
                  </a:lnTo>
                  <a:lnTo>
                    <a:pt x="38139" y="102971"/>
                  </a:lnTo>
                  <a:lnTo>
                    <a:pt x="37311" y="103238"/>
                  </a:lnTo>
                  <a:lnTo>
                    <a:pt x="36483" y="103482"/>
                  </a:lnTo>
                  <a:lnTo>
                    <a:pt x="35655" y="103726"/>
                  </a:lnTo>
                  <a:lnTo>
                    <a:pt x="34802" y="103969"/>
                  </a:lnTo>
                  <a:lnTo>
                    <a:pt x="33974" y="104164"/>
                  </a:lnTo>
                  <a:lnTo>
                    <a:pt x="33098" y="104359"/>
                  </a:lnTo>
                  <a:lnTo>
                    <a:pt x="32245" y="104554"/>
                  </a:lnTo>
                  <a:lnTo>
                    <a:pt x="31368" y="104700"/>
                  </a:lnTo>
                  <a:lnTo>
                    <a:pt x="30273" y="104870"/>
                  </a:lnTo>
                  <a:lnTo>
                    <a:pt x="29152" y="105016"/>
                  </a:lnTo>
                  <a:lnTo>
                    <a:pt x="28032" y="105114"/>
                  </a:lnTo>
                  <a:lnTo>
                    <a:pt x="26887" y="105162"/>
                  </a:lnTo>
                  <a:lnTo>
                    <a:pt x="25743" y="105187"/>
                  </a:lnTo>
                  <a:lnTo>
                    <a:pt x="24598" y="105162"/>
                  </a:lnTo>
                  <a:lnTo>
                    <a:pt x="23429" y="105114"/>
                  </a:lnTo>
                  <a:lnTo>
                    <a:pt x="22284" y="105016"/>
                  </a:lnTo>
                  <a:lnTo>
                    <a:pt x="21115" y="104895"/>
                  </a:lnTo>
                  <a:lnTo>
                    <a:pt x="19971" y="104724"/>
                  </a:lnTo>
                  <a:lnTo>
                    <a:pt x="18826" y="104505"/>
                  </a:lnTo>
                  <a:lnTo>
                    <a:pt x="17681" y="104261"/>
                  </a:lnTo>
                  <a:lnTo>
                    <a:pt x="16561" y="103969"/>
                  </a:lnTo>
                  <a:lnTo>
                    <a:pt x="15441" y="103653"/>
                  </a:lnTo>
                  <a:lnTo>
                    <a:pt x="14345" y="103263"/>
                  </a:lnTo>
                  <a:lnTo>
                    <a:pt x="13273" y="102873"/>
                  </a:lnTo>
                  <a:lnTo>
                    <a:pt x="12202" y="102410"/>
                  </a:lnTo>
                  <a:lnTo>
                    <a:pt x="11154" y="101923"/>
                  </a:lnTo>
                  <a:lnTo>
                    <a:pt x="10131" y="101412"/>
                  </a:lnTo>
                  <a:lnTo>
                    <a:pt x="9133" y="100827"/>
                  </a:lnTo>
                  <a:lnTo>
                    <a:pt x="8183" y="100219"/>
                  </a:lnTo>
                  <a:lnTo>
                    <a:pt x="7233" y="99585"/>
                  </a:lnTo>
                  <a:lnTo>
                    <a:pt x="6332" y="98879"/>
                  </a:lnTo>
                  <a:lnTo>
                    <a:pt x="5455" y="98148"/>
                  </a:lnTo>
                  <a:lnTo>
                    <a:pt x="4627" y="97393"/>
                  </a:lnTo>
                  <a:lnTo>
                    <a:pt x="3824" y="96565"/>
                  </a:lnTo>
                  <a:lnTo>
                    <a:pt x="3458" y="96151"/>
                  </a:lnTo>
                  <a:lnTo>
                    <a:pt x="3069" y="95713"/>
                  </a:lnTo>
                  <a:lnTo>
                    <a:pt x="2728" y="95275"/>
                  </a:lnTo>
                  <a:lnTo>
                    <a:pt x="2362" y="94812"/>
                  </a:lnTo>
                  <a:lnTo>
                    <a:pt x="2021" y="94349"/>
                  </a:lnTo>
                  <a:lnTo>
                    <a:pt x="1705" y="93886"/>
                  </a:lnTo>
                  <a:lnTo>
                    <a:pt x="1388" y="93399"/>
                  </a:lnTo>
                  <a:lnTo>
                    <a:pt x="1096" y="92888"/>
                  </a:lnTo>
                  <a:lnTo>
                    <a:pt x="804" y="92401"/>
                  </a:lnTo>
                  <a:lnTo>
                    <a:pt x="511" y="91889"/>
                  </a:lnTo>
                  <a:lnTo>
                    <a:pt x="268" y="91354"/>
                  </a:lnTo>
                  <a:lnTo>
                    <a:pt x="0" y="90818"/>
                  </a:lnTo>
                  <a:lnTo>
                    <a:pt x="0" y="90818"/>
                  </a:lnTo>
                  <a:lnTo>
                    <a:pt x="463" y="91816"/>
                  </a:lnTo>
                  <a:lnTo>
                    <a:pt x="950" y="92791"/>
                  </a:lnTo>
                  <a:lnTo>
                    <a:pt x="1461" y="93740"/>
                  </a:lnTo>
                  <a:lnTo>
                    <a:pt x="1997" y="94690"/>
                  </a:lnTo>
                  <a:lnTo>
                    <a:pt x="2557" y="95591"/>
                  </a:lnTo>
                  <a:lnTo>
                    <a:pt x="3142" y="96468"/>
                  </a:lnTo>
                  <a:lnTo>
                    <a:pt x="3726" y="97320"/>
                  </a:lnTo>
                  <a:lnTo>
                    <a:pt x="4359" y="98148"/>
                  </a:lnTo>
                  <a:lnTo>
                    <a:pt x="4993" y="98952"/>
                  </a:lnTo>
                  <a:lnTo>
                    <a:pt x="5650" y="99707"/>
                  </a:lnTo>
                  <a:lnTo>
                    <a:pt x="6332" y="100462"/>
                  </a:lnTo>
                  <a:lnTo>
                    <a:pt x="7038" y="101193"/>
                  </a:lnTo>
                  <a:lnTo>
                    <a:pt x="7769" y="101875"/>
                  </a:lnTo>
                  <a:lnTo>
                    <a:pt x="8500" y="102532"/>
                  </a:lnTo>
                  <a:lnTo>
                    <a:pt x="9279" y="103165"/>
                  </a:lnTo>
                  <a:lnTo>
                    <a:pt x="10058" y="103774"/>
                  </a:lnTo>
                  <a:lnTo>
                    <a:pt x="10862" y="104359"/>
                  </a:lnTo>
                  <a:lnTo>
                    <a:pt x="11690" y="104895"/>
                  </a:lnTo>
                  <a:lnTo>
                    <a:pt x="12543" y="105406"/>
                  </a:lnTo>
                  <a:lnTo>
                    <a:pt x="13419" y="105893"/>
                  </a:lnTo>
                  <a:lnTo>
                    <a:pt x="14296" y="106356"/>
                  </a:lnTo>
                  <a:lnTo>
                    <a:pt x="15222" y="106770"/>
                  </a:lnTo>
                  <a:lnTo>
                    <a:pt x="16147" y="107160"/>
                  </a:lnTo>
                  <a:lnTo>
                    <a:pt x="17097" y="107500"/>
                  </a:lnTo>
                  <a:lnTo>
                    <a:pt x="18071" y="107841"/>
                  </a:lnTo>
                  <a:lnTo>
                    <a:pt x="19045" y="108134"/>
                  </a:lnTo>
                  <a:lnTo>
                    <a:pt x="20068" y="108377"/>
                  </a:lnTo>
                  <a:lnTo>
                    <a:pt x="21091" y="108596"/>
                  </a:lnTo>
                  <a:lnTo>
                    <a:pt x="22138" y="108791"/>
                  </a:lnTo>
                  <a:lnTo>
                    <a:pt x="23210" y="108962"/>
                  </a:lnTo>
                  <a:lnTo>
                    <a:pt x="24306" y="109084"/>
                  </a:lnTo>
                  <a:lnTo>
                    <a:pt x="25402" y="109157"/>
                  </a:lnTo>
                  <a:lnTo>
                    <a:pt x="26205" y="109205"/>
                  </a:lnTo>
                  <a:lnTo>
                    <a:pt x="27009" y="109230"/>
                  </a:lnTo>
                  <a:lnTo>
                    <a:pt x="28568" y="109230"/>
                  </a:lnTo>
                  <a:lnTo>
                    <a:pt x="29347" y="109205"/>
                  </a:lnTo>
                  <a:lnTo>
                    <a:pt x="30102" y="109181"/>
                  </a:lnTo>
                  <a:lnTo>
                    <a:pt x="30881" y="109132"/>
                  </a:lnTo>
                  <a:lnTo>
                    <a:pt x="31636" y="109059"/>
                  </a:lnTo>
                  <a:lnTo>
                    <a:pt x="33122" y="108889"/>
                  </a:lnTo>
                  <a:lnTo>
                    <a:pt x="34608" y="108669"/>
                  </a:lnTo>
                  <a:lnTo>
                    <a:pt x="36069" y="108377"/>
                  </a:lnTo>
                  <a:lnTo>
                    <a:pt x="37506" y="108061"/>
                  </a:lnTo>
                  <a:lnTo>
                    <a:pt x="38918" y="107671"/>
                  </a:lnTo>
                  <a:lnTo>
                    <a:pt x="40307" y="107257"/>
                  </a:lnTo>
                  <a:lnTo>
                    <a:pt x="41670" y="106770"/>
                  </a:lnTo>
                  <a:lnTo>
                    <a:pt x="43034" y="106258"/>
                  </a:lnTo>
                  <a:lnTo>
                    <a:pt x="44374" y="105674"/>
                  </a:lnTo>
                  <a:lnTo>
                    <a:pt x="45689" y="105065"/>
                  </a:lnTo>
                  <a:lnTo>
                    <a:pt x="47004" y="104432"/>
                  </a:lnTo>
                  <a:lnTo>
                    <a:pt x="48270" y="103726"/>
                  </a:lnTo>
                  <a:lnTo>
                    <a:pt x="49561" y="102995"/>
                  </a:lnTo>
                  <a:lnTo>
                    <a:pt x="50803" y="102240"/>
                  </a:lnTo>
                  <a:lnTo>
                    <a:pt x="52045" y="101436"/>
                  </a:lnTo>
                  <a:lnTo>
                    <a:pt x="53263" y="100608"/>
                  </a:lnTo>
                  <a:lnTo>
                    <a:pt x="54481" y="99731"/>
                  </a:lnTo>
                  <a:lnTo>
                    <a:pt x="55674" y="98855"/>
                  </a:lnTo>
                  <a:lnTo>
                    <a:pt x="56868" y="97929"/>
                  </a:lnTo>
                  <a:lnTo>
                    <a:pt x="58037" y="96955"/>
                  </a:lnTo>
                  <a:lnTo>
                    <a:pt x="59206" y="95981"/>
                  </a:lnTo>
                  <a:lnTo>
                    <a:pt x="60350" y="94982"/>
                  </a:lnTo>
                  <a:lnTo>
                    <a:pt x="61495" y="93960"/>
                  </a:lnTo>
                  <a:lnTo>
                    <a:pt x="62615" y="92912"/>
                  </a:lnTo>
                  <a:lnTo>
                    <a:pt x="63735" y="91841"/>
                  </a:lnTo>
                  <a:lnTo>
                    <a:pt x="64856" y="90769"/>
                  </a:lnTo>
                  <a:lnTo>
                    <a:pt x="65952" y="89649"/>
                  </a:lnTo>
                  <a:lnTo>
                    <a:pt x="67048" y="88529"/>
                  </a:lnTo>
                  <a:lnTo>
                    <a:pt x="69215" y="86264"/>
                  </a:lnTo>
                  <a:lnTo>
                    <a:pt x="71358" y="83950"/>
                  </a:lnTo>
                  <a:lnTo>
                    <a:pt x="73477" y="81588"/>
                  </a:lnTo>
                  <a:lnTo>
                    <a:pt x="75596" y="79225"/>
                  </a:lnTo>
                  <a:lnTo>
                    <a:pt x="79785" y="74500"/>
                  </a:lnTo>
                  <a:lnTo>
                    <a:pt x="81855" y="72138"/>
                  </a:lnTo>
                  <a:lnTo>
                    <a:pt x="83950" y="69824"/>
                  </a:lnTo>
                  <a:lnTo>
                    <a:pt x="86044" y="67560"/>
                  </a:lnTo>
                  <a:lnTo>
                    <a:pt x="88139" y="65343"/>
                  </a:lnTo>
                  <a:lnTo>
                    <a:pt x="89210" y="64247"/>
                  </a:lnTo>
                  <a:lnTo>
                    <a:pt x="90257" y="63176"/>
                  </a:lnTo>
                  <a:lnTo>
                    <a:pt x="91329" y="62153"/>
                  </a:lnTo>
                  <a:lnTo>
                    <a:pt x="92401" y="61106"/>
                  </a:lnTo>
                  <a:lnTo>
                    <a:pt x="93472" y="60107"/>
                  </a:lnTo>
                  <a:lnTo>
                    <a:pt x="94568" y="59133"/>
                  </a:lnTo>
                  <a:lnTo>
                    <a:pt x="95640" y="58183"/>
                  </a:lnTo>
                  <a:lnTo>
                    <a:pt x="96736" y="57258"/>
                  </a:lnTo>
                  <a:lnTo>
                    <a:pt x="97856" y="56357"/>
                  </a:lnTo>
                  <a:lnTo>
                    <a:pt x="98976" y="55504"/>
                  </a:lnTo>
                  <a:lnTo>
                    <a:pt x="100097" y="54676"/>
                  </a:lnTo>
                  <a:lnTo>
                    <a:pt x="101217" y="53872"/>
                  </a:lnTo>
                  <a:lnTo>
                    <a:pt x="102508" y="52996"/>
                  </a:lnTo>
                  <a:lnTo>
                    <a:pt x="103823" y="52168"/>
                  </a:lnTo>
                  <a:lnTo>
                    <a:pt x="105162" y="51364"/>
                  </a:lnTo>
                  <a:lnTo>
                    <a:pt x="106526" y="50585"/>
                  </a:lnTo>
                  <a:lnTo>
                    <a:pt x="107890" y="49854"/>
                  </a:lnTo>
                  <a:lnTo>
                    <a:pt x="109278" y="49148"/>
                  </a:lnTo>
                  <a:lnTo>
                    <a:pt x="110691" y="48490"/>
                  </a:lnTo>
                  <a:lnTo>
                    <a:pt x="112128" y="47881"/>
                  </a:lnTo>
                  <a:lnTo>
                    <a:pt x="113565" y="47297"/>
                  </a:lnTo>
                  <a:lnTo>
                    <a:pt x="115050" y="46785"/>
                  </a:lnTo>
                  <a:lnTo>
                    <a:pt x="116511" y="46298"/>
                  </a:lnTo>
                  <a:lnTo>
                    <a:pt x="118021" y="45860"/>
                  </a:lnTo>
                  <a:lnTo>
                    <a:pt x="119531" y="45470"/>
                  </a:lnTo>
                  <a:lnTo>
                    <a:pt x="121041" y="45154"/>
                  </a:lnTo>
                  <a:lnTo>
                    <a:pt x="121821" y="45007"/>
                  </a:lnTo>
                  <a:lnTo>
                    <a:pt x="122576" y="44886"/>
                  </a:lnTo>
                  <a:lnTo>
                    <a:pt x="123355" y="44764"/>
                  </a:lnTo>
                  <a:lnTo>
                    <a:pt x="124134" y="44667"/>
                  </a:lnTo>
                  <a:lnTo>
                    <a:pt x="125011" y="44569"/>
                  </a:lnTo>
                  <a:lnTo>
                    <a:pt x="125912" y="44520"/>
                  </a:lnTo>
                  <a:lnTo>
                    <a:pt x="126789" y="44472"/>
                  </a:lnTo>
                  <a:lnTo>
                    <a:pt x="127690" y="44472"/>
                  </a:lnTo>
                  <a:lnTo>
                    <a:pt x="128567" y="44496"/>
                  </a:lnTo>
                  <a:lnTo>
                    <a:pt x="129419" y="44520"/>
                  </a:lnTo>
                  <a:lnTo>
                    <a:pt x="130296" y="44593"/>
                  </a:lnTo>
                  <a:lnTo>
                    <a:pt x="131148" y="44667"/>
                  </a:lnTo>
                  <a:lnTo>
                    <a:pt x="132025" y="44764"/>
                  </a:lnTo>
                  <a:lnTo>
                    <a:pt x="132878" y="44886"/>
                  </a:lnTo>
                  <a:lnTo>
                    <a:pt x="133730" y="45032"/>
                  </a:lnTo>
                  <a:lnTo>
                    <a:pt x="134582" y="45178"/>
                  </a:lnTo>
                  <a:lnTo>
                    <a:pt x="136263" y="45519"/>
                  </a:lnTo>
                  <a:lnTo>
                    <a:pt x="137968" y="45933"/>
                  </a:lnTo>
                  <a:lnTo>
                    <a:pt x="139648" y="46347"/>
                  </a:lnTo>
                  <a:lnTo>
                    <a:pt x="141329" y="46810"/>
                  </a:lnTo>
                  <a:lnTo>
                    <a:pt x="144689" y="47760"/>
                  </a:lnTo>
                  <a:lnTo>
                    <a:pt x="146370" y="48247"/>
                  </a:lnTo>
                  <a:lnTo>
                    <a:pt x="148075" y="48709"/>
                  </a:lnTo>
                  <a:lnTo>
                    <a:pt x="149780" y="49148"/>
                  </a:lnTo>
                  <a:lnTo>
                    <a:pt x="151509" y="49537"/>
                  </a:lnTo>
                  <a:lnTo>
                    <a:pt x="152873" y="49830"/>
                  </a:lnTo>
                  <a:lnTo>
                    <a:pt x="154212" y="50024"/>
                  </a:lnTo>
                  <a:lnTo>
                    <a:pt x="154894" y="50122"/>
                  </a:lnTo>
                  <a:lnTo>
                    <a:pt x="155552" y="50195"/>
                  </a:lnTo>
                  <a:lnTo>
                    <a:pt x="156233" y="50244"/>
                  </a:lnTo>
                  <a:lnTo>
                    <a:pt x="156891" y="50292"/>
                  </a:lnTo>
                  <a:lnTo>
                    <a:pt x="157549" y="50317"/>
                  </a:lnTo>
                  <a:lnTo>
                    <a:pt x="158864" y="50317"/>
                  </a:lnTo>
                  <a:lnTo>
                    <a:pt x="159497" y="50292"/>
                  </a:lnTo>
                  <a:lnTo>
                    <a:pt x="160154" y="50268"/>
                  </a:lnTo>
                  <a:lnTo>
                    <a:pt x="160788" y="50195"/>
                  </a:lnTo>
                  <a:lnTo>
                    <a:pt x="161445" y="50122"/>
                  </a:lnTo>
                  <a:lnTo>
                    <a:pt x="162078" y="50049"/>
                  </a:lnTo>
                  <a:lnTo>
                    <a:pt x="162712" y="49927"/>
                  </a:lnTo>
                  <a:lnTo>
                    <a:pt x="163345" y="49805"/>
                  </a:lnTo>
                  <a:lnTo>
                    <a:pt x="163978" y="49684"/>
                  </a:lnTo>
                  <a:lnTo>
                    <a:pt x="164587" y="49513"/>
                  </a:lnTo>
                  <a:lnTo>
                    <a:pt x="165220" y="49343"/>
                  </a:lnTo>
                  <a:lnTo>
                    <a:pt x="165829" y="49148"/>
                  </a:lnTo>
                  <a:lnTo>
                    <a:pt x="166438" y="48929"/>
                  </a:lnTo>
                  <a:lnTo>
                    <a:pt x="167047" y="48709"/>
                  </a:lnTo>
                  <a:lnTo>
                    <a:pt x="167656" y="48466"/>
                  </a:lnTo>
                  <a:lnTo>
                    <a:pt x="168264" y="48198"/>
                  </a:lnTo>
                  <a:lnTo>
                    <a:pt x="168873" y="47930"/>
                  </a:lnTo>
                  <a:lnTo>
                    <a:pt x="169482" y="47613"/>
                  </a:lnTo>
                  <a:lnTo>
                    <a:pt x="170067" y="47297"/>
                  </a:lnTo>
                  <a:lnTo>
                    <a:pt x="170651" y="46956"/>
                  </a:lnTo>
                  <a:lnTo>
                    <a:pt x="171236" y="46591"/>
                  </a:lnTo>
                  <a:lnTo>
                    <a:pt x="171820" y="46225"/>
                  </a:lnTo>
                  <a:lnTo>
                    <a:pt x="172892" y="45470"/>
                  </a:lnTo>
                  <a:lnTo>
                    <a:pt x="173939" y="44691"/>
                  </a:lnTo>
                  <a:lnTo>
                    <a:pt x="174938" y="43863"/>
                  </a:lnTo>
                  <a:lnTo>
                    <a:pt x="175887" y="43010"/>
                  </a:lnTo>
                  <a:lnTo>
                    <a:pt x="176837" y="42134"/>
                  </a:lnTo>
                  <a:lnTo>
                    <a:pt x="177738" y="41233"/>
                  </a:lnTo>
                  <a:lnTo>
                    <a:pt x="178615" y="40283"/>
                  </a:lnTo>
                  <a:lnTo>
                    <a:pt x="179443" y="39333"/>
                  </a:lnTo>
                  <a:lnTo>
                    <a:pt x="180271" y="38359"/>
                  </a:lnTo>
                  <a:lnTo>
                    <a:pt x="181075" y="37360"/>
                  </a:lnTo>
                  <a:lnTo>
                    <a:pt x="181854" y="36337"/>
                  </a:lnTo>
                  <a:lnTo>
                    <a:pt x="182634" y="35315"/>
                  </a:lnTo>
                  <a:lnTo>
                    <a:pt x="183389" y="34267"/>
                  </a:lnTo>
                  <a:lnTo>
                    <a:pt x="184144" y="33196"/>
                  </a:lnTo>
                  <a:lnTo>
                    <a:pt x="185580" y="31053"/>
                  </a:lnTo>
                  <a:lnTo>
                    <a:pt x="188454" y="26742"/>
                  </a:lnTo>
                  <a:lnTo>
                    <a:pt x="189891" y="24574"/>
                  </a:lnTo>
                  <a:lnTo>
                    <a:pt x="191377" y="22455"/>
                  </a:lnTo>
                  <a:lnTo>
                    <a:pt x="192132" y="21408"/>
                  </a:lnTo>
                  <a:lnTo>
                    <a:pt x="192887" y="20361"/>
                  </a:lnTo>
                  <a:lnTo>
                    <a:pt x="193690" y="19338"/>
                  </a:lnTo>
                  <a:lnTo>
                    <a:pt x="194494" y="18340"/>
                  </a:lnTo>
                  <a:lnTo>
                    <a:pt x="195322" y="17365"/>
                  </a:lnTo>
                  <a:lnTo>
                    <a:pt x="196150" y="16391"/>
                  </a:lnTo>
                  <a:lnTo>
                    <a:pt x="197027" y="15466"/>
                  </a:lnTo>
                  <a:lnTo>
                    <a:pt x="197928" y="14540"/>
                  </a:lnTo>
                  <a:lnTo>
                    <a:pt x="198561" y="13956"/>
                  </a:lnTo>
                  <a:lnTo>
                    <a:pt x="199195" y="13371"/>
                  </a:lnTo>
                  <a:lnTo>
                    <a:pt x="199852" y="12811"/>
                  </a:lnTo>
                  <a:lnTo>
                    <a:pt x="200510" y="12275"/>
                  </a:lnTo>
                  <a:lnTo>
                    <a:pt x="201167" y="11740"/>
                  </a:lnTo>
                  <a:lnTo>
                    <a:pt x="201849" y="11228"/>
                  </a:lnTo>
                  <a:lnTo>
                    <a:pt x="202531" y="10741"/>
                  </a:lnTo>
                  <a:lnTo>
                    <a:pt x="203237" y="10278"/>
                  </a:lnTo>
                  <a:lnTo>
                    <a:pt x="203944" y="9816"/>
                  </a:lnTo>
                  <a:lnTo>
                    <a:pt x="204674" y="9377"/>
                  </a:lnTo>
                  <a:lnTo>
                    <a:pt x="205405" y="8963"/>
                  </a:lnTo>
                  <a:lnTo>
                    <a:pt x="206136" y="8549"/>
                  </a:lnTo>
                  <a:lnTo>
                    <a:pt x="206891" y="8160"/>
                  </a:lnTo>
                  <a:lnTo>
                    <a:pt x="207646" y="7794"/>
                  </a:lnTo>
                  <a:lnTo>
                    <a:pt x="208401" y="7453"/>
                  </a:lnTo>
                  <a:lnTo>
                    <a:pt x="209180" y="7112"/>
                  </a:lnTo>
                  <a:lnTo>
                    <a:pt x="209959" y="6796"/>
                  </a:lnTo>
                  <a:lnTo>
                    <a:pt x="210739" y="6503"/>
                  </a:lnTo>
                  <a:lnTo>
                    <a:pt x="211518" y="6211"/>
                  </a:lnTo>
                  <a:lnTo>
                    <a:pt x="212322" y="5968"/>
                  </a:lnTo>
                  <a:lnTo>
                    <a:pt x="213125" y="5700"/>
                  </a:lnTo>
                  <a:lnTo>
                    <a:pt x="213953" y="5481"/>
                  </a:lnTo>
                  <a:lnTo>
                    <a:pt x="214757" y="5261"/>
                  </a:lnTo>
                  <a:lnTo>
                    <a:pt x="215585" y="5067"/>
                  </a:lnTo>
                  <a:lnTo>
                    <a:pt x="216413" y="4872"/>
                  </a:lnTo>
                  <a:lnTo>
                    <a:pt x="217241" y="4701"/>
                  </a:lnTo>
                  <a:lnTo>
                    <a:pt x="218069" y="4555"/>
                  </a:lnTo>
                  <a:lnTo>
                    <a:pt x="218922" y="4433"/>
                  </a:lnTo>
                  <a:lnTo>
                    <a:pt x="219774" y="4312"/>
                  </a:lnTo>
                  <a:lnTo>
                    <a:pt x="220626" y="4214"/>
                  </a:lnTo>
                  <a:lnTo>
                    <a:pt x="221479" y="4117"/>
                  </a:lnTo>
                  <a:lnTo>
                    <a:pt x="222331" y="4068"/>
                  </a:lnTo>
                  <a:lnTo>
                    <a:pt x="223403" y="3995"/>
                  </a:lnTo>
                  <a:lnTo>
                    <a:pt x="224450" y="3946"/>
                  </a:lnTo>
                  <a:lnTo>
                    <a:pt x="226545" y="3946"/>
                  </a:lnTo>
                  <a:lnTo>
                    <a:pt x="227592" y="3971"/>
                  </a:lnTo>
                  <a:lnTo>
                    <a:pt x="228615" y="4019"/>
                  </a:lnTo>
                  <a:lnTo>
                    <a:pt x="229638" y="4092"/>
                  </a:lnTo>
                  <a:lnTo>
                    <a:pt x="230660" y="4190"/>
                  </a:lnTo>
                  <a:lnTo>
                    <a:pt x="231683" y="4312"/>
                  </a:lnTo>
                  <a:lnTo>
                    <a:pt x="232682" y="4458"/>
                  </a:lnTo>
                  <a:lnTo>
                    <a:pt x="233705" y="4604"/>
                  </a:lnTo>
                  <a:lnTo>
                    <a:pt x="234703" y="4799"/>
                  </a:lnTo>
                  <a:lnTo>
                    <a:pt x="235677" y="4993"/>
                  </a:lnTo>
                  <a:lnTo>
                    <a:pt x="236676" y="5213"/>
                  </a:lnTo>
                  <a:lnTo>
                    <a:pt x="237650" y="5432"/>
                  </a:lnTo>
                  <a:lnTo>
                    <a:pt x="238624" y="5700"/>
                  </a:lnTo>
                  <a:lnTo>
                    <a:pt x="239598" y="5968"/>
                  </a:lnTo>
                  <a:lnTo>
                    <a:pt x="240573" y="6260"/>
                  </a:lnTo>
                  <a:lnTo>
                    <a:pt x="241522" y="6577"/>
                  </a:lnTo>
                  <a:lnTo>
                    <a:pt x="242472" y="6893"/>
                  </a:lnTo>
                  <a:lnTo>
                    <a:pt x="243422" y="7234"/>
                  </a:lnTo>
                  <a:lnTo>
                    <a:pt x="244372" y="7599"/>
                  </a:lnTo>
                  <a:lnTo>
                    <a:pt x="245297" y="7965"/>
                  </a:lnTo>
                  <a:lnTo>
                    <a:pt x="246223" y="8354"/>
                  </a:lnTo>
                  <a:lnTo>
                    <a:pt x="247148" y="8768"/>
                  </a:lnTo>
                  <a:lnTo>
                    <a:pt x="248074" y="9182"/>
                  </a:lnTo>
                  <a:lnTo>
                    <a:pt x="248999" y="9621"/>
                  </a:lnTo>
                  <a:lnTo>
                    <a:pt x="249900" y="10059"/>
                  </a:lnTo>
                  <a:lnTo>
                    <a:pt x="251703" y="10985"/>
                  </a:lnTo>
                  <a:lnTo>
                    <a:pt x="253480" y="11983"/>
                  </a:lnTo>
                  <a:lnTo>
                    <a:pt x="255234" y="13006"/>
                  </a:lnTo>
                  <a:lnTo>
                    <a:pt x="256963" y="14102"/>
                  </a:lnTo>
                  <a:lnTo>
                    <a:pt x="258692" y="15222"/>
                  </a:lnTo>
                  <a:lnTo>
                    <a:pt x="260373" y="16391"/>
                  </a:lnTo>
                  <a:lnTo>
                    <a:pt x="262053" y="17585"/>
                  </a:lnTo>
                  <a:lnTo>
                    <a:pt x="263709" y="18827"/>
                  </a:lnTo>
                  <a:lnTo>
                    <a:pt x="265341" y="20069"/>
                  </a:lnTo>
                  <a:lnTo>
                    <a:pt x="266948" y="21360"/>
                  </a:lnTo>
                  <a:lnTo>
                    <a:pt x="268532" y="22675"/>
                  </a:lnTo>
                  <a:lnTo>
                    <a:pt x="270115" y="24014"/>
                  </a:lnTo>
                  <a:lnTo>
                    <a:pt x="271673" y="25378"/>
                  </a:lnTo>
                  <a:lnTo>
                    <a:pt x="273208" y="26742"/>
                  </a:lnTo>
                  <a:lnTo>
                    <a:pt x="274718" y="28106"/>
                  </a:lnTo>
                  <a:lnTo>
                    <a:pt x="276203" y="29518"/>
                  </a:lnTo>
                  <a:lnTo>
                    <a:pt x="277689" y="30906"/>
                  </a:lnTo>
                  <a:lnTo>
                    <a:pt x="279150" y="32295"/>
                  </a:lnTo>
                  <a:lnTo>
                    <a:pt x="278906" y="31759"/>
                  </a:lnTo>
                  <a:lnTo>
                    <a:pt x="278639" y="31223"/>
                  </a:lnTo>
                  <a:lnTo>
                    <a:pt x="278054" y="30127"/>
                  </a:lnTo>
                  <a:lnTo>
                    <a:pt x="277396" y="29080"/>
                  </a:lnTo>
                  <a:lnTo>
                    <a:pt x="276715" y="28008"/>
                  </a:lnTo>
                  <a:lnTo>
                    <a:pt x="275960" y="26961"/>
                  </a:lnTo>
                  <a:lnTo>
                    <a:pt x="275180" y="25938"/>
                  </a:lnTo>
                  <a:lnTo>
                    <a:pt x="274328" y="24915"/>
                  </a:lnTo>
                  <a:lnTo>
                    <a:pt x="273451" y="23917"/>
                  </a:lnTo>
                  <a:lnTo>
                    <a:pt x="272526" y="22918"/>
                  </a:lnTo>
                  <a:lnTo>
                    <a:pt x="271576" y="21944"/>
                  </a:lnTo>
                  <a:lnTo>
                    <a:pt x="270577" y="20970"/>
                  </a:lnTo>
                  <a:lnTo>
                    <a:pt x="269530" y="20020"/>
                  </a:lnTo>
                  <a:lnTo>
                    <a:pt x="268483" y="19095"/>
                  </a:lnTo>
                  <a:lnTo>
                    <a:pt x="267387" y="18169"/>
                  </a:lnTo>
                  <a:lnTo>
                    <a:pt x="266291" y="17268"/>
                  </a:lnTo>
                  <a:lnTo>
                    <a:pt x="265171" y="16391"/>
                  </a:lnTo>
                  <a:lnTo>
                    <a:pt x="264026" y="15539"/>
                  </a:lnTo>
                  <a:lnTo>
                    <a:pt x="262857" y="14686"/>
                  </a:lnTo>
                  <a:lnTo>
                    <a:pt x="261688" y="13883"/>
                  </a:lnTo>
                  <a:lnTo>
                    <a:pt x="260495" y="13079"/>
                  </a:lnTo>
                  <a:lnTo>
                    <a:pt x="259326" y="12275"/>
                  </a:lnTo>
                  <a:lnTo>
                    <a:pt x="258132" y="11520"/>
                  </a:lnTo>
                  <a:lnTo>
                    <a:pt x="256939" y="10790"/>
                  </a:lnTo>
                  <a:lnTo>
                    <a:pt x="255745" y="10084"/>
                  </a:lnTo>
                  <a:lnTo>
                    <a:pt x="254552" y="9377"/>
                  </a:lnTo>
                  <a:lnTo>
                    <a:pt x="253383" y="8720"/>
                  </a:lnTo>
                  <a:lnTo>
                    <a:pt x="252214" y="8086"/>
                  </a:lnTo>
                  <a:lnTo>
                    <a:pt x="251069" y="7453"/>
                  </a:lnTo>
                  <a:lnTo>
                    <a:pt x="249949" y="6869"/>
                  </a:lnTo>
                  <a:lnTo>
                    <a:pt x="248829" y="6309"/>
                  </a:lnTo>
                  <a:lnTo>
                    <a:pt x="246661" y="5261"/>
                  </a:lnTo>
                  <a:lnTo>
                    <a:pt x="245030" y="4531"/>
                  </a:lnTo>
                  <a:lnTo>
                    <a:pt x="243349" y="3849"/>
                  </a:lnTo>
                  <a:lnTo>
                    <a:pt x="241669" y="3191"/>
                  </a:lnTo>
                  <a:lnTo>
                    <a:pt x="239964" y="2607"/>
                  </a:lnTo>
                  <a:lnTo>
                    <a:pt x="238235" y="2095"/>
                  </a:lnTo>
                  <a:lnTo>
                    <a:pt x="237382" y="1852"/>
                  </a:lnTo>
                  <a:lnTo>
                    <a:pt x="236505" y="1608"/>
                  </a:lnTo>
                  <a:lnTo>
                    <a:pt x="235629" y="1389"/>
                  </a:lnTo>
                  <a:lnTo>
                    <a:pt x="234752" y="1194"/>
                  </a:lnTo>
                  <a:lnTo>
                    <a:pt x="233875" y="1024"/>
                  </a:lnTo>
                  <a:lnTo>
                    <a:pt x="232998" y="853"/>
                  </a:lnTo>
                  <a:lnTo>
                    <a:pt x="232122" y="683"/>
                  </a:lnTo>
                  <a:lnTo>
                    <a:pt x="231245" y="537"/>
                  </a:lnTo>
                  <a:lnTo>
                    <a:pt x="230344" y="415"/>
                  </a:lnTo>
                  <a:lnTo>
                    <a:pt x="229467" y="317"/>
                  </a:lnTo>
                  <a:lnTo>
                    <a:pt x="228566" y="220"/>
                  </a:lnTo>
                  <a:lnTo>
                    <a:pt x="227665" y="147"/>
                  </a:lnTo>
                  <a:lnTo>
                    <a:pt x="226764" y="74"/>
                  </a:lnTo>
                  <a:lnTo>
                    <a:pt x="225887" y="25"/>
                  </a:lnTo>
                  <a:lnTo>
                    <a:pt x="224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13600" y="1489400"/>
              <a:ext cx="6978775" cy="2730725"/>
            </a:xfrm>
            <a:custGeom>
              <a:avLst/>
              <a:gdLst/>
              <a:ahLst/>
              <a:cxnLst/>
              <a:rect l="l" t="t" r="r" b="b"/>
              <a:pathLst>
                <a:path w="279151" h="109229" extrusionOk="0">
                  <a:moveTo>
                    <a:pt x="223185" y="0"/>
                  </a:moveTo>
                  <a:lnTo>
                    <a:pt x="222283" y="24"/>
                  </a:lnTo>
                  <a:lnTo>
                    <a:pt x="221382" y="49"/>
                  </a:lnTo>
                  <a:lnTo>
                    <a:pt x="220481" y="122"/>
                  </a:lnTo>
                  <a:lnTo>
                    <a:pt x="219580" y="195"/>
                  </a:lnTo>
                  <a:lnTo>
                    <a:pt x="218679" y="268"/>
                  </a:lnTo>
                  <a:lnTo>
                    <a:pt x="217875" y="365"/>
                  </a:lnTo>
                  <a:lnTo>
                    <a:pt x="217072" y="487"/>
                  </a:lnTo>
                  <a:lnTo>
                    <a:pt x="216268" y="609"/>
                  </a:lnTo>
                  <a:lnTo>
                    <a:pt x="215464" y="755"/>
                  </a:lnTo>
                  <a:lnTo>
                    <a:pt x="214685" y="925"/>
                  </a:lnTo>
                  <a:lnTo>
                    <a:pt x="213881" y="1096"/>
                  </a:lnTo>
                  <a:lnTo>
                    <a:pt x="213102" y="1266"/>
                  </a:lnTo>
                  <a:lnTo>
                    <a:pt x="212322" y="1486"/>
                  </a:lnTo>
                  <a:lnTo>
                    <a:pt x="211567" y="1680"/>
                  </a:lnTo>
                  <a:lnTo>
                    <a:pt x="210788" y="1924"/>
                  </a:lnTo>
                  <a:lnTo>
                    <a:pt x="210033" y="2168"/>
                  </a:lnTo>
                  <a:lnTo>
                    <a:pt x="209278" y="2435"/>
                  </a:lnTo>
                  <a:lnTo>
                    <a:pt x="208523" y="2703"/>
                  </a:lnTo>
                  <a:lnTo>
                    <a:pt x="207793" y="2996"/>
                  </a:lnTo>
                  <a:lnTo>
                    <a:pt x="207062" y="3312"/>
                  </a:lnTo>
                  <a:lnTo>
                    <a:pt x="206331" y="3629"/>
                  </a:lnTo>
                  <a:lnTo>
                    <a:pt x="205601" y="3970"/>
                  </a:lnTo>
                  <a:lnTo>
                    <a:pt x="204894" y="4311"/>
                  </a:lnTo>
                  <a:lnTo>
                    <a:pt x="204188" y="4700"/>
                  </a:lnTo>
                  <a:lnTo>
                    <a:pt x="203506" y="5066"/>
                  </a:lnTo>
                  <a:lnTo>
                    <a:pt x="202800" y="5480"/>
                  </a:lnTo>
                  <a:lnTo>
                    <a:pt x="202142" y="5894"/>
                  </a:lnTo>
                  <a:lnTo>
                    <a:pt x="201460" y="6332"/>
                  </a:lnTo>
                  <a:lnTo>
                    <a:pt x="200803" y="6771"/>
                  </a:lnTo>
                  <a:lnTo>
                    <a:pt x="200145" y="7233"/>
                  </a:lnTo>
                  <a:lnTo>
                    <a:pt x="199512" y="7696"/>
                  </a:lnTo>
                  <a:lnTo>
                    <a:pt x="198879" y="8207"/>
                  </a:lnTo>
                  <a:lnTo>
                    <a:pt x="198246" y="8719"/>
                  </a:lnTo>
                  <a:lnTo>
                    <a:pt x="197637" y="9230"/>
                  </a:lnTo>
                  <a:lnTo>
                    <a:pt x="197028" y="9766"/>
                  </a:lnTo>
                  <a:lnTo>
                    <a:pt x="196443" y="10326"/>
                  </a:lnTo>
                  <a:lnTo>
                    <a:pt x="195859" y="10911"/>
                  </a:lnTo>
                  <a:lnTo>
                    <a:pt x="194909" y="11909"/>
                  </a:lnTo>
                  <a:lnTo>
                    <a:pt x="193984" y="12932"/>
                  </a:lnTo>
                  <a:lnTo>
                    <a:pt x="193083" y="13979"/>
                  </a:lnTo>
                  <a:lnTo>
                    <a:pt x="192206" y="15051"/>
                  </a:lnTo>
                  <a:lnTo>
                    <a:pt x="191353" y="16147"/>
                  </a:lnTo>
                  <a:lnTo>
                    <a:pt x="190525" y="17267"/>
                  </a:lnTo>
                  <a:lnTo>
                    <a:pt x="189697" y="18412"/>
                  </a:lnTo>
                  <a:lnTo>
                    <a:pt x="188894" y="19581"/>
                  </a:lnTo>
                  <a:lnTo>
                    <a:pt x="187311" y="21919"/>
                  </a:lnTo>
                  <a:lnTo>
                    <a:pt x="185727" y="24281"/>
                  </a:lnTo>
                  <a:lnTo>
                    <a:pt x="184169" y="26668"/>
                  </a:lnTo>
                  <a:lnTo>
                    <a:pt x="182586" y="29006"/>
                  </a:lnTo>
                  <a:lnTo>
                    <a:pt x="181782" y="30175"/>
                  </a:lnTo>
                  <a:lnTo>
                    <a:pt x="180954" y="31320"/>
                  </a:lnTo>
                  <a:lnTo>
                    <a:pt x="180102" y="32440"/>
                  </a:lnTo>
                  <a:lnTo>
                    <a:pt x="179249" y="33560"/>
                  </a:lnTo>
                  <a:lnTo>
                    <a:pt x="178372" y="34632"/>
                  </a:lnTo>
                  <a:lnTo>
                    <a:pt x="177471" y="35703"/>
                  </a:lnTo>
                  <a:lnTo>
                    <a:pt x="176546" y="36726"/>
                  </a:lnTo>
                  <a:lnTo>
                    <a:pt x="175596" y="37725"/>
                  </a:lnTo>
                  <a:lnTo>
                    <a:pt x="174598" y="38699"/>
                  </a:lnTo>
                  <a:lnTo>
                    <a:pt x="173575" y="39624"/>
                  </a:lnTo>
                  <a:lnTo>
                    <a:pt x="172527" y="40525"/>
                  </a:lnTo>
                  <a:lnTo>
                    <a:pt x="171992" y="40940"/>
                  </a:lnTo>
                  <a:lnTo>
                    <a:pt x="171431" y="41354"/>
                  </a:lnTo>
                  <a:lnTo>
                    <a:pt x="170871" y="41768"/>
                  </a:lnTo>
                  <a:lnTo>
                    <a:pt x="170287" y="42157"/>
                  </a:lnTo>
                  <a:lnTo>
                    <a:pt x="169702" y="42547"/>
                  </a:lnTo>
                  <a:lnTo>
                    <a:pt x="169093" y="42912"/>
                  </a:lnTo>
                  <a:lnTo>
                    <a:pt x="168485" y="43278"/>
                  </a:lnTo>
                  <a:lnTo>
                    <a:pt x="167876" y="43618"/>
                  </a:lnTo>
                  <a:lnTo>
                    <a:pt x="167243" y="43935"/>
                  </a:lnTo>
                  <a:lnTo>
                    <a:pt x="166585" y="44252"/>
                  </a:lnTo>
                  <a:lnTo>
                    <a:pt x="165976" y="44544"/>
                  </a:lnTo>
                  <a:lnTo>
                    <a:pt x="165367" y="44787"/>
                  </a:lnTo>
                  <a:lnTo>
                    <a:pt x="164734" y="45031"/>
                  </a:lnTo>
                  <a:lnTo>
                    <a:pt x="164125" y="45250"/>
                  </a:lnTo>
                  <a:lnTo>
                    <a:pt x="163516" y="45445"/>
                  </a:lnTo>
                  <a:lnTo>
                    <a:pt x="162907" y="45616"/>
                  </a:lnTo>
                  <a:lnTo>
                    <a:pt x="162274" y="45762"/>
                  </a:lnTo>
                  <a:lnTo>
                    <a:pt x="161665" y="45883"/>
                  </a:lnTo>
                  <a:lnTo>
                    <a:pt x="161057" y="46005"/>
                  </a:lnTo>
                  <a:lnTo>
                    <a:pt x="160448" y="46103"/>
                  </a:lnTo>
                  <a:lnTo>
                    <a:pt x="159839" y="46176"/>
                  </a:lnTo>
                  <a:lnTo>
                    <a:pt x="159206" y="46224"/>
                  </a:lnTo>
                  <a:lnTo>
                    <a:pt x="158597" y="46273"/>
                  </a:lnTo>
                  <a:lnTo>
                    <a:pt x="157988" y="46297"/>
                  </a:lnTo>
                  <a:lnTo>
                    <a:pt x="157379" y="46322"/>
                  </a:lnTo>
                  <a:lnTo>
                    <a:pt x="156770" y="46322"/>
                  </a:lnTo>
                  <a:lnTo>
                    <a:pt x="155552" y="46273"/>
                  </a:lnTo>
                  <a:lnTo>
                    <a:pt x="154310" y="46176"/>
                  </a:lnTo>
                  <a:lnTo>
                    <a:pt x="153093" y="46030"/>
                  </a:lnTo>
                  <a:lnTo>
                    <a:pt x="151875" y="45835"/>
                  </a:lnTo>
                  <a:lnTo>
                    <a:pt x="150657" y="45616"/>
                  </a:lnTo>
                  <a:lnTo>
                    <a:pt x="149439" y="45372"/>
                  </a:lnTo>
                  <a:lnTo>
                    <a:pt x="148222" y="45080"/>
                  </a:lnTo>
                  <a:lnTo>
                    <a:pt x="147004" y="44763"/>
                  </a:lnTo>
                  <a:lnTo>
                    <a:pt x="145786" y="44447"/>
                  </a:lnTo>
                  <a:lnTo>
                    <a:pt x="144569" y="44106"/>
                  </a:lnTo>
                  <a:lnTo>
                    <a:pt x="142109" y="43399"/>
                  </a:lnTo>
                  <a:lnTo>
                    <a:pt x="139673" y="42693"/>
                  </a:lnTo>
                  <a:lnTo>
                    <a:pt x="138431" y="42352"/>
                  </a:lnTo>
                  <a:lnTo>
                    <a:pt x="137214" y="42011"/>
                  </a:lnTo>
                  <a:lnTo>
                    <a:pt x="135996" y="41694"/>
                  </a:lnTo>
                  <a:lnTo>
                    <a:pt x="134754" y="41427"/>
                  </a:lnTo>
                  <a:lnTo>
                    <a:pt x="133536" y="41159"/>
                  </a:lnTo>
                  <a:lnTo>
                    <a:pt x="132294" y="40940"/>
                  </a:lnTo>
                  <a:lnTo>
                    <a:pt x="131052" y="40745"/>
                  </a:lnTo>
                  <a:lnTo>
                    <a:pt x="129834" y="40599"/>
                  </a:lnTo>
                  <a:lnTo>
                    <a:pt x="128592" y="40501"/>
                  </a:lnTo>
                  <a:lnTo>
                    <a:pt x="127350" y="40452"/>
                  </a:lnTo>
                  <a:lnTo>
                    <a:pt x="126303" y="40452"/>
                  </a:lnTo>
                  <a:lnTo>
                    <a:pt x="125256" y="40477"/>
                  </a:lnTo>
                  <a:lnTo>
                    <a:pt x="124233" y="40525"/>
                  </a:lnTo>
                  <a:lnTo>
                    <a:pt x="123210" y="40599"/>
                  </a:lnTo>
                  <a:lnTo>
                    <a:pt x="122187" y="40696"/>
                  </a:lnTo>
                  <a:lnTo>
                    <a:pt x="121188" y="40818"/>
                  </a:lnTo>
                  <a:lnTo>
                    <a:pt x="120190" y="40988"/>
                  </a:lnTo>
                  <a:lnTo>
                    <a:pt x="119191" y="41159"/>
                  </a:lnTo>
                  <a:lnTo>
                    <a:pt x="118217" y="41354"/>
                  </a:lnTo>
                  <a:lnTo>
                    <a:pt x="117243" y="41573"/>
                  </a:lnTo>
                  <a:lnTo>
                    <a:pt x="116269" y="41816"/>
                  </a:lnTo>
                  <a:lnTo>
                    <a:pt x="115319" y="42084"/>
                  </a:lnTo>
                  <a:lnTo>
                    <a:pt x="114369" y="42352"/>
                  </a:lnTo>
                  <a:lnTo>
                    <a:pt x="113444" y="42669"/>
                  </a:lnTo>
                  <a:lnTo>
                    <a:pt x="112494" y="43010"/>
                  </a:lnTo>
                  <a:lnTo>
                    <a:pt x="111568" y="43351"/>
                  </a:lnTo>
                  <a:lnTo>
                    <a:pt x="110643" y="43716"/>
                  </a:lnTo>
                  <a:lnTo>
                    <a:pt x="109742" y="44106"/>
                  </a:lnTo>
                  <a:lnTo>
                    <a:pt x="108841" y="44495"/>
                  </a:lnTo>
                  <a:lnTo>
                    <a:pt x="107940" y="44934"/>
                  </a:lnTo>
                  <a:lnTo>
                    <a:pt x="107063" y="45372"/>
                  </a:lnTo>
                  <a:lnTo>
                    <a:pt x="106162" y="45835"/>
                  </a:lnTo>
                  <a:lnTo>
                    <a:pt x="105309" y="46297"/>
                  </a:lnTo>
                  <a:lnTo>
                    <a:pt x="104433" y="46785"/>
                  </a:lnTo>
                  <a:lnTo>
                    <a:pt x="103580" y="47296"/>
                  </a:lnTo>
                  <a:lnTo>
                    <a:pt x="102728" y="47807"/>
                  </a:lnTo>
                  <a:lnTo>
                    <a:pt x="101875" y="48343"/>
                  </a:lnTo>
                  <a:lnTo>
                    <a:pt x="101023" y="48903"/>
                  </a:lnTo>
                  <a:lnTo>
                    <a:pt x="100195" y="49463"/>
                  </a:lnTo>
                  <a:lnTo>
                    <a:pt x="99367" y="50048"/>
                  </a:lnTo>
                  <a:lnTo>
                    <a:pt x="97735" y="51217"/>
                  </a:lnTo>
                  <a:lnTo>
                    <a:pt x="96128" y="52459"/>
                  </a:lnTo>
                  <a:lnTo>
                    <a:pt x="94545" y="53725"/>
                  </a:lnTo>
                  <a:lnTo>
                    <a:pt x="92986" y="55041"/>
                  </a:lnTo>
                  <a:lnTo>
                    <a:pt x="91452" y="56404"/>
                  </a:lnTo>
                  <a:lnTo>
                    <a:pt x="89942" y="57768"/>
                  </a:lnTo>
                  <a:lnTo>
                    <a:pt x="88456" y="59181"/>
                  </a:lnTo>
                  <a:lnTo>
                    <a:pt x="86995" y="60618"/>
                  </a:lnTo>
                  <a:lnTo>
                    <a:pt x="85558" y="62055"/>
                  </a:lnTo>
                  <a:lnTo>
                    <a:pt x="84145" y="63516"/>
                  </a:lnTo>
                  <a:lnTo>
                    <a:pt x="82757" y="65001"/>
                  </a:lnTo>
                  <a:lnTo>
                    <a:pt x="81369" y="66463"/>
                  </a:lnTo>
                  <a:lnTo>
                    <a:pt x="80005" y="67948"/>
                  </a:lnTo>
                  <a:lnTo>
                    <a:pt x="77350" y="70895"/>
                  </a:lnTo>
                  <a:lnTo>
                    <a:pt x="74769" y="73818"/>
                  </a:lnTo>
                  <a:lnTo>
                    <a:pt x="72553" y="76302"/>
                  </a:lnTo>
                  <a:lnTo>
                    <a:pt x="70312" y="78810"/>
                  </a:lnTo>
                  <a:lnTo>
                    <a:pt x="67998" y="81319"/>
                  </a:lnTo>
                  <a:lnTo>
                    <a:pt x="66829" y="82561"/>
                  </a:lnTo>
                  <a:lnTo>
                    <a:pt x="65636" y="83779"/>
                  </a:lnTo>
                  <a:lnTo>
                    <a:pt x="64443" y="84996"/>
                  </a:lnTo>
                  <a:lnTo>
                    <a:pt x="63225" y="86214"/>
                  </a:lnTo>
                  <a:lnTo>
                    <a:pt x="61983" y="87407"/>
                  </a:lnTo>
                  <a:lnTo>
                    <a:pt x="60741" y="88576"/>
                  </a:lnTo>
                  <a:lnTo>
                    <a:pt x="59450" y="89721"/>
                  </a:lnTo>
                  <a:lnTo>
                    <a:pt x="58184" y="90841"/>
                  </a:lnTo>
                  <a:lnTo>
                    <a:pt x="56868" y="91962"/>
                  </a:lnTo>
                  <a:lnTo>
                    <a:pt x="55553" y="93033"/>
                  </a:lnTo>
                  <a:lnTo>
                    <a:pt x="54214" y="94080"/>
                  </a:lnTo>
                  <a:lnTo>
                    <a:pt x="52850" y="95103"/>
                  </a:lnTo>
                  <a:lnTo>
                    <a:pt x="51462" y="96078"/>
                  </a:lnTo>
                  <a:lnTo>
                    <a:pt x="50049" y="97027"/>
                  </a:lnTo>
                  <a:lnTo>
                    <a:pt x="48637" y="97928"/>
                  </a:lnTo>
                  <a:lnTo>
                    <a:pt x="47175" y="98805"/>
                  </a:lnTo>
                  <a:lnTo>
                    <a:pt x="45714" y="99633"/>
                  </a:lnTo>
                  <a:lnTo>
                    <a:pt x="44229" y="100413"/>
                  </a:lnTo>
                  <a:lnTo>
                    <a:pt x="42694" y="101143"/>
                  </a:lnTo>
                  <a:lnTo>
                    <a:pt x="41160" y="101825"/>
                  </a:lnTo>
                  <a:lnTo>
                    <a:pt x="40381" y="102142"/>
                  </a:lnTo>
                  <a:lnTo>
                    <a:pt x="39601" y="102434"/>
                  </a:lnTo>
                  <a:lnTo>
                    <a:pt x="38797" y="102726"/>
                  </a:lnTo>
                  <a:lnTo>
                    <a:pt x="37994" y="103018"/>
                  </a:lnTo>
                  <a:lnTo>
                    <a:pt x="37190" y="103286"/>
                  </a:lnTo>
                  <a:lnTo>
                    <a:pt x="36386" y="103530"/>
                  </a:lnTo>
                  <a:lnTo>
                    <a:pt x="35558" y="103773"/>
                  </a:lnTo>
                  <a:lnTo>
                    <a:pt x="34730" y="103993"/>
                  </a:lnTo>
                  <a:lnTo>
                    <a:pt x="33902" y="104187"/>
                  </a:lnTo>
                  <a:lnTo>
                    <a:pt x="33074" y="104382"/>
                  </a:lnTo>
                  <a:lnTo>
                    <a:pt x="32222" y="104553"/>
                  </a:lnTo>
                  <a:lnTo>
                    <a:pt x="31369" y="104723"/>
                  </a:lnTo>
                  <a:lnTo>
                    <a:pt x="30273" y="104894"/>
                  </a:lnTo>
                  <a:lnTo>
                    <a:pt x="29153" y="105016"/>
                  </a:lnTo>
                  <a:lnTo>
                    <a:pt x="28033" y="105113"/>
                  </a:lnTo>
                  <a:lnTo>
                    <a:pt x="26888" y="105186"/>
                  </a:lnTo>
                  <a:lnTo>
                    <a:pt x="24599" y="105186"/>
                  </a:lnTo>
                  <a:lnTo>
                    <a:pt x="23430" y="105113"/>
                  </a:lnTo>
                  <a:lnTo>
                    <a:pt x="22285" y="105040"/>
                  </a:lnTo>
                  <a:lnTo>
                    <a:pt x="21116" y="104894"/>
                  </a:lnTo>
                  <a:lnTo>
                    <a:pt x="19972" y="104723"/>
                  </a:lnTo>
                  <a:lnTo>
                    <a:pt x="18827" y="104504"/>
                  </a:lnTo>
                  <a:lnTo>
                    <a:pt x="17682" y="104261"/>
                  </a:lnTo>
                  <a:lnTo>
                    <a:pt x="16562" y="103968"/>
                  </a:lnTo>
                  <a:lnTo>
                    <a:pt x="15442" y="103652"/>
                  </a:lnTo>
                  <a:lnTo>
                    <a:pt x="14346" y="103286"/>
                  </a:lnTo>
                  <a:lnTo>
                    <a:pt x="13274" y="102872"/>
                  </a:lnTo>
                  <a:lnTo>
                    <a:pt x="12202" y="102434"/>
                  </a:lnTo>
                  <a:lnTo>
                    <a:pt x="11155" y="101947"/>
                  </a:lnTo>
                  <a:lnTo>
                    <a:pt x="10132" y="101411"/>
                  </a:lnTo>
                  <a:lnTo>
                    <a:pt x="9134" y="100851"/>
                  </a:lnTo>
                  <a:lnTo>
                    <a:pt x="8184" y="100242"/>
                  </a:lnTo>
                  <a:lnTo>
                    <a:pt x="7234" y="99585"/>
                  </a:lnTo>
                  <a:lnTo>
                    <a:pt x="6333" y="98903"/>
                  </a:lnTo>
                  <a:lnTo>
                    <a:pt x="5456" y="98172"/>
                  </a:lnTo>
                  <a:lnTo>
                    <a:pt x="4628" y="97393"/>
                  </a:lnTo>
                  <a:lnTo>
                    <a:pt x="3825" y="96589"/>
                  </a:lnTo>
                  <a:lnTo>
                    <a:pt x="3459" y="96151"/>
                  </a:lnTo>
                  <a:lnTo>
                    <a:pt x="3070" y="95712"/>
                  </a:lnTo>
                  <a:lnTo>
                    <a:pt x="2729" y="95274"/>
                  </a:lnTo>
                  <a:lnTo>
                    <a:pt x="2363" y="94835"/>
                  </a:lnTo>
                  <a:lnTo>
                    <a:pt x="2022" y="94373"/>
                  </a:lnTo>
                  <a:lnTo>
                    <a:pt x="1706" y="93886"/>
                  </a:lnTo>
                  <a:lnTo>
                    <a:pt x="1389" y="93399"/>
                  </a:lnTo>
                  <a:lnTo>
                    <a:pt x="1097" y="92911"/>
                  </a:lnTo>
                  <a:lnTo>
                    <a:pt x="805" y="92400"/>
                  </a:lnTo>
                  <a:lnTo>
                    <a:pt x="512" y="91889"/>
                  </a:lnTo>
                  <a:lnTo>
                    <a:pt x="269" y="91353"/>
                  </a:lnTo>
                  <a:lnTo>
                    <a:pt x="1" y="90817"/>
                  </a:lnTo>
                  <a:lnTo>
                    <a:pt x="1" y="90817"/>
                  </a:lnTo>
                  <a:lnTo>
                    <a:pt x="464" y="91816"/>
                  </a:lnTo>
                  <a:lnTo>
                    <a:pt x="975" y="92790"/>
                  </a:lnTo>
                  <a:lnTo>
                    <a:pt x="1462" y="93764"/>
                  </a:lnTo>
                  <a:lnTo>
                    <a:pt x="1998" y="94689"/>
                  </a:lnTo>
                  <a:lnTo>
                    <a:pt x="2558" y="95590"/>
                  </a:lnTo>
                  <a:lnTo>
                    <a:pt x="3143" y="96467"/>
                  </a:lnTo>
                  <a:lnTo>
                    <a:pt x="3727" y="97320"/>
                  </a:lnTo>
                  <a:lnTo>
                    <a:pt x="4360" y="98148"/>
                  </a:lnTo>
                  <a:lnTo>
                    <a:pt x="4994" y="98951"/>
                  </a:lnTo>
                  <a:lnTo>
                    <a:pt x="5651" y="99731"/>
                  </a:lnTo>
                  <a:lnTo>
                    <a:pt x="6333" y="100461"/>
                  </a:lnTo>
                  <a:lnTo>
                    <a:pt x="7039" y="101192"/>
                  </a:lnTo>
                  <a:lnTo>
                    <a:pt x="7770" y="101874"/>
                  </a:lnTo>
                  <a:lnTo>
                    <a:pt x="8501" y="102531"/>
                  </a:lnTo>
                  <a:lnTo>
                    <a:pt x="9280" y="103165"/>
                  </a:lnTo>
                  <a:lnTo>
                    <a:pt x="10059" y="103773"/>
                  </a:lnTo>
                  <a:lnTo>
                    <a:pt x="10863" y="104358"/>
                  </a:lnTo>
                  <a:lnTo>
                    <a:pt x="11691" y="104894"/>
                  </a:lnTo>
                  <a:lnTo>
                    <a:pt x="12543" y="105405"/>
                  </a:lnTo>
                  <a:lnTo>
                    <a:pt x="13420" y="105892"/>
                  </a:lnTo>
                  <a:lnTo>
                    <a:pt x="14297" y="106355"/>
                  </a:lnTo>
                  <a:lnTo>
                    <a:pt x="15222" y="106769"/>
                  </a:lnTo>
                  <a:lnTo>
                    <a:pt x="16148" y="107159"/>
                  </a:lnTo>
                  <a:lnTo>
                    <a:pt x="17098" y="107524"/>
                  </a:lnTo>
                  <a:lnTo>
                    <a:pt x="18072" y="107841"/>
                  </a:lnTo>
                  <a:lnTo>
                    <a:pt x="19046" y="108133"/>
                  </a:lnTo>
                  <a:lnTo>
                    <a:pt x="20069" y="108401"/>
                  </a:lnTo>
                  <a:lnTo>
                    <a:pt x="21092" y="108620"/>
                  </a:lnTo>
                  <a:lnTo>
                    <a:pt x="22139" y="108815"/>
                  </a:lnTo>
                  <a:lnTo>
                    <a:pt x="23211" y="108961"/>
                  </a:lnTo>
                  <a:lnTo>
                    <a:pt x="24307" y="109083"/>
                  </a:lnTo>
                  <a:lnTo>
                    <a:pt x="25403" y="109156"/>
                  </a:lnTo>
                  <a:lnTo>
                    <a:pt x="26206" y="109204"/>
                  </a:lnTo>
                  <a:lnTo>
                    <a:pt x="27010" y="109229"/>
                  </a:lnTo>
                  <a:lnTo>
                    <a:pt x="28569" y="109229"/>
                  </a:lnTo>
                  <a:lnTo>
                    <a:pt x="29348" y="109204"/>
                  </a:lnTo>
                  <a:lnTo>
                    <a:pt x="30103" y="109180"/>
                  </a:lnTo>
                  <a:lnTo>
                    <a:pt x="30882" y="109131"/>
                  </a:lnTo>
                  <a:lnTo>
                    <a:pt x="31637" y="109058"/>
                  </a:lnTo>
                  <a:lnTo>
                    <a:pt x="33123" y="108888"/>
                  </a:lnTo>
                  <a:lnTo>
                    <a:pt x="34609" y="108669"/>
                  </a:lnTo>
                  <a:lnTo>
                    <a:pt x="36070" y="108401"/>
                  </a:lnTo>
                  <a:lnTo>
                    <a:pt x="37507" y="108060"/>
                  </a:lnTo>
                  <a:lnTo>
                    <a:pt x="38919" y="107694"/>
                  </a:lnTo>
                  <a:lnTo>
                    <a:pt x="40307" y="107256"/>
                  </a:lnTo>
                  <a:lnTo>
                    <a:pt x="41696" y="106769"/>
                  </a:lnTo>
                  <a:lnTo>
                    <a:pt x="43035" y="106258"/>
                  </a:lnTo>
                  <a:lnTo>
                    <a:pt x="44375" y="105697"/>
                  </a:lnTo>
                  <a:lnTo>
                    <a:pt x="45690" y="105089"/>
                  </a:lnTo>
                  <a:lnTo>
                    <a:pt x="47005" y="104431"/>
                  </a:lnTo>
                  <a:lnTo>
                    <a:pt x="48296" y="103749"/>
                  </a:lnTo>
                  <a:lnTo>
                    <a:pt x="49562" y="103018"/>
                  </a:lnTo>
                  <a:lnTo>
                    <a:pt x="50804" y="102239"/>
                  </a:lnTo>
                  <a:lnTo>
                    <a:pt x="52046" y="101435"/>
                  </a:lnTo>
                  <a:lnTo>
                    <a:pt x="53264" y="100607"/>
                  </a:lnTo>
                  <a:lnTo>
                    <a:pt x="54482" y="99755"/>
                  </a:lnTo>
                  <a:lnTo>
                    <a:pt x="55675" y="98854"/>
                  </a:lnTo>
                  <a:lnTo>
                    <a:pt x="56868" y="97928"/>
                  </a:lnTo>
                  <a:lnTo>
                    <a:pt x="58037" y="96979"/>
                  </a:lnTo>
                  <a:lnTo>
                    <a:pt x="59206" y="95980"/>
                  </a:lnTo>
                  <a:lnTo>
                    <a:pt x="60351" y="94982"/>
                  </a:lnTo>
                  <a:lnTo>
                    <a:pt x="61496" y="93959"/>
                  </a:lnTo>
                  <a:lnTo>
                    <a:pt x="62616" y="92911"/>
                  </a:lnTo>
                  <a:lnTo>
                    <a:pt x="63736" y="91840"/>
                  </a:lnTo>
                  <a:lnTo>
                    <a:pt x="64857" y="90768"/>
                  </a:lnTo>
                  <a:lnTo>
                    <a:pt x="65953" y="89672"/>
                  </a:lnTo>
                  <a:lnTo>
                    <a:pt x="67049" y="88552"/>
                  </a:lnTo>
                  <a:lnTo>
                    <a:pt x="69216" y="86263"/>
                  </a:lnTo>
                  <a:lnTo>
                    <a:pt x="71359" y="83949"/>
                  </a:lnTo>
                  <a:lnTo>
                    <a:pt x="73478" y="81611"/>
                  </a:lnTo>
                  <a:lnTo>
                    <a:pt x="75597" y="79249"/>
                  </a:lnTo>
                  <a:lnTo>
                    <a:pt x="79786" y="74500"/>
                  </a:lnTo>
                  <a:lnTo>
                    <a:pt x="81856" y="72162"/>
                  </a:lnTo>
                  <a:lnTo>
                    <a:pt x="83951" y="69848"/>
                  </a:lnTo>
                  <a:lnTo>
                    <a:pt x="86045" y="67559"/>
                  </a:lnTo>
                  <a:lnTo>
                    <a:pt x="88139" y="65342"/>
                  </a:lnTo>
                  <a:lnTo>
                    <a:pt x="89211" y="64271"/>
                  </a:lnTo>
                  <a:lnTo>
                    <a:pt x="90258" y="63199"/>
                  </a:lnTo>
                  <a:lnTo>
                    <a:pt x="91330" y="62152"/>
                  </a:lnTo>
                  <a:lnTo>
                    <a:pt x="92401" y="61129"/>
                  </a:lnTo>
                  <a:lnTo>
                    <a:pt x="93473" y="60131"/>
                  </a:lnTo>
                  <a:lnTo>
                    <a:pt x="94569" y="59132"/>
                  </a:lnTo>
                  <a:lnTo>
                    <a:pt x="95641" y="58182"/>
                  </a:lnTo>
                  <a:lnTo>
                    <a:pt x="96761" y="57257"/>
                  </a:lnTo>
                  <a:lnTo>
                    <a:pt x="97857" y="56380"/>
                  </a:lnTo>
                  <a:lnTo>
                    <a:pt x="98977" y="55503"/>
                  </a:lnTo>
                  <a:lnTo>
                    <a:pt x="100097" y="54675"/>
                  </a:lnTo>
                  <a:lnTo>
                    <a:pt x="101218" y="53872"/>
                  </a:lnTo>
                  <a:lnTo>
                    <a:pt x="102509" y="53019"/>
                  </a:lnTo>
                  <a:lnTo>
                    <a:pt x="103824" y="52167"/>
                  </a:lnTo>
                  <a:lnTo>
                    <a:pt x="105163" y="51363"/>
                  </a:lnTo>
                  <a:lnTo>
                    <a:pt x="106527" y="50608"/>
                  </a:lnTo>
                  <a:lnTo>
                    <a:pt x="107891" y="49853"/>
                  </a:lnTo>
                  <a:lnTo>
                    <a:pt x="109279" y="49171"/>
                  </a:lnTo>
                  <a:lnTo>
                    <a:pt x="110692" y="48514"/>
                  </a:lnTo>
                  <a:lnTo>
                    <a:pt x="112129" y="47880"/>
                  </a:lnTo>
                  <a:lnTo>
                    <a:pt x="113590" y="47320"/>
                  </a:lnTo>
                  <a:lnTo>
                    <a:pt x="115051" y="46785"/>
                  </a:lnTo>
                  <a:lnTo>
                    <a:pt x="116512" y="46297"/>
                  </a:lnTo>
                  <a:lnTo>
                    <a:pt x="118022" y="45859"/>
                  </a:lnTo>
                  <a:lnTo>
                    <a:pt x="119532" y="45494"/>
                  </a:lnTo>
                  <a:lnTo>
                    <a:pt x="121042" y="45153"/>
                  </a:lnTo>
                  <a:lnTo>
                    <a:pt x="121822" y="45007"/>
                  </a:lnTo>
                  <a:lnTo>
                    <a:pt x="122577" y="44885"/>
                  </a:lnTo>
                  <a:lnTo>
                    <a:pt x="123356" y="44763"/>
                  </a:lnTo>
                  <a:lnTo>
                    <a:pt x="124135" y="44666"/>
                  </a:lnTo>
                  <a:lnTo>
                    <a:pt x="125036" y="44593"/>
                  </a:lnTo>
                  <a:lnTo>
                    <a:pt x="125913" y="44520"/>
                  </a:lnTo>
                  <a:lnTo>
                    <a:pt x="126814" y="44495"/>
                  </a:lnTo>
                  <a:lnTo>
                    <a:pt x="127691" y="44471"/>
                  </a:lnTo>
                  <a:lnTo>
                    <a:pt x="128568" y="44495"/>
                  </a:lnTo>
                  <a:lnTo>
                    <a:pt x="129420" y="44544"/>
                  </a:lnTo>
                  <a:lnTo>
                    <a:pt x="130297" y="44593"/>
                  </a:lnTo>
                  <a:lnTo>
                    <a:pt x="131174" y="44666"/>
                  </a:lnTo>
                  <a:lnTo>
                    <a:pt x="132026" y="44787"/>
                  </a:lnTo>
                  <a:lnTo>
                    <a:pt x="132878" y="44885"/>
                  </a:lnTo>
                  <a:lnTo>
                    <a:pt x="133731" y="45031"/>
                  </a:lnTo>
                  <a:lnTo>
                    <a:pt x="134583" y="45177"/>
                  </a:lnTo>
                  <a:lnTo>
                    <a:pt x="136288" y="45542"/>
                  </a:lnTo>
                  <a:lnTo>
                    <a:pt x="137969" y="45932"/>
                  </a:lnTo>
                  <a:lnTo>
                    <a:pt x="139649" y="46370"/>
                  </a:lnTo>
                  <a:lnTo>
                    <a:pt x="141329" y="46809"/>
                  </a:lnTo>
                  <a:lnTo>
                    <a:pt x="144690" y="47783"/>
                  </a:lnTo>
                  <a:lnTo>
                    <a:pt x="146371" y="48246"/>
                  </a:lnTo>
                  <a:lnTo>
                    <a:pt x="148076" y="48709"/>
                  </a:lnTo>
                  <a:lnTo>
                    <a:pt x="149780" y="49147"/>
                  </a:lnTo>
                  <a:lnTo>
                    <a:pt x="151510" y="49561"/>
                  </a:lnTo>
                  <a:lnTo>
                    <a:pt x="152873" y="49829"/>
                  </a:lnTo>
                  <a:lnTo>
                    <a:pt x="154213" y="50048"/>
                  </a:lnTo>
                  <a:lnTo>
                    <a:pt x="155552" y="50194"/>
                  </a:lnTo>
                  <a:lnTo>
                    <a:pt x="156234" y="50267"/>
                  </a:lnTo>
                  <a:lnTo>
                    <a:pt x="156892" y="50292"/>
                  </a:lnTo>
                  <a:lnTo>
                    <a:pt x="157549" y="50316"/>
                  </a:lnTo>
                  <a:lnTo>
                    <a:pt x="158207" y="50340"/>
                  </a:lnTo>
                  <a:lnTo>
                    <a:pt x="158865" y="50316"/>
                  </a:lnTo>
                  <a:lnTo>
                    <a:pt x="159498" y="50292"/>
                  </a:lnTo>
                  <a:lnTo>
                    <a:pt x="160155" y="50267"/>
                  </a:lnTo>
                  <a:lnTo>
                    <a:pt x="160789" y="50218"/>
                  </a:lnTo>
                  <a:lnTo>
                    <a:pt x="161446" y="50145"/>
                  </a:lnTo>
                  <a:lnTo>
                    <a:pt x="162079" y="50048"/>
                  </a:lnTo>
                  <a:lnTo>
                    <a:pt x="162713" y="49951"/>
                  </a:lnTo>
                  <a:lnTo>
                    <a:pt x="163346" y="49829"/>
                  </a:lnTo>
                  <a:lnTo>
                    <a:pt x="163979" y="49683"/>
                  </a:lnTo>
                  <a:lnTo>
                    <a:pt x="164588" y="49512"/>
                  </a:lnTo>
                  <a:lnTo>
                    <a:pt x="165221" y="49342"/>
                  </a:lnTo>
                  <a:lnTo>
                    <a:pt x="165830" y="49147"/>
                  </a:lnTo>
                  <a:lnTo>
                    <a:pt x="166439" y="48952"/>
                  </a:lnTo>
                  <a:lnTo>
                    <a:pt x="167072" y="48709"/>
                  </a:lnTo>
                  <a:lnTo>
                    <a:pt x="167681" y="48465"/>
                  </a:lnTo>
                  <a:lnTo>
                    <a:pt x="168265" y="48197"/>
                  </a:lnTo>
                  <a:lnTo>
                    <a:pt x="168874" y="47929"/>
                  </a:lnTo>
                  <a:lnTo>
                    <a:pt x="169483" y="47613"/>
                  </a:lnTo>
                  <a:lnTo>
                    <a:pt x="170068" y="47296"/>
                  </a:lnTo>
                  <a:lnTo>
                    <a:pt x="170652" y="46955"/>
                  </a:lnTo>
                  <a:lnTo>
                    <a:pt x="171237" y="46614"/>
                  </a:lnTo>
                  <a:lnTo>
                    <a:pt x="171821" y="46224"/>
                  </a:lnTo>
                  <a:lnTo>
                    <a:pt x="172893" y="45469"/>
                  </a:lnTo>
                  <a:lnTo>
                    <a:pt x="173940" y="44690"/>
                  </a:lnTo>
                  <a:lnTo>
                    <a:pt x="174938" y="43862"/>
                  </a:lnTo>
                  <a:lnTo>
                    <a:pt x="175888" y="43010"/>
                  </a:lnTo>
                  <a:lnTo>
                    <a:pt x="176838" y="42133"/>
                  </a:lnTo>
                  <a:lnTo>
                    <a:pt x="177739" y="41232"/>
                  </a:lnTo>
                  <a:lnTo>
                    <a:pt x="178616" y="40306"/>
                  </a:lnTo>
                  <a:lnTo>
                    <a:pt x="179444" y="39332"/>
                  </a:lnTo>
                  <a:lnTo>
                    <a:pt x="180272" y="38358"/>
                  </a:lnTo>
                  <a:lnTo>
                    <a:pt x="181076" y="37359"/>
                  </a:lnTo>
                  <a:lnTo>
                    <a:pt x="181879" y="36337"/>
                  </a:lnTo>
                  <a:lnTo>
                    <a:pt x="182634" y="35314"/>
                  </a:lnTo>
                  <a:lnTo>
                    <a:pt x="183389" y="34266"/>
                  </a:lnTo>
                  <a:lnTo>
                    <a:pt x="184144" y="33219"/>
                  </a:lnTo>
                  <a:lnTo>
                    <a:pt x="185581" y="31076"/>
                  </a:lnTo>
                  <a:lnTo>
                    <a:pt x="188455" y="26741"/>
                  </a:lnTo>
                  <a:lnTo>
                    <a:pt x="189892" y="24573"/>
                  </a:lnTo>
                  <a:lnTo>
                    <a:pt x="191378" y="22455"/>
                  </a:lnTo>
                  <a:lnTo>
                    <a:pt x="192133" y="21407"/>
                  </a:lnTo>
                  <a:lnTo>
                    <a:pt x="192888" y="20360"/>
                  </a:lnTo>
                  <a:lnTo>
                    <a:pt x="193691" y="19362"/>
                  </a:lnTo>
                  <a:lnTo>
                    <a:pt x="194495" y="18339"/>
                  </a:lnTo>
                  <a:lnTo>
                    <a:pt x="195323" y="17365"/>
                  </a:lnTo>
                  <a:lnTo>
                    <a:pt x="196151" y="16415"/>
                  </a:lnTo>
                  <a:lnTo>
                    <a:pt x="197028" y="15465"/>
                  </a:lnTo>
                  <a:lnTo>
                    <a:pt x="197929" y="14540"/>
                  </a:lnTo>
                  <a:lnTo>
                    <a:pt x="198562" y="13955"/>
                  </a:lnTo>
                  <a:lnTo>
                    <a:pt x="199195" y="13371"/>
                  </a:lnTo>
                  <a:lnTo>
                    <a:pt x="199853" y="12810"/>
                  </a:lnTo>
                  <a:lnTo>
                    <a:pt x="200511" y="12275"/>
                  </a:lnTo>
                  <a:lnTo>
                    <a:pt x="201168" y="11739"/>
                  </a:lnTo>
                  <a:lnTo>
                    <a:pt x="201850" y="11227"/>
                  </a:lnTo>
                  <a:lnTo>
                    <a:pt x="202532" y="10740"/>
                  </a:lnTo>
                  <a:lnTo>
                    <a:pt x="203238" y="10278"/>
                  </a:lnTo>
                  <a:lnTo>
                    <a:pt x="203945" y="9815"/>
                  </a:lnTo>
                  <a:lnTo>
                    <a:pt x="204675" y="9376"/>
                  </a:lnTo>
                  <a:lnTo>
                    <a:pt x="205406" y="8962"/>
                  </a:lnTo>
                  <a:lnTo>
                    <a:pt x="206136" y="8573"/>
                  </a:lnTo>
                  <a:lnTo>
                    <a:pt x="206891" y="8183"/>
                  </a:lnTo>
                  <a:lnTo>
                    <a:pt x="207646" y="7818"/>
                  </a:lnTo>
                  <a:lnTo>
                    <a:pt x="208401" y="7452"/>
                  </a:lnTo>
                  <a:lnTo>
                    <a:pt x="209181" y="7136"/>
                  </a:lnTo>
                  <a:lnTo>
                    <a:pt x="209960" y="6819"/>
                  </a:lnTo>
                  <a:lnTo>
                    <a:pt x="210739" y="6503"/>
                  </a:lnTo>
                  <a:lnTo>
                    <a:pt x="211519" y="6235"/>
                  </a:lnTo>
                  <a:lnTo>
                    <a:pt x="212322" y="5967"/>
                  </a:lnTo>
                  <a:lnTo>
                    <a:pt x="213126" y="5723"/>
                  </a:lnTo>
                  <a:lnTo>
                    <a:pt x="213954" y="5480"/>
                  </a:lnTo>
                  <a:lnTo>
                    <a:pt x="214758" y="5261"/>
                  </a:lnTo>
                  <a:lnTo>
                    <a:pt x="215586" y="5066"/>
                  </a:lnTo>
                  <a:lnTo>
                    <a:pt x="216414" y="4895"/>
                  </a:lnTo>
                  <a:lnTo>
                    <a:pt x="217242" y="4725"/>
                  </a:lnTo>
                  <a:lnTo>
                    <a:pt x="218094" y="4579"/>
                  </a:lnTo>
                  <a:lnTo>
                    <a:pt x="218923" y="4432"/>
                  </a:lnTo>
                  <a:lnTo>
                    <a:pt x="219775" y="4311"/>
                  </a:lnTo>
                  <a:lnTo>
                    <a:pt x="220627" y="4213"/>
                  </a:lnTo>
                  <a:lnTo>
                    <a:pt x="221480" y="4140"/>
                  </a:lnTo>
                  <a:lnTo>
                    <a:pt x="222332" y="4067"/>
                  </a:lnTo>
                  <a:lnTo>
                    <a:pt x="223404" y="3994"/>
                  </a:lnTo>
                  <a:lnTo>
                    <a:pt x="224451" y="3970"/>
                  </a:lnTo>
                  <a:lnTo>
                    <a:pt x="225498" y="3945"/>
                  </a:lnTo>
                  <a:lnTo>
                    <a:pt x="226545" y="3945"/>
                  </a:lnTo>
                  <a:lnTo>
                    <a:pt x="227593" y="3994"/>
                  </a:lnTo>
                  <a:lnTo>
                    <a:pt x="228616" y="4043"/>
                  </a:lnTo>
                  <a:lnTo>
                    <a:pt x="229638" y="4116"/>
                  </a:lnTo>
                  <a:lnTo>
                    <a:pt x="230661" y="4213"/>
                  </a:lnTo>
                  <a:lnTo>
                    <a:pt x="231684" y="4311"/>
                  </a:lnTo>
                  <a:lnTo>
                    <a:pt x="232707" y="4457"/>
                  </a:lnTo>
                  <a:lnTo>
                    <a:pt x="233706" y="4627"/>
                  </a:lnTo>
                  <a:lnTo>
                    <a:pt x="234704" y="4798"/>
                  </a:lnTo>
                  <a:lnTo>
                    <a:pt x="235703" y="4993"/>
                  </a:lnTo>
                  <a:lnTo>
                    <a:pt x="236677" y="5212"/>
                  </a:lnTo>
                  <a:lnTo>
                    <a:pt x="237651" y="5455"/>
                  </a:lnTo>
                  <a:lnTo>
                    <a:pt x="238625" y="5699"/>
                  </a:lnTo>
                  <a:lnTo>
                    <a:pt x="239599" y="5967"/>
                  </a:lnTo>
                  <a:lnTo>
                    <a:pt x="240574" y="6259"/>
                  </a:lnTo>
                  <a:lnTo>
                    <a:pt x="241523" y="6576"/>
                  </a:lnTo>
                  <a:lnTo>
                    <a:pt x="242473" y="6892"/>
                  </a:lnTo>
                  <a:lnTo>
                    <a:pt x="243423" y="7233"/>
                  </a:lnTo>
                  <a:lnTo>
                    <a:pt x="244373" y="7599"/>
                  </a:lnTo>
                  <a:lnTo>
                    <a:pt x="245298" y="7964"/>
                  </a:lnTo>
                  <a:lnTo>
                    <a:pt x="246224" y="8354"/>
                  </a:lnTo>
                  <a:lnTo>
                    <a:pt x="247149" y="8768"/>
                  </a:lnTo>
                  <a:lnTo>
                    <a:pt x="248075" y="9182"/>
                  </a:lnTo>
                  <a:lnTo>
                    <a:pt x="249000" y="9620"/>
                  </a:lnTo>
                  <a:lnTo>
                    <a:pt x="249901" y="10058"/>
                  </a:lnTo>
                  <a:lnTo>
                    <a:pt x="251704" y="11008"/>
                  </a:lnTo>
                  <a:lnTo>
                    <a:pt x="253481" y="11982"/>
                  </a:lnTo>
                  <a:lnTo>
                    <a:pt x="255235" y="13030"/>
                  </a:lnTo>
                  <a:lnTo>
                    <a:pt x="256964" y="14101"/>
                  </a:lnTo>
                  <a:lnTo>
                    <a:pt x="258693" y="15221"/>
                  </a:lnTo>
                  <a:lnTo>
                    <a:pt x="260374" y="16390"/>
                  </a:lnTo>
                  <a:lnTo>
                    <a:pt x="262054" y="17584"/>
                  </a:lnTo>
                  <a:lnTo>
                    <a:pt x="263710" y="18826"/>
                  </a:lnTo>
                  <a:lnTo>
                    <a:pt x="265342" y="20092"/>
                  </a:lnTo>
                  <a:lnTo>
                    <a:pt x="266949" y="21383"/>
                  </a:lnTo>
                  <a:lnTo>
                    <a:pt x="268557" y="22698"/>
                  </a:lnTo>
                  <a:lnTo>
                    <a:pt x="270115" y="24013"/>
                  </a:lnTo>
                  <a:lnTo>
                    <a:pt x="271674" y="25377"/>
                  </a:lnTo>
                  <a:lnTo>
                    <a:pt x="273208" y="26741"/>
                  </a:lnTo>
                  <a:lnTo>
                    <a:pt x="274718" y="28129"/>
                  </a:lnTo>
                  <a:lnTo>
                    <a:pt x="276204" y="29517"/>
                  </a:lnTo>
                  <a:lnTo>
                    <a:pt x="277690" y="30906"/>
                  </a:lnTo>
                  <a:lnTo>
                    <a:pt x="279151" y="32294"/>
                  </a:lnTo>
                  <a:lnTo>
                    <a:pt x="278907" y="31782"/>
                  </a:lnTo>
                  <a:lnTo>
                    <a:pt x="278664" y="31295"/>
                  </a:lnTo>
                  <a:lnTo>
                    <a:pt x="278128" y="30321"/>
                  </a:lnTo>
                  <a:lnTo>
                    <a:pt x="277568" y="29396"/>
                  </a:lnTo>
                  <a:lnTo>
                    <a:pt x="276959" y="28519"/>
                  </a:lnTo>
                  <a:lnTo>
                    <a:pt x="276301" y="27666"/>
                  </a:lnTo>
                  <a:lnTo>
                    <a:pt x="275620" y="26838"/>
                  </a:lnTo>
                  <a:lnTo>
                    <a:pt x="274913" y="26035"/>
                  </a:lnTo>
                  <a:lnTo>
                    <a:pt x="274183" y="25255"/>
                  </a:lnTo>
                  <a:lnTo>
                    <a:pt x="273428" y="24500"/>
                  </a:lnTo>
                  <a:lnTo>
                    <a:pt x="272624" y="23745"/>
                  </a:lnTo>
                  <a:lnTo>
                    <a:pt x="271820" y="23015"/>
                  </a:lnTo>
                  <a:lnTo>
                    <a:pt x="271017" y="22284"/>
                  </a:lnTo>
                  <a:lnTo>
                    <a:pt x="269336" y="20847"/>
                  </a:lnTo>
                  <a:lnTo>
                    <a:pt x="267631" y="19386"/>
                  </a:lnTo>
                  <a:lnTo>
                    <a:pt x="266414" y="18363"/>
                  </a:lnTo>
                  <a:lnTo>
                    <a:pt x="265196" y="17365"/>
                  </a:lnTo>
                  <a:lnTo>
                    <a:pt x="263978" y="16366"/>
                  </a:lnTo>
                  <a:lnTo>
                    <a:pt x="262736" y="15368"/>
                  </a:lnTo>
                  <a:lnTo>
                    <a:pt x="261470" y="14418"/>
                  </a:lnTo>
                  <a:lnTo>
                    <a:pt x="260203" y="13468"/>
                  </a:lnTo>
                  <a:lnTo>
                    <a:pt x="258912" y="12542"/>
                  </a:lnTo>
                  <a:lnTo>
                    <a:pt x="257622" y="11617"/>
                  </a:lnTo>
                  <a:lnTo>
                    <a:pt x="256307" y="10740"/>
                  </a:lnTo>
                  <a:lnTo>
                    <a:pt x="254967" y="9888"/>
                  </a:lnTo>
                  <a:lnTo>
                    <a:pt x="253628" y="9035"/>
                  </a:lnTo>
                  <a:lnTo>
                    <a:pt x="252264" y="8232"/>
                  </a:lnTo>
                  <a:lnTo>
                    <a:pt x="250900" y="7452"/>
                  </a:lnTo>
                  <a:lnTo>
                    <a:pt x="249512" y="6697"/>
                  </a:lnTo>
                  <a:lnTo>
                    <a:pt x="248099" y="5967"/>
                  </a:lnTo>
                  <a:lnTo>
                    <a:pt x="246662" y="5285"/>
                  </a:lnTo>
                  <a:lnTo>
                    <a:pt x="245030" y="4530"/>
                  </a:lnTo>
                  <a:lnTo>
                    <a:pt x="243374" y="3848"/>
                  </a:lnTo>
                  <a:lnTo>
                    <a:pt x="241670" y="3190"/>
                  </a:lnTo>
                  <a:lnTo>
                    <a:pt x="239965" y="2606"/>
                  </a:lnTo>
                  <a:lnTo>
                    <a:pt x="238260" y="2094"/>
                  </a:lnTo>
                  <a:lnTo>
                    <a:pt x="237383" y="1851"/>
                  </a:lnTo>
                  <a:lnTo>
                    <a:pt x="236531" y="1607"/>
                  </a:lnTo>
                  <a:lnTo>
                    <a:pt x="235654" y="1388"/>
                  </a:lnTo>
                  <a:lnTo>
                    <a:pt x="234777" y="1193"/>
                  </a:lnTo>
                  <a:lnTo>
                    <a:pt x="233900" y="1023"/>
                  </a:lnTo>
                  <a:lnTo>
                    <a:pt x="232999" y="852"/>
                  </a:lnTo>
                  <a:lnTo>
                    <a:pt x="232123" y="682"/>
                  </a:lnTo>
                  <a:lnTo>
                    <a:pt x="231246" y="536"/>
                  </a:lnTo>
                  <a:lnTo>
                    <a:pt x="230345" y="414"/>
                  </a:lnTo>
                  <a:lnTo>
                    <a:pt x="229468" y="317"/>
                  </a:lnTo>
                  <a:lnTo>
                    <a:pt x="228567" y="219"/>
                  </a:lnTo>
                  <a:lnTo>
                    <a:pt x="227666" y="146"/>
                  </a:lnTo>
                  <a:lnTo>
                    <a:pt x="226765" y="73"/>
                  </a:lnTo>
                  <a:lnTo>
                    <a:pt x="225864" y="24"/>
                  </a:lnTo>
                  <a:lnTo>
                    <a:pt x="2249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238125" y="1284825"/>
              <a:ext cx="6978150" cy="2731350"/>
            </a:xfrm>
            <a:custGeom>
              <a:avLst/>
              <a:gdLst/>
              <a:ahLst/>
              <a:cxnLst/>
              <a:rect l="l" t="t" r="r" b="b"/>
              <a:pathLst>
                <a:path w="279126" h="109254" extrusionOk="0">
                  <a:moveTo>
                    <a:pt x="0" y="90841"/>
                  </a:moveTo>
                  <a:lnTo>
                    <a:pt x="244" y="91377"/>
                  </a:lnTo>
                  <a:lnTo>
                    <a:pt x="308" y="91507"/>
                  </a:lnTo>
                  <a:lnTo>
                    <a:pt x="308" y="91507"/>
                  </a:lnTo>
                  <a:lnTo>
                    <a:pt x="0" y="90841"/>
                  </a:lnTo>
                  <a:close/>
                  <a:moveTo>
                    <a:pt x="224060" y="0"/>
                  </a:moveTo>
                  <a:lnTo>
                    <a:pt x="223159" y="24"/>
                  </a:lnTo>
                  <a:lnTo>
                    <a:pt x="222258" y="24"/>
                  </a:lnTo>
                  <a:lnTo>
                    <a:pt x="221357" y="73"/>
                  </a:lnTo>
                  <a:lnTo>
                    <a:pt x="220456" y="122"/>
                  </a:lnTo>
                  <a:lnTo>
                    <a:pt x="219555" y="195"/>
                  </a:lnTo>
                  <a:lnTo>
                    <a:pt x="218654" y="292"/>
                  </a:lnTo>
                  <a:lnTo>
                    <a:pt x="217850" y="390"/>
                  </a:lnTo>
                  <a:lnTo>
                    <a:pt x="217046" y="511"/>
                  </a:lnTo>
                  <a:lnTo>
                    <a:pt x="216243" y="633"/>
                  </a:lnTo>
                  <a:lnTo>
                    <a:pt x="215439" y="779"/>
                  </a:lnTo>
                  <a:lnTo>
                    <a:pt x="214635" y="925"/>
                  </a:lnTo>
                  <a:lnTo>
                    <a:pt x="213856" y="1120"/>
                  </a:lnTo>
                  <a:lnTo>
                    <a:pt x="213077" y="1291"/>
                  </a:lnTo>
                  <a:lnTo>
                    <a:pt x="212297" y="1510"/>
                  </a:lnTo>
                  <a:lnTo>
                    <a:pt x="211518" y="1729"/>
                  </a:lnTo>
                  <a:lnTo>
                    <a:pt x="210739" y="1948"/>
                  </a:lnTo>
                  <a:lnTo>
                    <a:pt x="209984" y="2192"/>
                  </a:lnTo>
                  <a:lnTo>
                    <a:pt x="209229" y="2460"/>
                  </a:lnTo>
                  <a:lnTo>
                    <a:pt x="208474" y="2752"/>
                  </a:lnTo>
                  <a:lnTo>
                    <a:pt x="207743" y="3044"/>
                  </a:lnTo>
                  <a:lnTo>
                    <a:pt x="206988" y="3337"/>
                  </a:lnTo>
                  <a:lnTo>
                    <a:pt x="206257" y="3677"/>
                  </a:lnTo>
                  <a:lnTo>
                    <a:pt x="205551" y="4018"/>
                  </a:lnTo>
                  <a:lnTo>
                    <a:pt x="204845" y="4359"/>
                  </a:lnTo>
                  <a:lnTo>
                    <a:pt x="204138" y="4749"/>
                  </a:lnTo>
                  <a:lnTo>
                    <a:pt x="203432" y="5114"/>
                  </a:lnTo>
                  <a:lnTo>
                    <a:pt x="202750" y="5528"/>
                  </a:lnTo>
                  <a:lnTo>
                    <a:pt x="202068" y="5942"/>
                  </a:lnTo>
                  <a:lnTo>
                    <a:pt x="201386" y="6381"/>
                  </a:lnTo>
                  <a:lnTo>
                    <a:pt x="200729" y="6819"/>
                  </a:lnTo>
                  <a:lnTo>
                    <a:pt x="200071" y="7306"/>
                  </a:lnTo>
                  <a:lnTo>
                    <a:pt x="199414" y="7769"/>
                  </a:lnTo>
                  <a:lnTo>
                    <a:pt x="198780" y="8280"/>
                  </a:lnTo>
                  <a:lnTo>
                    <a:pt x="198172" y="8792"/>
                  </a:lnTo>
                  <a:lnTo>
                    <a:pt x="197538" y="9303"/>
                  </a:lnTo>
                  <a:lnTo>
                    <a:pt x="196954" y="9863"/>
                  </a:lnTo>
                  <a:lnTo>
                    <a:pt x="196345" y="10424"/>
                  </a:lnTo>
                  <a:lnTo>
                    <a:pt x="195761" y="11008"/>
                  </a:lnTo>
                  <a:lnTo>
                    <a:pt x="194811" y="11982"/>
                  </a:lnTo>
                  <a:lnTo>
                    <a:pt x="193885" y="13005"/>
                  </a:lnTo>
                  <a:lnTo>
                    <a:pt x="193009" y="14052"/>
                  </a:lnTo>
                  <a:lnTo>
                    <a:pt x="192132" y="15124"/>
                  </a:lnTo>
                  <a:lnTo>
                    <a:pt x="191279" y="16244"/>
                  </a:lnTo>
                  <a:lnTo>
                    <a:pt x="190451" y="17365"/>
                  </a:lnTo>
                  <a:lnTo>
                    <a:pt x="189623" y="18485"/>
                  </a:lnTo>
                  <a:lnTo>
                    <a:pt x="188820" y="19654"/>
                  </a:lnTo>
                  <a:lnTo>
                    <a:pt x="187237" y="21992"/>
                  </a:lnTo>
                  <a:lnTo>
                    <a:pt x="185678" y="24354"/>
                  </a:lnTo>
                  <a:lnTo>
                    <a:pt x="184119" y="26717"/>
                  </a:lnTo>
                  <a:lnTo>
                    <a:pt x="182536" y="29055"/>
                  </a:lnTo>
                  <a:lnTo>
                    <a:pt x="181732" y="30224"/>
                  </a:lnTo>
                  <a:lnTo>
                    <a:pt x="180904" y="31368"/>
                  </a:lnTo>
                  <a:lnTo>
                    <a:pt x="180076" y="32489"/>
                  </a:lnTo>
                  <a:lnTo>
                    <a:pt x="179224" y="33609"/>
                  </a:lnTo>
                  <a:lnTo>
                    <a:pt x="178347" y="34680"/>
                  </a:lnTo>
                  <a:lnTo>
                    <a:pt x="177446" y="35752"/>
                  </a:lnTo>
                  <a:lnTo>
                    <a:pt x="176521" y="36775"/>
                  </a:lnTo>
                  <a:lnTo>
                    <a:pt x="175546" y="37773"/>
                  </a:lnTo>
                  <a:lnTo>
                    <a:pt x="174572" y="38723"/>
                  </a:lnTo>
                  <a:lnTo>
                    <a:pt x="173549" y="39649"/>
                  </a:lnTo>
                  <a:lnTo>
                    <a:pt x="172502" y="40550"/>
                  </a:lnTo>
                  <a:lnTo>
                    <a:pt x="171942" y="40964"/>
                  </a:lnTo>
                  <a:lnTo>
                    <a:pt x="171406" y="41378"/>
                  </a:lnTo>
                  <a:lnTo>
                    <a:pt x="170846" y="41792"/>
                  </a:lnTo>
                  <a:lnTo>
                    <a:pt x="170262" y="42182"/>
                  </a:lnTo>
                  <a:lnTo>
                    <a:pt x="169677" y="42571"/>
                  </a:lnTo>
                  <a:lnTo>
                    <a:pt x="169093" y="42937"/>
                  </a:lnTo>
                  <a:lnTo>
                    <a:pt x="168484" y="43302"/>
                  </a:lnTo>
                  <a:lnTo>
                    <a:pt x="167850" y="43643"/>
                  </a:lnTo>
                  <a:lnTo>
                    <a:pt x="167217" y="43959"/>
                  </a:lnTo>
                  <a:lnTo>
                    <a:pt x="166584" y="44276"/>
                  </a:lnTo>
                  <a:lnTo>
                    <a:pt x="165975" y="44544"/>
                  </a:lnTo>
                  <a:lnTo>
                    <a:pt x="165366" y="44812"/>
                  </a:lnTo>
                  <a:lnTo>
                    <a:pt x="164757" y="45031"/>
                  </a:lnTo>
                  <a:lnTo>
                    <a:pt x="164149" y="45250"/>
                  </a:lnTo>
                  <a:lnTo>
                    <a:pt x="163540" y="45445"/>
                  </a:lnTo>
                  <a:lnTo>
                    <a:pt x="162931" y="45615"/>
                  </a:lnTo>
                  <a:lnTo>
                    <a:pt x="162322" y="45762"/>
                  </a:lnTo>
                  <a:lnTo>
                    <a:pt x="161713" y="45883"/>
                  </a:lnTo>
                  <a:lnTo>
                    <a:pt x="161104" y="46005"/>
                  </a:lnTo>
                  <a:lnTo>
                    <a:pt x="160495" y="46103"/>
                  </a:lnTo>
                  <a:lnTo>
                    <a:pt x="159887" y="46176"/>
                  </a:lnTo>
                  <a:lnTo>
                    <a:pt x="159278" y="46249"/>
                  </a:lnTo>
                  <a:lnTo>
                    <a:pt x="158669" y="46297"/>
                  </a:lnTo>
                  <a:lnTo>
                    <a:pt x="158084" y="46322"/>
                  </a:lnTo>
                  <a:lnTo>
                    <a:pt x="156867" y="46322"/>
                  </a:lnTo>
                  <a:lnTo>
                    <a:pt x="155649" y="46297"/>
                  </a:lnTo>
                  <a:lnTo>
                    <a:pt x="154456" y="46200"/>
                  </a:lnTo>
                  <a:lnTo>
                    <a:pt x="153238" y="46054"/>
                  </a:lnTo>
                  <a:lnTo>
                    <a:pt x="152044" y="45883"/>
                  </a:lnTo>
                  <a:lnTo>
                    <a:pt x="150827" y="45664"/>
                  </a:lnTo>
                  <a:lnTo>
                    <a:pt x="149633" y="45421"/>
                  </a:lnTo>
                  <a:lnTo>
                    <a:pt x="148416" y="45128"/>
                  </a:lnTo>
                  <a:lnTo>
                    <a:pt x="147222" y="44836"/>
                  </a:lnTo>
                  <a:lnTo>
                    <a:pt x="146005" y="44495"/>
                  </a:lnTo>
                  <a:lnTo>
                    <a:pt x="144811" y="44179"/>
                  </a:lnTo>
                  <a:lnTo>
                    <a:pt x="142376" y="43472"/>
                  </a:lnTo>
                  <a:lnTo>
                    <a:pt x="139965" y="42766"/>
                  </a:lnTo>
                  <a:lnTo>
                    <a:pt x="137554" y="42108"/>
                  </a:lnTo>
                  <a:lnTo>
                    <a:pt x="136336" y="41792"/>
                  </a:lnTo>
                  <a:lnTo>
                    <a:pt x="135118" y="41500"/>
                  </a:lnTo>
                  <a:lnTo>
                    <a:pt x="133900" y="41232"/>
                  </a:lnTo>
                  <a:lnTo>
                    <a:pt x="132683" y="41013"/>
                  </a:lnTo>
                  <a:lnTo>
                    <a:pt x="131465" y="40818"/>
                  </a:lnTo>
                  <a:lnTo>
                    <a:pt x="130247" y="40647"/>
                  </a:lnTo>
                  <a:lnTo>
                    <a:pt x="129030" y="40550"/>
                  </a:lnTo>
                  <a:lnTo>
                    <a:pt x="127787" y="40477"/>
                  </a:lnTo>
                  <a:lnTo>
                    <a:pt x="125742" y="40477"/>
                  </a:lnTo>
                  <a:lnTo>
                    <a:pt x="124719" y="40501"/>
                  </a:lnTo>
                  <a:lnTo>
                    <a:pt x="123696" y="40574"/>
                  </a:lnTo>
                  <a:lnTo>
                    <a:pt x="122697" y="40672"/>
                  </a:lnTo>
                  <a:lnTo>
                    <a:pt x="121699" y="40769"/>
                  </a:lnTo>
                  <a:lnTo>
                    <a:pt x="120700" y="40915"/>
                  </a:lnTo>
                  <a:lnTo>
                    <a:pt x="119726" y="41061"/>
                  </a:lnTo>
                  <a:lnTo>
                    <a:pt x="118752" y="41256"/>
                  </a:lnTo>
                  <a:lnTo>
                    <a:pt x="117802" y="41451"/>
                  </a:lnTo>
                  <a:lnTo>
                    <a:pt x="116828" y="41670"/>
                  </a:lnTo>
                  <a:lnTo>
                    <a:pt x="115878" y="41938"/>
                  </a:lnTo>
                  <a:lnTo>
                    <a:pt x="114953" y="42206"/>
                  </a:lnTo>
                  <a:lnTo>
                    <a:pt x="114003" y="42498"/>
                  </a:lnTo>
                  <a:lnTo>
                    <a:pt x="113077" y="42815"/>
                  </a:lnTo>
                  <a:lnTo>
                    <a:pt x="112152" y="43131"/>
                  </a:lnTo>
                  <a:lnTo>
                    <a:pt x="111251" y="43497"/>
                  </a:lnTo>
                  <a:lnTo>
                    <a:pt x="110350" y="43862"/>
                  </a:lnTo>
                  <a:lnTo>
                    <a:pt x="109449" y="44252"/>
                  </a:lnTo>
                  <a:lnTo>
                    <a:pt x="108547" y="44666"/>
                  </a:lnTo>
                  <a:lnTo>
                    <a:pt x="107671" y="45080"/>
                  </a:lnTo>
                  <a:lnTo>
                    <a:pt x="106794" y="45518"/>
                  </a:lnTo>
                  <a:lnTo>
                    <a:pt x="105917" y="45981"/>
                  </a:lnTo>
                  <a:lnTo>
                    <a:pt x="105040" y="46444"/>
                  </a:lnTo>
                  <a:lnTo>
                    <a:pt x="104188" y="46955"/>
                  </a:lnTo>
                  <a:lnTo>
                    <a:pt x="103336" y="47442"/>
                  </a:lnTo>
                  <a:lnTo>
                    <a:pt x="102508" y="47978"/>
                  </a:lnTo>
                  <a:lnTo>
                    <a:pt x="101655" y="48489"/>
                  </a:lnTo>
                  <a:lnTo>
                    <a:pt x="100827" y="49049"/>
                  </a:lnTo>
                  <a:lnTo>
                    <a:pt x="100023" y="49610"/>
                  </a:lnTo>
                  <a:lnTo>
                    <a:pt x="98392" y="50754"/>
                  </a:lnTo>
                  <a:lnTo>
                    <a:pt x="96784" y="51972"/>
                  </a:lnTo>
                  <a:lnTo>
                    <a:pt x="95201" y="53214"/>
                  </a:lnTo>
                  <a:lnTo>
                    <a:pt x="93643" y="54505"/>
                  </a:lnTo>
                  <a:lnTo>
                    <a:pt x="92133" y="55820"/>
                  </a:lnTo>
                  <a:lnTo>
                    <a:pt x="90623" y="57159"/>
                  </a:lnTo>
                  <a:lnTo>
                    <a:pt x="89137" y="58548"/>
                  </a:lnTo>
                  <a:lnTo>
                    <a:pt x="87676" y="59936"/>
                  </a:lnTo>
                  <a:lnTo>
                    <a:pt x="86263" y="61373"/>
                  </a:lnTo>
                  <a:lnTo>
                    <a:pt x="84851" y="62810"/>
                  </a:lnTo>
                  <a:lnTo>
                    <a:pt x="83438" y="64246"/>
                  </a:lnTo>
                  <a:lnTo>
                    <a:pt x="82074" y="65708"/>
                  </a:lnTo>
                  <a:lnTo>
                    <a:pt x="80735" y="67169"/>
                  </a:lnTo>
                  <a:lnTo>
                    <a:pt x="78080" y="70067"/>
                  </a:lnTo>
                  <a:lnTo>
                    <a:pt x="75523" y="72965"/>
                  </a:lnTo>
                  <a:lnTo>
                    <a:pt x="73282" y="75498"/>
                  </a:lnTo>
                  <a:lnTo>
                    <a:pt x="70993" y="78055"/>
                  </a:lnTo>
                  <a:lnTo>
                    <a:pt x="68631" y="80613"/>
                  </a:lnTo>
                  <a:lnTo>
                    <a:pt x="67437" y="81903"/>
                  </a:lnTo>
                  <a:lnTo>
                    <a:pt x="66244" y="83170"/>
                  </a:lnTo>
                  <a:lnTo>
                    <a:pt x="65002" y="84412"/>
                  </a:lnTo>
                  <a:lnTo>
                    <a:pt x="63784" y="85654"/>
                  </a:lnTo>
                  <a:lnTo>
                    <a:pt x="62518" y="86872"/>
                  </a:lnTo>
                  <a:lnTo>
                    <a:pt x="61251" y="88089"/>
                  </a:lnTo>
                  <a:lnTo>
                    <a:pt x="59960" y="89283"/>
                  </a:lnTo>
                  <a:lnTo>
                    <a:pt x="58645" y="90427"/>
                  </a:lnTo>
                  <a:lnTo>
                    <a:pt x="57330" y="91572"/>
                  </a:lnTo>
                  <a:lnTo>
                    <a:pt x="55991" y="92692"/>
                  </a:lnTo>
                  <a:lnTo>
                    <a:pt x="54627" y="93764"/>
                  </a:lnTo>
                  <a:lnTo>
                    <a:pt x="53239" y="94811"/>
                  </a:lnTo>
                  <a:lnTo>
                    <a:pt x="51826" y="95834"/>
                  </a:lnTo>
                  <a:lnTo>
                    <a:pt x="50414" y="96808"/>
                  </a:lnTo>
                  <a:lnTo>
                    <a:pt x="48952" y="97734"/>
                  </a:lnTo>
                  <a:lnTo>
                    <a:pt x="47491" y="98635"/>
                  </a:lnTo>
                  <a:lnTo>
                    <a:pt x="45981" y="99487"/>
                  </a:lnTo>
                  <a:lnTo>
                    <a:pt x="44471" y="100291"/>
                  </a:lnTo>
                  <a:lnTo>
                    <a:pt x="42912" y="101046"/>
                  </a:lnTo>
                  <a:lnTo>
                    <a:pt x="42133" y="101411"/>
                  </a:lnTo>
                  <a:lnTo>
                    <a:pt x="41354" y="101752"/>
                  </a:lnTo>
                  <a:lnTo>
                    <a:pt x="40550" y="102069"/>
                  </a:lnTo>
                  <a:lnTo>
                    <a:pt x="39746" y="102385"/>
                  </a:lnTo>
                  <a:lnTo>
                    <a:pt x="38943" y="102702"/>
                  </a:lnTo>
                  <a:lnTo>
                    <a:pt x="38139" y="102994"/>
                  </a:lnTo>
                  <a:lnTo>
                    <a:pt x="37311" y="103262"/>
                  </a:lnTo>
                  <a:lnTo>
                    <a:pt x="36483" y="103506"/>
                  </a:lnTo>
                  <a:lnTo>
                    <a:pt x="35655" y="103749"/>
                  </a:lnTo>
                  <a:lnTo>
                    <a:pt x="34802" y="103993"/>
                  </a:lnTo>
                  <a:lnTo>
                    <a:pt x="33950" y="104187"/>
                  </a:lnTo>
                  <a:lnTo>
                    <a:pt x="33098" y="104382"/>
                  </a:lnTo>
                  <a:lnTo>
                    <a:pt x="32221" y="104577"/>
                  </a:lnTo>
                  <a:lnTo>
                    <a:pt x="31368" y="104723"/>
                  </a:lnTo>
                  <a:lnTo>
                    <a:pt x="30248" y="104894"/>
                  </a:lnTo>
                  <a:lnTo>
                    <a:pt x="29152" y="105040"/>
                  </a:lnTo>
                  <a:lnTo>
                    <a:pt x="28008" y="105137"/>
                  </a:lnTo>
                  <a:lnTo>
                    <a:pt x="26863" y="105186"/>
                  </a:lnTo>
                  <a:lnTo>
                    <a:pt x="25718" y="105210"/>
                  </a:lnTo>
                  <a:lnTo>
                    <a:pt x="24574" y="105186"/>
                  </a:lnTo>
                  <a:lnTo>
                    <a:pt x="23429" y="105137"/>
                  </a:lnTo>
                  <a:lnTo>
                    <a:pt x="22260" y="105040"/>
                  </a:lnTo>
                  <a:lnTo>
                    <a:pt x="21115" y="104918"/>
                  </a:lnTo>
                  <a:lnTo>
                    <a:pt x="19971" y="104748"/>
                  </a:lnTo>
                  <a:lnTo>
                    <a:pt x="18826" y="104528"/>
                  </a:lnTo>
                  <a:lnTo>
                    <a:pt x="17681" y="104285"/>
                  </a:lnTo>
                  <a:lnTo>
                    <a:pt x="16561" y="103993"/>
                  </a:lnTo>
                  <a:lnTo>
                    <a:pt x="15441" y="103676"/>
                  </a:lnTo>
                  <a:lnTo>
                    <a:pt x="14345" y="103286"/>
                  </a:lnTo>
                  <a:lnTo>
                    <a:pt x="13249" y="102897"/>
                  </a:lnTo>
                  <a:lnTo>
                    <a:pt x="12177" y="102434"/>
                  </a:lnTo>
                  <a:lnTo>
                    <a:pt x="11154" y="101947"/>
                  </a:lnTo>
                  <a:lnTo>
                    <a:pt x="10131" y="101435"/>
                  </a:lnTo>
                  <a:lnTo>
                    <a:pt x="9133" y="100851"/>
                  </a:lnTo>
                  <a:lnTo>
                    <a:pt x="8159" y="100242"/>
                  </a:lnTo>
                  <a:lnTo>
                    <a:pt x="7233" y="99609"/>
                  </a:lnTo>
                  <a:lnTo>
                    <a:pt x="6308" y="98903"/>
                  </a:lnTo>
                  <a:lnTo>
                    <a:pt x="5455" y="98172"/>
                  </a:lnTo>
                  <a:lnTo>
                    <a:pt x="4603" y="97417"/>
                  </a:lnTo>
                  <a:lnTo>
                    <a:pt x="3824" y="96589"/>
                  </a:lnTo>
                  <a:lnTo>
                    <a:pt x="3434" y="96175"/>
                  </a:lnTo>
                  <a:lnTo>
                    <a:pt x="3069" y="95737"/>
                  </a:lnTo>
                  <a:lnTo>
                    <a:pt x="2703" y="95298"/>
                  </a:lnTo>
                  <a:lnTo>
                    <a:pt x="2362" y="94835"/>
                  </a:lnTo>
                  <a:lnTo>
                    <a:pt x="2021" y="94373"/>
                  </a:lnTo>
                  <a:lnTo>
                    <a:pt x="1680" y="93910"/>
                  </a:lnTo>
                  <a:lnTo>
                    <a:pt x="1388" y="93423"/>
                  </a:lnTo>
                  <a:lnTo>
                    <a:pt x="1072" y="92936"/>
                  </a:lnTo>
                  <a:lnTo>
                    <a:pt x="779" y="92424"/>
                  </a:lnTo>
                  <a:lnTo>
                    <a:pt x="511" y="91913"/>
                  </a:lnTo>
                  <a:lnTo>
                    <a:pt x="308" y="91507"/>
                  </a:lnTo>
                  <a:lnTo>
                    <a:pt x="308" y="91507"/>
                  </a:lnTo>
                  <a:lnTo>
                    <a:pt x="463" y="91840"/>
                  </a:lnTo>
                  <a:lnTo>
                    <a:pt x="950" y="92814"/>
                  </a:lnTo>
                  <a:lnTo>
                    <a:pt x="1461" y="93764"/>
                  </a:lnTo>
                  <a:lnTo>
                    <a:pt x="1997" y="94714"/>
                  </a:lnTo>
                  <a:lnTo>
                    <a:pt x="2557" y="95615"/>
                  </a:lnTo>
                  <a:lnTo>
                    <a:pt x="3117" y="96492"/>
                  </a:lnTo>
                  <a:lnTo>
                    <a:pt x="3726" y="97344"/>
                  </a:lnTo>
                  <a:lnTo>
                    <a:pt x="4335" y="98172"/>
                  </a:lnTo>
                  <a:lnTo>
                    <a:pt x="4968" y="98976"/>
                  </a:lnTo>
                  <a:lnTo>
                    <a:pt x="5650" y="99731"/>
                  </a:lnTo>
                  <a:lnTo>
                    <a:pt x="6332" y="100486"/>
                  </a:lnTo>
                  <a:lnTo>
                    <a:pt x="7014" y="101216"/>
                  </a:lnTo>
                  <a:lnTo>
                    <a:pt x="7745" y="101898"/>
                  </a:lnTo>
                  <a:lnTo>
                    <a:pt x="8500" y="102556"/>
                  </a:lnTo>
                  <a:lnTo>
                    <a:pt x="9255" y="103189"/>
                  </a:lnTo>
                  <a:lnTo>
                    <a:pt x="10058" y="103798"/>
                  </a:lnTo>
                  <a:lnTo>
                    <a:pt x="10862" y="104382"/>
                  </a:lnTo>
                  <a:lnTo>
                    <a:pt x="11690" y="104918"/>
                  </a:lnTo>
                  <a:lnTo>
                    <a:pt x="12543" y="105430"/>
                  </a:lnTo>
                  <a:lnTo>
                    <a:pt x="13395" y="105917"/>
                  </a:lnTo>
                  <a:lnTo>
                    <a:pt x="14296" y="106379"/>
                  </a:lnTo>
                  <a:lnTo>
                    <a:pt x="15197" y="106793"/>
                  </a:lnTo>
                  <a:lnTo>
                    <a:pt x="16123" y="107183"/>
                  </a:lnTo>
                  <a:lnTo>
                    <a:pt x="17072" y="107524"/>
                  </a:lnTo>
                  <a:lnTo>
                    <a:pt x="18047" y="107865"/>
                  </a:lnTo>
                  <a:lnTo>
                    <a:pt x="19045" y="108157"/>
                  </a:lnTo>
                  <a:lnTo>
                    <a:pt x="20044" y="108401"/>
                  </a:lnTo>
                  <a:lnTo>
                    <a:pt x="21091" y="108620"/>
                  </a:lnTo>
                  <a:lnTo>
                    <a:pt x="22138" y="108815"/>
                  </a:lnTo>
                  <a:lnTo>
                    <a:pt x="23210" y="108985"/>
                  </a:lnTo>
                  <a:lnTo>
                    <a:pt x="24281" y="109107"/>
                  </a:lnTo>
                  <a:lnTo>
                    <a:pt x="25402" y="109180"/>
                  </a:lnTo>
                  <a:lnTo>
                    <a:pt x="26181" y="109229"/>
                  </a:lnTo>
                  <a:lnTo>
                    <a:pt x="26985" y="109253"/>
                  </a:lnTo>
                  <a:lnTo>
                    <a:pt x="28543" y="109253"/>
                  </a:lnTo>
                  <a:lnTo>
                    <a:pt x="29298" y="109229"/>
                  </a:lnTo>
                  <a:lnTo>
                    <a:pt x="30078" y="109204"/>
                  </a:lnTo>
                  <a:lnTo>
                    <a:pt x="31588" y="109083"/>
                  </a:lnTo>
                  <a:lnTo>
                    <a:pt x="33073" y="108912"/>
                  </a:lnTo>
                  <a:lnTo>
                    <a:pt x="34535" y="108693"/>
                  </a:lnTo>
                  <a:lnTo>
                    <a:pt x="35971" y="108425"/>
                  </a:lnTo>
                  <a:lnTo>
                    <a:pt x="37408" y="108108"/>
                  </a:lnTo>
                  <a:lnTo>
                    <a:pt x="38821" y="107719"/>
                  </a:lnTo>
                  <a:lnTo>
                    <a:pt x="40185" y="107305"/>
                  </a:lnTo>
                  <a:lnTo>
                    <a:pt x="41573" y="106818"/>
                  </a:lnTo>
                  <a:lnTo>
                    <a:pt x="42912" y="106306"/>
                  </a:lnTo>
                  <a:lnTo>
                    <a:pt x="44228" y="105746"/>
                  </a:lnTo>
                  <a:lnTo>
                    <a:pt x="45543" y="105162"/>
                  </a:lnTo>
                  <a:lnTo>
                    <a:pt x="46858" y="104504"/>
                  </a:lnTo>
                  <a:lnTo>
                    <a:pt x="48124" y="103822"/>
                  </a:lnTo>
                  <a:lnTo>
                    <a:pt x="49391" y="103116"/>
                  </a:lnTo>
                  <a:lnTo>
                    <a:pt x="50633" y="102361"/>
                  </a:lnTo>
                  <a:lnTo>
                    <a:pt x="51875" y="101557"/>
                  </a:lnTo>
                  <a:lnTo>
                    <a:pt x="53093" y="100729"/>
                  </a:lnTo>
                  <a:lnTo>
                    <a:pt x="54286" y="99877"/>
                  </a:lnTo>
                  <a:lnTo>
                    <a:pt x="55479" y="99000"/>
                  </a:lnTo>
                  <a:lnTo>
                    <a:pt x="56673" y="98075"/>
                  </a:lnTo>
                  <a:lnTo>
                    <a:pt x="57842" y="97125"/>
                  </a:lnTo>
                  <a:lnTo>
                    <a:pt x="58986" y="96175"/>
                  </a:lnTo>
                  <a:lnTo>
                    <a:pt x="60131" y="95176"/>
                  </a:lnTo>
                  <a:lnTo>
                    <a:pt x="61251" y="94153"/>
                  </a:lnTo>
                  <a:lnTo>
                    <a:pt x="62396" y="93131"/>
                  </a:lnTo>
                  <a:lnTo>
                    <a:pt x="63492" y="92059"/>
                  </a:lnTo>
                  <a:lnTo>
                    <a:pt x="64612" y="90987"/>
                  </a:lnTo>
                  <a:lnTo>
                    <a:pt x="65708" y="89892"/>
                  </a:lnTo>
                  <a:lnTo>
                    <a:pt x="66780" y="88796"/>
                  </a:lnTo>
                  <a:lnTo>
                    <a:pt x="68947" y="86531"/>
                  </a:lnTo>
                  <a:lnTo>
                    <a:pt x="71066" y="84241"/>
                  </a:lnTo>
                  <a:lnTo>
                    <a:pt x="73185" y="81903"/>
                  </a:lnTo>
                  <a:lnTo>
                    <a:pt x="75279" y="79565"/>
                  </a:lnTo>
                  <a:lnTo>
                    <a:pt x="79420" y="74865"/>
                  </a:lnTo>
                  <a:lnTo>
                    <a:pt x="81490" y="72527"/>
                  </a:lnTo>
                  <a:lnTo>
                    <a:pt x="83560" y="70238"/>
                  </a:lnTo>
                  <a:lnTo>
                    <a:pt x="85630" y="67973"/>
                  </a:lnTo>
                  <a:lnTo>
                    <a:pt x="87724" y="65756"/>
                  </a:lnTo>
                  <a:lnTo>
                    <a:pt x="88772" y="64685"/>
                  </a:lnTo>
                  <a:lnTo>
                    <a:pt x="89819" y="63613"/>
                  </a:lnTo>
                  <a:lnTo>
                    <a:pt x="90866" y="62566"/>
                  </a:lnTo>
                  <a:lnTo>
                    <a:pt x="91938" y="61543"/>
                  </a:lnTo>
                  <a:lnTo>
                    <a:pt x="92985" y="60545"/>
                  </a:lnTo>
                  <a:lnTo>
                    <a:pt x="94057" y="59570"/>
                  </a:lnTo>
                  <a:lnTo>
                    <a:pt x="95128" y="58621"/>
                  </a:lnTo>
                  <a:lnTo>
                    <a:pt x="96224" y="57695"/>
                  </a:lnTo>
                  <a:lnTo>
                    <a:pt x="97320" y="56794"/>
                  </a:lnTo>
                  <a:lnTo>
                    <a:pt x="98416" y="55942"/>
                  </a:lnTo>
                  <a:lnTo>
                    <a:pt x="99512" y="55089"/>
                  </a:lnTo>
                  <a:lnTo>
                    <a:pt x="100632" y="54286"/>
                  </a:lnTo>
                  <a:lnTo>
                    <a:pt x="101947" y="53409"/>
                  </a:lnTo>
                  <a:lnTo>
                    <a:pt x="103263" y="52532"/>
                  </a:lnTo>
                  <a:lnTo>
                    <a:pt x="104626" y="51704"/>
                  </a:lnTo>
                  <a:lnTo>
                    <a:pt x="106015" y="50900"/>
                  </a:lnTo>
                  <a:lnTo>
                    <a:pt x="107403" y="50145"/>
                  </a:lnTo>
                  <a:lnTo>
                    <a:pt x="108815" y="49415"/>
                  </a:lnTo>
                  <a:lnTo>
                    <a:pt x="110252" y="48733"/>
                  </a:lnTo>
                  <a:lnTo>
                    <a:pt x="111714" y="48075"/>
                  </a:lnTo>
                  <a:lnTo>
                    <a:pt x="113175" y="47491"/>
                  </a:lnTo>
                  <a:lnTo>
                    <a:pt x="114660" y="46931"/>
                  </a:lnTo>
                  <a:lnTo>
                    <a:pt x="116170" y="46419"/>
                  </a:lnTo>
                  <a:lnTo>
                    <a:pt x="117680" y="45981"/>
                  </a:lnTo>
                  <a:lnTo>
                    <a:pt x="119215" y="45567"/>
                  </a:lnTo>
                  <a:lnTo>
                    <a:pt x="119994" y="45396"/>
                  </a:lnTo>
                  <a:lnTo>
                    <a:pt x="120773" y="45226"/>
                  </a:lnTo>
                  <a:lnTo>
                    <a:pt x="121553" y="45080"/>
                  </a:lnTo>
                  <a:lnTo>
                    <a:pt x="122332" y="44934"/>
                  </a:lnTo>
                  <a:lnTo>
                    <a:pt x="123136" y="44812"/>
                  </a:lnTo>
                  <a:lnTo>
                    <a:pt x="123915" y="44714"/>
                  </a:lnTo>
                  <a:lnTo>
                    <a:pt x="124816" y="44617"/>
                  </a:lnTo>
                  <a:lnTo>
                    <a:pt x="125693" y="44568"/>
                  </a:lnTo>
                  <a:lnTo>
                    <a:pt x="126570" y="44520"/>
                  </a:lnTo>
                  <a:lnTo>
                    <a:pt x="127422" y="44495"/>
                  </a:lnTo>
                  <a:lnTo>
                    <a:pt x="128299" y="44520"/>
                  </a:lnTo>
                  <a:lnTo>
                    <a:pt x="129151" y="44544"/>
                  </a:lnTo>
                  <a:lnTo>
                    <a:pt x="130028" y="44593"/>
                  </a:lnTo>
                  <a:lnTo>
                    <a:pt x="130880" y="44666"/>
                  </a:lnTo>
                  <a:lnTo>
                    <a:pt x="131709" y="44763"/>
                  </a:lnTo>
                  <a:lnTo>
                    <a:pt x="132561" y="44861"/>
                  </a:lnTo>
                  <a:lnTo>
                    <a:pt x="133413" y="45007"/>
                  </a:lnTo>
                  <a:lnTo>
                    <a:pt x="134241" y="45153"/>
                  </a:lnTo>
                  <a:lnTo>
                    <a:pt x="135922" y="45469"/>
                  </a:lnTo>
                  <a:lnTo>
                    <a:pt x="137602" y="45859"/>
                  </a:lnTo>
                  <a:lnTo>
                    <a:pt x="139258" y="46273"/>
                  </a:lnTo>
                  <a:lnTo>
                    <a:pt x="140914" y="46711"/>
                  </a:lnTo>
                  <a:lnTo>
                    <a:pt x="144251" y="47661"/>
                  </a:lnTo>
                  <a:lnTo>
                    <a:pt x="145907" y="48124"/>
                  </a:lnTo>
                  <a:lnTo>
                    <a:pt x="147588" y="48587"/>
                  </a:lnTo>
                  <a:lnTo>
                    <a:pt x="149268" y="49025"/>
                  </a:lnTo>
                  <a:lnTo>
                    <a:pt x="150973" y="49439"/>
                  </a:lnTo>
                  <a:lnTo>
                    <a:pt x="152361" y="49756"/>
                  </a:lnTo>
                  <a:lnTo>
                    <a:pt x="153749" y="49999"/>
                  </a:lnTo>
                  <a:lnTo>
                    <a:pt x="154456" y="50097"/>
                  </a:lnTo>
                  <a:lnTo>
                    <a:pt x="155137" y="50170"/>
                  </a:lnTo>
                  <a:lnTo>
                    <a:pt x="155819" y="50243"/>
                  </a:lnTo>
                  <a:lnTo>
                    <a:pt x="156501" y="50292"/>
                  </a:lnTo>
                  <a:lnTo>
                    <a:pt x="157183" y="50316"/>
                  </a:lnTo>
                  <a:lnTo>
                    <a:pt x="157865" y="50340"/>
                  </a:lnTo>
                  <a:lnTo>
                    <a:pt x="158523" y="50340"/>
                  </a:lnTo>
                  <a:lnTo>
                    <a:pt x="159205" y="50316"/>
                  </a:lnTo>
                  <a:lnTo>
                    <a:pt x="159862" y="50292"/>
                  </a:lnTo>
                  <a:lnTo>
                    <a:pt x="160520" y="50243"/>
                  </a:lnTo>
                  <a:lnTo>
                    <a:pt x="161177" y="50170"/>
                  </a:lnTo>
                  <a:lnTo>
                    <a:pt x="161835" y="50097"/>
                  </a:lnTo>
                  <a:lnTo>
                    <a:pt x="162492" y="49999"/>
                  </a:lnTo>
                  <a:lnTo>
                    <a:pt x="163150" y="49877"/>
                  </a:lnTo>
                  <a:lnTo>
                    <a:pt x="163783" y="49731"/>
                  </a:lnTo>
                  <a:lnTo>
                    <a:pt x="164416" y="49585"/>
                  </a:lnTo>
                  <a:lnTo>
                    <a:pt x="165074" y="49390"/>
                  </a:lnTo>
                  <a:lnTo>
                    <a:pt x="165707" y="49196"/>
                  </a:lnTo>
                  <a:lnTo>
                    <a:pt x="166340" y="49001"/>
                  </a:lnTo>
                  <a:lnTo>
                    <a:pt x="166974" y="48757"/>
                  </a:lnTo>
                  <a:lnTo>
                    <a:pt x="167583" y="48514"/>
                  </a:lnTo>
                  <a:lnTo>
                    <a:pt x="168216" y="48246"/>
                  </a:lnTo>
                  <a:lnTo>
                    <a:pt x="168825" y="47954"/>
                  </a:lnTo>
                  <a:lnTo>
                    <a:pt x="169458" y="47637"/>
                  </a:lnTo>
                  <a:lnTo>
                    <a:pt x="170067" y="47320"/>
                  </a:lnTo>
                  <a:lnTo>
                    <a:pt x="170676" y="46955"/>
                  </a:lnTo>
                  <a:lnTo>
                    <a:pt x="171260" y="46590"/>
                  </a:lnTo>
                  <a:lnTo>
                    <a:pt x="171869" y="46200"/>
                  </a:lnTo>
                  <a:lnTo>
                    <a:pt x="172940" y="45445"/>
                  </a:lnTo>
                  <a:lnTo>
                    <a:pt x="173988" y="44666"/>
                  </a:lnTo>
                  <a:lnTo>
                    <a:pt x="174962" y="43838"/>
                  </a:lnTo>
                  <a:lnTo>
                    <a:pt x="175936" y="42985"/>
                  </a:lnTo>
                  <a:lnTo>
                    <a:pt x="176862" y="42108"/>
                  </a:lnTo>
                  <a:lnTo>
                    <a:pt x="177763" y="41207"/>
                  </a:lnTo>
                  <a:lnTo>
                    <a:pt x="178639" y="40258"/>
                  </a:lnTo>
                  <a:lnTo>
                    <a:pt x="179492" y="39308"/>
                  </a:lnTo>
                  <a:lnTo>
                    <a:pt x="180320" y="38334"/>
                  </a:lnTo>
                  <a:lnTo>
                    <a:pt x="181124" y="37335"/>
                  </a:lnTo>
                  <a:lnTo>
                    <a:pt x="181903" y="36312"/>
                  </a:lnTo>
                  <a:lnTo>
                    <a:pt x="182658" y="35265"/>
                  </a:lnTo>
                  <a:lnTo>
                    <a:pt x="183413" y="34218"/>
                  </a:lnTo>
                  <a:lnTo>
                    <a:pt x="184168" y="33170"/>
                  </a:lnTo>
                  <a:lnTo>
                    <a:pt x="185629" y="31027"/>
                  </a:lnTo>
                  <a:lnTo>
                    <a:pt x="188479" y="26692"/>
                  </a:lnTo>
                  <a:lnTo>
                    <a:pt x="189940" y="24549"/>
                  </a:lnTo>
                  <a:lnTo>
                    <a:pt x="191401" y="22406"/>
                  </a:lnTo>
                  <a:lnTo>
                    <a:pt x="192156" y="21359"/>
                  </a:lnTo>
                  <a:lnTo>
                    <a:pt x="192935" y="20336"/>
                  </a:lnTo>
                  <a:lnTo>
                    <a:pt x="193715" y="19313"/>
                  </a:lnTo>
                  <a:lnTo>
                    <a:pt x="194518" y="18314"/>
                  </a:lnTo>
                  <a:lnTo>
                    <a:pt x="195347" y="17340"/>
                  </a:lnTo>
                  <a:lnTo>
                    <a:pt x="196199" y="16366"/>
                  </a:lnTo>
                  <a:lnTo>
                    <a:pt x="197076" y="15441"/>
                  </a:lnTo>
                  <a:lnTo>
                    <a:pt x="197977" y="14515"/>
                  </a:lnTo>
                  <a:lnTo>
                    <a:pt x="198610" y="13931"/>
                  </a:lnTo>
                  <a:lnTo>
                    <a:pt x="199243" y="13346"/>
                  </a:lnTo>
                  <a:lnTo>
                    <a:pt x="199876" y="12786"/>
                  </a:lnTo>
                  <a:lnTo>
                    <a:pt x="200534" y="12250"/>
                  </a:lnTo>
                  <a:lnTo>
                    <a:pt x="201216" y="11714"/>
                  </a:lnTo>
                  <a:lnTo>
                    <a:pt x="201874" y="11227"/>
                  </a:lnTo>
                  <a:lnTo>
                    <a:pt x="202580" y="10740"/>
                  </a:lnTo>
                  <a:lnTo>
                    <a:pt x="203262" y="10253"/>
                  </a:lnTo>
                  <a:lnTo>
                    <a:pt x="203992" y="9815"/>
                  </a:lnTo>
                  <a:lnTo>
                    <a:pt x="204699" y="9376"/>
                  </a:lnTo>
                  <a:lnTo>
                    <a:pt x="205429" y="8962"/>
                  </a:lnTo>
                  <a:lnTo>
                    <a:pt x="206160" y="8548"/>
                  </a:lnTo>
                  <a:lnTo>
                    <a:pt x="206915" y="8183"/>
                  </a:lnTo>
                  <a:lnTo>
                    <a:pt x="207670" y="7818"/>
                  </a:lnTo>
                  <a:lnTo>
                    <a:pt x="208425" y="7452"/>
                  </a:lnTo>
                  <a:lnTo>
                    <a:pt x="209180" y="7136"/>
                  </a:lnTo>
                  <a:lnTo>
                    <a:pt x="209959" y="6819"/>
                  </a:lnTo>
                  <a:lnTo>
                    <a:pt x="210763" y="6503"/>
                  </a:lnTo>
                  <a:lnTo>
                    <a:pt x="211542" y="6235"/>
                  </a:lnTo>
                  <a:lnTo>
                    <a:pt x="212346" y="5967"/>
                  </a:lnTo>
                  <a:lnTo>
                    <a:pt x="213150" y="5723"/>
                  </a:lnTo>
                  <a:lnTo>
                    <a:pt x="213953" y="5480"/>
                  </a:lnTo>
                  <a:lnTo>
                    <a:pt x="214757" y="5285"/>
                  </a:lnTo>
                  <a:lnTo>
                    <a:pt x="215585" y="5090"/>
                  </a:lnTo>
                  <a:lnTo>
                    <a:pt x="216413" y="4895"/>
                  </a:lnTo>
                  <a:lnTo>
                    <a:pt x="217241" y="4725"/>
                  </a:lnTo>
                  <a:lnTo>
                    <a:pt x="218069" y="4579"/>
                  </a:lnTo>
                  <a:lnTo>
                    <a:pt x="218922" y="4457"/>
                  </a:lnTo>
                  <a:lnTo>
                    <a:pt x="219774" y="4335"/>
                  </a:lnTo>
                  <a:lnTo>
                    <a:pt x="220602" y="4238"/>
                  </a:lnTo>
                  <a:lnTo>
                    <a:pt x="221454" y="4140"/>
                  </a:lnTo>
                  <a:lnTo>
                    <a:pt x="222307" y="4092"/>
                  </a:lnTo>
                  <a:lnTo>
                    <a:pt x="223378" y="4018"/>
                  </a:lnTo>
                  <a:lnTo>
                    <a:pt x="224426" y="3970"/>
                  </a:lnTo>
                  <a:lnTo>
                    <a:pt x="226544" y="3970"/>
                  </a:lnTo>
                  <a:lnTo>
                    <a:pt x="227567" y="3994"/>
                  </a:lnTo>
                  <a:lnTo>
                    <a:pt x="228615" y="4043"/>
                  </a:lnTo>
                  <a:lnTo>
                    <a:pt x="229638" y="4116"/>
                  </a:lnTo>
                  <a:lnTo>
                    <a:pt x="230660" y="4213"/>
                  </a:lnTo>
                  <a:lnTo>
                    <a:pt x="231683" y="4335"/>
                  </a:lnTo>
                  <a:lnTo>
                    <a:pt x="232682" y="4481"/>
                  </a:lnTo>
                  <a:lnTo>
                    <a:pt x="233680" y="4627"/>
                  </a:lnTo>
                  <a:lnTo>
                    <a:pt x="234679" y="4822"/>
                  </a:lnTo>
                  <a:lnTo>
                    <a:pt x="235677" y="5017"/>
                  </a:lnTo>
                  <a:lnTo>
                    <a:pt x="236652" y="5236"/>
                  </a:lnTo>
                  <a:lnTo>
                    <a:pt x="237650" y="5455"/>
                  </a:lnTo>
                  <a:lnTo>
                    <a:pt x="238624" y="5723"/>
                  </a:lnTo>
                  <a:lnTo>
                    <a:pt x="239598" y="5991"/>
                  </a:lnTo>
                  <a:lnTo>
                    <a:pt x="240548" y="6283"/>
                  </a:lnTo>
                  <a:lnTo>
                    <a:pt x="241522" y="6600"/>
                  </a:lnTo>
                  <a:lnTo>
                    <a:pt x="242472" y="6917"/>
                  </a:lnTo>
                  <a:lnTo>
                    <a:pt x="243422" y="7258"/>
                  </a:lnTo>
                  <a:lnTo>
                    <a:pt x="244348" y="7623"/>
                  </a:lnTo>
                  <a:lnTo>
                    <a:pt x="245297" y="7988"/>
                  </a:lnTo>
                  <a:lnTo>
                    <a:pt x="246223" y="8378"/>
                  </a:lnTo>
                  <a:lnTo>
                    <a:pt x="247148" y="8792"/>
                  </a:lnTo>
                  <a:lnTo>
                    <a:pt x="248074" y="9206"/>
                  </a:lnTo>
                  <a:lnTo>
                    <a:pt x="248975" y="9644"/>
                  </a:lnTo>
                  <a:lnTo>
                    <a:pt x="249876" y="10083"/>
                  </a:lnTo>
                  <a:lnTo>
                    <a:pt x="251678" y="11008"/>
                  </a:lnTo>
                  <a:lnTo>
                    <a:pt x="253456" y="12007"/>
                  </a:lnTo>
                  <a:lnTo>
                    <a:pt x="255210" y="13030"/>
                  </a:lnTo>
                  <a:lnTo>
                    <a:pt x="256963" y="14125"/>
                  </a:lnTo>
                  <a:lnTo>
                    <a:pt x="258668" y="15246"/>
                  </a:lnTo>
                  <a:lnTo>
                    <a:pt x="260373" y="16415"/>
                  </a:lnTo>
                  <a:lnTo>
                    <a:pt x="262029" y="17608"/>
                  </a:lnTo>
                  <a:lnTo>
                    <a:pt x="263685" y="18850"/>
                  </a:lnTo>
                  <a:lnTo>
                    <a:pt x="265317" y="20092"/>
                  </a:lnTo>
                  <a:lnTo>
                    <a:pt x="266948" y="21383"/>
                  </a:lnTo>
                  <a:lnTo>
                    <a:pt x="268531" y="22698"/>
                  </a:lnTo>
                  <a:lnTo>
                    <a:pt x="270115" y="24038"/>
                  </a:lnTo>
                  <a:lnTo>
                    <a:pt x="271649" y="25401"/>
                  </a:lnTo>
                  <a:lnTo>
                    <a:pt x="273183" y="26765"/>
                  </a:lnTo>
                  <a:lnTo>
                    <a:pt x="274693" y="28154"/>
                  </a:lnTo>
                  <a:lnTo>
                    <a:pt x="276203" y="29542"/>
                  </a:lnTo>
                  <a:lnTo>
                    <a:pt x="277689" y="30930"/>
                  </a:lnTo>
                  <a:lnTo>
                    <a:pt x="279126" y="32318"/>
                  </a:lnTo>
                  <a:lnTo>
                    <a:pt x="278882" y="31782"/>
                  </a:lnTo>
                  <a:lnTo>
                    <a:pt x="278614" y="31246"/>
                  </a:lnTo>
                  <a:lnTo>
                    <a:pt x="278030" y="30151"/>
                  </a:lnTo>
                  <a:lnTo>
                    <a:pt x="277396" y="29103"/>
                  </a:lnTo>
                  <a:lnTo>
                    <a:pt x="276690" y="28032"/>
                  </a:lnTo>
                  <a:lnTo>
                    <a:pt x="275960" y="26985"/>
                  </a:lnTo>
                  <a:lnTo>
                    <a:pt x="275156" y="25962"/>
                  </a:lnTo>
                  <a:lnTo>
                    <a:pt x="274328" y="24939"/>
                  </a:lnTo>
                  <a:lnTo>
                    <a:pt x="273427" y="23940"/>
                  </a:lnTo>
                  <a:lnTo>
                    <a:pt x="272526" y="22942"/>
                  </a:lnTo>
                  <a:lnTo>
                    <a:pt x="271551" y="21968"/>
                  </a:lnTo>
                  <a:lnTo>
                    <a:pt x="270553" y="20993"/>
                  </a:lnTo>
                  <a:lnTo>
                    <a:pt x="269530" y="20044"/>
                  </a:lnTo>
                  <a:lnTo>
                    <a:pt x="268458" y="19118"/>
                  </a:lnTo>
                  <a:lnTo>
                    <a:pt x="267387" y="18193"/>
                  </a:lnTo>
                  <a:lnTo>
                    <a:pt x="266267" y="17292"/>
                  </a:lnTo>
                  <a:lnTo>
                    <a:pt x="265146" y="16415"/>
                  </a:lnTo>
                  <a:lnTo>
                    <a:pt x="264002" y="15562"/>
                  </a:lnTo>
                  <a:lnTo>
                    <a:pt x="262857" y="14710"/>
                  </a:lnTo>
                  <a:lnTo>
                    <a:pt x="261664" y="13906"/>
                  </a:lnTo>
                  <a:lnTo>
                    <a:pt x="260495" y="13103"/>
                  </a:lnTo>
                  <a:lnTo>
                    <a:pt x="259301" y="12323"/>
                  </a:lnTo>
                  <a:lnTo>
                    <a:pt x="258108" y="11544"/>
                  </a:lnTo>
                  <a:lnTo>
                    <a:pt x="256914" y="10813"/>
                  </a:lnTo>
                  <a:lnTo>
                    <a:pt x="255745" y="10107"/>
                  </a:lnTo>
                  <a:lnTo>
                    <a:pt x="254552" y="9401"/>
                  </a:lnTo>
                  <a:lnTo>
                    <a:pt x="253383" y="8743"/>
                  </a:lnTo>
                  <a:lnTo>
                    <a:pt x="252214" y="8110"/>
                  </a:lnTo>
                  <a:lnTo>
                    <a:pt x="251069" y="7477"/>
                  </a:lnTo>
                  <a:lnTo>
                    <a:pt x="249925" y="6892"/>
                  </a:lnTo>
                  <a:lnTo>
                    <a:pt x="248804" y="6332"/>
                  </a:lnTo>
                  <a:lnTo>
                    <a:pt x="246661" y="5285"/>
                  </a:lnTo>
                  <a:lnTo>
                    <a:pt x="245005" y="4554"/>
                  </a:lnTo>
                  <a:lnTo>
                    <a:pt x="243349" y="3872"/>
                  </a:lnTo>
                  <a:lnTo>
                    <a:pt x="241669" y="3215"/>
                  </a:lnTo>
                  <a:lnTo>
                    <a:pt x="239964" y="2630"/>
                  </a:lnTo>
                  <a:lnTo>
                    <a:pt x="238235" y="2119"/>
                  </a:lnTo>
                  <a:lnTo>
                    <a:pt x="237358" y="1875"/>
                  </a:lnTo>
                  <a:lnTo>
                    <a:pt x="236505" y="1632"/>
                  </a:lnTo>
                  <a:lnTo>
                    <a:pt x="235629" y="1413"/>
                  </a:lnTo>
                  <a:lnTo>
                    <a:pt x="234752" y="1218"/>
                  </a:lnTo>
                  <a:lnTo>
                    <a:pt x="233875" y="1023"/>
                  </a:lnTo>
                  <a:lnTo>
                    <a:pt x="232998" y="852"/>
                  </a:lnTo>
                  <a:lnTo>
                    <a:pt x="232097" y="706"/>
                  </a:lnTo>
                  <a:lnTo>
                    <a:pt x="231221" y="560"/>
                  </a:lnTo>
                  <a:lnTo>
                    <a:pt x="230344" y="438"/>
                  </a:lnTo>
                  <a:lnTo>
                    <a:pt x="229443" y="341"/>
                  </a:lnTo>
                  <a:lnTo>
                    <a:pt x="228542" y="244"/>
                  </a:lnTo>
                  <a:lnTo>
                    <a:pt x="227665" y="170"/>
                  </a:lnTo>
                  <a:lnTo>
                    <a:pt x="226764" y="97"/>
                  </a:lnTo>
                  <a:lnTo>
                    <a:pt x="225863" y="49"/>
                  </a:lnTo>
                  <a:lnTo>
                    <a:pt x="224961" y="24"/>
                  </a:lnTo>
                  <a:lnTo>
                    <a:pt x="224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21625" y="445025"/>
            <a:ext cx="77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764525" y="2715100"/>
            <a:ext cx="2519400" cy="9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2"/>
          </p:nvPr>
        </p:nvSpPr>
        <p:spPr>
          <a:xfrm>
            <a:off x="4860125" y="2715102"/>
            <a:ext cx="2519400" cy="9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1884638" y="2256850"/>
            <a:ext cx="22791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4"/>
          </p:nvPr>
        </p:nvSpPr>
        <p:spPr>
          <a:xfrm>
            <a:off x="4980263" y="2256850"/>
            <a:ext cx="22791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165201" y="4716375"/>
            <a:ext cx="8806729" cy="332469"/>
            <a:chOff x="165201" y="4716375"/>
            <a:chExt cx="8806729" cy="332469"/>
          </a:xfrm>
        </p:grpSpPr>
        <p:sp>
          <p:nvSpPr>
            <p:cNvPr id="53" name="Google Shape;53;p5"/>
            <p:cNvSpPr/>
            <p:nvPr/>
          </p:nvSpPr>
          <p:spPr>
            <a:xfrm>
              <a:off x="165201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728899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292598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856296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2419994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2983693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547391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111089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674788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5238486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5802184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365883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929581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7493279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8056978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8620676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721625" y="445025"/>
            <a:ext cx="77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21625" y="2098200"/>
            <a:ext cx="508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1977881" y="2940000"/>
            <a:ext cx="25716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 idx="2" hasCustomPrompt="1"/>
          </p:nvPr>
        </p:nvSpPr>
        <p:spPr>
          <a:xfrm>
            <a:off x="2750397" y="1546200"/>
            <a:ext cx="10266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1" name="Google Shape;81;p9"/>
          <p:cNvGrpSpPr/>
          <p:nvPr/>
        </p:nvGrpSpPr>
        <p:grpSpPr>
          <a:xfrm>
            <a:off x="2787224" y="1730500"/>
            <a:ext cx="952889" cy="183412"/>
            <a:chOff x="6394624" y="1730500"/>
            <a:chExt cx="952889" cy="183412"/>
          </a:xfrm>
        </p:grpSpPr>
        <p:sp>
          <p:nvSpPr>
            <p:cNvPr id="82" name="Google Shape;82;p9"/>
            <p:cNvSpPr/>
            <p:nvPr/>
          </p:nvSpPr>
          <p:spPr>
            <a:xfrm>
              <a:off x="6394624" y="1730500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rgbClr val="004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7154799" y="1730500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 hasCustomPrompt="1"/>
          </p:nvPr>
        </p:nvSpPr>
        <p:spPr>
          <a:xfrm>
            <a:off x="1327050" y="531298"/>
            <a:ext cx="6489900" cy="10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11"/>
          <p:cNvSpPr txBox="1">
            <a:spLocks noGrp="1"/>
          </p:cNvSpPr>
          <p:nvPr>
            <p:ph type="subTitle" idx="1"/>
          </p:nvPr>
        </p:nvSpPr>
        <p:spPr>
          <a:xfrm>
            <a:off x="1327050" y="1625088"/>
            <a:ext cx="64899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89" name="Google Shape;89;p11"/>
          <p:cNvGrpSpPr/>
          <p:nvPr/>
        </p:nvGrpSpPr>
        <p:grpSpPr>
          <a:xfrm>
            <a:off x="-1003293" y="-1074205"/>
            <a:ext cx="2972327" cy="2292212"/>
            <a:chOff x="-1003293" y="-1074205"/>
            <a:chExt cx="2972327" cy="2292212"/>
          </a:xfrm>
        </p:grpSpPr>
        <p:sp>
          <p:nvSpPr>
            <p:cNvPr id="90" name="Google Shape;90;p11"/>
            <p:cNvSpPr/>
            <p:nvPr/>
          </p:nvSpPr>
          <p:spPr>
            <a:xfrm rot="-1799789">
              <a:off x="-1107995" y="-383534"/>
              <a:ext cx="2855704" cy="3463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11"/>
            <p:cNvSpPr/>
            <p:nvPr/>
          </p:nvSpPr>
          <p:spPr>
            <a:xfrm rot="-1799789">
              <a:off x="-966952" y="-74753"/>
              <a:ext cx="2855704" cy="217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11"/>
            <p:cNvSpPr/>
            <p:nvPr/>
          </p:nvSpPr>
          <p:spPr>
            <a:xfrm rot="-1799789">
              <a:off x="-858335" y="113377"/>
              <a:ext cx="2855704" cy="2171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11"/>
            <p:cNvSpPr/>
            <p:nvPr/>
          </p:nvSpPr>
          <p:spPr>
            <a:xfrm rot="-1799789">
              <a:off x="-749718" y="301508"/>
              <a:ext cx="2855704" cy="217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6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1"/>
          </p:nvPr>
        </p:nvSpPr>
        <p:spPr>
          <a:xfrm>
            <a:off x="723900" y="1098525"/>
            <a:ext cx="7734300" cy="3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15" name="Google Shape;115;p15"/>
          <p:cNvGrpSpPr/>
          <p:nvPr/>
        </p:nvGrpSpPr>
        <p:grpSpPr>
          <a:xfrm>
            <a:off x="-1003293" y="-1074205"/>
            <a:ext cx="2972327" cy="2292212"/>
            <a:chOff x="-1003293" y="-1074205"/>
            <a:chExt cx="2972327" cy="2292212"/>
          </a:xfrm>
        </p:grpSpPr>
        <p:sp>
          <p:nvSpPr>
            <p:cNvPr id="116" name="Google Shape;116;p15"/>
            <p:cNvSpPr/>
            <p:nvPr/>
          </p:nvSpPr>
          <p:spPr>
            <a:xfrm rot="-1799789">
              <a:off x="-1107995" y="-383534"/>
              <a:ext cx="2855704" cy="3463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15"/>
            <p:cNvSpPr/>
            <p:nvPr/>
          </p:nvSpPr>
          <p:spPr>
            <a:xfrm rot="-1799789">
              <a:off x="-966952" y="-74753"/>
              <a:ext cx="2855704" cy="217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15"/>
            <p:cNvSpPr/>
            <p:nvPr/>
          </p:nvSpPr>
          <p:spPr>
            <a:xfrm rot="-1799789">
              <a:off x="-858335" y="113377"/>
              <a:ext cx="2855704" cy="2171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15"/>
            <p:cNvSpPr/>
            <p:nvPr/>
          </p:nvSpPr>
          <p:spPr>
            <a:xfrm rot="-1799789">
              <a:off x="-749718" y="301508"/>
              <a:ext cx="2855704" cy="217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0" name="Google Shape;120;p15"/>
          <p:cNvGrpSpPr/>
          <p:nvPr/>
        </p:nvGrpSpPr>
        <p:grpSpPr>
          <a:xfrm rot="10800000">
            <a:off x="7442564" y="3761069"/>
            <a:ext cx="2972327" cy="2292212"/>
            <a:chOff x="-1003293" y="-1074205"/>
            <a:chExt cx="2972327" cy="2292212"/>
          </a:xfrm>
        </p:grpSpPr>
        <p:sp>
          <p:nvSpPr>
            <p:cNvPr id="121" name="Google Shape;121;p15"/>
            <p:cNvSpPr/>
            <p:nvPr/>
          </p:nvSpPr>
          <p:spPr>
            <a:xfrm rot="-1799789">
              <a:off x="-1107995" y="-383534"/>
              <a:ext cx="2855704" cy="3463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15"/>
            <p:cNvSpPr/>
            <p:nvPr/>
          </p:nvSpPr>
          <p:spPr>
            <a:xfrm rot="-1799789">
              <a:off x="-966952" y="-74753"/>
              <a:ext cx="2855704" cy="217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15"/>
            <p:cNvSpPr/>
            <p:nvPr/>
          </p:nvSpPr>
          <p:spPr>
            <a:xfrm rot="-1799789">
              <a:off x="-858335" y="113377"/>
              <a:ext cx="2855704" cy="2171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15"/>
            <p:cNvSpPr/>
            <p:nvPr/>
          </p:nvSpPr>
          <p:spPr>
            <a:xfrm rot="-1799789">
              <a:off x="-749718" y="301508"/>
              <a:ext cx="2855704" cy="217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7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2414850" y="1636400"/>
            <a:ext cx="43143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2414850" y="2800586"/>
            <a:ext cx="4314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165201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6"/>
          <p:cNvSpPr/>
          <p:nvPr/>
        </p:nvSpPr>
        <p:spPr>
          <a:xfrm>
            <a:off x="728899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6"/>
          <p:cNvSpPr/>
          <p:nvPr/>
        </p:nvSpPr>
        <p:spPr>
          <a:xfrm>
            <a:off x="1292598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16"/>
          <p:cNvSpPr/>
          <p:nvPr/>
        </p:nvSpPr>
        <p:spPr>
          <a:xfrm>
            <a:off x="1856296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16"/>
          <p:cNvSpPr/>
          <p:nvPr/>
        </p:nvSpPr>
        <p:spPr>
          <a:xfrm>
            <a:off x="2419994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6"/>
          <p:cNvSpPr/>
          <p:nvPr/>
        </p:nvSpPr>
        <p:spPr>
          <a:xfrm>
            <a:off x="2983693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16"/>
          <p:cNvSpPr/>
          <p:nvPr/>
        </p:nvSpPr>
        <p:spPr>
          <a:xfrm>
            <a:off x="3547391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16"/>
          <p:cNvSpPr/>
          <p:nvPr/>
        </p:nvSpPr>
        <p:spPr>
          <a:xfrm>
            <a:off x="4111089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16"/>
          <p:cNvSpPr/>
          <p:nvPr/>
        </p:nvSpPr>
        <p:spPr>
          <a:xfrm>
            <a:off x="4674788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16"/>
          <p:cNvSpPr/>
          <p:nvPr/>
        </p:nvSpPr>
        <p:spPr>
          <a:xfrm>
            <a:off x="5238486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16"/>
          <p:cNvSpPr/>
          <p:nvPr/>
        </p:nvSpPr>
        <p:spPr>
          <a:xfrm>
            <a:off x="5802184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6"/>
          <p:cNvSpPr/>
          <p:nvPr/>
        </p:nvSpPr>
        <p:spPr>
          <a:xfrm>
            <a:off x="6365883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16"/>
          <p:cNvSpPr/>
          <p:nvPr/>
        </p:nvSpPr>
        <p:spPr>
          <a:xfrm>
            <a:off x="6929581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16"/>
          <p:cNvSpPr/>
          <p:nvPr/>
        </p:nvSpPr>
        <p:spPr>
          <a:xfrm>
            <a:off x="7493279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16"/>
          <p:cNvSpPr/>
          <p:nvPr/>
        </p:nvSpPr>
        <p:spPr>
          <a:xfrm>
            <a:off x="8056978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16"/>
          <p:cNvSpPr/>
          <p:nvPr/>
        </p:nvSpPr>
        <p:spPr>
          <a:xfrm>
            <a:off x="8620676" y="36774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16"/>
          <p:cNvSpPr/>
          <p:nvPr/>
        </p:nvSpPr>
        <p:spPr>
          <a:xfrm>
            <a:off x="165201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16"/>
          <p:cNvSpPr/>
          <p:nvPr/>
        </p:nvSpPr>
        <p:spPr>
          <a:xfrm>
            <a:off x="728899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16"/>
          <p:cNvSpPr/>
          <p:nvPr/>
        </p:nvSpPr>
        <p:spPr>
          <a:xfrm>
            <a:off x="1292598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16"/>
          <p:cNvSpPr/>
          <p:nvPr/>
        </p:nvSpPr>
        <p:spPr>
          <a:xfrm>
            <a:off x="1856296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16"/>
          <p:cNvSpPr/>
          <p:nvPr/>
        </p:nvSpPr>
        <p:spPr>
          <a:xfrm>
            <a:off x="2419994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16"/>
          <p:cNvSpPr/>
          <p:nvPr/>
        </p:nvSpPr>
        <p:spPr>
          <a:xfrm>
            <a:off x="2983693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16"/>
          <p:cNvSpPr/>
          <p:nvPr/>
        </p:nvSpPr>
        <p:spPr>
          <a:xfrm>
            <a:off x="3547391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16"/>
          <p:cNvSpPr/>
          <p:nvPr/>
        </p:nvSpPr>
        <p:spPr>
          <a:xfrm>
            <a:off x="4111089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16"/>
          <p:cNvSpPr/>
          <p:nvPr/>
        </p:nvSpPr>
        <p:spPr>
          <a:xfrm>
            <a:off x="4674788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16"/>
          <p:cNvSpPr/>
          <p:nvPr/>
        </p:nvSpPr>
        <p:spPr>
          <a:xfrm>
            <a:off x="5238486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16"/>
          <p:cNvSpPr/>
          <p:nvPr/>
        </p:nvSpPr>
        <p:spPr>
          <a:xfrm>
            <a:off x="5802184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16"/>
          <p:cNvSpPr/>
          <p:nvPr/>
        </p:nvSpPr>
        <p:spPr>
          <a:xfrm>
            <a:off x="6365883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16"/>
          <p:cNvSpPr/>
          <p:nvPr/>
        </p:nvSpPr>
        <p:spPr>
          <a:xfrm>
            <a:off x="6929581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6"/>
          <p:cNvSpPr/>
          <p:nvPr/>
        </p:nvSpPr>
        <p:spPr>
          <a:xfrm>
            <a:off x="7493279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6"/>
          <p:cNvSpPr/>
          <p:nvPr/>
        </p:nvSpPr>
        <p:spPr>
          <a:xfrm>
            <a:off x="8056978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6"/>
          <p:cNvSpPr/>
          <p:nvPr/>
        </p:nvSpPr>
        <p:spPr>
          <a:xfrm>
            <a:off x="8620676" y="1075325"/>
            <a:ext cx="351254" cy="332469"/>
          </a:xfrm>
          <a:custGeom>
            <a:avLst/>
            <a:gdLst/>
            <a:ahLst/>
            <a:cxnLst/>
            <a:rect l="l" t="t" r="r" b="b"/>
            <a:pathLst>
              <a:path w="53180" h="50355" extrusionOk="0">
                <a:moveTo>
                  <a:pt x="26035" y="0"/>
                </a:moveTo>
                <a:lnTo>
                  <a:pt x="24074" y="5618"/>
                </a:lnTo>
                <a:lnTo>
                  <a:pt x="20304" y="16381"/>
                </a:lnTo>
                <a:lnTo>
                  <a:pt x="0" y="16381"/>
                </a:lnTo>
                <a:lnTo>
                  <a:pt x="5104" y="20232"/>
                </a:lnTo>
                <a:lnTo>
                  <a:pt x="16052" y="28520"/>
                </a:lnTo>
                <a:lnTo>
                  <a:pt x="10886" y="43289"/>
                </a:lnTo>
                <a:lnTo>
                  <a:pt x="8411" y="50355"/>
                </a:lnTo>
                <a:lnTo>
                  <a:pt x="14255" y="45672"/>
                </a:lnTo>
                <a:lnTo>
                  <a:pt x="26128" y="36141"/>
                </a:lnTo>
                <a:lnTo>
                  <a:pt x="38770" y="45702"/>
                </a:lnTo>
                <a:lnTo>
                  <a:pt x="44635" y="50139"/>
                </a:lnTo>
                <a:lnTo>
                  <a:pt x="42077" y="43248"/>
                </a:lnTo>
                <a:lnTo>
                  <a:pt x="36583" y="28449"/>
                </a:lnTo>
                <a:lnTo>
                  <a:pt x="47839" y="20273"/>
                </a:lnTo>
                <a:lnTo>
                  <a:pt x="53180" y="16391"/>
                </a:lnTo>
                <a:lnTo>
                  <a:pt x="32115" y="16391"/>
                </a:lnTo>
                <a:lnTo>
                  <a:pt x="28110" y="5577"/>
                </a:lnTo>
                <a:lnTo>
                  <a:pt x="260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●"/>
              <a:defRPr sz="1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○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■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●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○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■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●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○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"/>
              <a:buChar char="■"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7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9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5">
          <p15:clr>
            <a:srgbClr val="EA4335"/>
          </p15:clr>
        </p15:guide>
        <p15:guide id="2" pos="5313">
          <p15:clr>
            <a:srgbClr val="EA4335"/>
          </p15:clr>
        </p15:guide>
        <p15:guide id="3" orient="horz" pos="2895">
          <p15:clr>
            <a:srgbClr val="EA4335"/>
          </p15:clr>
        </p15:guide>
        <p15:guide id="4" orient="horz" pos="33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international-america-flag-2423888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"/>
          <p:cNvSpPr txBox="1">
            <a:spLocks noGrp="1"/>
          </p:cNvSpPr>
          <p:nvPr>
            <p:ph type="ctrTitle"/>
          </p:nvPr>
        </p:nvSpPr>
        <p:spPr>
          <a:xfrm>
            <a:off x="4676575" y="922073"/>
            <a:ext cx="4033330" cy="20409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Will Biden win his </a:t>
            </a:r>
            <a:r>
              <a:rPr lang="en" dirty="0">
                <a:solidFill>
                  <a:schemeClr val="accent2"/>
                </a:solidFill>
              </a:rPr>
              <a:t>Second Term ?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90" name="Google Shape;290;p30"/>
          <p:cNvSpPr txBox="1">
            <a:spLocks noGrp="1"/>
          </p:cNvSpPr>
          <p:nvPr>
            <p:ph type="subTitle" idx="1"/>
          </p:nvPr>
        </p:nvSpPr>
        <p:spPr>
          <a:xfrm>
            <a:off x="4989250" y="2884875"/>
            <a:ext cx="34449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(Should he run again)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 Ash Wolowic</a:t>
            </a:r>
            <a:endParaRPr dirty="0"/>
          </a:p>
        </p:txBody>
      </p:sp>
      <p:sp>
        <p:nvSpPr>
          <p:cNvPr id="291" name="Google Shape;291;p30"/>
          <p:cNvSpPr/>
          <p:nvPr/>
        </p:nvSpPr>
        <p:spPr>
          <a:xfrm>
            <a:off x="-5801000" y="1753722"/>
            <a:ext cx="24166" cy="21960"/>
          </a:xfrm>
          <a:custGeom>
            <a:avLst/>
            <a:gdLst/>
            <a:ahLst/>
            <a:cxnLst/>
            <a:rect l="l" t="t" r="r" b="b"/>
            <a:pathLst>
              <a:path w="1282" h="1165" extrusionOk="0">
                <a:moveTo>
                  <a:pt x="932" y="0"/>
                </a:moveTo>
                <a:lnTo>
                  <a:pt x="1" y="873"/>
                </a:lnTo>
                <a:lnTo>
                  <a:pt x="1281" y="1165"/>
                </a:lnTo>
                <a:lnTo>
                  <a:pt x="932" y="0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2" name="Google Shape;292;p30"/>
          <p:cNvGrpSpPr/>
          <p:nvPr/>
        </p:nvGrpSpPr>
        <p:grpSpPr>
          <a:xfrm>
            <a:off x="-701637" y="1052399"/>
            <a:ext cx="5378208" cy="3499912"/>
            <a:chOff x="-7518406" y="491385"/>
            <a:chExt cx="4465096" cy="2905697"/>
          </a:xfrm>
        </p:grpSpPr>
        <p:sp>
          <p:nvSpPr>
            <p:cNvPr id="293" name="Google Shape;293;p30"/>
            <p:cNvSpPr/>
            <p:nvPr/>
          </p:nvSpPr>
          <p:spPr>
            <a:xfrm>
              <a:off x="-4448130" y="1197232"/>
              <a:ext cx="692142" cy="1737742"/>
            </a:xfrm>
            <a:custGeom>
              <a:avLst/>
              <a:gdLst/>
              <a:ahLst/>
              <a:cxnLst/>
              <a:rect l="l" t="t" r="r" b="b"/>
              <a:pathLst>
                <a:path w="35604" h="89390" extrusionOk="0">
                  <a:moveTo>
                    <a:pt x="0" y="1"/>
                  </a:moveTo>
                  <a:lnTo>
                    <a:pt x="55" y="163"/>
                  </a:lnTo>
                  <a:lnTo>
                    <a:pt x="489" y="489"/>
                  </a:lnTo>
                  <a:lnTo>
                    <a:pt x="923" y="815"/>
                  </a:lnTo>
                  <a:lnTo>
                    <a:pt x="1303" y="1195"/>
                  </a:lnTo>
                  <a:lnTo>
                    <a:pt x="1574" y="1574"/>
                  </a:lnTo>
                  <a:lnTo>
                    <a:pt x="1846" y="1954"/>
                  </a:lnTo>
                  <a:lnTo>
                    <a:pt x="2063" y="2389"/>
                  </a:lnTo>
                  <a:lnTo>
                    <a:pt x="2280" y="2823"/>
                  </a:lnTo>
                  <a:lnTo>
                    <a:pt x="2443" y="3311"/>
                  </a:lnTo>
                  <a:lnTo>
                    <a:pt x="2280" y="2769"/>
                  </a:lnTo>
                  <a:lnTo>
                    <a:pt x="2063" y="2280"/>
                  </a:lnTo>
                  <a:lnTo>
                    <a:pt x="1846" y="1846"/>
                  </a:lnTo>
                  <a:lnTo>
                    <a:pt x="1520" y="1412"/>
                  </a:lnTo>
                  <a:lnTo>
                    <a:pt x="1194" y="977"/>
                  </a:lnTo>
                  <a:lnTo>
                    <a:pt x="869" y="652"/>
                  </a:lnTo>
                  <a:lnTo>
                    <a:pt x="435" y="326"/>
                  </a:lnTo>
                  <a:lnTo>
                    <a:pt x="0" y="1"/>
                  </a:lnTo>
                  <a:close/>
                  <a:moveTo>
                    <a:pt x="1791" y="7219"/>
                  </a:moveTo>
                  <a:lnTo>
                    <a:pt x="2029" y="7361"/>
                  </a:lnTo>
                  <a:lnTo>
                    <a:pt x="1846" y="7219"/>
                  </a:lnTo>
                  <a:close/>
                  <a:moveTo>
                    <a:pt x="2029" y="7361"/>
                  </a:moveTo>
                  <a:lnTo>
                    <a:pt x="2334" y="7599"/>
                  </a:lnTo>
                  <a:lnTo>
                    <a:pt x="2768" y="7924"/>
                  </a:lnTo>
                  <a:lnTo>
                    <a:pt x="2334" y="7545"/>
                  </a:lnTo>
                  <a:lnTo>
                    <a:pt x="2029" y="7361"/>
                  </a:lnTo>
                  <a:close/>
                  <a:moveTo>
                    <a:pt x="2779" y="7935"/>
                  </a:moveTo>
                  <a:lnTo>
                    <a:pt x="3148" y="8304"/>
                  </a:lnTo>
                  <a:lnTo>
                    <a:pt x="3528" y="8793"/>
                  </a:lnTo>
                  <a:lnTo>
                    <a:pt x="3203" y="8359"/>
                  </a:lnTo>
                  <a:lnTo>
                    <a:pt x="2779" y="7935"/>
                  </a:lnTo>
                  <a:close/>
                  <a:moveTo>
                    <a:pt x="3637" y="14329"/>
                  </a:moveTo>
                  <a:lnTo>
                    <a:pt x="3637" y="14437"/>
                  </a:lnTo>
                  <a:lnTo>
                    <a:pt x="4071" y="14709"/>
                  </a:lnTo>
                  <a:lnTo>
                    <a:pt x="4451" y="15034"/>
                  </a:lnTo>
                  <a:lnTo>
                    <a:pt x="4831" y="15360"/>
                  </a:lnTo>
                  <a:lnTo>
                    <a:pt x="5156" y="15686"/>
                  </a:lnTo>
                  <a:lnTo>
                    <a:pt x="5374" y="16066"/>
                  </a:lnTo>
                  <a:lnTo>
                    <a:pt x="5645" y="16445"/>
                  </a:lnTo>
                  <a:lnTo>
                    <a:pt x="5808" y="16825"/>
                  </a:lnTo>
                  <a:lnTo>
                    <a:pt x="5971" y="17260"/>
                  </a:lnTo>
                  <a:lnTo>
                    <a:pt x="5808" y="16771"/>
                  </a:lnTo>
                  <a:lnTo>
                    <a:pt x="5591" y="16283"/>
                  </a:lnTo>
                  <a:lnTo>
                    <a:pt x="5374" y="15903"/>
                  </a:lnTo>
                  <a:lnTo>
                    <a:pt x="5048" y="15523"/>
                  </a:lnTo>
                  <a:lnTo>
                    <a:pt x="4777" y="15143"/>
                  </a:lnTo>
                  <a:lnTo>
                    <a:pt x="4397" y="14872"/>
                  </a:lnTo>
                  <a:lnTo>
                    <a:pt x="4017" y="14546"/>
                  </a:lnTo>
                  <a:lnTo>
                    <a:pt x="3637" y="14329"/>
                  </a:lnTo>
                  <a:close/>
                  <a:moveTo>
                    <a:pt x="14817" y="52320"/>
                  </a:moveTo>
                  <a:lnTo>
                    <a:pt x="14871" y="52374"/>
                  </a:lnTo>
                  <a:lnTo>
                    <a:pt x="14857" y="52320"/>
                  </a:lnTo>
                  <a:close/>
                  <a:moveTo>
                    <a:pt x="1846" y="869"/>
                  </a:moveTo>
                  <a:lnTo>
                    <a:pt x="2443" y="3311"/>
                  </a:lnTo>
                  <a:lnTo>
                    <a:pt x="2443" y="3311"/>
                  </a:lnTo>
                  <a:lnTo>
                    <a:pt x="4071" y="9878"/>
                  </a:lnTo>
                  <a:lnTo>
                    <a:pt x="4180" y="10258"/>
                  </a:lnTo>
                  <a:lnTo>
                    <a:pt x="5971" y="17260"/>
                  </a:lnTo>
                  <a:lnTo>
                    <a:pt x="7762" y="24207"/>
                  </a:lnTo>
                  <a:lnTo>
                    <a:pt x="7653" y="23881"/>
                  </a:lnTo>
                  <a:lnTo>
                    <a:pt x="7490" y="23501"/>
                  </a:lnTo>
                  <a:lnTo>
                    <a:pt x="7327" y="23121"/>
                  </a:lnTo>
                  <a:lnTo>
                    <a:pt x="7056" y="22795"/>
                  </a:lnTo>
                  <a:lnTo>
                    <a:pt x="6730" y="22416"/>
                  </a:lnTo>
                  <a:lnTo>
                    <a:pt x="6350" y="22090"/>
                  </a:lnTo>
                  <a:lnTo>
                    <a:pt x="5916" y="21764"/>
                  </a:lnTo>
                  <a:lnTo>
                    <a:pt x="5428" y="21439"/>
                  </a:lnTo>
                  <a:lnTo>
                    <a:pt x="5428" y="21601"/>
                  </a:lnTo>
                  <a:lnTo>
                    <a:pt x="5916" y="21873"/>
                  </a:lnTo>
                  <a:lnTo>
                    <a:pt x="6296" y="22198"/>
                  </a:lnTo>
                  <a:lnTo>
                    <a:pt x="6676" y="22524"/>
                  </a:lnTo>
                  <a:lnTo>
                    <a:pt x="6947" y="22850"/>
                  </a:lnTo>
                  <a:lnTo>
                    <a:pt x="7219" y="23175"/>
                  </a:lnTo>
                  <a:lnTo>
                    <a:pt x="7436" y="23555"/>
                  </a:lnTo>
                  <a:lnTo>
                    <a:pt x="7599" y="23881"/>
                  </a:lnTo>
                  <a:lnTo>
                    <a:pt x="7762" y="24261"/>
                  </a:lnTo>
                  <a:lnTo>
                    <a:pt x="9464" y="31072"/>
                  </a:lnTo>
                  <a:lnTo>
                    <a:pt x="9227" y="30502"/>
                  </a:lnTo>
                  <a:lnTo>
                    <a:pt x="8847" y="29905"/>
                  </a:lnTo>
                  <a:lnTo>
                    <a:pt x="8359" y="29363"/>
                  </a:lnTo>
                  <a:lnTo>
                    <a:pt x="8359" y="29363"/>
                  </a:lnTo>
                  <a:lnTo>
                    <a:pt x="8793" y="29905"/>
                  </a:lnTo>
                  <a:lnTo>
                    <a:pt x="9173" y="30502"/>
                  </a:lnTo>
                  <a:lnTo>
                    <a:pt x="9471" y="31099"/>
                  </a:lnTo>
                  <a:lnTo>
                    <a:pt x="9498" y="31208"/>
                  </a:lnTo>
                  <a:lnTo>
                    <a:pt x="11235" y="38046"/>
                  </a:lnTo>
                  <a:lnTo>
                    <a:pt x="11289" y="38209"/>
                  </a:lnTo>
                  <a:lnTo>
                    <a:pt x="13026" y="45156"/>
                  </a:lnTo>
                  <a:lnTo>
                    <a:pt x="13026" y="45210"/>
                  </a:lnTo>
                  <a:lnTo>
                    <a:pt x="14857" y="52320"/>
                  </a:lnTo>
                  <a:lnTo>
                    <a:pt x="14871" y="52320"/>
                  </a:lnTo>
                  <a:lnTo>
                    <a:pt x="16662" y="59430"/>
                  </a:lnTo>
                  <a:lnTo>
                    <a:pt x="16717" y="59593"/>
                  </a:lnTo>
                  <a:lnTo>
                    <a:pt x="18453" y="66594"/>
                  </a:lnTo>
                  <a:lnTo>
                    <a:pt x="18508" y="66757"/>
                  </a:lnTo>
                  <a:lnTo>
                    <a:pt x="20279" y="73734"/>
                  </a:lnTo>
                  <a:lnTo>
                    <a:pt x="20027" y="73433"/>
                  </a:lnTo>
                  <a:lnTo>
                    <a:pt x="19756" y="73161"/>
                  </a:lnTo>
                  <a:lnTo>
                    <a:pt x="19647" y="73107"/>
                  </a:lnTo>
                  <a:lnTo>
                    <a:pt x="19376" y="72944"/>
                  </a:lnTo>
                  <a:lnTo>
                    <a:pt x="19050" y="72781"/>
                  </a:lnTo>
                  <a:lnTo>
                    <a:pt x="19593" y="73107"/>
                  </a:lnTo>
                  <a:lnTo>
                    <a:pt x="19647" y="73161"/>
                  </a:lnTo>
                  <a:lnTo>
                    <a:pt x="19973" y="73433"/>
                  </a:lnTo>
                  <a:lnTo>
                    <a:pt x="20190" y="73758"/>
                  </a:lnTo>
                  <a:lnTo>
                    <a:pt x="20190" y="73813"/>
                  </a:lnTo>
                  <a:lnTo>
                    <a:pt x="20244" y="73867"/>
                  </a:lnTo>
                  <a:lnTo>
                    <a:pt x="20299" y="73921"/>
                  </a:lnTo>
                  <a:lnTo>
                    <a:pt x="20299" y="73975"/>
                  </a:lnTo>
                  <a:lnTo>
                    <a:pt x="22144" y="81139"/>
                  </a:lnTo>
                  <a:lnTo>
                    <a:pt x="22036" y="80922"/>
                  </a:lnTo>
                  <a:lnTo>
                    <a:pt x="21873" y="80705"/>
                  </a:lnTo>
                  <a:lnTo>
                    <a:pt x="21710" y="80488"/>
                  </a:lnTo>
                  <a:lnTo>
                    <a:pt x="21438" y="80325"/>
                  </a:lnTo>
                  <a:lnTo>
                    <a:pt x="21167" y="80217"/>
                  </a:lnTo>
                  <a:lnTo>
                    <a:pt x="20896" y="80054"/>
                  </a:lnTo>
                  <a:lnTo>
                    <a:pt x="20190" y="79891"/>
                  </a:lnTo>
                  <a:lnTo>
                    <a:pt x="21873" y="86567"/>
                  </a:lnTo>
                  <a:lnTo>
                    <a:pt x="21981" y="86730"/>
                  </a:lnTo>
                  <a:lnTo>
                    <a:pt x="22307" y="87055"/>
                  </a:lnTo>
                  <a:lnTo>
                    <a:pt x="22850" y="87489"/>
                  </a:lnTo>
                  <a:lnTo>
                    <a:pt x="23175" y="87761"/>
                  </a:lnTo>
                  <a:lnTo>
                    <a:pt x="23609" y="88032"/>
                  </a:lnTo>
                  <a:lnTo>
                    <a:pt x="24098" y="88249"/>
                  </a:lnTo>
                  <a:lnTo>
                    <a:pt x="24695" y="88521"/>
                  </a:lnTo>
                  <a:lnTo>
                    <a:pt x="25346" y="88738"/>
                  </a:lnTo>
                  <a:lnTo>
                    <a:pt x="26106" y="88955"/>
                  </a:lnTo>
                  <a:lnTo>
                    <a:pt x="26920" y="89172"/>
                  </a:lnTo>
                  <a:lnTo>
                    <a:pt x="27843" y="89280"/>
                  </a:lnTo>
                  <a:lnTo>
                    <a:pt x="28874" y="89389"/>
                  </a:lnTo>
                  <a:lnTo>
                    <a:pt x="31262" y="89389"/>
                  </a:lnTo>
                  <a:lnTo>
                    <a:pt x="32565" y="89280"/>
                  </a:lnTo>
                  <a:lnTo>
                    <a:pt x="34030" y="89063"/>
                  </a:lnTo>
                  <a:lnTo>
                    <a:pt x="35604" y="88792"/>
                  </a:lnTo>
                  <a:lnTo>
                    <a:pt x="33379" y="82116"/>
                  </a:lnTo>
                  <a:lnTo>
                    <a:pt x="31208" y="75658"/>
                  </a:lnTo>
                  <a:lnTo>
                    <a:pt x="29091" y="69199"/>
                  </a:lnTo>
                  <a:lnTo>
                    <a:pt x="26866" y="62524"/>
                  </a:lnTo>
                  <a:lnTo>
                    <a:pt x="24695" y="56065"/>
                  </a:lnTo>
                  <a:lnTo>
                    <a:pt x="24695" y="56011"/>
                  </a:lnTo>
                  <a:lnTo>
                    <a:pt x="22524" y="49389"/>
                  </a:lnTo>
                  <a:lnTo>
                    <a:pt x="20407" y="42985"/>
                  </a:lnTo>
                  <a:lnTo>
                    <a:pt x="18182" y="36364"/>
                  </a:lnTo>
                  <a:lnTo>
                    <a:pt x="18182" y="36310"/>
                  </a:lnTo>
                  <a:lnTo>
                    <a:pt x="16065" y="30014"/>
                  </a:lnTo>
                  <a:lnTo>
                    <a:pt x="13840" y="23338"/>
                  </a:lnTo>
                  <a:lnTo>
                    <a:pt x="13840" y="23284"/>
                  </a:lnTo>
                  <a:lnTo>
                    <a:pt x="11615" y="16608"/>
                  </a:lnTo>
                  <a:lnTo>
                    <a:pt x="9498" y="10095"/>
                  </a:lnTo>
                  <a:lnTo>
                    <a:pt x="9498" y="10041"/>
                  </a:lnTo>
                  <a:lnTo>
                    <a:pt x="7273" y="3311"/>
                  </a:lnTo>
                  <a:lnTo>
                    <a:pt x="6350" y="3148"/>
                  </a:lnTo>
                  <a:lnTo>
                    <a:pt x="5536" y="2877"/>
                  </a:lnTo>
                  <a:lnTo>
                    <a:pt x="4722" y="2606"/>
                  </a:lnTo>
                  <a:lnTo>
                    <a:pt x="4071" y="2280"/>
                  </a:lnTo>
                  <a:lnTo>
                    <a:pt x="3420" y="1954"/>
                  </a:lnTo>
                  <a:lnTo>
                    <a:pt x="2823" y="1629"/>
                  </a:lnTo>
                  <a:lnTo>
                    <a:pt x="2280" y="1249"/>
                  </a:lnTo>
                  <a:lnTo>
                    <a:pt x="1846" y="86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-4117884" y="2464389"/>
              <a:ext cx="3169" cy="2119"/>
            </a:xfrm>
            <a:custGeom>
              <a:avLst/>
              <a:gdLst/>
              <a:ahLst/>
              <a:cxnLst/>
              <a:rect l="l" t="t" r="r" b="b"/>
              <a:pathLst>
                <a:path w="163" h="1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-4296207" y="1759592"/>
              <a:ext cx="32737" cy="43273"/>
            </a:xfrm>
            <a:custGeom>
              <a:avLst/>
              <a:gdLst/>
              <a:ahLst/>
              <a:cxnLst/>
              <a:rect l="l" t="t" r="r" b="b"/>
              <a:pathLst>
                <a:path w="1684" h="22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44" y="435"/>
                  </a:lnTo>
                  <a:lnTo>
                    <a:pt x="978" y="977"/>
                  </a:lnTo>
                  <a:lnTo>
                    <a:pt x="1358" y="1574"/>
                  </a:lnTo>
                  <a:lnTo>
                    <a:pt x="1683" y="2226"/>
                  </a:lnTo>
                  <a:lnTo>
                    <a:pt x="1683" y="2226"/>
                  </a:lnTo>
                  <a:lnTo>
                    <a:pt x="1412" y="1574"/>
                  </a:lnTo>
                  <a:lnTo>
                    <a:pt x="1032" y="977"/>
                  </a:lnTo>
                  <a:lnTo>
                    <a:pt x="544" y="43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-4413313" y="1337550"/>
              <a:ext cx="33787" cy="30618"/>
            </a:xfrm>
            <a:custGeom>
              <a:avLst/>
              <a:gdLst/>
              <a:ahLst/>
              <a:cxnLst/>
              <a:rect l="l" t="t" r="r" b="b"/>
              <a:pathLst>
                <a:path w="1738" h="1575" fill="none" extrusionOk="0">
                  <a:moveTo>
                    <a:pt x="0" y="1"/>
                  </a:moveTo>
                  <a:lnTo>
                    <a:pt x="55" y="1"/>
                  </a:lnTo>
                  <a:lnTo>
                    <a:pt x="55" y="1"/>
                  </a:lnTo>
                  <a:lnTo>
                    <a:pt x="543" y="381"/>
                  </a:lnTo>
                  <a:lnTo>
                    <a:pt x="977" y="706"/>
                  </a:lnTo>
                  <a:lnTo>
                    <a:pt x="1412" y="1141"/>
                  </a:lnTo>
                  <a:lnTo>
                    <a:pt x="1737" y="1575"/>
                  </a:lnTo>
                  <a:lnTo>
                    <a:pt x="1737" y="1575"/>
                  </a:lnTo>
                  <a:lnTo>
                    <a:pt x="1357" y="1086"/>
                  </a:lnTo>
                  <a:lnTo>
                    <a:pt x="977" y="706"/>
                  </a:lnTo>
                  <a:lnTo>
                    <a:pt x="543" y="3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-4448130" y="1197232"/>
              <a:ext cx="692142" cy="1737742"/>
            </a:xfrm>
            <a:custGeom>
              <a:avLst/>
              <a:gdLst/>
              <a:ahLst/>
              <a:cxnLst/>
              <a:rect l="l" t="t" r="r" b="b"/>
              <a:pathLst>
                <a:path w="35604" h="89390" fill="none" extrusionOk="0">
                  <a:moveTo>
                    <a:pt x="0" y="1"/>
                  </a:moveTo>
                  <a:lnTo>
                    <a:pt x="55" y="163"/>
                  </a:lnTo>
                  <a:lnTo>
                    <a:pt x="55" y="163"/>
                  </a:lnTo>
                  <a:lnTo>
                    <a:pt x="489" y="489"/>
                  </a:lnTo>
                  <a:lnTo>
                    <a:pt x="923" y="815"/>
                  </a:lnTo>
                  <a:lnTo>
                    <a:pt x="1303" y="1195"/>
                  </a:lnTo>
                  <a:lnTo>
                    <a:pt x="1574" y="1574"/>
                  </a:lnTo>
                  <a:lnTo>
                    <a:pt x="1846" y="1954"/>
                  </a:lnTo>
                  <a:lnTo>
                    <a:pt x="2063" y="2389"/>
                  </a:lnTo>
                  <a:lnTo>
                    <a:pt x="2280" y="2823"/>
                  </a:lnTo>
                  <a:lnTo>
                    <a:pt x="2443" y="3311"/>
                  </a:lnTo>
                  <a:lnTo>
                    <a:pt x="4071" y="9878"/>
                  </a:lnTo>
                  <a:lnTo>
                    <a:pt x="4071" y="9878"/>
                  </a:lnTo>
                  <a:lnTo>
                    <a:pt x="4180" y="10258"/>
                  </a:lnTo>
                  <a:lnTo>
                    <a:pt x="5971" y="17260"/>
                  </a:lnTo>
                  <a:lnTo>
                    <a:pt x="5971" y="17260"/>
                  </a:lnTo>
                  <a:lnTo>
                    <a:pt x="5808" y="16771"/>
                  </a:lnTo>
                  <a:lnTo>
                    <a:pt x="5591" y="16283"/>
                  </a:lnTo>
                  <a:lnTo>
                    <a:pt x="5374" y="15903"/>
                  </a:lnTo>
                  <a:lnTo>
                    <a:pt x="5048" y="15523"/>
                  </a:lnTo>
                  <a:lnTo>
                    <a:pt x="4777" y="15143"/>
                  </a:lnTo>
                  <a:lnTo>
                    <a:pt x="4397" y="14872"/>
                  </a:lnTo>
                  <a:lnTo>
                    <a:pt x="4017" y="14546"/>
                  </a:lnTo>
                  <a:lnTo>
                    <a:pt x="3637" y="14329"/>
                  </a:lnTo>
                  <a:lnTo>
                    <a:pt x="3637" y="14437"/>
                  </a:lnTo>
                  <a:lnTo>
                    <a:pt x="3637" y="14437"/>
                  </a:lnTo>
                  <a:lnTo>
                    <a:pt x="4071" y="14709"/>
                  </a:lnTo>
                  <a:lnTo>
                    <a:pt x="4451" y="15034"/>
                  </a:lnTo>
                  <a:lnTo>
                    <a:pt x="4831" y="15360"/>
                  </a:lnTo>
                  <a:lnTo>
                    <a:pt x="5156" y="15686"/>
                  </a:lnTo>
                  <a:lnTo>
                    <a:pt x="5374" y="16066"/>
                  </a:lnTo>
                  <a:lnTo>
                    <a:pt x="5645" y="16445"/>
                  </a:lnTo>
                  <a:lnTo>
                    <a:pt x="5808" y="16825"/>
                  </a:lnTo>
                  <a:lnTo>
                    <a:pt x="5971" y="17260"/>
                  </a:lnTo>
                  <a:lnTo>
                    <a:pt x="7762" y="24207"/>
                  </a:lnTo>
                  <a:lnTo>
                    <a:pt x="7762" y="24207"/>
                  </a:lnTo>
                  <a:lnTo>
                    <a:pt x="7653" y="23881"/>
                  </a:lnTo>
                  <a:lnTo>
                    <a:pt x="7490" y="23501"/>
                  </a:lnTo>
                  <a:lnTo>
                    <a:pt x="7327" y="23121"/>
                  </a:lnTo>
                  <a:lnTo>
                    <a:pt x="7056" y="22795"/>
                  </a:lnTo>
                  <a:lnTo>
                    <a:pt x="6730" y="22416"/>
                  </a:lnTo>
                  <a:lnTo>
                    <a:pt x="6350" y="22090"/>
                  </a:lnTo>
                  <a:lnTo>
                    <a:pt x="5916" y="21764"/>
                  </a:lnTo>
                  <a:lnTo>
                    <a:pt x="5428" y="21439"/>
                  </a:lnTo>
                  <a:lnTo>
                    <a:pt x="5428" y="21601"/>
                  </a:lnTo>
                  <a:lnTo>
                    <a:pt x="5428" y="21601"/>
                  </a:lnTo>
                  <a:lnTo>
                    <a:pt x="5916" y="21873"/>
                  </a:lnTo>
                  <a:lnTo>
                    <a:pt x="6296" y="22198"/>
                  </a:lnTo>
                  <a:lnTo>
                    <a:pt x="6676" y="22524"/>
                  </a:lnTo>
                  <a:lnTo>
                    <a:pt x="6947" y="22850"/>
                  </a:lnTo>
                  <a:lnTo>
                    <a:pt x="7219" y="23175"/>
                  </a:lnTo>
                  <a:lnTo>
                    <a:pt x="7436" y="23555"/>
                  </a:lnTo>
                  <a:lnTo>
                    <a:pt x="7599" y="23881"/>
                  </a:lnTo>
                  <a:lnTo>
                    <a:pt x="7762" y="24261"/>
                  </a:lnTo>
                  <a:lnTo>
                    <a:pt x="9498" y="31208"/>
                  </a:lnTo>
                  <a:lnTo>
                    <a:pt x="9498" y="31208"/>
                  </a:lnTo>
                  <a:lnTo>
                    <a:pt x="9498" y="31208"/>
                  </a:lnTo>
                  <a:lnTo>
                    <a:pt x="11235" y="38046"/>
                  </a:lnTo>
                  <a:lnTo>
                    <a:pt x="11235" y="38046"/>
                  </a:lnTo>
                  <a:lnTo>
                    <a:pt x="11289" y="38209"/>
                  </a:lnTo>
                  <a:lnTo>
                    <a:pt x="13026" y="45156"/>
                  </a:lnTo>
                  <a:lnTo>
                    <a:pt x="13026" y="45156"/>
                  </a:lnTo>
                  <a:lnTo>
                    <a:pt x="13026" y="45102"/>
                  </a:lnTo>
                  <a:lnTo>
                    <a:pt x="13026" y="45102"/>
                  </a:lnTo>
                  <a:lnTo>
                    <a:pt x="13026" y="45210"/>
                  </a:lnTo>
                  <a:lnTo>
                    <a:pt x="14871" y="52374"/>
                  </a:lnTo>
                  <a:lnTo>
                    <a:pt x="14871" y="52374"/>
                  </a:lnTo>
                  <a:lnTo>
                    <a:pt x="14817" y="52320"/>
                  </a:lnTo>
                  <a:lnTo>
                    <a:pt x="14817" y="52320"/>
                  </a:lnTo>
                  <a:lnTo>
                    <a:pt x="14871" y="52320"/>
                  </a:lnTo>
                  <a:lnTo>
                    <a:pt x="16662" y="59430"/>
                  </a:lnTo>
                  <a:lnTo>
                    <a:pt x="16662" y="59430"/>
                  </a:lnTo>
                  <a:lnTo>
                    <a:pt x="16717" y="59593"/>
                  </a:lnTo>
                  <a:lnTo>
                    <a:pt x="18453" y="66594"/>
                  </a:lnTo>
                  <a:lnTo>
                    <a:pt x="18453" y="66594"/>
                  </a:lnTo>
                  <a:lnTo>
                    <a:pt x="18508" y="66703"/>
                  </a:lnTo>
                  <a:lnTo>
                    <a:pt x="18508" y="66703"/>
                  </a:lnTo>
                  <a:lnTo>
                    <a:pt x="18508" y="66757"/>
                  </a:lnTo>
                  <a:lnTo>
                    <a:pt x="18453" y="66594"/>
                  </a:lnTo>
                  <a:lnTo>
                    <a:pt x="18453" y="66594"/>
                  </a:lnTo>
                  <a:lnTo>
                    <a:pt x="18291" y="66269"/>
                  </a:lnTo>
                  <a:lnTo>
                    <a:pt x="18019" y="65943"/>
                  </a:lnTo>
                  <a:lnTo>
                    <a:pt x="18019" y="65943"/>
                  </a:lnTo>
                  <a:lnTo>
                    <a:pt x="18291" y="66269"/>
                  </a:lnTo>
                  <a:lnTo>
                    <a:pt x="18508" y="66703"/>
                  </a:lnTo>
                  <a:lnTo>
                    <a:pt x="18508" y="66703"/>
                  </a:lnTo>
                  <a:lnTo>
                    <a:pt x="18508" y="66757"/>
                  </a:lnTo>
                  <a:lnTo>
                    <a:pt x="20299" y="73813"/>
                  </a:lnTo>
                  <a:lnTo>
                    <a:pt x="20299" y="73813"/>
                  </a:lnTo>
                  <a:lnTo>
                    <a:pt x="20299" y="73867"/>
                  </a:lnTo>
                  <a:lnTo>
                    <a:pt x="20353" y="73921"/>
                  </a:lnTo>
                  <a:lnTo>
                    <a:pt x="20353" y="73921"/>
                  </a:lnTo>
                  <a:lnTo>
                    <a:pt x="20299" y="73813"/>
                  </a:lnTo>
                  <a:lnTo>
                    <a:pt x="20299" y="73813"/>
                  </a:lnTo>
                  <a:lnTo>
                    <a:pt x="20299" y="73758"/>
                  </a:lnTo>
                  <a:lnTo>
                    <a:pt x="20299" y="73758"/>
                  </a:lnTo>
                  <a:lnTo>
                    <a:pt x="20299" y="73758"/>
                  </a:lnTo>
                  <a:lnTo>
                    <a:pt x="20027" y="73433"/>
                  </a:lnTo>
                  <a:lnTo>
                    <a:pt x="19756" y="73161"/>
                  </a:lnTo>
                  <a:lnTo>
                    <a:pt x="19756" y="73161"/>
                  </a:lnTo>
                  <a:lnTo>
                    <a:pt x="19647" y="73107"/>
                  </a:lnTo>
                  <a:lnTo>
                    <a:pt x="19647" y="73107"/>
                  </a:lnTo>
                  <a:lnTo>
                    <a:pt x="19376" y="72944"/>
                  </a:lnTo>
                  <a:lnTo>
                    <a:pt x="19050" y="72781"/>
                  </a:lnTo>
                  <a:lnTo>
                    <a:pt x="19050" y="72781"/>
                  </a:lnTo>
                  <a:lnTo>
                    <a:pt x="19593" y="73107"/>
                  </a:lnTo>
                  <a:lnTo>
                    <a:pt x="19593" y="73107"/>
                  </a:lnTo>
                  <a:lnTo>
                    <a:pt x="19647" y="73161"/>
                  </a:lnTo>
                  <a:lnTo>
                    <a:pt x="19647" y="73161"/>
                  </a:lnTo>
                  <a:lnTo>
                    <a:pt x="19973" y="73433"/>
                  </a:lnTo>
                  <a:lnTo>
                    <a:pt x="20190" y="73758"/>
                  </a:lnTo>
                  <a:lnTo>
                    <a:pt x="20190" y="73813"/>
                  </a:lnTo>
                  <a:lnTo>
                    <a:pt x="20244" y="73867"/>
                  </a:lnTo>
                  <a:lnTo>
                    <a:pt x="20299" y="73921"/>
                  </a:lnTo>
                  <a:lnTo>
                    <a:pt x="20299" y="73975"/>
                  </a:lnTo>
                  <a:lnTo>
                    <a:pt x="22144" y="81139"/>
                  </a:lnTo>
                  <a:lnTo>
                    <a:pt x="22144" y="81139"/>
                  </a:lnTo>
                  <a:lnTo>
                    <a:pt x="22036" y="80922"/>
                  </a:lnTo>
                  <a:lnTo>
                    <a:pt x="21873" y="80705"/>
                  </a:lnTo>
                  <a:lnTo>
                    <a:pt x="21710" y="80488"/>
                  </a:lnTo>
                  <a:lnTo>
                    <a:pt x="21438" y="80325"/>
                  </a:lnTo>
                  <a:lnTo>
                    <a:pt x="21167" y="80217"/>
                  </a:lnTo>
                  <a:lnTo>
                    <a:pt x="20896" y="80054"/>
                  </a:lnTo>
                  <a:lnTo>
                    <a:pt x="20190" y="79891"/>
                  </a:lnTo>
                  <a:lnTo>
                    <a:pt x="21873" y="86567"/>
                  </a:lnTo>
                  <a:lnTo>
                    <a:pt x="21873" y="86567"/>
                  </a:lnTo>
                  <a:lnTo>
                    <a:pt x="21981" y="86730"/>
                  </a:lnTo>
                  <a:lnTo>
                    <a:pt x="22307" y="87055"/>
                  </a:lnTo>
                  <a:lnTo>
                    <a:pt x="22850" y="87489"/>
                  </a:lnTo>
                  <a:lnTo>
                    <a:pt x="23175" y="87761"/>
                  </a:lnTo>
                  <a:lnTo>
                    <a:pt x="23609" y="88032"/>
                  </a:lnTo>
                  <a:lnTo>
                    <a:pt x="24098" y="88249"/>
                  </a:lnTo>
                  <a:lnTo>
                    <a:pt x="24695" y="88521"/>
                  </a:lnTo>
                  <a:lnTo>
                    <a:pt x="25346" y="88738"/>
                  </a:lnTo>
                  <a:lnTo>
                    <a:pt x="26106" y="88955"/>
                  </a:lnTo>
                  <a:lnTo>
                    <a:pt x="26920" y="89172"/>
                  </a:lnTo>
                  <a:lnTo>
                    <a:pt x="27843" y="89280"/>
                  </a:lnTo>
                  <a:lnTo>
                    <a:pt x="28874" y="89389"/>
                  </a:lnTo>
                  <a:lnTo>
                    <a:pt x="30014" y="89389"/>
                  </a:lnTo>
                  <a:lnTo>
                    <a:pt x="30014" y="89389"/>
                  </a:lnTo>
                  <a:lnTo>
                    <a:pt x="31262" y="89389"/>
                  </a:lnTo>
                  <a:lnTo>
                    <a:pt x="32565" y="89280"/>
                  </a:lnTo>
                  <a:lnTo>
                    <a:pt x="34030" y="89063"/>
                  </a:lnTo>
                  <a:lnTo>
                    <a:pt x="35604" y="88792"/>
                  </a:lnTo>
                  <a:lnTo>
                    <a:pt x="33379" y="82116"/>
                  </a:lnTo>
                  <a:lnTo>
                    <a:pt x="31208" y="75658"/>
                  </a:lnTo>
                  <a:lnTo>
                    <a:pt x="31208" y="75658"/>
                  </a:lnTo>
                  <a:lnTo>
                    <a:pt x="29091" y="69199"/>
                  </a:lnTo>
                  <a:lnTo>
                    <a:pt x="26866" y="62524"/>
                  </a:lnTo>
                  <a:lnTo>
                    <a:pt x="24695" y="56065"/>
                  </a:lnTo>
                  <a:lnTo>
                    <a:pt x="24695" y="56011"/>
                  </a:lnTo>
                  <a:lnTo>
                    <a:pt x="22524" y="49389"/>
                  </a:lnTo>
                  <a:lnTo>
                    <a:pt x="20407" y="42985"/>
                  </a:lnTo>
                  <a:lnTo>
                    <a:pt x="20407" y="42985"/>
                  </a:lnTo>
                  <a:lnTo>
                    <a:pt x="18182" y="36364"/>
                  </a:lnTo>
                  <a:lnTo>
                    <a:pt x="18182" y="36310"/>
                  </a:lnTo>
                  <a:lnTo>
                    <a:pt x="16065" y="30014"/>
                  </a:lnTo>
                  <a:lnTo>
                    <a:pt x="16065" y="30014"/>
                  </a:lnTo>
                  <a:lnTo>
                    <a:pt x="13840" y="23338"/>
                  </a:lnTo>
                  <a:lnTo>
                    <a:pt x="13840" y="23284"/>
                  </a:lnTo>
                  <a:lnTo>
                    <a:pt x="11615" y="16608"/>
                  </a:lnTo>
                  <a:lnTo>
                    <a:pt x="11615" y="16608"/>
                  </a:lnTo>
                  <a:lnTo>
                    <a:pt x="9498" y="10095"/>
                  </a:lnTo>
                  <a:lnTo>
                    <a:pt x="9498" y="10041"/>
                  </a:lnTo>
                  <a:lnTo>
                    <a:pt x="7273" y="3311"/>
                  </a:lnTo>
                  <a:lnTo>
                    <a:pt x="7273" y="3311"/>
                  </a:lnTo>
                  <a:lnTo>
                    <a:pt x="6350" y="3148"/>
                  </a:lnTo>
                  <a:lnTo>
                    <a:pt x="5536" y="2877"/>
                  </a:lnTo>
                  <a:lnTo>
                    <a:pt x="4722" y="2606"/>
                  </a:lnTo>
                  <a:lnTo>
                    <a:pt x="4071" y="2280"/>
                  </a:lnTo>
                  <a:lnTo>
                    <a:pt x="3420" y="1954"/>
                  </a:lnTo>
                  <a:lnTo>
                    <a:pt x="2823" y="1629"/>
                  </a:lnTo>
                  <a:lnTo>
                    <a:pt x="2280" y="1249"/>
                  </a:lnTo>
                  <a:lnTo>
                    <a:pt x="1846" y="869"/>
                  </a:lnTo>
                  <a:lnTo>
                    <a:pt x="2443" y="3311"/>
                  </a:lnTo>
                  <a:lnTo>
                    <a:pt x="2443" y="3311"/>
                  </a:lnTo>
                  <a:lnTo>
                    <a:pt x="2280" y="2769"/>
                  </a:lnTo>
                  <a:lnTo>
                    <a:pt x="2063" y="2280"/>
                  </a:lnTo>
                  <a:lnTo>
                    <a:pt x="1846" y="1846"/>
                  </a:lnTo>
                  <a:lnTo>
                    <a:pt x="1520" y="1412"/>
                  </a:lnTo>
                  <a:lnTo>
                    <a:pt x="1194" y="977"/>
                  </a:lnTo>
                  <a:lnTo>
                    <a:pt x="869" y="652"/>
                  </a:lnTo>
                  <a:lnTo>
                    <a:pt x="435" y="3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-5651972" y="894435"/>
              <a:ext cx="1216516" cy="386176"/>
            </a:xfrm>
            <a:custGeom>
              <a:avLst/>
              <a:gdLst/>
              <a:ahLst/>
              <a:cxnLst/>
              <a:rect l="l" t="t" r="r" b="b"/>
              <a:pathLst>
                <a:path w="62578" h="19865" extrusionOk="0">
                  <a:moveTo>
                    <a:pt x="51723" y="0"/>
                  </a:moveTo>
                  <a:lnTo>
                    <a:pt x="50692" y="54"/>
                  </a:lnTo>
                  <a:lnTo>
                    <a:pt x="49606" y="163"/>
                  </a:lnTo>
                  <a:lnTo>
                    <a:pt x="48521" y="271"/>
                  </a:lnTo>
                  <a:lnTo>
                    <a:pt x="46296" y="651"/>
                  </a:lnTo>
                  <a:lnTo>
                    <a:pt x="44071" y="1194"/>
                  </a:lnTo>
                  <a:lnTo>
                    <a:pt x="41845" y="1791"/>
                  </a:lnTo>
                  <a:lnTo>
                    <a:pt x="39620" y="2442"/>
                  </a:lnTo>
                  <a:lnTo>
                    <a:pt x="37503" y="3148"/>
                  </a:lnTo>
                  <a:lnTo>
                    <a:pt x="35495" y="3853"/>
                  </a:lnTo>
                  <a:lnTo>
                    <a:pt x="31913" y="5210"/>
                  </a:lnTo>
                  <a:lnTo>
                    <a:pt x="29634" y="6187"/>
                  </a:lnTo>
                  <a:lnTo>
                    <a:pt x="25075" y="8033"/>
                  </a:lnTo>
                  <a:lnTo>
                    <a:pt x="22741" y="8901"/>
                  </a:lnTo>
                  <a:lnTo>
                    <a:pt x="20407" y="9769"/>
                  </a:lnTo>
                  <a:lnTo>
                    <a:pt x="18074" y="10529"/>
                  </a:lnTo>
                  <a:lnTo>
                    <a:pt x="15794" y="11180"/>
                  </a:lnTo>
                  <a:lnTo>
                    <a:pt x="13569" y="11723"/>
                  </a:lnTo>
                  <a:lnTo>
                    <a:pt x="12483" y="11940"/>
                  </a:lnTo>
                  <a:lnTo>
                    <a:pt x="11452" y="12103"/>
                  </a:lnTo>
                  <a:lnTo>
                    <a:pt x="10421" y="12212"/>
                  </a:lnTo>
                  <a:lnTo>
                    <a:pt x="9444" y="12266"/>
                  </a:lnTo>
                  <a:lnTo>
                    <a:pt x="8467" y="12320"/>
                  </a:lnTo>
                  <a:lnTo>
                    <a:pt x="7544" y="12266"/>
                  </a:lnTo>
                  <a:lnTo>
                    <a:pt x="6622" y="12157"/>
                  </a:lnTo>
                  <a:lnTo>
                    <a:pt x="5753" y="11995"/>
                  </a:lnTo>
                  <a:lnTo>
                    <a:pt x="4939" y="11723"/>
                  </a:lnTo>
                  <a:lnTo>
                    <a:pt x="4179" y="11452"/>
                  </a:lnTo>
                  <a:lnTo>
                    <a:pt x="3474" y="11072"/>
                  </a:lnTo>
                  <a:lnTo>
                    <a:pt x="2823" y="10583"/>
                  </a:lnTo>
                  <a:lnTo>
                    <a:pt x="2171" y="10041"/>
                  </a:lnTo>
                  <a:lnTo>
                    <a:pt x="1629" y="9444"/>
                  </a:lnTo>
                  <a:lnTo>
                    <a:pt x="1140" y="8738"/>
                  </a:lnTo>
                  <a:lnTo>
                    <a:pt x="652" y="7924"/>
                  </a:lnTo>
                  <a:lnTo>
                    <a:pt x="272" y="7056"/>
                  </a:lnTo>
                  <a:lnTo>
                    <a:pt x="0" y="6024"/>
                  </a:lnTo>
                  <a:lnTo>
                    <a:pt x="1954" y="13786"/>
                  </a:lnTo>
                  <a:lnTo>
                    <a:pt x="2117" y="14383"/>
                  </a:lnTo>
                  <a:lnTo>
                    <a:pt x="2388" y="14980"/>
                  </a:lnTo>
                  <a:lnTo>
                    <a:pt x="2606" y="15522"/>
                  </a:lnTo>
                  <a:lnTo>
                    <a:pt x="2877" y="16011"/>
                  </a:lnTo>
                  <a:lnTo>
                    <a:pt x="3203" y="16499"/>
                  </a:lnTo>
                  <a:lnTo>
                    <a:pt x="3474" y="16933"/>
                  </a:lnTo>
                  <a:lnTo>
                    <a:pt x="3854" y="17313"/>
                  </a:lnTo>
                  <a:lnTo>
                    <a:pt x="4179" y="17693"/>
                  </a:lnTo>
                  <a:lnTo>
                    <a:pt x="4559" y="18019"/>
                  </a:lnTo>
                  <a:lnTo>
                    <a:pt x="4994" y="18345"/>
                  </a:lnTo>
                  <a:lnTo>
                    <a:pt x="5374" y="18616"/>
                  </a:lnTo>
                  <a:lnTo>
                    <a:pt x="5862" y="18833"/>
                  </a:lnTo>
                  <a:lnTo>
                    <a:pt x="6296" y="19050"/>
                  </a:lnTo>
                  <a:lnTo>
                    <a:pt x="6785" y="19267"/>
                  </a:lnTo>
                  <a:lnTo>
                    <a:pt x="7762" y="19539"/>
                  </a:lnTo>
                  <a:lnTo>
                    <a:pt x="8738" y="19756"/>
                  </a:lnTo>
                  <a:lnTo>
                    <a:pt x="9715" y="19810"/>
                  </a:lnTo>
                  <a:lnTo>
                    <a:pt x="10801" y="19864"/>
                  </a:lnTo>
                  <a:lnTo>
                    <a:pt x="11886" y="19810"/>
                  </a:lnTo>
                  <a:lnTo>
                    <a:pt x="13026" y="19701"/>
                  </a:lnTo>
                  <a:lnTo>
                    <a:pt x="14220" y="19484"/>
                  </a:lnTo>
                  <a:lnTo>
                    <a:pt x="15468" y="19267"/>
                  </a:lnTo>
                  <a:lnTo>
                    <a:pt x="16662" y="18942"/>
                  </a:lnTo>
                  <a:lnTo>
                    <a:pt x="17965" y="18616"/>
                  </a:lnTo>
                  <a:lnTo>
                    <a:pt x="19213" y="18236"/>
                  </a:lnTo>
                  <a:lnTo>
                    <a:pt x="21873" y="17368"/>
                  </a:lnTo>
                  <a:lnTo>
                    <a:pt x="24532" y="16391"/>
                  </a:lnTo>
                  <a:lnTo>
                    <a:pt x="27246" y="15305"/>
                  </a:lnTo>
                  <a:lnTo>
                    <a:pt x="31479" y="13568"/>
                  </a:lnTo>
                  <a:lnTo>
                    <a:pt x="32673" y="13026"/>
                  </a:lnTo>
                  <a:lnTo>
                    <a:pt x="33759" y="12592"/>
                  </a:lnTo>
                  <a:lnTo>
                    <a:pt x="37449" y="11180"/>
                  </a:lnTo>
                  <a:lnTo>
                    <a:pt x="39512" y="10421"/>
                  </a:lnTo>
                  <a:lnTo>
                    <a:pt x="41628" y="9715"/>
                  </a:lnTo>
                  <a:lnTo>
                    <a:pt x="43853" y="9009"/>
                  </a:lnTo>
                  <a:lnTo>
                    <a:pt x="46133" y="8412"/>
                  </a:lnTo>
                  <a:lnTo>
                    <a:pt x="48358" y="7924"/>
                  </a:lnTo>
                  <a:lnTo>
                    <a:pt x="50583" y="7490"/>
                  </a:lnTo>
                  <a:lnTo>
                    <a:pt x="51669" y="7381"/>
                  </a:lnTo>
                  <a:lnTo>
                    <a:pt x="52700" y="7273"/>
                  </a:lnTo>
                  <a:lnTo>
                    <a:pt x="53731" y="7218"/>
                  </a:lnTo>
                  <a:lnTo>
                    <a:pt x="54708" y="7164"/>
                  </a:lnTo>
                  <a:lnTo>
                    <a:pt x="55685" y="7218"/>
                  </a:lnTo>
                  <a:lnTo>
                    <a:pt x="56608" y="7327"/>
                  </a:lnTo>
                  <a:lnTo>
                    <a:pt x="57476" y="7436"/>
                  </a:lnTo>
                  <a:lnTo>
                    <a:pt x="58290" y="7653"/>
                  </a:lnTo>
                  <a:lnTo>
                    <a:pt x="59050" y="7924"/>
                  </a:lnTo>
                  <a:lnTo>
                    <a:pt x="59810" y="8250"/>
                  </a:lnTo>
                  <a:lnTo>
                    <a:pt x="60407" y="8684"/>
                  </a:lnTo>
                  <a:lnTo>
                    <a:pt x="61004" y="9172"/>
                  </a:lnTo>
                  <a:lnTo>
                    <a:pt x="61547" y="9715"/>
                  </a:lnTo>
                  <a:lnTo>
                    <a:pt x="61981" y="10366"/>
                  </a:lnTo>
                  <a:lnTo>
                    <a:pt x="62306" y="11072"/>
                  </a:lnTo>
                  <a:lnTo>
                    <a:pt x="62578" y="11886"/>
                  </a:lnTo>
                  <a:lnTo>
                    <a:pt x="60787" y="4885"/>
                  </a:lnTo>
                  <a:lnTo>
                    <a:pt x="60515" y="4071"/>
                  </a:lnTo>
                  <a:lnTo>
                    <a:pt x="60135" y="3311"/>
                  </a:lnTo>
                  <a:lnTo>
                    <a:pt x="59647" y="2659"/>
                  </a:lnTo>
                  <a:lnTo>
                    <a:pt x="59159" y="2062"/>
                  </a:lnTo>
                  <a:lnTo>
                    <a:pt x="58562" y="1574"/>
                  </a:lnTo>
                  <a:lnTo>
                    <a:pt x="57856" y="1140"/>
                  </a:lnTo>
                  <a:lnTo>
                    <a:pt x="57150" y="814"/>
                  </a:lnTo>
                  <a:lnTo>
                    <a:pt x="56336" y="543"/>
                  </a:lnTo>
                  <a:lnTo>
                    <a:pt x="55522" y="326"/>
                  </a:lnTo>
                  <a:lnTo>
                    <a:pt x="54600" y="163"/>
                  </a:lnTo>
                  <a:lnTo>
                    <a:pt x="53677" y="54"/>
                  </a:lnTo>
                  <a:lnTo>
                    <a:pt x="52700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-5651972" y="894435"/>
              <a:ext cx="1216516" cy="386176"/>
            </a:xfrm>
            <a:custGeom>
              <a:avLst/>
              <a:gdLst/>
              <a:ahLst/>
              <a:cxnLst/>
              <a:rect l="l" t="t" r="r" b="b"/>
              <a:pathLst>
                <a:path w="62578" h="19865" fill="none" extrusionOk="0">
                  <a:moveTo>
                    <a:pt x="60787" y="4885"/>
                  </a:moveTo>
                  <a:lnTo>
                    <a:pt x="60787" y="4885"/>
                  </a:lnTo>
                  <a:lnTo>
                    <a:pt x="60515" y="4071"/>
                  </a:lnTo>
                  <a:lnTo>
                    <a:pt x="60135" y="3311"/>
                  </a:lnTo>
                  <a:lnTo>
                    <a:pt x="59647" y="2659"/>
                  </a:lnTo>
                  <a:lnTo>
                    <a:pt x="59159" y="2062"/>
                  </a:lnTo>
                  <a:lnTo>
                    <a:pt x="58562" y="1574"/>
                  </a:lnTo>
                  <a:lnTo>
                    <a:pt x="57856" y="1140"/>
                  </a:lnTo>
                  <a:lnTo>
                    <a:pt x="57150" y="814"/>
                  </a:lnTo>
                  <a:lnTo>
                    <a:pt x="56336" y="543"/>
                  </a:lnTo>
                  <a:lnTo>
                    <a:pt x="55522" y="326"/>
                  </a:lnTo>
                  <a:lnTo>
                    <a:pt x="54600" y="163"/>
                  </a:lnTo>
                  <a:lnTo>
                    <a:pt x="53677" y="54"/>
                  </a:lnTo>
                  <a:lnTo>
                    <a:pt x="52700" y="0"/>
                  </a:lnTo>
                  <a:lnTo>
                    <a:pt x="51723" y="0"/>
                  </a:lnTo>
                  <a:lnTo>
                    <a:pt x="50692" y="54"/>
                  </a:lnTo>
                  <a:lnTo>
                    <a:pt x="49606" y="163"/>
                  </a:lnTo>
                  <a:lnTo>
                    <a:pt x="48521" y="271"/>
                  </a:lnTo>
                  <a:lnTo>
                    <a:pt x="46296" y="651"/>
                  </a:lnTo>
                  <a:lnTo>
                    <a:pt x="44071" y="1194"/>
                  </a:lnTo>
                  <a:lnTo>
                    <a:pt x="41845" y="1791"/>
                  </a:lnTo>
                  <a:lnTo>
                    <a:pt x="39620" y="2442"/>
                  </a:lnTo>
                  <a:lnTo>
                    <a:pt x="37503" y="3148"/>
                  </a:lnTo>
                  <a:lnTo>
                    <a:pt x="35495" y="3853"/>
                  </a:lnTo>
                  <a:lnTo>
                    <a:pt x="31913" y="5210"/>
                  </a:lnTo>
                  <a:lnTo>
                    <a:pt x="31913" y="5210"/>
                  </a:lnTo>
                  <a:lnTo>
                    <a:pt x="29634" y="6187"/>
                  </a:lnTo>
                  <a:lnTo>
                    <a:pt x="29634" y="6187"/>
                  </a:lnTo>
                  <a:lnTo>
                    <a:pt x="25075" y="8033"/>
                  </a:lnTo>
                  <a:lnTo>
                    <a:pt x="22741" y="8901"/>
                  </a:lnTo>
                  <a:lnTo>
                    <a:pt x="20407" y="9769"/>
                  </a:lnTo>
                  <a:lnTo>
                    <a:pt x="18074" y="10529"/>
                  </a:lnTo>
                  <a:lnTo>
                    <a:pt x="15794" y="11180"/>
                  </a:lnTo>
                  <a:lnTo>
                    <a:pt x="13569" y="11723"/>
                  </a:lnTo>
                  <a:lnTo>
                    <a:pt x="12483" y="11940"/>
                  </a:lnTo>
                  <a:lnTo>
                    <a:pt x="11452" y="12103"/>
                  </a:lnTo>
                  <a:lnTo>
                    <a:pt x="10421" y="12212"/>
                  </a:lnTo>
                  <a:lnTo>
                    <a:pt x="9444" y="12266"/>
                  </a:lnTo>
                  <a:lnTo>
                    <a:pt x="8467" y="12320"/>
                  </a:lnTo>
                  <a:lnTo>
                    <a:pt x="7544" y="12266"/>
                  </a:lnTo>
                  <a:lnTo>
                    <a:pt x="6622" y="12157"/>
                  </a:lnTo>
                  <a:lnTo>
                    <a:pt x="5753" y="11995"/>
                  </a:lnTo>
                  <a:lnTo>
                    <a:pt x="4939" y="11723"/>
                  </a:lnTo>
                  <a:lnTo>
                    <a:pt x="4179" y="11452"/>
                  </a:lnTo>
                  <a:lnTo>
                    <a:pt x="3474" y="11072"/>
                  </a:lnTo>
                  <a:lnTo>
                    <a:pt x="2823" y="10583"/>
                  </a:lnTo>
                  <a:lnTo>
                    <a:pt x="2171" y="10041"/>
                  </a:lnTo>
                  <a:lnTo>
                    <a:pt x="1629" y="9444"/>
                  </a:lnTo>
                  <a:lnTo>
                    <a:pt x="1140" y="8738"/>
                  </a:lnTo>
                  <a:lnTo>
                    <a:pt x="652" y="7924"/>
                  </a:lnTo>
                  <a:lnTo>
                    <a:pt x="272" y="7056"/>
                  </a:lnTo>
                  <a:lnTo>
                    <a:pt x="0" y="6024"/>
                  </a:lnTo>
                  <a:lnTo>
                    <a:pt x="1954" y="13786"/>
                  </a:lnTo>
                  <a:lnTo>
                    <a:pt x="1954" y="13786"/>
                  </a:lnTo>
                  <a:lnTo>
                    <a:pt x="2117" y="14383"/>
                  </a:lnTo>
                  <a:lnTo>
                    <a:pt x="2388" y="14980"/>
                  </a:lnTo>
                  <a:lnTo>
                    <a:pt x="2606" y="15522"/>
                  </a:lnTo>
                  <a:lnTo>
                    <a:pt x="2877" y="16011"/>
                  </a:lnTo>
                  <a:lnTo>
                    <a:pt x="3203" y="16499"/>
                  </a:lnTo>
                  <a:lnTo>
                    <a:pt x="3474" y="16933"/>
                  </a:lnTo>
                  <a:lnTo>
                    <a:pt x="3854" y="17313"/>
                  </a:lnTo>
                  <a:lnTo>
                    <a:pt x="4179" y="17693"/>
                  </a:lnTo>
                  <a:lnTo>
                    <a:pt x="4559" y="18019"/>
                  </a:lnTo>
                  <a:lnTo>
                    <a:pt x="4994" y="18345"/>
                  </a:lnTo>
                  <a:lnTo>
                    <a:pt x="5374" y="18616"/>
                  </a:lnTo>
                  <a:lnTo>
                    <a:pt x="5862" y="18833"/>
                  </a:lnTo>
                  <a:lnTo>
                    <a:pt x="6296" y="19050"/>
                  </a:lnTo>
                  <a:lnTo>
                    <a:pt x="6785" y="19267"/>
                  </a:lnTo>
                  <a:lnTo>
                    <a:pt x="7762" y="19539"/>
                  </a:lnTo>
                  <a:lnTo>
                    <a:pt x="7762" y="19539"/>
                  </a:lnTo>
                  <a:lnTo>
                    <a:pt x="8738" y="19756"/>
                  </a:lnTo>
                  <a:lnTo>
                    <a:pt x="9715" y="19810"/>
                  </a:lnTo>
                  <a:lnTo>
                    <a:pt x="10801" y="19864"/>
                  </a:lnTo>
                  <a:lnTo>
                    <a:pt x="11886" y="19810"/>
                  </a:lnTo>
                  <a:lnTo>
                    <a:pt x="13026" y="19701"/>
                  </a:lnTo>
                  <a:lnTo>
                    <a:pt x="14220" y="19484"/>
                  </a:lnTo>
                  <a:lnTo>
                    <a:pt x="15468" y="19267"/>
                  </a:lnTo>
                  <a:lnTo>
                    <a:pt x="16662" y="18942"/>
                  </a:lnTo>
                  <a:lnTo>
                    <a:pt x="17965" y="18616"/>
                  </a:lnTo>
                  <a:lnTo>
                    <a:pt x="19213" y="18236"/>
                  </a:lnTo>
                  <a:lnTo>
                    <a:pt x="21873" y="17368"/>
                  </a:lnTo>
                  <a:lnTo>
                    <a:pt x="24532" y="16391"/>
                  </a:lnTo>
                  <a:lnTo>
                    <a:pt x="27246" y="15305"/>
                  </a:lnTo>
                  <a:lnTo>
                    <a:pt x="27246" y="15305"/>
                  </a:lnTo>
                  <a:lnTo>
                    <a:pt x="31479" y="13568"/>
                  </a:lnTo>
                  <a:lnTo>
                    <a:pt x="32673" y="13026"/>
                  </a:lnTo>
                  <a:lnTo>
                    <a:pt x="33759" y="12592"/>
                  </a:lnTo>
                  <a:lnTo>
                    <a:pt x="33759" y="12592"/>
                  </a:lnTo>
                  <a:lnTo>
                    <a:pt x="37449" y="11180"/>
                  </a:lnTo>
                  <a:lnTo>
                    <a:pt x="39512" y="10421"/>
                  </a:lnTo>
                  <a:lnTo>
                    <a:pt x="41628" y="9715"/>
                  </a:lnTo>
                  <a:lnTo>
                    <a:pt x="43853" y="9009"/>
                  </a:lnTo>
                  <a:lnTo>
                    <a:pt x="46133" y="8412"/>
                  </a:lnTo>
                  <a:lnTo>
                    <a:pt x="48358" y="7924"/>
                  </a:lnTo>
                  <a:lnTo>
                    <a:pt x="50583" y="7490"/>
                  </a:lnTo>
                  <a:lnTo>
                    <a:pt x="51669" y="7381"/>
                  </a:lnTo>
                  <a:lnTo>
                    <a:pt x="52700" y="7273"/>
                  </a:lnTo>
                  <a:lnTo>
                    <a:pt x="53731" y="7218"/>
                  </a:lnTo>
                  <a:lnTo>
                    <a:pt x="54708" y="7164"/>
                  </a:lnTo>
                  <a:lnTo>
                    <a:pt x="55685" y="7218"/>
                  </a:lnTo>
                  <a:lnTo>
                    <a:pt x="56608" y="7327"/>
                  </a:lnTo>
                  <a:lnTo>
                    <a:pt x="57476" y="7436"/>
                  </a:lnTo>
                  <a:lnTo>
                    <a:pt x="58290" y="7653"/>
                  </a:lnTo>
                  <a:lnTo>
                    <a:pt x="59050" y="7924"/>
                  </a:lnTo>
                  <a:lnTo>
                    <a:pt x="59810" y="8250"/>
                  </a:lnTo>
                  <a:lnTo>
                    <a:pt x="60407" y="8684"/>
                  </a:lnTo>
                  <a:lnTo>
                    <a:pt x="61004" y="9172"/>
                  </a:lnTo>
                  <a:lnTo>
                    <a:pt x="61547" y="9715"/>
                  </a:lnTo>
                  <a:lnTo>
                    <a:pt x="61981" y="10366"/>
                  </a:lnTo>
                  <a:lnTo>
                    <a:pt x="62306" y="11072"/>
                  </a:lnTo>
                  <a:lnTo>
                    <a:pt x="62578" y="11886"/>
                  </a:lnTo>
                  <a:lnTo>
                    <a:pt x="60787" y="4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-5613986" y="1035802"/>
              <a:ext cx="1213348" cy="389344"/>
            </a:xfrm>
            <a:custGeom>
              <a:avLst/>
              <a:gdLst/>
              <a:ahLst/>
              <a:cxnLst/>
              <a:rect l="l" t="t" r="r" b="b"/>
              <a:pathLst>
                <a:path w="62415" h="20028" extrusionOk="0">
                  <a:moveTo>
                    <a:pt x="0" y="6514"/>
                  </a:moveTo>
                  <a:lnTo>
                    <a:pt x="163" y="7165"/>
                  </a:lnTo>
                  <a:lnTo>
                    <a:pt x="166" y="7173"/>
                  </a:lnTo>
                  <a:lnTo>
                    <a:pt x="0" y="6514"/>
                  </a:lnTo>
                  <a:close/>
                  <a:moveTo>
                    <a:pt x="166" y="7173"/>
                  </a:moveTo>
                  <a:lnTo>
                    <a:pt x="166" y="7173"/>
                  </a:lnTo>
                  <a:lnTo>
                    <a:pt x="166" y="7173"/>
                  </a:lnTo>
                  <a:close/>
                  <a:moveTo>
                    <a:pt x="51072" y="1"/>
                  </a:moveTo>
                  <a:lnTo>
                    <a:pt x="50095" y="109"/>
                  </a:lnTo>
                  <a:lnTo>
                    <a:pt x="49064" y="218"/>
                  </a:lnTo>
                  <a:lnTo>
                    <a:pt x="48032" y="381"/>
                  </a:lnTo>
                  <a:lnTo>
                    <a:pt x="45753" y="815"/>
                  </a:lnTo>
                  <a:lnTo>
                    <a:pt x="43311" y="1412"/>
                  </a:lnTo>
                  <a:lnTo>
                    <a:pt x="40705" y="2172"/>
                  </a:lnTo>
                  <a:lnTo>
                    <a:pt x="37937" y="3040"/>
                  </a:lnTo>
                  <a:lnTo>
                    <a:pt x="34952" y="4126"/>
                  </a:lnTo>
                  <a:lnTo>
                    <a:pt x="31805" y="5320"/>
                  </a:lnTo>
                  <a:lnTo>
                    <a:pt x="30719" y="5754"/>
                  </a:lnTo>
                  <a:lnTo>
                    <a:pt x="29525" y="6296"/>
                  </a:lnTo>
                  <a:lnTo>
                    <a:pt x="25292" y="8033"/>
                  </a:lnTo>
                  <a:lnTo>
                    <a:pt x="22632" y="9064"/>
                  </a:lnTo>
                  <a:lnTo>
                    <a:pt x="19973" y="10041"/>
                  </a:lnTo>
                  <a:lnTo>
                    <a:pt x="17368" y="10910"/>
                  </a:lnTo>
                  <a:lnTo>
                    <a:pt x="16065" y="11290"/>
                  </a:lnTo>
                  <a:lnTo>
                    <a:pt x="14817" y="11615"/>
                  </a:lnTo>
                  <a:lnTo>
                    <a:pt x="13569" y="11941"/>
                  </a:lnTo>
                  <a:lnTo>
                    <a:pt x="12320" y="12158"/>
                  </a:lnTo>
                  <a:lnTo>
                    <a:pt x="11126" y="12375"/>
                  </a:lnTo>
                  <a:lnTo>
                    <a:pt x="9987" y="12484"/>
                  </a:lnTo>
                  <a:lnTo>
                    <a:pt x="8901" y="12538"/>
                  </a:lnTo>
                  <a:lnTo>
                    <a:pt x="7816" y="12538"/>
                  </a:lnTo>
                  <a:lnTo>
                    <a:pt x="6784" y="12429"/>
                  </a:lnTo>
                  <a:lnTo>
                    <a:pt x="5808" y="12267"/>
                  </a:lnTo>
                  <a:lnTo>
                    <a:pt x="4776" y="11995"/>
                  </a:lnTo>
                  <a:lnTo>
                    <a:pt x="4288" y="11832"/>
                  </a:lnTo>
                  <a:lnTo>
                    <a:pt x="3854" y="11615"/>
                  </a:lnTo>
                  <a:lnTo>
                    <a:pt x="3420" y="11344"/>
                  </a:lnTo>
                  <a:lnTo>
                    <a:pt x="2985" y="11073"/>
                  </a:lnTo>
                  <a:lnTo>
                    <a:pt x="2551" y="10801"/>
                  </a:lnTo>
                  <a:lnTo>
                    <a:pt x="2171" y="10476"/>
                  </a:lnTo>
                  <a:lnTo>
                    <a:pt x="1846" y="10096"/>
                  </a:lnTo>
                  <a:lnTo>
                    <a:pt x="1466" y="9661"/>
                  </a:lnTo>
                  <a:lnTo>
                    <a:pt x="1194" y="9227"/>
                  </a:lnTo>
                  <a:lnTo>
                    <a:pt x="869" y="8793"/>
                  </a:lnTo>
                  <a:lnTo>
                    <a:pt x="597" y="8250"/>
                  </a:lnTo>
                  <a:lnTo>
                    <a:pt x="380" y="7708"/>
                  </a:lnTo>
                  <a:lnTo>
                    <a:pt x="166" y="7173"/>
                  </a:lnTo>
                  <a:lnTo>
                    <a:pt x="1954" y="14275"/>
                  </a:lnTo>
                  <a:lnTo>
                    <a:pt x="2334" y="15360"/>
                  </a:lnTo>
                  <a:lnTo>
                    <a:pt x="2823" y="16283"/>
                  </a:lnTo>
                  <a:lnTo>
                    <a:pt x="3365" y="17097"/>
                  </a:lnTo>
                  <a:lnTo>
                    <a:pt x="3962" y="17802"/>
                  </a:lnTo>
                  <a:lnTo>
                    <a:pt x="4668" y="18454"/>
                  </a:lnTo>
                  <a:lnTo>
                    <a:pt x="5428" y="18942"/>
                  </a:lnTo>
                  <a:lnTo>
                    <a:pt x="6242" y="19322"/>
                  </a:lnTo>
                  <a:lnTo>
                    <a:pt x="7164" y="19648"/>
                  </a:lnTo>
                  <a:lnTo>
                    <a:pt x="8087" y="19865"/>
                  </a:lnTo>
                  <a:lnTo>
                    <a:pt x="9064" y="19973"/>
                  </a:lnTo>
                  <a:lnTo>
                    <a:pt x="10149" y="20028"/>
                  </a:lnTo>
                  <a:lnTo>
                    <a:pt x="11235" y="20028"/>
                  </a:lnTo>
                  <a:lnTo>
                    <a:pt x="12320" y="19919"/>
                  </a:lnTo>
                  <a:lnTo>
                    <a:pt x="13514" y="19756"/>
                  </a:lnTo>
                  <a:lnTo>
                    <a:pt x="14708" y="19539"/>
                  </a:lnTo>
                  <a:lnTo>
                    <a:pt x="15902" y="19268"/>
                  </a:lnTo>
                  <a:lnTo>
                    <a:pt x="16771" y="19051"/>
                  </a:lnTo>
                  <a:lnTo>
                    <a:pt x="19213" y="18345"/>
                  </a:lnTo>
                  <a:lnTo>
                    <a:pt x="21655" y="17531"/>
                  </a:lnTo>
                  <a:lnTo>
                    <a:pt x="24043" y="16663"/>
                  </a:lnTo>
                  <a:lnTo>
                    <a:pt x="26377" y="15740"/>
                  </a:lnTo>
                  <a:lnTo>
                    <a:pt x="26486" y="15686"/>
                  </a:lnTo>
                  <a:lnTo>
                    <a:pt x="27191" y="15414"/>
                  </a:lnTo>
                  <a:lnTo>
                    <a:pt x="27246" y="15414"/>
                  </a:lnTo>
                  <a:lnTo>
                    <a:pt x="27951" y="15089"/>
                  </a:lnTo>
                  <a:lnTo>
                    <a:pt x="28385" y="14926"/>
                  </a:lnTo>
                  <a:lnTo>
                    <a:pt x="29851" y="14329"/>
                  </a:lnTo>
                  <a:lnTo>
                    <a:pt x="30990" y="13786"/>
                  </a:lnTo>
                  <a:lnTo>
                    <a:pt x="33650" y="12701"/>
                  </a:lnTo>
                  <a:lnTo>
                    <a:pt x="36255" y="11670"/>
                  </a:lnTo>
                  <a:lnTo>
                    <a:pt x="38914" y="10747"/>
                  </a:lnTo>
                  <a:lnTo>
                    <a:pt x="41519" y="9824"/>
                  </a:lnTo>
                  <a:lnTo>
                    <a:pt x="44233" y="9010"/>
                  </a:lnTo>
                  <a:lnTo>
                    <a:pt x="45102" y="8739"/>
                  </a:lnTo>
                  <a:lnTo>
                    <a:pt x="45536" y="8630"/>
                  </a:lnTo>
                  <a:lnTo>
                    <a:pt x="47381" y="8196"/>
                  </a:lnTo>
                  <a:lnTo>
                    <a:pt x="49064" y="7816"/>
                  </a:lnTo>
                  <a:lnTo>
                    <a:pt x="50692" y="7545"/>
                  </a:lnTo>
                  <a:lnTo>
                    <a:pt x="52211" y="7328"/>
                  </a:lnTo>
                  <a:lnTo>
                    <a:pt x="53622" y="7219"/>
                  </a:lnTo>
                  <a:lnTo>
                    <a:pt x="54925" y="7165"/>
                  </a:lnTo>
                  <a:lnTo>
                    <a:pt x="56173" y="7219"/>
                  </a:lnTo>
                  <a:lnTo>
                    <a:pt x="57259" y="7382"/>
                  </a:lnTo>
                  <a:lnTo>
                    <a:pt x="58236" y="7599"/>
                  </a:lnTo>
                  <a:lnTo>
                    <a:pt x="59158" y="7925"/>
                  </a:lnTo>
                  <a:lnTo>
                    <a:pt x="59972" y="8305"/>
                  </a:lnTo>
                  <a:lnTo>
                    <a:pt x="60678" y="8793"/>
                  </a:lnTo>
                  <a:lnTo>
                    <a:pt x="60949" y="9064"/>
                  </a:lnTo>
                  <a:lnTo>
                    <a:pt x="61275" y="9390"/>
                  </a:lnTo>
                  <a:lnTo>
                    <a:pt x="61492" y="9716"/>
                  </a:lnTo>
                  <a:lnTo>
                    <a:pt x="61763" y="10041"/>
                  </a:lnTo>
                  <a:lnTo>
                    <a:pt x="61926" y="10367"/>
                  </a:lnTo>
                  <a:lnTo>
                    <a:pt x="62143" y="10801"/>
                  </a:lnTo>
                  <a:lnTo>
                    <a:pt x="62415" y="11615"/>
                  </a:lnTo>
                  <a:lnTo>
                    <a:pt x="60624" y="4614"/>
                  </a:lnTo>
                  <a:lnTo>
                    <a:pt x="60407" y="4017"/>
                  </a:lnTo>
                  <a:lnTo>
                    <a:pt x="60190" y="3474"/>
                  </a:lnTo>
                  <a:lnTo>
                    <a:pt x="59918" y="2986"/>
                  </a:lnTo>
                  <a:lnTo>
                    <a:pt x="59538" y="2497"/>
                  </a:lnTo>
                  <a:lnTo>
                    <a:pt x="59158" y="2063"/>
                  </a:lnTo>
                  <a:lnTo>
                    <a:pt x="58778" y="1683"/>
                  </a:lnTo>
                  <a:lnTo>
                    <a:pt x="58290" y="1358"/>
                  </a:lnTo>
                  <a:lnTo>
                    <a:pt x="57747" y="1032"/>
                  </a:lnTo>
                  <a:lnTo>
                    <a:pt x="57205" y="761"/>
                  </a:lnTo>
                  <a:lnTo>
                    <a:pt x="56608" y="543"/>
                  </a:lnTo>
                  <a:lnTo>
                    <a:pt x="55956" y="326"/>
                  </a:lnTo>
                  <a:lnTo>
                    <a:pt x="55251" y="218"/>
                  </a:lnTo>
                  <a:lnTo>
                    <a:pt x="54491" y="109"/>
                  </a:lnTo>
                  <a:lnTo>
                    <a:pt x="537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-5613986" y="1035802"/>
              <a:ext cx="1213348" cy="389344"/>
            </a:xfrm>
            <a:custGeom>
              <a:avLst/>
              <a:gdLst/>
              <a:ahLst/>
              <a:cxnLst/>
              <a:rect l="l" t="t" r="r" b="b"/>
              <a:pathLst>
                <a:path w="62415" h="20028" fill="none" extrusionOk="0">
                  <a:moveTo>
                    <a:pt x="60624" y="4614"/>
                  </a:moveTo>
                  <a:lnTo>
                    <a:pt x="60624" y="4614"/>
                  </a:lnTo>
                  <a:lnTo>
                    <a:pt x="60407" y="4017"/>
                  </a:lnTo>
                  <a:lnTo>
                    <a:pt x="60190" y="3474"/>
                  </a:lnTo>
                  <a:lnTo>
                    <a:pt x="59918" y="2986"/>
                  </a:lnTo>
                  <a:lnTo>
                    <a:pt x="59538" y="2497"/>
                  </a:lnTo>
                  <a:lnTo>
                    <a:pt x="59158" y="2063"/>
                  </a:lnTo>
                  <a:lnTo>
                    <a:pt x="58778" y="1683"/>
                  </a:lnTo>
                  <a:lnTo>
                    <a:pt x="58290" y="1358"/>
                  </a:lnTo>
                  <a:lnTo>
                    <a:pt x="57747" y="1032"/>
                  </a:lnTo>
                  <a:lnTo>
                    <a:pt x="57205" y="761"/>
                  </a:lnTo>
                  <a:lnTo>
                    <a:pt x="56608" y="543"/>
                  </a:lnTo>
                  <a:lnTo>
                    <a:pt x="55956" y="326"/>
                  </a:lnTo>
                  <a:lnTo>
                    <a:pt x="55251" y="218"/>
                  </a:lnTo>
                  <a:lnTo>
                    <a:pt x="54491" y="109"/>
                  </a:lnTo>
                  <a:lnTo>
                    <a:pt x="53731" y="1"/>
                  </a:lnTo>
                  <a:lnTo>
                    <a:pt x="52863" y="1"/>
                  </a:lnTo>
                  <a:lnTo>
                    <a:pt x="51994" y="1"/>
                  </a:lnTo>
                  <a:lnTo>
                    <a:pt x="51072" y="1"/>
                  </a:lnTo>
                  <a:lnTo>
                    <a:pt x="50095" y="109"/>
                  </a:lnTo>
                  <a:lnTo>
                    <a:pt x="49064" y="218"/>
                  </a:lnTo>
                  <a:lnTo>
                    <a:pt x="48032" y="381"/>
                  </a:lnTo>
                  <a:lnTo>
                    <a:pt x="45753" y="815"/>
                  </a:lnTo>
                  <a:lnTo>
                    <a:pt x="43311" y="1412"/>
                  </a:lnTo>
                  <a:lnTo>
                    <a:pt x="40705" y="2172"/>
                  </a:lnTo>
                  <a:lnTo>
                    <a:pt x="37937" y="3040"/>
                  </a:lnTo>
                  <a:lnTo>
                    <a:pt x="34952" y="4126"/>
                  </a:lnTo>
                  <a:lnTo>
                    <a:pt x="31805" y="5320"/>
                  </a:lnTo>
                  <a:lnTo>
                    <a:pt x="30719" y="5754"/>
                  </a:lnTo>
                  <a:lnTo>
                    <a:pt x="29525" y="6296"/>
                  </a:lnTo>
                  <a:lnTo>
                    <a:pt x="29525" y="6296"/>
                  </a:lnTo>
                  <a:lnTo>
                    <a:pt x="25292" y="8033"/>
                  </a:lnTo>
                  <a:lnTo>
                    <a:pt x="25292" y="8033"/>
                  </a:lnTo>
                  <a:lnTo>
                    <a:pt x="22632" y="9064"/>
                  </a:lnTo>
                  <a:lnTo>
                    <a:pt x="19973" y="10041"/>
                  </a:lnTo>
                  <a:lnTo>
                    <a:pt x="17368" y="10910"/>
                  </a:lnTo>
                  <a:lnTo>
                    <a:pt x="16065" y="11290"/>
                  </a:lnTo>
                  <a:lnTo>
                    <a:pt x="14817" y="11615"/>
                  </a:lnTo>
                  <a:lnTo>
                    <a:pt x="13569" y="11941"/>
                  </a:lnTo>
                  <a:lnTo>
                    <a:pt x="12320" y="12158"/>
                  </a:lnTo>
                  <a:lnTo>
                    <a:pt x="11126" y="12375"/>
                  </a:lnTo>
                  <a:lnTo>
                    <a:pt x="9987" y="12484"/>
                  </a:lnTo>
                  <a:lnTo>
                    <a:pt x="8901" y="12538"/>
                  </a:lnTo>
                  <a:lnTo>
                    <a:pt x="7816" y="12538"/>
                  </a:lnTo>
                  <a:lnTo>
                    <a:pt x="6784" y="12429"/>
                  </a:lnTo>
                  <a:lnTo>
                    <a:pt x="5808" y="12267"/>
                  </a:lnTo>
                  <a:lnTo>
                    <a:pt x="5808" y="12267"/>
                  </a:lnTo>
                  <a:lnTo>
                    <a:pt x="4776" y="11995"/>
                  </a:lnTo>
                  <a:lnTo>
                    <a:pt x="4288" y="11832"/>
                  </a:lnTo>
                  <a:lnTo>
                    <a:pt x="3854" y="11615"/>
                  </a:lnTo>
                  <a:lnTo>
                    <a:pt x="3420" y="11344"/>
                  </a:lnTo>
                  <a:lnTo>
                    <a:pt x="2985" y="11073"/>
                  </a:lnTo>
                  <a:lnTo>
                    <a:pt x="2551" y="10801"/>
                  </a:lnTo>
                  <a:lnTo>
                    <a:pt x="2171" y="10476"/>
                  </a:lnTo>
                  <a:lnTo>
                    <a:pt x="1846" y="10096"/>
                  </a:lnTo>
                  <a:lnTo>
                    <a:pt x="1466" y="9661"/>
                  </a:lnTo>
                  <a:lnTo>
                    <a:pt x="1194" y="9227"/>
                  </a:lnTo>
                  <a:lnTo>
                    <a:pt x="869" y="8793"/>
                  </a:lnTo>
                  <a:lnTo>
                    <a:pt x="597" y="8250"/>
                  </a:lnTo>
                  <a:lnTo>
                    <a:pt x="380" y="7708"/>
                  </a:lnTo>
                  <a:lnTo>
                    <a:pt x="163" y="7165"/>
                  </a:lnTo>
                  <a:lnTo>
                    <a:pt x="0" y="6514"/>
                  </a:lnTo>
                  <a:lnTo>
                    <a:pt x="1954" y="14275"/>
                  </a:lnTo>
                  <a:lnTo>
                    <a:pt x="1954" y="14275"/>
                  </a:lnTo>
                  <a:lnTo>
                    <a:pt x="2334" y="15360"/>
                  </a:lnTo>
                  <a:lnTo>
                    <a:pt x="2823" y="16283"/>
                  </a:lnTo>
                  <a:lnTo>
                    <a:pt x="3365" y="17097"/>
                  </a:lnTo>
                  <a:lnTo>
                    <a:pt x="3962" y="17802"/>
                  </a:lnTo>
                  <a:lnTo>
                    <a:pt x="4668" y="18454"/>
                  </a:lnTo>
                  <a:lnTo>
                    <a:pt x="5428" y="18942"/>
                  </a:lnTo>
                  <a:lnTo>
                    <a:pt x="6242" y="19322"/>
                  </a:lnTo>
                  <a:lnTo>
                    <a:pt x="7164" y="19648"/>
                  </a:lnTo>
                  <a:lnTo>
                    <a:pt x="8087" y="19865"/>
                  </a:lnTo>
                  <a:lnTo>
                    <a:pt x="9064" y="19973"/>
                  </a:lnTo>
                  <a:lnTo>
                    <a:pt x="10149" y="20028"/>
                  </a:lnTo>
                  <a:lnTo>
                    <a:pt x="11235" y="20028"/>
                  </a:lnTo>
                  <a:lnTo>
                    <a:pt x="12320" y="19919"/>
                  </a:lnTo>
                  <a:lnTo>
                    <a:pt x="13514" y="19756"/>
                  </a:lnTo>
                  <a:lnTo>
                    <a:pt x="14708" y="19539"/>
                  </a:lnTo>
                  <a:lnTo>
                    <a:pt x="15902" y="19268"/>
                  </a:lnTo>
                  <a:lnTo>
                    <a:pt x="16771" y="19051"/>
                  </a:lnTo>
                  <a:lnTo>
                    <a:pt x="16771" y="19051"/>
                  </a:lnTo>
                  <a:lnTo>
                    <a:pt x="19213" y="18345"/>
                  </a:lnTo>
                  <a:lnTo>
                    <a:pt x="21655" y="17531"/>
                  </a:lnTo>
                  <a:lnTo>
                    <a:pt x="24043" y="16663"/>
                  </a:lnTo>
                  <a:lnTo>
                    <a:pt x="26377" y="15740"/>
                  </a:lnTo>
                  <a:lnTo>
                    <a:pt x="26377" y="15740"/>
                  </a:lnTo>
                  <a:lnTo>
                    <a:pt x="26486" y="15686"/>
                  </a:lnTo>
                  <a:lnTo>
                    <a:pt x="27191" y="15414"/>
                  </a:lnTo>
                  <a:lnTo>
                    <a:pt x="27246" y="15414"/>
                  </a:lnTo>
                  <a:lnTo>
                    <a:pt x="27246" y="15414"/>
                  </a:lnTo>
                  <a:lnTo>
                    <a:pt x="27951" y="15089"/>
                  </a:lnTo>
                  <a:lnTo>
                    <a:pt x="28385" y="14926"/>
                  </a:lnTo>
                  <a:lnTo>
                    <a:pt x="29851" y="14329"/>
                  </a:lnTo>
                  <a:lnTo>
                    <a:pt x="30990" y="13786"/>
                  </a:lnTo>
                  <a:lnTo>
                    <a:pt x="30990" y="13786"/>
                  </a:lnTo>
                  <a:lnTo>
                    <a:pt x="33650" y="12701"/>
                  </a:lnTo>
                  <a:lnTo>
                    <a:pt x="33650" y="12701"/>
                  </a:lnTo>
                  <a:lnTo>
                    <a:pt x="36255" y="11670"/>
                  </a:lnTo>
                  <a:lnTo>
                    <a:pt x="38914" y="10747"/>
                  </a:lnTo>
                  <a:lnTo>
                    <a:pt x="41519" y="9824"/>
                  </a:lnTo>
                  <a:lnTo>
                    <a:pt x="44233" y="9010"/>
                  </a:lnTo>
                  <a:lnTo>
                    <a:pt x="44233" y="9010"/>
                  </a:lnTo>
                  <a:lnTo>
                    <a:pt x="45102" y="8739"/>
                  </a:lnTo>
                  <a:lnTo>
                    <a:pt x="45536" y="8630"/>
                  </a:lnTo>
                  <a:lnTo>
                    <a:pt x="45536" y="8630"/>
                  </a:lnTo>
                  <a:lnTo>
                    <a:pt x="47381" y="8196"/>
                  </a:lnTo>
                  <a:lnTo>
                    <a:pt x="49064" y="7816"/>
                  </a:lnTo>
                  <a:lnTo>
                    <a:pt x="50692" y="7545"/>
                  </a:lnTo>
                  <a:lnTo>
                    <a:pt x="52211" y="7328"/>
                  </a:lnTo>
                  <a:lnTo>
                    <a:pt x="53622" y="7219"/>
                  </a:lnTo>
                  <a:lnTo>
                    <a:pt x="54925" y="7165"/>
                  </a:lnTo>
                  <a:lnTo>
                    <a:pt x="56173" y="7219"/>
                  </a:lnTo>
                  <a:lnTo>
                    <a:pt x="57259" y="7382"/>
                  </a:lnTo>
                  <a:lnTo>
                    <a:pt x="58236" y="7599"/>
                  </a:lnTo>
                  <a:lnTo>
                    <a:pt x="59158" y="7925"/>
                  </a:lnTo>
                  <a:lnTo>
                    <a:pt x="59972" y="8305"/>
                  </a:lnTo>
                  <a:lnTo>
                    <a:pt x="60678" y="8793"/>
                  </a:lnTo>
                  <a:lnTo>
                    <a:pt x="60949" y="9064"/>
                  </a:lnTo>
                  <a:lnTo>
                    <a:pt x="61275" y="9390"/>
                  </a:lnTo>
                  <a:lnTo>
                    <a:pt x="61492" y="9716"/>
                  </a:lnTo>
                  <a:lnTo>
                    <a:pt x="61763" y="10041"/>
                  </a:lnTo>
                  <a:lnTo>
                    <a:pt x="61926" y="10367"/>
                  </a:lnTo>
                  <a:lnTo>
                    <a:pt x="62143" y="10801"/>
                  </a:lnTo>
                  <a:lnTo>
                    <a:pt x="62415" y="11615"/>
                  </a:lnTo>
                  <a:lnTo>
                    <a:pt x="60624" y="46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-5536965" y="1315408"/>
              <a:ext cx="1204911" cy="402000"/>
            </a:xfrm>
            <a:custGeom>
              <a:avLst/>
              <a:gdLst/>
              <a:ahLst/>
              <a:cxnLst/>
              <a:rect l="l" t="t" r="r" b="b"/>
              <a:pathLst>
                <a:path w="61981" h="20679" extrusionOk="0">
                  <a:moveTo>
                    <a:pt x="52374" y="0"/>
                  </a:moveTo>
                  <a:lnTo>
                    <a:pt x="51506" y="54"/>
                  </a:lnTo>
                  <a:lnTo>
                    <a:pt x="50637" y="109"/>
                  </a:lnTo>
                  <a:lnTo>
                    <a:pt x="48629" y="380"/>
                  </a:lnTo>
                  <a:lnTo>
                    <a:pt x="46458" y="760"/>
                  </a:lnTo>
                  <a:lnTo>
                    <a:pt x="44016" y="1357"/>
                  </a:lnTo>
                  <a:lnTo>
                    <a:pt x="41302" y="2117"/>
                  </a:lnTo>
                  <a:lnTo>
                    <a:pt x="38317" y="3094"/>
                  </a:lnTo>
                  <a:lnTo>
                    <a:pt x="35061" y="4288"/>
                  </a:lnTo>
                  <a:lnTo>
                    <a:pt x="31533" y="5699"/>
                  </a:lnTo>
                  <a:lnTo>
                    <a:pt x="29308" y="6622"/>
                  </a:lnTo>
                  <a:lnTo>
                    <a:pt x="28819" y="6839"/>
                  </a:lnTo>
                  <a:lnTo>
                    <a:pt x="28440" y="7001"/>
                  </a:lnTo>
                  <a:lnTo>
                    <a:pt x="27788" y="7273"/>
                  </a:lnTo>
                  <a:lnTo>
                    <a:pt x="27408" y="7436"/>
                  </a:lnTo>
                  <a:lnTo>
                    <a:pt x="27083" y="7598"/>
                  </a:lnTo>
                  <a:lnTo>
                    <a:pt x="26920" y="7653"/>
                  </a:lnTo>
                  <a:lnTo>
                    <a:pt x="26269" y="7924"/>
                  </a:lnTo>
                  <a:lnTo>
                    <a:pt x="25509" y="8250"/>
                  </a:lnTo>
                  <a:lnTo>
                    <a:pt x="25455" y="8250"/>
                  </a:lnTo>
                  <a:lnTo>
                    <a:pt x="23066" y="9281"/>
                  </a:lnTo>
                  <a:lnTo>
                    <a:pt x="20624" y="10204"/>
                  </a:lnTo>
                  <a:lnTo>
                    <a:pt x="18182" y="11072"/>
                  </a:lnTo>
                  <a:lnTo>
                    <a:pt x="15685" y="11886"/>
                  </a:lnTo>
                  <a:lnTo>
                    <a:pt x="15305" y="11995"/>
                  </a:lnTo>
                  <a:lnTo>
                    <a:pt x="14925" y="12103"/>
                  </a:lnTo>
                  <a:lnTo>
                    <a:pt x="14546" y="12212"/>
                  </a:lnTo>
                  <a:lnTo>
                    <a:pt x="13243" y="12537"/>
                  </a:lnTo>
                  <a:lnTo>
                    <a:pt x="11995" y="12809"/>
                  </a:lnTo>
                  <a:lnTo>
                    <a:pt x="10746" y="13026"/>
                  </a:lnTo>
                  <a:lnTo>
                    <a:pt x="9552" y="13134"/>
                  </a:lnTo>
                  <a:lnTo>
                    <a:pt x="8413" y="13189"/>
                  </a:lnTo>
                  <a:lnTo>
                    <a:pt x="7273" y="13189"/>
                  </a:lnTo>
                  <a:lnTo>
                    <a:pt x="6242" y="13134"/>
                  </a:lnTo>
                  <a:lnTo>
                    <a:pt x="5265" y="12917"/>
                  </a:lnTo>
                  <a:lnTo>
                    <a:pt x="4342" y="12646"/>
                  </a:lnTo>
                  <a:lnTo>
                    <a:pt x="3474" y="12266"/>
                  </a:lnTo>
                  <a:lnTo>
                    <a:pt x="3040" y="12049"/>
                  </a:lnTo>
                  <a:lnTo>
                    <a:pt x="2660" y="11778"/>
                  </a:lnTo>
                  <a:lnTo>
                    <a:pt x="2334" y="11506"/>
                  </a:lnTo>
                  <a:lnTo>
                    <a:pt x="1954" y="11181"/>
                  </a:lnTo>
                  <a:lnTo>
                    <a:pt x="1628" y="10855"/>
                  </a:lnTo>
                  <a:lnTo>
                    <a:pt x="1357" y="10475"/>
                  </a:lnTo>
                  <a:lnTo>
                    <a:pt x="1031" y="10095"/>
                  </a:lnTo>
                  <a:lnTo>
                    <a:pt x="814" y="9661"/>
                  </a:lnTo>
                  <a:lnTo>
                    <a:pt x="543" y="9172"/>
                  </a:lnTo>
                  <a:lnTo>
                    <a:pt x="326" y="8684"/>
                  </a:lnTo>
                  <a:lnTo>
                    <a:pt x="163" y="8195"/>
                  </a:lnTo>
                  <a:lnTo>
                    <a:pt x="0" y="7598"/>
                  </a:lnTo>
                  <a:lnTo>
                    <a:pt x="1954" y="15360"/>
                  </a:lnTo>
                  <a:lnTo>
                    <a:pt x="2117" y="15902"/>
                  </a:lnTo>
                  <a:lnTo>
                    <a:pt x="2334" y="16445"/>
                  </a:lnTo>
                  <a:lnTo>
                    <a:pt x="2551" y="16934"/>
                  </a:lnTo>
                  <a:lnTo>
                    <a:pt x="2822" y="17368"/>
                  </a:lnTo>
                  <a:lnTo>
                    <a:pt x="3094" y="17802"/>
                  </a:lnTo>
                  <a:lnTo>
                    <a:pt x="3419" y="18182"/>
                  </a:lnTo>
                  <a:lnTo>
                    <a:pt x="3745" y="18562"/>
                  </a:lnTo>
                  <a:lnTo>
                    <a:pt x="4071" y="18887"/>
                  </a:lnTo>
                  <a:lnTo>
                    <a:pt x="4451" y="19159"/>
                  </a:lnTo>
                  <a:lnTo>
                    <a:pt x="4831" y="19430"/>
                  </a:lnTo>
                  <a:lnTo>
                    <a:pt x="5211" y="19701"/>
                  </a:lnTo>
                  <a:lnTo>
                    <a:pt x="5645" y="19919"/>
                  </a:lnTo>
                  <a:lnTo>
                    <a:pt x="6513" y="20244"/>
                  </a:lnTo>
                  <a:lnTo>
                    <a:pt x="7436" y="20516"/>
                  </a:lnTo>
                  <a:lnTo>
                    <a:pt x="7599" y="20516"/>
                  </a:lnTo>
                  <a:lnTo>
                    <a:pt x="8575" y="20624"/>
                  </a:lnTo>
                  <a:lnTo>
                    <a:pt x="9552" y="20678"/>
                  </a:lnTo>
                  <a:lnTo>
                    <a:pt x="10584" y="20678"/>
                  </a:lnTo>
                  <a:lnTo>
                    <a:pt x="11669" y="20570"/>
                  </a:lnTo>
                  <a:lnTo>
                    <a:pt x="12809" y="20407"/>
                  </a:lnTo>
                  <a:lnTo>
                    <a:pt x="14003" y="20244"/>
                  </a:lnTo>
                  <a:lnTo>
                    <a:pt x="15197" y="19973"/>
                  </a:lnTo>
                  <a:lnTo>
                    <a:pt x="16391" y="19647"/>
                  </a:lnTo>
                  <a:lnTo>
                    <a:pt x="17639" y="19267"/>
                  </a:lnTo>
                  <a:lnTo>
                    <a:pt x="18887" y="18887"/>
                  </a:lnTo>
                  <a:lnTo>
                    <a:pt x="21438" y="18019"/>
                  </a:lnTo>
                  <a:lnTo>
                    <a:pt x="23989" y="16988"/>
                  </a:lnTo>
                  <a:lnTo>
                    <a:pt x="26594" y="15957"/>
                  </a:lnTo>
                  <a:lnTo>
                    <a:pt x="26649" y="15902"/>
                  </a:lnTo>
                  <a:lnTo>
                    <a:pt x="28494" y="15143"/>
                  </a:lnTo>
                  <a:lnTo>
                    <a:pt x="28602" y="15088"/>
                  </a:lnTo>
                  <a:lnTo>
                    <a:pt x="29905" y="14545"/>
                  </a:lnTo>
                  <a:lnTo>
                    <a:pt x="31153" y="13948"/>
                  </a:lnTo>
                  <a:lnTo>
                    <a:pt x="33378" y="13026"/>
                  </a:lnTo>
                  <a:lnTo>
                    <a:pt x="36038" y="11940"/>
                  </a:lnTo>
                  <a:lnTo>
                    <a:pt x="38752" y="10963"/>
                  </a:lnTo>
                  <a:lnTo>
                    <a:pt x="41411" y="10041"/>
                  </a:lnTo>
                  <a:lnTo>
                    <a:pt x="44016" y="9172"/>
                  </a:lnTo>
                  <a:lnTo>
                    <a:pt x="46567" y="8467"/>
                  </a:lnTo>
                  <a:lnTo>
                    <a:pt x="49063" y="7870"/>
                  </a:lnTo>
                  <a:lnTo>
                    <a:pt x="50203" y="7653"/>
                  </a:lnTo>
                  <a:lnTo>
                    <a:pt x="51397" y="7490"/>
                  </a:lnTo>
                  <a:lnTo>
                    <a:pt x="52483" y="7327"/>
                  </a:lnTo>
                  <a:lnTo>
                    <a:pt x="53568" y="7273"/>
                  </a:lnTo>
                  <a:lnTo>
                    <a:pt x="56119" y="7273"/>
                  </a:lnTo>
                  <a:lnTo>
                    <a:pt x="56770" y="7381"/>
                  </a:lnTo>
                  <a:lnTo>
                    <a:pt x="57422" y="7490"/>
                  </a:lnTo>
                  <a:lnTo>
                    <a:pt x="58019" y="7598"/>
                  </a:lnTo>
                  <a:lnTo>
                    <a:pt x="58616" y="7816"/>
                  </a:lnTo>
                  <a:lnTo>
                    <a:pt x="59158" y="8033"/>
                  </a:lnTo>
                  <a:lnTo>
                    <a:pt x="59647" y="8250"/>
                  </a:lnTo>
                  <a:lnTo>
                    <a:pt x="60135" y="8521"/>
                  </a:lnTo>
                  <a:lnTo>
                    <a:pt x="60515" y="8901"/>
                  </a:lnTo>
                  <a:lnTo>
                    <a:pt x="60895" y="9227"/>
                  </a:lnTo>
                  <a:lnTo>
                    <a:pt x="61275" y="9661"/>
                  </a:lnTo>
                  <a:lnTo>
                    <a:pt x="61546" y="10095"/>
                  </a:lnTo>
                  <a:lnTo>
                    <a:pt x="61763" y="10638"/>
                  </a:lnTo>
                  <a:lnTo>
                    <a:pt x="61981" y="11181"/>
                  </a:lnTo>
                  <a:lnTo>
                    <a:pt x="60190" y="4179"/>
                  </a:lnTo>
                  <a:lnTo>
                    <a:pt x="60081" y="3745"/>
                  </a:lnTo>
                  <a:lnTo>
                    <a:pt x="59864" y="3365"/>
                  </a:lnTo>
                  <a:lnTo>
                    <a:pt x="59701" y="2985"/>
                  </a:lnTo>
                  <a:lnTo>
                    <a:pt x="59430" y="2605"/>
                  </a:lnTo>
                  <a:lnTo>
                    <a:pt x="59158" y="2225"/>
                  </a:lnTo>
                  <a:lnTo>
                    <a:pt x="58778" y="1845"/>
                  </a:lnTo>
                  <a:lnTo>
                    <a:pt x="58399" y="1520"/>
                  </a:lnTo>
                  <a:lnTo>
                    <a:pt x="57964" y="1248"/>
                  </a:lnTo>
                  <a:lnTo>
                    <a:pt x="57476" y="977"/>
                  </a:lnTo>
                  <a:lnTo>
                    <a:pt x="56987" y="706"/>
                  </a:lnTo>
                  <a:lnTo>
                    <a:pt x="56390" y="543"/>
                  </a:lnTo>
                  <a:lnTo>
                    <a:pt x="55739" y="326"/>
                  </a:lnTo>
                  <a:lnTo>
                    <a:pt x="55034" y="217"/>
                  </a:lnTo>
                  <a:lnTo>
                    <a:pt x="54274" y="109"/>
                  </a:lnTo>
                  <a:lnTo>
                    <a:pt x="53405" y="54"/>
                  </a:lnTo>
                  <a:lnTo>
                    <a:pt x="52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-5536965" y="1315408"/>
              <a:ext cx="1204911" cy="402000"/>
            </a:xfrm>
            <a:custGeom>
              <a:avLst/>
              <a:gdLst/>
              <a:ahLst/>
              <a:cxnLst/>
              <a:rect l="l" t="t" r="r" b="b"/>
              <a:pathLst>
                <a:path w="61981" h="20679" fill="none" extrusionOk="0">
                  <a:moveTo>
                    <a:pt x="60190" y="4179"/>
                  </a:moveTo>
                  <a:lnTo>
                    <a:pt x="60190" y="4179"/>
                  </a:lnTo>
                  <a:lnTo>
                    <a:pt x="60081" y="3745"/>
                  </a:lnTo>
                  <a:lnTo>
                    <a:pt x="59864" y="3365"/>
                  </a:lnTo>
                  <a:lnTo>
                    <a:pt x="59701" y="2985"/>
                  </a:lnTo>
                  <a:lnTo>
                    <a:pt x="59430" y="2605"/>
                  </a:lnTo>
                  <a:lnTo>
                    <a:pt x="59158" y="2225"/>
                  </a:lnTo>
                  <a:lnTo>
                    <a:pt x="58778" y="1845"/>
                  </a:lnTo>
                  <a:lnTo>
                    <a:pt x="58399" y="1520"/>
                  </a:lnTo>
                  <a:lnTo>
                    <a:pt x="57964" y="1248"/>
                  </a:lnTo>
                  <a:lnTo>
                    <a:pt x="57476" y="977"/>
                  </a:lnTo>
                  <a:lnTo>
                    <a:pt x="56987" y="706"/>
                  </a:lnTo>
                  <a:lnTo>
                    <a:pt x="56390" y="543"/>
                  </a:lnTo>
                  <a:lnTo>
                    <a:pt x="55739" y="326"/>
                  </a:lnTo>
                  <a:lnTo>
                    <a:pt x="55034" y="217"/>
                  </a:lnTo>
                  <a:lnTo>
                    <a:pt x="54274" y="109"/>
                  </a:lnTo>
                  <a:lnTo>
                    <a:pt x="53405" y="54"/>
                  </a:lnTo>
                  <a:lnTo>
                    <a:pt x="52537" y="0"/>
                  </a:lnTo>
                  <a:lnTo>
                    <a:pt x="52537" y="0"/>
                  </a:lnTo>
                  <a:lnTo>
                    <a:pt x="52374" y="0"/>
                  </a:lnTo>
                  <a:lnTo>
                    <a:pt x="52374" y="0"/>
                  </a:lnTo>
                  <a:lnTo>
                    <a:pt x="51506" y="54"/>
                  </a:lnTo>
                  <a:lnTo>
                    <a:pt x="50637" y="109"/>
                  </a:lnTo>
                  <a:lnTo>
                    <a:pt x="48629" y="380"/>
                  </a:lnTo>
                  <a:lnTo>
                    <a:pt x="46458" y="760"/>
                  </a:lnTo>
                  <a:lnTo>
                    <a:pt x="44016" y="1357"/>
                  </a:lnTo>
                  <a:lnTo>
                    <a:pt x="41302" y="2117"/>
                  </a:lnTo>
                  <a:lnTo>
                    <a:pt x="38317" y="3094"/>
                  </a:lnTo>
                  <a:lnTo>
                    <a:pt x="35061" y="4288"/>
                  </a:lnTo>
                  <a:lnTo>
                    <a:pt x="31533" y="5699"/>
                  </a:lnTo>
                  <a:lnTo>
                    <a:pt x="29308" y="6622"/>
                  </a:lnTo>
                  <a:lnTo>
                    <a:pt x="28819" y="6839"/>
                  </a:lnTo>
                  <a:lnTo>
                    <a:pt x="28440" y="7001"/>
                  </a:lnTo>
                  <a:lnTo>
                    <a:pt x="27788" y="7273"/>
                  </a:lnTo>
                  <a:lnTo>
                    <a:pt x="27408" y="7436"/>
                  </a:lnTo>
                  <a:lnTo>
                    <a:pt x="27083" y="7598"/>
                  </a:lnTo>
                  <a:lnTo>
                    <a:pt x="26920" y="7653"/>
                  </a:lnTo>
                  <a:lnTo>
                    <a:pt x="26269" y="7924"/>
                  </a:lnTo>
                  <a:lnTo>
                    <a:pt x="25509" y="8250"/>
                  </a:lnTo>
                  <a:lnTo>
                    <a:pt x="25455" y="8250"/>
                  </a:lnTo>
                  <a:lnTo>
                    <a:pt x="25455" y="8250"/>
                  </a:lnTo>
                  <a:lnTo>
                    <a:pt x="23066" y="9281"/>
                  </a:lnTo>
                  <a:lnTo>
                    <a:pt x="20624" y="10204"/>
                  </a:lnTo>
                  <a:lnTo>
                    <a:pt x="18182" y="11072"/>
                  </a:lnTo>
                  <a:lnTo>
                    <a:pt x="15685" y="11886"/>
                  </a:lnTo>
                  <a:lnTo>
                    <a:pt x="15305" y="11995"/>
                  </a:lnTo>
                  <a:lnTo>
                    <a:pt x="14925" y="12103"/>
                  </a:lnTo>
                  <a:lnTo>
                    <a:pt x="14546" y="12212"/>
                  </a:lnTo>
                  <a:lnTo>
                    <a:pt x="14546" y="12212"/>
                  </a:lnTo>
                  <a:lnTo>
                    <a:pt x="13243" y="12537"/>
                  </a:lnTo>
                  <a:lnTo>
                    <a:pt x="11995" y="12809"/>
                  </a:lnTo>
                  <a:lnTo>
                    <a:pt x="10746" y="13026"/>
                  </a:lnTo>
                  <a:lnTo>
                    <a:pt x="9552" y="13134"/>
                  </a:lnTo>
                  <a:lnTo>
                    <a:pt x="8413" y="13189"/>
                  </a:lnTo>
                  <a:lnTo>
                    <a:pt x="7273" y="13189"/>
                  </a:lnTo>
                  <a:lnTo>
                    <a:pt x="6242" y="13134"/>
                  </a:lnTo>
                  <a:lnTo>
                    <a:pt x="5265" y="12917"/>
                  </a:lnTo>
                  <a:lnTo>
                    <a:pt x="4342" y="12646"/>
                  </a:lnTo>
                  <a:lnTo>
                    <a:pt x="3474" y="12266"/>
                  </a:lnTo>
                  <a:lnTo>
                    <a:pt x="3040" y="12049"/>
                  </a:lnTo>
                  <a:lnTo>
                    <a:pt x="2660" y="11778"/>
                  </a:lnTo>
                  <a:lnTo>
                    <a:pt x="2334" y="11506"/>
                  </a:lnTo>
                  <a:lnTo>
                    <a:pt x="1954" y="11181"/>
                  </a:lnTo>
                  <a:lnTo>
                    <a:pt x="1628" y="10855"/>
                  </a:lnTo>
                  <a:lnTo>
                    <a:pt x="1357" y="10475"/>
                  </a:lnTo>
                  <a:lnTo>
                    <a:pt x="1031" y="10095"/>
                  </a:lnTo>
                  <a:lnTo>
                    <a:pt x="814" y="9661"/>
                  </a:lnTo>
                  <a:lnTo>
                    <a:pt x="543" y="9172"/>
                  </a:lnTo>
                  <a:lnTo>
                    <a:pt x="326" y="8684"/>
                  </a:lnTo>
                  <a:lnTo>
                    <a:pt x="163" y="8195"/>
                  </a:lnTo>
                  <a:lnTo>
                    <a:pt x="0" y="7598"/>
                  </a:lnTo>
                  <a:lnTo>
                    <a:pt x="1954" y="15360"/>
                  </a:lnTo>
                  <a:lnTo>
                    <a:pt x="1954" y="15360"/>
                  </a:lnTo>
                  <a:lnTo>
                    <a:pt x="2117" y="15902"/>
                  </a:lnTo>
                  <a:lnTo>
                    <a:pt x="2334" y="16445"/>
                  </a:lnTo>
                  <a:lnTo>
                    <a:pt x="2551" y="16934"/>
                  </a:lnTo>
                  <a:lnTo>
                    <a:pt x="2822" y="17368"/>
                  </a:lnTo>
                  <a:lnTo>
                    <a:pt x="3094" y="17802"/>
                  </a:lnTo>
                  <a:lnTo>
                    <a:pt x="3419" y="18182"/>
                  </a:lnTo>
                  <a:lnTo>
                    <a:pt x="3745" y="18562"/>
                  </a:lnTo>
                  <a:lnTo>
                    <a:pt x="4071" y="18887"/>
                  </a:lnTo>
                  <a:lnTo>
                    <a:pt x="4451" y="19159"/>
                  </a:lnTo>
                  <a:lnTo>
                    <a:pt x="4831" y="19430"/>
                  </a:lnTo>
                  <a:lnTo>
                    <a:pt x="5211" y="19701"/>
                  </a:lnTo>
                  <a:lnTo>
                    <a:pt x="5645" y="19919"/>
                  </a:lnTo>
                  <a:lnTo>
                    <a:pt x="6513" y="20244"/>
                  </a:lnTo>
                  <a:lnTo>
                    <a:pt x="7436" y="20516"/>
                  </a:lnTo>
                  <a:lnTo>
                    <a:pt x="7599" y="20516"/>
                  </a:lnTo>
                  <a:lnTo>
                    <a:pt x="7599" y="20516"/>
                  </a:lnTo>
                  <a:lnTo>
                    <a:pt x="8575" y="20624"/>
                  </a:lnTo>
                  <a:lnTo>
                    <a:pt x="9552" y="20678"/>
                  </a:lnTo>
                  <a:lnTo>
                    <a:pt x="10584" y="20678"/>
                  </a:lnTo>
                  <a:lnTo>
                    <a:pt x="11669" y="20570"/>
                  </a:lnTo>
                  <a:lnTo>
                    <a:pt x="12809" y="20407"/>
                  </a:lnTo>
                  <a:lnTo>
                    <a:pt x="14003" y="20244"/>
                  </a:lnTo>
                  <a:lnTo>
                    <a:pt x="15197" y="19973"/>
                  </a:lnTo>
                  <a:lnTo>
                    <a:pt x="16391" y="19647"/>
                  </a:lnTo>
                  <a:lnTo>
                    <a:pt x="17639" y="19267"/>
                  </a:lnTo>
                  <a:lnTo>
                    <a:pt x="18887" y="18887"/>
                  </a:lnTo>
                  <a:lnTo>
                    <a:pt x="21438" y="18019"/>
                  </a:lnTo>
                  <a:lnTo>
                    <a:pt x="23989" y="16988"/>
                  </a:lnTo>
                  <a:lnTo>
                    <a:pt x="26594" y="15957"/>
                  </a:lnTo>
                  <a:lnTo>
                    <a:pt x="26649" y="15902"/>
                  </a:lnTo>
                  <a:lnTo>
                    <a:pt x="28494" y="15143"/>
                  </a:lnTo>
                  <a:lnTo>
                    <a:pt x="28602" y="15088"/>
                  </a:lnTo>
                  <a:lnTo>
                    <a:pt x="29905" y="14545"/>
                  </a:lnTo>
                  <a:lnTo>
                    <a:pt x="31153" y="13948"/>
                  </a:lnTo>
                  <a:lnTo>
                    <a:pt x="33378" y="13026"/>
                  </a:lnTo>
                  <a:lnTo>
                    <a:pt x="33378" y="13026"/>
                  </a:lnTo>
                  <a:lnTo>
                    <a:pt x="36038" y="11940"/>
                  </a:lnTo>
                  <a:lnTo>
                    <a:pt x="38752" y="10963"/>
                  </a:lnTo>
                  <a:lnTo>
                    <a:pt x="41411" y="10041"/>
                  </a:lnTo>
                  <a:lnTo>
                    <a:pt x="44016" y="9172"/>
                  </a:lnTo>
                  <a:lnTo>
                    <a:pt x="46567" y="8467"/>
                  </a:lnTo>
                  <a:lnTo>
                    <a:pt x="49063" y="7870"/>
                  </a:lnTo>
                  <a:lnTo>
                    <a:pt x="50203" y="7653"/>
                  </a:lnTo>
                  <a:lnTo>
                    <a:pt x="51397" y="7490"/>
                  </a:lnTo>
                  <a:lnTo>
                    <a:pt x="52483" y="7327"/>
                  </a:lnTo>
                  <a:lnTo>
                    <a:pt x="53568" y="7273"/>
                  </a:lnTo>
                  <a:lnTo>
                    <a:pt x="53948" y="7273"/>
                  </a:lnTo>
                  <a:lnTo>
                    <a:pt x="53948" y="7273"/>
                  </a:lnTo>
                  <a:lnTo>
                    <a:pt x="55413" y="7273"/>
                  </a:lnTo>
                  <a:lnTo>
                    <a:pt x="56119" y="7273"/>
                  </a:lnTo>
                  <a:lnTo>
                    <a:pt x="56770" y="7381"/>
                  </a:lnTo>
                  <a:lnTo>
                    <a:pt x="57422" y="7490"/>
                  </a:lnTo>
                  <a:lnTo>
                    <a:pt x="58019" y="7598"/>
                  </a:lnTo>
                  <a:lnTo>
                    <a:pt x="58616" y="7816"/>
                  </a:lnTo>
                  <a:lnTo>
                    <a:pt x="59158" y="8033"/>
                  </a:lnTo>
                  <a:lnTo>
                    <a:pt x="59647" y="8250"/>
                  </a:lnTo>
                  <a:lnTo>
                    <a:pt x="60135" y="8521"/>
                  </a:lnTo>
                  <a:lnTo>
                    <a:pt x="60515" y="8901"/>
                  </a:lnTo>
                  <a:lnTo>
                    <a:pt x="60895" y="9227"/>
                  </a:lnTo>
                  <a:lnTo>
                    <a:pt x="61275" y="9661"/>
                  </a:lnTo>
                  <a:lnTo>
                    <a:pt x="61546" y="10095"/>
                  </a:lnTo>
                  <a:lnTo>
                    <a:pt x="61763" y="10638"/>
                  </a:lnTo>
                  <a:lnTo>
                    <a:pt x="61981" y="11181"/>
                  </a:lnTo>
                  <a:lnTo>
                    <a:pt x="60190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-5462062" y="1598163"/>
              <a:ext cx="1198593" cy="412556"/>
            </a:xfrm>
            <a:custGeom>
              <a:avLst/>
              <a:gdLst/>
              <a:ahLst/>
              <a:cxnLst/>
              <a:rect l="l" t="t" r="r" b="b"/>
              <a:pathLst>
                <a:path w="61656" h="21222" extrusionOk="0">
                  <a:moveTo>
                    <a:pt x="51343" y="0"/>
                  </a:moveTo>
                  <a:lnTo>
                    <a:pt x="50366" y="109"/>
                  </a:lnTo>
                  <a:lnTo>
                    <a:pt x="49390" y="218"/>
                  </a:lnTo>
                  <a:lnTo>
                    <a:pt x="48304" y="380"/>
                  </a:lnTo>
                  <a:lnTo>
                    <a:pt x="47164" y="598"/>
                  </a:lnTo>
                  <a:lnTo>
                    <a:pt x="45916" y="869"/>
                  </a:lnTo>
                  <a:lnTo>
                    <a:pt x="44613" y="1195"/>
                  </a:lnTo>
                  <a:lnTo>
                    <a:pt x="43257" y="1574"/>
                  </a:lnTo>
                  <a:lnTo>
                    <a:pt x="41791" y="2009"/>
                  </a:lnTo>
                  <a:lnTo>
                    <a:pt x="40272" y="2497"/>
                  </a:lnTo>
                  <a:lnTo>
                    <a:pt x="38698" y="3040"/>
                  </a:lnTo>
                  <a:lnTo>
                    <a:pt x="35224" y="4342"/>
                  </a:lnTo>
                  <a:lnTo>
                    <a:pt x="31371" y="5862"/>
                  </a:lnTo>
                  <a:lnTo>
                    <a:pt x="29200" y="6839"/>
                  </a:lnTo>
                  <a:lnTo>
                    <a:pt x="28440" y="7165"/>
                  </a:lnTo>
                  <a:lnTo>
                    <a:pt x="28006" y="7382"/>
                  </a:lnTo>
                  <a:lnTo>
                    <a:pt x="27354" y="7653"/>
                  </a:lnTo>
                  <a:lnTo>
                    <a:pt x="26486" y="8033"/>
                  </a:lnTo>
                  <a:lnTo>
                    <a:pt x="23664" y="9227"/>
                  </a:lnTo>
                  <a:lnTo>
                    <a:pt x="20842" y="10367"/>
                  </a:lnTo>
                  <a:lnTo>
                    <a:pt x="17965" y="11452"/>
                  </a:lnTo>
                  <a:lnTo>
                    <a:pt x="16554" y="11941"/>
                  </a:lnTo>
                  <a:lnTo>
                    <a:pt x="15143" y="12375"/>
                  </a:lnTo>
                  <a:lnTo>
                    <a:pt x="13732" y="12755"/>
                  </a:lnTo>
                  <a:lnTo>
                    <a:pt x="12429" y="13080"/>
                  </a:lnTo>
                  <a:lnTo>
                    <a:pt x="11072" y="13352"/>
                  </a:lnTo>
                  <a:lnTo>
                    <a:pt x="9824" y="13515"/>
                  </a:lnTo>
                  <a:lnTo>
                    <a:pt x="8576" y="13677"/>
                  </a:lnTo>
                  <a:lnTo>
                    <a:pt x="7436" y="13677"/>
                  </a:lnTo>
                  <a:lnTo>
                    <a:pt x="6296" y="13623"/>
                  </a:lnTo>
                  <a:lnTo>
                    <a:pt x="5265" y="13515"/>
                  </a:lnTo>
                  <a:lnTo>
                    <a:pt x="5157" y="13515"/>
                  </a:lnTo>
                  <a:lnTo>
                    <a:pt x="4234" y="13243"/>
                  </a:lnTo>
                  <a:lnTo>
                    <a:pt x="3420" y="12918"/>
                  </a:lnTo>
                  <a:lnTo>
                    <a:pt x="2606" y="12483"/>
                  </a:lnTo>
                  <a:lnTo>
                    <a:pt x="2280" y="12212"/>
                  </a:lnTo>
                  <a:lnTo>
                    <a:pt x="1955" y="11941"/>
                  </a:lnTo>
                  <a:lnTo>
                    <a:pt x="1629" y="11615"/>
                  </a:lnTo>
                  <a:lnTo>
                    <a:pt x="1303" y="11289"/>
                  </a:lnTo>
                  <a:lnTo>
                    <a:pt x="1032" y="10909"/>
                  </a:lnTo>
                  <a:lnTo>
                    <a:pt x="815" y="10530"/>
                  </a:lnTo>
                  <a:lnTo>
                    <a:pt x="543" y="10095"/>
                  </a:lnTo>
                  <a:lnTo>
                    <a:pt x="381" y="9607"/>
                  </a:lnTo>
                  <a:lnTo>
                    <a:pt x="163" y="9118"/>
                  </a:lnTo>
                  <a:lnTo>
                    <a:pt x="1" y="8576"/>
                  </a:lnTo>
                  <a:lnTo>
                    <a:pt x="2009" y="16337"/>
                  </a:lnTo>
                  <a:lnTo>
                    <a:pt x="2226" y="17097"/>
                  </a:lnTo>
                  <a:lnTo>
                    <a:pt x="2552" y="17748"/>
                  </a:lnTo>
                  <a:lnTo>
                    <a:pt x="2931" y="18399"/>
                  </a:lnTo>
                  <a:lnTo>
                    <a:pt x="3420" y="18996"/>
                  </a:lnTo>
                  <a:lnTo>
                    <a:pt x="3963" y="19539"/>
                  </a:lnTo>
                  <a:lnTo>
                    <a:pt x="4560" y="20027"/>
                  </a:lnTo>
                  <a:lnTo>
                    <a:pt x="5265" y="20407"/>
                  </a:lnTo>
                  <a:lnTo>
                    <a:pt x="5971" y="20679"/>
                  </a:lnTo>
                  <a:lnTo>
                    <a:pt x="6134" y="20733"/>
                  </a:lnTo>
                  <a:lnTo>
                    <a:pt x="6839" y="20950"/>
                  </a:lnTo>
                  <a:lnTo>
                    <a:pt x="7599" y="21113"/>
                  </a:lnTo>
                  <a:lnTo>
                    <a:pt x="8413" y="21167"/>
                  </a:lnTo>
                  <a:lnTo>
                    <a:pt x="9227" y="21221"/>
                  </a:lnTo>
                  <a:lnTo>
                    <a:pt x="10096" y="21221"/>
                  </a:lnTo>
                  <a:lnTo>
                    <a:pt x="11018" y="21167"/>
                  </a:lnTo>
                  <a:lnTo>
                    <a:pt x="11941" y="21059"/>
                  </a:lnTo>
                  <a:lnTo>
                    <a:pt x="12918" y="20896"/>
                  </a:lnTo>
                  <a:lnTo>
                    <a:pt x="13840" y="20679"/>
                  </a:lnTo>
                  <a:lnTo>
                    <a:pt x="14872" y="20462"/>
                  </a:lnTo>
                  <a:lnTo>
                    <a:pt x="16880" y="19865"/>
                  </a:lnTo>
                  <a:lnTo>
                    <a:pt x="18996" y="19213"/>
                  </a:lnTo>
                  <a:lnTo>
                    <a:pt x="21113" y="18453"/>
                  </a:lnTo>
                  <a:lnTo>
                    <a:pt x="21873" y="18128"/>
                  </a:lnTo>
                  <a:lnTo>
                    <a:pt x="25184" y="16825"/>
                  </a:lnTo>
                  <a:lnTo>
                    <a:pt x="28440" y="15414"/>
                  </a:lnTo>
                  <a:lnTo>
                    <a:pt x="29037" y="15143"/>
                  </a:lnTo>
                  <a:lnTo>
                    <a:pt x="29634" y="14871"/>
                  </a:lnTo>
                  <a:lnTo>
                    <a:pt x="30611" y="14437"/>
                  </a:lnTo>
                  <a:lnTo>
                    <a:pt x="33216" y="13298"/>
                  </a:lnTo>
                  <a:lnTo>
                    <a:pt x="35496" y="12321"/>
                  </a:lnTo>
                  <a:lnTo>
                    <a:pt x="37612" y="11506"/>
                  </a:lnTo>
                  <a:lnTo>
                    <a:pt x="39620" y="10747"/>
                  </a:lnTo>
                  <a:lnTo>
                    <a:pt x="41520" y="10041"/>
                  </a:lnTo>
                  <a:lnTo>
                    <a:pt x="43311" y="9444"/>
                  </a:lnTo>
                  <a:lnTo>
                    <a:pt x="44993" y="8956"/>
                  </a:lnTo>
                  <a:lnTo>
                    <a:pt x="46567" y="8467"/>
                  </a:lnTo>
                  <a:lnTo>
                    <a:pt x="48033" y="8087"/>
                  </a:lnTo>
                  <a:lnTo>
                    <a:pt x="48358" y="8033"/>
                  </a:lnTo>
                  <a:lnTo>
                    <a:pt x="50421" y="7599"/>
                  </a:lnTo>
                  <a:lnTo>
                    <a:pt x="52266" y="7327"/>
                  </a:lnTo>
                  <a:lnTo>
                    <a:pt x="53948" y="7219"/>
                  </a:lnTo>
                  <a:lnTo>
                    <a:pt x="55360" y="7165"/>
                  </a:lnTo>
                  <a:lnTo>
                    <a:pt x="56608" y="7273"/>
                  </a:lnTo>
                  <a:lnTo>
                    <a:pt x="57693" y="7436"/>
                  </a:lnTo>
                  <a:lnTo>
                    <a:pt x="58616" y="7707"/>
                  </a:lnTo>
                  <a:lnTo>
                    <a:pt x="59430" y="8033"/>
                  </a:lnTo>
                  <a:lnTo>
                    <a:pt x="59484" y="8033"/>
                  </a:lnTo>
                  <a:lnTo>
                    <a:pt x="59864" y="8250"/>
                  </a:lnTo>
                  <a:lnTo>
                    <a:pt x="60244" y="8521"/>
                  </a:lnTo>
                  <a:lnTo>
                    <a:pt x="60570" y="8793"/>
                  </a:lnTo>
                  <a:lnTo>
                    <a:pt x="60841" y="9118"/>
                  </a:lnTo>
                  <a:lnTo>
                    <a:pt x="61113" y="9444"/>
                  </a:lnTo>
                  <a:lnTo>
                    <a:pt x="61330" y="9824"/>
                  </a:lnTo>
                  <a:lnTo>
                    <a:pt x="61547" y="10204"/>
                  </a:lnTo>
                  <a:lnTo>
                    <a:pt x="61655" y="10638"/>
                  </a:lnTo>
                  <a:lnTo>
                    <a:pt x="59919" y="3637"/>
                  </a:lnTo>
                  <a:lnTo>
                    <a:pt x="59647" y="2986"/>
                  </a:lnTo>
                  <a:lnTo>
                    <a:pt x="59213" y="2334"/>
                  </a:lnTo>
                  <a:lnTo>
                    <a:pt x="58996" y="2063"/>
                  </a:lnTo>
                  <a:lnTo>
                    <a:pt x="58670" y="1737"/>
                  </a:lnTo>
                  <a:lnTo>
                    <a:pt x="58345" y="1466"/>
                  </a:lnTo>
                  <a:lnTo>
                    <a:pt x="58019" y="1195"/>
                  </a:lnTo>
                  <a:lnTo>
                    <a:pt x="57585" y="977"/>
                  </a:lnTo>
                  <a:lnTo>
                    <a:pt x="57096" y="760"/>
                  </a:lnTo>
                  <a:lnTo>
                    <a:pt x="56608" y="543"/>
                  </a:lnTo>
                  <a:lnTo>
                    <a:pt x="56011" y="380"/>
                  </a:lnTo>
                  <a:lnTo>
                    <a:pt x="55414" y="218"/>
                  </a:lnTo>
                  <a:lnTo>
                    <a:pt x="54708" y="109"/>
                  </a:lnTo>
                  <a:lnTo>
                    <a:pt x="53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-5462062" y="1598163"/>
              <a:ext cx="1198593" cy="412556"/>
            </a:xfrm>
            <a:custGeom>
              <a:avLst/>
              <a:gdLst/>
              <a:ahLst/>
              <a:cxnLst/>
              <a:rect l="l" t="t" r="r" b="b"/>
              <a:pathLst>
                <a:path w="61656" h="21222" fill="none" extrusionOk="0">
                  <a:moveTo>
                    <a:pt x="59919" y="3637"/>
                  </a:moveTo>
                  <a:lnTo>
                    <a:pt x="59919" y="3637"/>
                  </a:lnTo>
                  <a:lnTo>
                    <a:pt x="59647" y="2986"/>
                  </a:lnTo>
                  <a:lnTo>
                    <a:pt x="59213" y="2334"/>
                  </a:lnTo>
                  <a:lnTo>
                    <a:pt x="58996" y="2063"/>
                  </a:lnTo>
                  <a:lnTo>
                    <a:pt x="58670" y="1737"/>
                  </a:lnTo>
                  <a:lnTo>
                    <a:pt x="58345" y="1466"/>
                  </a:lnTo>
                  <a:lnTo>
                    <a:pt x="58019" y="1195"/>
                  </a:lnTo>
                  <a:lnTo>
                    <a:pt x="57585" y="977"/>
                  </a:lnTo>
                  <a:lnTo>
                    <a:pt x="57096" y="760"/>
                  </a:lnTo>
                  <a:lnTo>
                    <a:pt x="56608" y="543"/>
                  </a:lnTo>
                  <a:lnTo>
                    <a:pt x="56011" y="380"/>
                  </a:lnTo>
                  <a:lnTo>
                    <a:pt x="55414" y="218"/>
                  </a:lnTo>
                  <a:lnTo>
                    <a:pt x="54708" y="109"/>
                  </a:lnTo>
                  <a:lnTo>
                    <a:pt x="53948" y="0"/>
                  </a:lnTo>
                  <a:lnTo>
                    <a:pt x="53134" y="0"/>
                  </a:lnTo>
                  <a:lnTo>
                    <a:pt x="53026" y="0"/>
                  </a:lnTo>
                  <a:lnTo>
                    <a:pt x="53026" y="0"/>
                  </a:lnTo>
                  <a:lnTo>
                    <a:pt x="52212" y="0"/>
                  </a:lnTo>
                  <a:lnTo>
                    <a:pt x="51343" y="0"/>
                  </a:lnTo>
                  <a:lnTo>
                    <a:pt x="50366" y="109"/>
                  </a:lnTo>
                  <a:lnTo>
                    <a:pt x="49390" y="218"/>
                  </a:lnTo>
                  <a:lnTo>
                    <a:pt x="48304" y="380"/>
                  </a:lnTo>
                  <a:lnTo>
                    <a:pt x="47164" y="598"/>
                  </a:lnTo>
                  <a:lnTo>
                    <a:pt x="45916" y="869"/>
                  </a:lnTo>
                  <a:lnTo>
                    <a:pt x="44613" y="1195"/>
                  </a:lnTo>
                  <a:lnTo>
                    <a:pt x="43257" y="1574"/>
                  </a:lnTo>
                  <a:lnTo>
                    <a:pt x="41791" y="2009"/>
                  </a:lnTo>
                  <a:lnTo>
                    <a:pt x="40272" y="2497"/>
                  </a:lnTo>
                  <a:lnTo>
                    <a:pt x="38698" y="3040"/>
                  </a:lnTo>
                  <a:lnTo>
                    <a:pt x="35224" y="4342"/>
                  </a:lnTo>
                  <a:lnTo>
                    <a:pt x="31371" y="5862"/>
                  </a:lnTo>
                  <a:lnTo>
                    <a:pt x="31371" y="5862"/>
                  </a:lnTo>
                  <a:lnTo>
                    <a:pt x="29200" y="6839"/>
                  </a:lnTo>
                  <a:lnTo>
                    <a:pt x="28440" y="7165"/>
                  </a:lnTo>
                  <a:lnTo>
                    <a:pt x="28006" y="7382"/>
                  </a:lnTo>
                  <a:lnTo>
                    <a:pt x="27354" y="7653"/>
                  </a:lnTo>
                  <a:lnTo>
                    <a:pt x="26486" y="8033"/>
                  </a:lnTo>
                  <a:lnTo>
                    <a:pt x="26486" y="8033"/>
                  </a:lnTo>
                  <a:lnTo>
                    <a:pt x="23664" y="9227"/>
                  </a:lnTo>
                  <a:lnTo>
                    <a:pt x="20842" y="10367"/>
                  </a:lnTo>
                  <a:lnTo>
                    <a:pt x="17965" y="11452"/>
                  </a:lnTo>
                  <a:lnTo>
                    <a:pt x="16554" y="11941"/>
                  </a:lnTo>
                  <a:lnTo>
                    <a:pt x="15143" y="12375"/>
                  </a:lnTo>
                  <a:lnTo>
                    <a:pt x="13732" y="12755"/>
                  </a:lnTo>
                  <a:lnTo>
                    <a:pt x="12429" y="13080"/>
                  </a:lnTo>
                  <a:lnTo>
                    <a:pt x="11072" y="13352"/>
                  </a:lnTo>
                  <a:lnTo>
                    <a:pt x="9824" y="13515"/>
                  </a:lnTo>
                  <a:lnTo>
                    <a:pt x="8576" y="13677"/>
                  </a:lnTo>
                  <a:lnTo>
                    <a:pt x="7436" y="13677"/>
                  </a:lnTo>
                  <a:lnTo>
                    <a:pt x="6296" y="13623"/>
                  </a:lnTo>
                  <a:lnTo>
                    <a:pt x="5265" y="13515"/>
                  </a:lnTo>
                  <a:lnTo>
                    <a:pt x="5157" y="13515"/>
                  </a:lnTo>
                  <a:lnTo>
                    <a:pt x="5157" y="13515"/>
                  </a:lnTo>
                  <a:lnTo>
                    <a:pt x="4234" y="13243"/>
                  </a:lnTo>
                  <a:lnTo>
                    <a:pt x="3420" y="12918"/>
                  </a:lnTo>
                  <a:lnTo>
                    <a:pt x="2606" y="12483"/>
                  </a:lnTo>
                  <a:lnTo>
                    <a:pt x="2280" y="12212"/>
                  </a:lnTo>
                  <a:lnTo>
                    <a:pt x="1955" y="11941"/>
                  </a:lnTo>
                  <a:lnTo>
                    <a:pt x="1629" y="11615"/>
                  </a:lnTo>
                  <a:lnTo>
                    <a:pt x="1303" y="11289"/>
                  </a:lnTo>
                  <a:lnTo>
                    <a:pt x="1032" y="10909"/>
                  </a:lnTo>
                  <a:lnTo>
                    <a:pt x="815" y="10530"/>
                  </a:lnTo>
                  <a:lnTo>
                    <a:pt x="543" y="10095"/>
                  </a:lnTo>
                  <a:lnTo>
                    <a:pt x="381" y="9607"/>
                  </a:lnTo>
                  <a:lnTo>
                    <a:pt x="163" y="9118"/>
                  </a:lnTo>
                  <a:lnTo>
                    <a:pt x="1" y="8576"/>
                  </a:lnTo>
                  <a:lnTo>
                    <a:pt x="2009" y="16337"/>
                  </a:lnTo>
                  <a:lnTo>
                    <a:pt x="2009" y="16337"/>
                  </a:lnTo>
                  <a:lnTo>
                    <a:pt x="2226" y="17097"/>
                  </a:lnTo>
                  <a:lnTo>
                    <a:pt x="2552" y="17748"/>
                  </a:lnTo>
                  <a:lnTo>
                    <a:pt x="2931" y="18399"/>
                  </a:lnTo>
                  <a:lnTo>
                    <a:pt x="3420" y="18996"/>
                  </a:lnTo>
                  <a:lnTo>
                    <a:pt x="3963" y="19539"/>
                  </a:lnTo>
                  <a:lnTo>
                    <a:pt x="4560" y="20027"/>
                  </a:lnTo>
                  <a:lnTo>
                    <a:pt x="5265" y="20407"/>
                  </a:lnTo>
                  <a:lnTo>
                    <a:pt x="5971" y="20679"/>
                  </a:lnTo>
                  <a:lnTo>
                    <a:pt x="6134" y="20733"/>
                  </a:lnTo>
                  <a:lnTo>
                    <a:pt x="6134" y="20733"/>
                  </a:lnTo>
                  <a:lnTo>
                    <a:pt x="6839" y="20950"/>
                  </a:lnTo>
                  <a:lnTo>
                    <a:pt x="7599" y="21113"/>
                  </a:lnTo>
                  <a:lnTo>
                    <a:pt x="8413" y="21167"/>
                  </a:lnTo>
                  <a:lnTo>
                    <a:pt x="9227" y="21221"/>
                  </a:lnTo>
                  <a:lnTo>
                    <a:pt x="10096" y="21221"/>
                  </a:lnTo>
                  <a:lnTo>
                    <a:pt x="11018" y="21167"/>
                  </a:lnTo>
                  <a:lnTo>
                    <a:pt x="11941" y="21059"/>
                  </a:lnTo>
                  <a:lnTo>
                    <a:pt x="12918" y="20896"/>
                  </a:lnTo>
                  <a:lnTo>
                    <a:pt x="13840" y="20679"/>
                  </a:lnTo>
                  <a:lnTo>
                    <a:pt x="14872" y="20462"/>
                  </a:lnTo>
                  <a:lnTo>
                    <a:pt x="16880" y="19865"/>
                  </a:lnTo>
                  <a:lnTo>
                    <a:pt x="18996" y="19213"/>
                  </a:lnTo>
                  <a:lnTo>
                    <a:pt x="21113" y="18453"/>
                  </a:lnTo>
                  <a:lnTo>
                    <a:pt x="21873" y="18128"/>
                  </a:lnTo>
                  <a:lnTo>
                    <a:pt x="21873" y="18128"/>
                  </a:lnTo>
                  <a:lnTo>
                    <a:pt x="25184" y="16825"/>
                  </a:lnTo>
                  <a:lnTo>
                    <a:pt x="28440" y="15414"/>
                  </a:lnTo>
                  <a:lnTo>
                    <a:pt x="29037" y="15143"/>
                  </a:lnTo>
                  <a:lnTo>
                    <a:pt x="29634" y="14871"/>
                  </a:lnTo>
                  <a:lnTo>
                    <a:pt x="30611" y="14437"/>
                  </a:lnTo>
                  <a:lnTo>
                    <a:pt x="30611" y="14437"/>
                  </a:lnTo>
                  <a:lnTo>
                    <a:pt x="33216" y="13298"/>
                  </a:lnTo>
                  <a:lnTo>
                    <a:pt x="33216" y="13298"/>
                  </a:lnTo>
                  <a:lnTo>
                    <a:pt x="35496" y="12321"/>
                  </a:lnTo>
                  <a:lnTo>
                    <a:pt x="37612" y="11506"/>
                  </a:lnTo>
                  <a:lnTo>
                    <a:pt x="39620" y="10747"/>
                  </a:lnTo>
                  <a:lnTo>
                    <a:pt x="41520" y="10041"/>
                  </a:lnTo>
                  <a:lnTo>
                    <a:pt x="43311" y="9444"/>
                  </a:lnTo>
                  <a:lnTo>
                    <a:pt x="44993" y="8956"/>
                  </a:lnTo>
                  <a:lnTo>
                    <a:pt x="46567" y="8467"/>
                  </a:lnTo>
                  <a:lnTo>
                    <a:pt x="48033" y="8087"/>
                  </a:lnTo>
                  <a:lnTo>
                    <a:pt x="48358" y="8033"/>
                  </a:lnTo>
                  <a:lnTo>
                    <a:pt x="48358" y="8033"/>
                  </a:lnTo>
                  <a:lnTo>
                    <a:pt x="50421" y="7599"/>
                  </a:lnTo>
                  <a:lnTo>
                    <a:pt x="52266" y="7327"/>
                  </a:lnTo>
                  <a:lnTo>
                    <a:pt x="53948" y="7219"/>
                  </a:lnTo>
                  <a:lnTo>
                    <a:pt x="55360" y="7165"/>
                  </a:lnTo>
                  <a:lnTo>
                    <a:pt x="56608" y="7273"/>
                  </a:lnTo>
                  <a:lnTo>
                    <a:pt x="57693" y="7436"/>
                  </a:lnTo>
                  <a:lnTo>
                    <a:pt x="58616" y="7707"/>
                  </a:lnTo>
                  <a:lnTo>
                    <a:pt x="59430" y="8033"/>
                  </a:lnTo>
                  <a:lnTo>
                    <a:pt x="59484" y="8033"/>
                  </a:lnTo>
                  <a:lnTo>
                    <a:pt x="59484" y="8033"/>
                  </a:lnTo>
                  <a:lnTo>
                    <a:pt x="59864" y="8250"/>
                  </a:lnTo>
                  <a:lnTo>
                    <a:pt x="60244" y="8521"/>
                  </a:lnTo>
                  <a:lnTo>
                    <a:pt x="60570" y="8793"/>
                  </a:lnTo>
                  <a:lnTo>
                    <a:pt x="60841" y="9118"/>
                  </a:lnTo>
                  <a:lnTo>
                    <a:pt x="61113" y="9444"/>
                  </a:lnTo>
                  <a:lnTo>
                    <a:pt x="61330" y="9824"/>
                  </a:lnTo>
                  <a:lnTo>
                    <a:pt x="61547" y="10204"/>
                  </a:lnTo>
                  <a:lnTo>
                    <a:pt x="61655" y="10638"/>
                  </a:lnTo>
                  <a:lnTo>
                    <a:pt x="59919" y="36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-5385041" y="1877749"/>
              <a:ext cx="1190156" cy="424161"/>
            </a:xfrm>
            <a:custGeom>
              <a:avLst/>
              <a:gdLst/>
              <a:ahLst/>
              <a:cxnLst/>
              <a:rect l="l" t="t" r="r" b="b"/>
              <a:pathLst>
                <a:path w="61222" h="21819" extrusionOk="0">
                  <a:moveTo>
                    <a:pt x="51615" y="1"/>
                  </a:moveTo>
                  <a:lnTo>
                    <a:pt x="50584" y="110"/>
                  </a:lnTo>
                  <a:lnTo>
                    <a:pt x="49498" y="272"/>
                  </a:lnTo>
                  <a:lnTo>
                    <a:pt x="48304" y="435"/>
                  </a:lnTo>
                  <a:lnTo>
                    <a:pt x="47056" y="707"/>
                  </a:lnTo>
                  <a:lnTo>
                    <a:pt x="45699" y="1032"/>
                  </a:lnTo>
                  <a:lnTo>
                    <a:pt x="44234" y="1412"/>
                  </a:lnTo>
                  <a:lnTo>
                    <a:pt x="42660" y="1846"/>
                  </a:lnTo>
                  <a:lnTo>
                    <a:pt x="41031" y="2389"/>
                  </a:lnTo>
                  <a:lnTo>
                    <a:pt x="39240" y="2986"/>
                  </a:lnTo>
                  <a:lnTo>
                    <a:pt x="37395" y="3692"/>
                  </a:lnTo>
                  <a:lnTo>
                    <a:pt x="35441" y="4451"/>
                  </a:lnTo>
                  <a:lnTo>
                    <a:pt x="33325" y="5266"/>
                  </a:lnTo>
                  <a:lnTo>
                    <a:pt x="31099" y="6242"/>
                  </a:lnTo>
                  <a:lnTo>
                    <a:pt x="28494" y="7382"/>
                  </a:lnTo>
                  <a:lnTo>
                    <a:pt x="24261" y="9282"/>
                  </a:lnTo>
                  <a:lnTo>
                    <a:pt x="22090" y="10204"/>
                  </a:lnTo>
                  <a:lnTo>
                    <a:pt x="19865" y="11127"/>
                  </a:lnTo>
                  <a:lnTo>
                    <a:pt x="17640" y="11995"/>
                  </a:lnTo>
                  <a:lnTo>
                    <a:pt x="15469" y="12701"/>
                  </a:lnTo>
                  <a:lnTo>
                    <a:pt x="13352" y="13352"/>
                  </a:lnTo>
                  <a:lnTo>
                    <a:pt x="12266" y="13624"/>
                  </a:lnTo>
                  <a:lnTo>
                    <a:pt x="11235" y="13895"/>
                  </a:lnTo>
                  <a:lnTo>
                    <a:pt x="10258" y="14058"/>
                  </a:lnTo>
                  <a:lnTo>
                    <a:pt x="9281" y="14221"/>
                  </a:lnTo>
                  <a:lnTo>
                    <a:pt x="8304" y="14275"/>
                  </a:lnTo>
                  <a:lnTo>
                    <a:pt x="7436" y="14329"/>
                  </a:lnTo>
                  <a:lnTo>
                    <a:pt x="6513" y="14329"/>
                  </a:lnTo>
                  <a:lnTo>
                    <a:pt x="5699" y="14275"/>
                  </a:lnTo>
                  <a:lnTo>
                    <a:pt x="4885" y="14112"/>
                  </a:lnTo>
                  <a:lnTo>
                    <a:pt x="4125" y="13949"/>
                  </a:lnTo>
                  <a:lnTo>
                    <a:pt x="3420" y="13678"/>
                  </a:lnTo>
                  <a:lnTo>
                    <a:pt x="2769" y="13352"/>
                  </a:lnTo>
                  <a:lnTo>
                    <a:pt x="2117" y="12918"/>
                  </a:lnTo>
                  <a:lnTo>
                    <a:pt x="1575" y="12430"/>
                  </a:lnTo>
                  <a:lnTo>
                    <a:pt x="1086" y="11887"/>
                  </a:lnTo>
                  <a:lnTo>
                    <a:pt x="652" y="11236"/>
                  </a:lnTo>
                  <a:lnTo>
                    <a:pt x="272" y="10476"/>
                  </a:lnTo>
                  <a:lnTo>
                    <a:pt x="1" y="9662"/>
                  </a:lnTo>
                  <a:lnTo>
                    <a:pt x="1954" y="17368"/>
                  </a:lnTo>
                  <a:lnTo>
                    <a:pt x="2226" y="18183"/>
                  </a:lnTo>
                  <a:lnTo>
                    <a:pt x="2551" y="18942"/>
                  </a:lnTo>
                  <a:lnTo>
                    <a:pt x="2986" y="19594"/>
                  </a:lnTo>
                  <a:lnTo>
                    <a:pt x="3528" y="20136"/>
                  </a:lnTo>
                  <a:lnTo>
                    <a:pt x="4071" y="20625"/>
                  </a:lnTo>
                  <a:lnTo>
                    <a:pt x="4722" y="21005"/>
                  </a:lnTo>
                  <a:lnTo>
                    <a:pt x="5374" y="21276"/>
                  </a:lnTo>
                  <a:lnTo>
                    <a:pt x="6134" y="21548"/>
                  </a:lnTo>
                  <a:lnTo>
                    <a:pt x="6948" y="21710"/>
                  </a:lnTo>
                  <a:lnTo>
                    <a:pt x="7762" y="21819"/>
                  </a:lnTo>
                  <a:lnTo>
                    <a:pt x="9553" y="21819"/>
                  </a:lnTo>
                  <a:lnTo>
                    <a:pt x="10530" y="21710"/>
                  </a:lnTo>
                  <a:lnTo>
                    <a:pt x="11507" y="21602"/>
                  </a:lnTo>
                  <a:lnTo>
                    <a:pt x="12484" y="21439"/>
                  </a:lnTo>
                  <a:lnTo>
                    <a:pt x="13515" y="21222"/>
                  </a:lnTo>
                  <a:lnTo>
                    <a:pt x="13623" y="21222"/>
                  </a:lnTo>
                  <a:lnTo>
                    <a:pt x="15360" y="20788"/>
                  </a:lnTo>
                  <a:lnTo>
                    <a:pt x="17097" y="20245"/>
                  </a:lnTo>
                  <a:lnTo>
                    <a:pt x="18834" y="19648"/>
                  </a:lnTo>
                  <a:lnTo>
                    <a:pt x="20570" y="18997"/>
                  </a:lnTo>
                  <a:lnTo>
                    <a:pt x="22307" y="18291"/>
                  </a:lnTo>
                  <a:lnTo>
                    <a:pt x="23990" y="17586"/>
                  </a:lnTo>
                  <a:lnTo>
                    <a:pt x="27192" y="16174"/>
                  </a:lnTo>
                  <a:lnTo>
                    <a:pt x="28494" y="15632"/>
                  </a:lnTo>
                  <a:lnTo>
                    <a:pt x="28983" y="15360"/>
                  </a:lnTo>
                  <a:lnTo>
                    <a:pt x="30502" y="14709"/>
                  </a:lnTo>
                  <a:lnTo>
                    <a:pt x="32945" y="13569"/>
                  </a:lnTo>
                  <a:lnTo>
                    <a:pt x="36201" y="12213"/>
                  </a:lnTo>
                  <a:lnTo>
                    <a:pt x="39186" y="11018"/>
                  </a:lnTo>
                  <a:lnTo>
                    <a:pt x="41954" y="10042"/>
                  </a:lnTo>
                  <a:lnTo>
                    <a:pt x="44451" y="9173"/>
                  </a:lnTo>
                  <a:lnTo>
                    <a:pt x="46784" y="8522"/>
                  </a:lnTo>
                  <a:lnTo>
                    <a:pt x="48847" y="7979"/>
                  </a:lnTo>
                  <a:lnTo>
                    <a:pt x="50692" y="7599"/>
                  </a:lnTo>
                  <a:lnTo>
                    <a:pt x="52375" y="7328"/>
                  </a:lnTo>
                  <a:lnTo>
                    <a:pt x="52429" y="7328"/>
                  </a:lnTo>
                  <a:lnTo>
                    <a:pt x="53569" y="7219"/>
                  </a:lnTo>
                  <a:lnTo>
                    <a:pt x="54545" y="7165"/>
                  </a:lnTo>
                  <a:lnTo>
                    <a:pt x="55468" y="7165"/>
                  </a:lnTo>
                  <a:lnTo>
                    <a:pt x="56336" y="7219"/>
                  </a:lnTo>
                  <a:lnTo>
                    <a:pt x="57096" y="7328"/>
                  </a:lnTo>
                  <a:lnTo>
                    <a:pt x="57748" y="7436"/>
                  </a:lnTo>
                  <a:lnTo>
                    <a:pt x="58399" y="7599"/>
                  </a:lnTo>
                  <a:lnTo>
                    <a:pt x="58942" y="7816"/>
                  </a:lnTo>
                  <a:lnTo>
                    <a:pt x="59376" y="8033"/>
                  </a:lnTo>
                  <a:lnTo>
                    <a:pt x="59810" y="8305"/>
                  </a:lnTo>
                  <a:lnTo>
                    <a:pt x="60190" y="8576"/>
                  </a:lnTo>
                  <a:lnTo>
                    <a:pt x="60461" y="8902"/>
                  </a:lnTo>
                  <a:lnTo>
                    <a:pt x="60733" y="9173"/>
                  </a:lnTo>
                  <a:lnTo>
                    <a:pt x="60950" y="9499"/>
                  </a:lnTo>
                  <a:lnTo>
                    <a:pt x="61113" y="9824"/>
                  </a:lnTo>
                  <a:lnTo>
                    <a:pt x="61221" y="10150"/>
                  </a:lnTo>
                  <a:lnTo>
                    <a:pt x="59484" y="3203"/>
                  </a:lnTo>
                  <a:lnTo>
                    <a:pt x="59322" y="2769"/>
                  </a:lnTo>
                  <a:lnTo>
                    <a:pt x="59104" y="2335"/>
                  </a:lnTo>
                  <a:lnTo>
                    <a:pt x="58725" y="1846"/>
                  </a:lnTo>
                  <a:lnTo>
                    <a:pt x="58507" y="1575"/>
                  </a:lnTo>
                  <a:lnTo>
                    <a:pt x="58236" y="1358"/>
                  </a:lnTo>
                  <a:lnTo>
                    <a:pt x="57910" y="1141"/>
                  </a:lnTo>
                  <a:lnTo>
                    <a:pt x="57531" y="869"/>
                  </a:lnTo>
                  <a:lnTo>
                    <a:pt x="57096" y="707"/>
                  </a:lnTo>
                  <a:lnTo>
                    <a:pt x="56662" y="489"/>
                  </a:lnTo>
                  <a:lnTo>
                    <a:pt x="56119" y="327"/>
                  </a:lnTo>
                  <a:lnTo>
                    <a:pt x="55522" y="218"/>
                  </a:lnTo>
                  <a:lnTo>
                    <a:pt x="54871" y="110"/>
                  </a:lnTo>
                  <a:lnTo>
                    <a:pt x="54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-5385041" y="1877749"/>
              <a:ext cx="1190156" cy="424161"/>
            </a:xfrm>
            <a:custGeom>
              <a:avLst/>
              <a:gdLst/>
              <a:ahLst/>
              <a:cxnLst/>
              <a:rect l="l" t="t" r="r" b="b"/>
              <a:pathLst>
                <a:path w="61222" h="21819" fill="none" extrusionOk="0">
                  <a:moveTo>
                    <a:pt x="61221" y="10150"/>
                  </a:moveTo>
                  <a:lnTo>
                    <a:pt x="61221" y="10150"/>
                  </a:lnTo>
                  <a:lnTo>
                    <a:pt x="61113" y="9824"/>
                  </a:lnTo>
                  <a:lnTo>
                    <a:pt x="60950" y="9499"/>
                  </a:lnTo>
                  <a:lnTo>
                    <a:pt x="60733" y="9173"/>
                  </a:lnTo>
                  <a:lnTo>
                    <a:pt x="60461" y="8902"/>
                  </a:lnTo>
                  <a:lnTo>
                    <a:pt x="60190" y="8576"/>
                  </a:lnTo>
                  <a:lnTo>
                    <a:pt x="59810" y="8305"/>
                  </a:lnTo>
                  <a:lnTo>
                    <a:pt x="59376" y="8033"/>
                  </a:lnTo>
                  <a:lnTo>
                    <a:pt x="58942" y="7816"/>
                  </a:lnTo>
                  <a:lnTo>
                    <a:pt x="58399" y="7599"/>
                  </a:lnTo>
                  <a:lnTo>
                    <a:pt x="57748" y="7436"/>
                  </a:lnTo>
                  <a:lnTo>
                    <a:pt x="57096" y="7328"/>
                  </a:lnTo>
                  <a:lnTo>
                    <a:pt x="56336" y="7219"/>
                  </a:lnTo>
                  <a:lnTo>
                    <a:pt x="55468" y="7165"/>
                  </a:lnTo>
                  <a:lnTo>
                    <a:pt x="54545" y="7165"/>
                  </a:lnTo>
                  <a:lnTo>
                    <a:pt x="53569" y="7219"/>
                  </a:lnTo>
                  <a:lnTo>
                    <a:pt x="52429" y="7328"/>
                  </a:lnTo>
                  <a:lnTo>
                    <a:pt x="52375" y="7328"/>
                  </a:lnTo>
                  <a:lnTo>
                    <a:pt x="52375" y="7328"/>
                  </a:lnTo>
                  <a:lnTo>
                    <a:pt x="50692" y="7599"/>
                  </a:lnTo>
                  <a:lnTo>
                    <a:pt x="48847" y="7979"/>
                  </a:lnTo>
                  <a:lnTo>
                    <a:pt x="46784" y="8522"/>
                  </a:lnTo>
                  <a:lnTo>
                    <a:pt x="44451" y="9173"/>
                  </a:lnTo>
                  <a:lnTo>
                    <a:pt x="41954" y="10042"/>
                  </a:lnTo>
                  <a:lnTo>
                    <a:pt x="39186" y="11018"/>
                  </a:lnTo>
                  <a:lnTo>
                    <a:pt x="36201" y="12213"/>
                  </a:lnTo>
                  <a:lnTo>
                    <a:pt x="32945" y="13569"/>
                  </a:lnTo>
                  <a:lnTo>
                    <a:pt x="32945" y="13569"/>
                  </a:lnTo>
                  <a:lnTo>
                    <a:pt x="30502" y="14709"/>
                  </a:lnTo>
                  <a:lnTo>
                    <a:pt x="30502" y="14709"/>
                  </a:lnTo>
                  <a:lnTo>
                    <a:pt x="28983" y="15360"/>
                  </a:lnTo>
                  <a:lnTo>
                    <a:pt x="28494" y="15632"/>
                  </a:lnTo>
                  <a:lnTo>
                    <a:pt x="27192" y="16174"/>
                  </a:lnTo>
                  <a:lnTo>
                    <a:pt x="27192" y="16174"/>
                  </a:lnTo>
                  <a:lnTo>
                    <a:pt x="23990" y="17586"/>
                  </a:lnTo>
                  <a:lnTo>
                    <a:pt x="22307" y="18291"/>
                  </a:lnTo>
                  <a:lnTo>
                    <a:pt x="20570" y="18997"/>
                  </a:lnTo>
                  <a:lnTo>
                    <a:pt x="18834" y="19648"/>
                  </a:lnTo>
                  <a:lnTo>
                    <a:pt x="17097" y="20245"/>
                  </a:lnTo>
                  <a:lnTo>
                    <a:pt x="15360" y="20788"/>
                  </a:lnTo>
                  <a:lnTo>
                    <a:pt x="13623" y="21222"/>
                  </a:lnTo>
                  <a:lnTo>
                    <a:pt x="13515" y="21222"/>
                  </a:lnTo>
                  <a:lnTo>
                    <a:pt x="13515" y="21222"/>
                  </a:lnTo>
                  <a:lnTo>
                    <a:pt x="12484" y="21439"/>
                  </a:lnTo>
                  <a:lnTo>
                    <a:pt x="11507" y="21602"/>
                  </a:lnTo>
                  <a:lnTo>
                    <a:pt x="10530" y="21710"/>
                  </a:lnTo>
                  <a:lnTo>
                    <a:pt x="9553" y="21819"/>
                  </a:lnTo>
                  <a:lnTo>
                    <a:pt x="8630" y="21819"/>
                  </a:lnTo>
                  <a:lnTo>
                    <a:pt x="7762" y="21819"/>
                  </a:lnTo>
                  <a:lnTo>
                    <a:pt x="6948" y="21710"/>
                  </a:lnTo>
                  <a:lnTo>
                    <a:pt x="6134" y="21548"/>
                  </a:lnTo>
                  <a:lnTo>
                    <a:pt x="5374" y="21276"/>
                  </a:lnTo>
                  <a:lnTo>
                    <a:pt x="4722" y="21005"/>
                  </a:lnTo>
                  <a:lnTo>
                    <a:pt x="4071" y="20625"/>
                  </a:lnTo>
                  <a:lnTo>
                    <a:pt x="3528" y="20136"/>
                  </a:lnTo>
                  <a:lnTo>
                    <a:pt x="2986" y="19594"/>
                  </a:lnTo>
                  <a:lnTo>
                    <a:pt x="2551" y="18942"/>
                  </a:lnTo>
                  <a:lnTo>
                    <a:pt x="2226" y="18183"/>
                  </a:lnTo>
                  <a:lnTo>
                    <a:pt x="1954" y="17368"/>
                  </a:lnTo>
                  <a:lnTo>
                    <a:pt x="1" y="9662"/>
                  </a:lnTo>
                  <a:lnTo>
                    <a:pt x="1" y="9662"/>
                  </a:lnTo>
                  <a:lnTo>
                    <a:pt x="272" y="10476"/>
                  </a:lnTo>
                  <a:lnTo>
                    <a:pt x="652" y="11236"/>
                  </a:lnTo>
                  <a:lnTo>
                    <a:pt x="1086" y="11887"/>
                  </a:lnTo>
                  <a:lnTo>
                    <a:pt x="1575" y="12430"/>
                  </a:lnTo>
                  <a:lnTo>
                    <a:pt x="2117" y="12918"/>
                  </a:lnTo>
                  <a:lnTo>
                    <a:pt x="2769" y="13352"/>
                  </a:lnTo>
                  <a:lnTo>
                    <a:pt x="3420" y="13678"/>
                  </a:lnTo>
                  <a:lnTo>
                    <a:pt x="4125" y="13949"/>
                  </a:lnTo>
                  <a:lnTo>
                    <a:pt x="4885" y="14112"/>
                  </a:lnTo>
                  <a:lnTo>
                    <a:pt x="5699" y="14275"/>
                  </a:lnTo>
                  <a:lnTo>
                    <a:pt x="6513" y="14329"/>
                  </a:lnTo>
                  <a:lnTo>
                    <a:pt x="7436" y="14329"/>
                  </a:lnTo>
                  <a:lnTo>
                    <a:pt x="8304" y="14275"/>
                  </a:lnTo>
                  <a:lnTo>
                    <a:pt x="9281" y="14221"/>
                  </a:lnTo>
                  <a:lnTo>
                    <a:pt x="10258" y="14058"/>
                  </a:lnTo>
                  <a:lnTo>
                    <a:pt x="11235" y="13895"/>
                  </a:lnTo>
                  <a:lnTo>
                    <a:pt x="12266" y="13624"/>
                  </a:lnTo>
                  <a:lnTo>
                    <a:pt x="13352" y="13352"/>
                  </a:lnTo>
                  <a:lnTo>
                    <a:pt x="15469" y="12701"/>
                  </a:lnTo>
                  <a:lnTo>
                    <a:pt x="17640" y="11995"/>
                  </a:lnTo>
                  <a:lnTo>
                    <a:pt x="19865" y="11127"/>
                  </a:lnTo>
                  <a:lnTo>
                    <a:pt x="22090" y="10204"/>
                  </a:lnTo>
                  <a:lnTo>
                    <a:pt x="24261" y="9282"/>
                  </a:lnTo>
                  <a:lnTo>
                    <a:pt x="28494" y="7382"/>
                  </a:lnTo>
                  <a:lnTo>
                    <a:pt x="28494" y="7382"/>
                  </a:lnTo>
                  <a:lnTo>
                    <a:pt x="31099" y="6242"/>
                  </a:lnTo>
                  <a:lnTo>
                    <a:pt x="31099" y="6242"/>
                  </a:lnTo>
                  <a:lnTo>
                    <a:pt x="33325" y="5266"/>
                  </a:lnTo>
                  <a:lnTo>
                    <a:pt x="35441" y="4451"/>
                  </a:lnTo>
                  <a:lnTo>
                    <a:pt x="37395" y="3692"/>
                  </a:lnTo>
                  <a:lnTo>
                    <a:pt x="39240" y="2986"/>
                  </a:lnTo>
                  <a:lnTo>
                    <a:pt x="41031" y="2389"/>
                  </a:lnTo>
                  <a:lnTo>
                    <a:pt x="42660" y="1846"/>
                  </a:lnTo>
                  <a:lnTo>
                    <a:pt x="44234" y="1412"/>
                  </a:lnTo>
                  <a:lnTo>
                    <a:pt x="45699" y="1032"/>
                  </a:lnTo>
                  <a:lnTo>
                    <a:pt x="47056" y="707"/>
                  </a:lnTo>
                  <a:lnTo>
                    <a:pt x="48304" y="435"/>
                  </a:lnTo>
                  <a:lnTo>
                    <a:pt x="49498" y="272"/>
                  </a:lnTo>
                  <a:lnTo>
                    <a:pt x="50584" y="110"/>
                  </a:lnTo>
                  <a:lnTo>
                    <a:pt x="51615" y="1"/>
                  </a:lnTo>
                  <a:lnTo>
                    <a:pt x="52537" y="1"/>
                  </a:lnTo>
                  <a:lnTo>
                    <a:pt x="53406" y="1"/>
                  </a:lnTo>
                  <a:lnTo>
                    <a:pt x="54166" y="1"/>
                  </a:lnTo>
                  <a:lnTo>
                    <a:pt x="54871" y="110"/>
                  </a:lnTo>
                  <a:lnTo>
                    <a:pt x="55522" y="218"/>
                  </a:lnTo>
                  <a:lnTo>
                    <a:pt x="56119" y="327"/>
                  </a:lnTo>
                  <a:lnTo>
                    <a:pt x="56662" y="489"/>
                  </a:lnTo>
                  <a:lnTo>
                    <a:pt x="57096" y="707"/>
                  </a:lnTo>
                  <a:lnTo>
                    <a:pt x="57531" y="869"/>
                  </a:lnTo>
                  <a:lnTo>
                    <a:pt x="57910" y="1141"/>
                  </a:lnTo>
                  <a:lnTo>
                    <a:pt x="58236" y="1358"/>
                  </a:lnTo>
                  <a:lnTo>
                    <a:pt x="58507" y="1575"/>
                  </a:lnTo>
                  <a:lnTo>
                    <a:pt x="58725" y="1846"/>
                  </a:lnTo>
                  <a:lnTo>
                    <a:pt x="59104" y="2335"/>
                  </a:lnTo>
                  <a:lnTo>
                    <a:pt x="59322" y="2769"/>
                  </a:lnTo>
                  <a:lnTo>
                    <a:pt x="59484" y="3203"/>
                  </a:lnTo>
                  <a:lnTo>
                    <a:pt x="61221" y="101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-5306970" y="2161573"/>
              <a:ext cx="1183818" cy="449492"/>
            </a:xfrm>
            <a:custGeom>
              <a:avLst/>
              <a:gdLst/>
              <a:ahLst/>
              <a:cxnLst/>
              <a:rect l="l" t="t" r="r" b="b"/>
              <a:pathLst>
                <a:path w="60896" h="23122" extrusionOk="0">
                  <a:moveTo>
                    <a:pt x="60896" y="9933"/>
                  </a:moveTo>
                  <a:lnTo>
                    <a:pt x="60896" y="9933"/>
                  </a:lnTo>
                  <a:lnTo>
                    <a:pt x="60896" y="9933"/>
                  </a:lnTo>
                  <a:close/>
                  <a:moveTo>
                    <a:pt x="52266" y="1"/>
                  </a:moveTo>
                  <a:lnTo>
                    <a:pt x="51181" y="109"/>
                  </a:lnTo>
                  <a:lnTo>
                    <a:pt x="49932" y="272"/>
                  </a:lnTo>
                  <a:lnTo>
                    <a:pt x="48901" y="489"/>
                  </a:lnTo>
                  <a:lnTo>
                    <a:pt x="47273" y="815"/>
                  </a:lnTo>
                  <a:lnTo>
                    <a:pt x="45482" y="1249"/>
                  </a:lnTo>
                  <a:lnTo>
                    <a:pt x="43528" y="1846"/>
                  </a:lnTo>
                  <a:lnTo>
                    <a:pt x="41412" y="2497"/>
                  </a:lnTo>
                  <a:lnTo>
                    <a:pt x="39078" y="3311"/>
                  </a:lnTo>
                  <a:lnTo>
                    <a:pt x="36527" y="4288"/>
                  </a:lnTo>
                  <a:lnTo>
                    <a:pt x="33813" y="5428"/>
                  </a:lnTo>
                  <a:lnTo>
                    <a:pt x="30882" y="6676"/>
                  </a:lnTo>
                  <a:lnTo>
                    <a:pt x="28060" y="7924"/>
                  </a:lnTo>
                  <a:lnTo>
                    <a:pt x="27355" y="8304"/>
                  </a:lnTo>
                  <a:lnTo>
                    <a:pt x="26649" y="8630"/>
                  </a:lnTo>
                  <a:lnTo>
                    <a:pt x="26378" y="8739"/>
                  </a:lnTo>
                  <a:lnTo>
                    <a:pt x="26052" y="8901"/>
                  </a:lnTo>
                  <a:lnTo>
                    <a:pt x="23556" y="10041"/>
                  </a:lnTo>
                  <a:lnTo>
                    <a:pt x="20896" y="11235"/>
                  </a:lnTo>
                  <a:lnTo>
                    <a:pt x="18020" y="12375"/>
                  </a:lnTo>
                  <a:lnTo>
                    <a:pt x="16609" y="12918"/>
                  </a:lnTo>
                  <a:lnTo>
                    <a:pt x="15143" y="13406"/>
                  </a:lnTo>
                  <a:lnTo>
                    <a:pt x="13732" y="13895"/>
                  </a:lnTo>
                  <a:lnTo>
                    <a:pt x="12267" y="14274"/>
                  </a:lnTo>
                  <a:lnTo>
                    <a:pt x="10856" y="14654"/>
                  </a:lnTo>
                  <a:lnTo>
                    <a:pt x="9499" y="14871"/>
                  </a:lnTo>
                  <a:lnTo>
                    <a:pt x="8196" y="15034"/>
                  </a:lnTo>
                  <a:lnTo>
                    <a:pt x="6948" y="15143"/>
                  </a:lnTo>
                  <a:lnTo>
                    <a:pt x="5754" y="15089"/>
                  </a:lnTo>
                  <a:lnTo>
                    <a:pt x="5157" y="15034"/>
                  </a:lnTo>
                  <a:lnTo>
                    <a:pt x="4614" y="14980"/>
                  </a:lnTo>
                  <a:lnTo>
                    <a:pt x="4506" y="14980"/>
                  </a:lnTo>
                  <a:lnTo>
                    <a:pt x="3746" y="14763"/>
                  </a:lnTo>
                  <a:lnTo>
                    <a:pt x="2986" y="14492"/>
                  </a:lnTo>
                  <a:lnTo>
                    <a:pt x="2335" y="14112"/>
                  </a:lnTo>
                  <a:lnTo>
                    <a:pt x="1738" y="13677"/>
                  </a:lnTo>
                  <a:lnTo>
                    <a:pt x="1195" y="13135"/>
                  </a:lnTo>
                  <a:lnTo>
                    <a:pt x="706" y="12538"/>
                  </a:lnTo>
                  <a:lnTo>
                    <a:pt x="327" y="11832"/>
                  </a:lnTo>
                  <a:lnTo>
                    <a:pt x="1" y="10964"/>
                  </a:lnTo>
                  <a:lnTo>
                    <a:pt x="2063" y="19213"/>
                  </a:lnTo>
                  <a:lnTo>
                    <a:pt x="2335" y="19973"/>
                  </a:lnTo>
                  <a:lnTo>
                    <a:pt x="2715" y="20679"/>
                  </a:lnTo>
                  <a:lnTo>
                    <a:pt x="3149" y="21276"/>
                  </a:lnTo>
                  <a:lnTo>
                    <a:pt x="3691" y="21818"/>
                  </a:lnTo>
                  <a:lnTo>
                    <a:pt x="4288" y="22253"/>
                  </a:lnTo>
                  <a:lnTo>
                    <a:pt x="4994" y="22578"/>
                  </a:lnTo>
                  <a:lnTo>
                    <a:pt x="5700" y="22795"/>
                  </a:lnTo>
                  <a:lnTo>
                    <a:pt x="6514" y="22958"/>
                  </a:lnTo>
                  <a:lnTo>
                    <a:pt x="7382" y="23067"/>
                  </a:lnTo>
                  <a:lnTo>
                    <a:pt x="8250" y="23121"/>
                  </a:lnTo>
                  <a:lnTo>
                    <a:pt x="9173" y="23067"/>
                  </a:lnTo>
                  <a:lnTo>
                    <a:pt x="10150" y="22958"/>
                  </a:lnTo>
                  <a:lnTo>
                    <a:pt x="11181" y="22850"/>
                  </a:lnTo>
                  <a:lnTo>
                    <a:pt x="12212" y="22633"/>
                  </a:lnTo>
                  <a:lnTo>
                    <a:pt x="13298" y="22361"/>
                  </a:lnTo>
                  <a:lnTo>
                    <a:pt x="14383" y="22090"/>
                  </a:lnTo>
                  <a:lnTo>
                    <a:pt x="15577" y="21764"/>
                  </a:lnTo>
                  <a:lnTo>
                    <a:pt x="16283" y="21547"/>
                  </a:lnTo>
                  <a:lnTo>
                    <a:pt x="16337" y="21547"/>
                  </a:lnTo>
                  <a:lnTo>
                    <a:pt x="18834" y="20624"/>
                  </a:lnTo>
                  <a:lnTo>
                    <a:pt x="21330" y="19648"/>
                  </a:lnTo>
                  <a:lnTo>
                    <a:pt x="23773" y="18616"/>
                  </a:lnTo>
                  <a:lnTo>
                    <a:pt x="26161" y="17477"/>
                  </a:lnTo>
                  <a:lnTo>
                    <a:pt x="28440" y="16445"/>
                  </a:lnTo>
                  <a:lnTo>
                    <a:pt x="28712" y="16283"/>
                  </a:lnTo>
                  <a:lnTo>
                    <a:pt x="28874" y="16228"/>
                  </a:lnTo>
                  <a:lnTo>
                    <a:pt x="28983" y="16174"/>
                  </a:lnTo>
                  <a:lnTo>
                    <a:pt x="29309" y="16011"/>
                  </a:lnTo>
                  <a:lnTo>
                    <a:pt x="32782" y="14383"/>
                  </a:lnTo>
                  <a:lnTo>
                    <a:pt x="35821" y="13080"/>
                  </a:lnTo>
                  <a:lnTo>
                    <a:pt x="38589" y="11886"/>
                  </a:lnTo>
                  <a:lnTo>
                    <a:pt x="41194" y="10910"/>
                  </a:lnTo>
                  <a:lnTo>
                    <a:pt x="43528" y="10041"/>
                  </a:lnTo>
                  <a:lnTo>
                    <a:pt x="45699" y="9336"/>
                  </a:lnTo>
                  <a:lnTo>
                    <a:pt x="47707" y="8739"/>
                  </a:lnTo>
                  <a:lnTo>
                    <a:pt x="49498" y="8304"/>
                  </a:lnTo>
                  <a:lnTo>
                    <a:pt x="51126" y="7979"/>
                  </a:lnTo>
                  <a:lnTo>
                    <a:pt x="51506" y="7870"/>
                  </a:lnTo>
                  <a:lnTo>
                    <a:pt x="52158" y="7816"/>
                  </a:lnTo>
                  <a:lnTo>
                    <a:pt x="53352" y="7653"/>
                  </a:lnTo>
                  <a:lnTo>
                    <a:pt x="54437" y="7545"/>
                  </a:lnTo>
                  <a:lnTo>
                    <a:pt x="55414" y="7490"/>
                  </a:lnTo>
                  <a:lnTo>
                    <a:pt x="56282" y="7545"/>
                  </a:lnTo>
                  <a:lnTo>
                    <a:pt x="57042" y="7599"/>
                  </a:lnTo>
                  <a:lnTo>
                    <a:pt x="57748" y="7762"/>
                  </a:lnTo>
                  <a:lnTo>
                    <a:pt x="58345" y="7870"/>
                  </a:lnTo>
                  <a:lnTo>
                    <a:pt x="58888" y="8087"/>
                  </a:lnTo>
                  <a:lnTo>
                    <a:pt x="59322" y="8304"/>
                  </a:lnTo>
                  <a:lnTo>
                    <a:pt x="59702" y="8521"/>
                  </a:lnTo>
                  <a:lnTo>
                    <a:pt x="60027" y="8793"/>
                  </a:lnTo>
                  <a:lnTo>
                    <a:pt x="60299" y="9010"/>
                  </a:lnTo>
                  <a:lnTo>
                    <a:pt x="60516" y="9281"/>
                  </a:lnTo>
                  <a:lnTo>
                    <a:pt x="60679" y="9498"/>
                  </a:lnTo>
                  <a:lnTo>
                    <a:pt x="60896" y="9933"/>
                  </a:lnTo>
                  <a:lnTo>
                    <a:pt x="59050" y="2714"/>
                  </a:lnTo>
                  <a:lnTo>
                    <a:pt x="58942" y="2443"/>
                  </a:lnTo>
                  <a:lnTo>
                    <a:pt x="58779" y="2171"/>
                  </a:lnTo>
                  <a:lnTo>
                    <a:pt x="58616" y="1900"/>
                  </a:lnTo>
                  <a:lnTo>
                    <a:pt x="58399" y="1574"/>
                  </a:lnTo>
                  <a:lnTo>
                    <a:pt x="58073" y="1303"/>
                  </a:lnTo>
                  <a:lnTo>
                    <a:pt x="57748" y="1032"/>
                  </a:lnTo>
                  <a:lnTo>
                    <a:pt x="57368" y="815"/>
                  </a:lnTo>
                  <a:lnTo>
                    <a:pt x="56879" y="543"/>
                  </a:lnTo>
                  <a:lnTo>
                    <a:pt x="56337" y="380"/>
                  </a:lnTo>
                  <a:lnTo>
                    <a:pt x="55685" y="218"/>
                  </a:lnTo>
                  <a:lnTo>
                    <a:pt x="54980" y="109"/>
                  </a:lnTo>
                  <a:lnTo>
                    <a:pt x="54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-5306970" y="2161573"/>
              <a:ext cx="1183818" cy="449492"/>
            </a:xfrm>
            <a:custGeom>
              <a:avLst/>
              <a:gdLst/>
              <a:ahLst/>
              <a:cxnLst/>
              <a:rect l="l" t="t" r="r" b="b"/>
              <a:pathLst>
                <a:path w="60896" h="23122" fill="none" extrusionOk="0">
                  <a:moveTo>
                    <a:pt x="60896" y="9933"/>
                  </a:moveTo>
                  <a:lnTo>
                    <a:pt x="60896" y="9933"/>
                  </a:lnTo>
                  <a:lnTo>
                    <a:pt x="60679" y="9498"/>
                  </a:lnTo>
                  <a:lnTo>
                    <a:pt x="60516" y="9281"/>
                  </a:lnTo>
                  <a:lnTo>
                    <a:pt x="60299" y="9010"/>
                  </a:lnTo>
                  <a:lnTo>
                    <a:pt x="60027" y="8793"/>
                  </a:lnTo>
                  <a:lnTo>
                    <a:pt x="59702" y="8521"/>
                  </a:lnTo>
                  <a:lnTo>
                    <a:pt x="59322" y="8304"/>
                  </a:lnTo>
                  <a:lnTo>
                    <a:pt x="58888" y="8087"/>
                  </a:lnTo>
                  <a:lnTo>
                    <a:pt x="58345" y="7870"/>
                  </a:lnTo>
                  <a:lnTo>
                    <a:pt x="57748" y="7762"/>
                  </a:lnTo>
                  <a:lnTo>
                    <a:pt x="57042" y="7599"/>
                  </a:lnTo>
                  <a:lnTo>
                    <a:pt x="56282" y="7545"/>
                  </a:lnTo>
                  <a:lnTo>
                    <a:pt x="55414" y="7490"/>
                  </a:lnTo>
                  <a:lnTo>
                    <a:pt x="54437" y="7545"/>
                  </a:lnTo>
                  <a:lnTo>
                    <a:pt x="53352" y="7653"/>
                  </a:lnTo>
                  <a:lnTo>
                    <a:pt x="52158" y="7816"/>
                  </a:lnTo>
                  <a:lnTo>
                    <a:pt x="51506" y="7870"/>
                  </a:lnTo>
                  <a:lnTo>
                    <a:pt x="51126" y="7979"/>
                  </a:lnTo>
                  <a:lnTo>
                    <a:pt x="51126" y="7979"/>
                  </a:lnTo>
                  <a:lnTo>
                    <a:pt x="49498" y="8304"/>
                  </a:lnTo>
                  <a:lnTo>
                    <a:pt x="47707" y="8739"/>
                  </a:lnTo>
                  <a:lnTo>
                    <a:pt x="45699" y="9336"/>
                  </a:lnTo>
                  <a:lnTo>
                    <a:pt x="43528" y="10041"/>
                  </a:lnTo>
                  <a:lnTo>
                    <a:pt x="41194" y="10910"/>
                  </a:lnTo>
                  <a:lnTo>
                    <a:pt x="38589" y="11886"/>
                  </a:lnTo>
                  <a:lnTo>
                    <a:pt x="35821" y="13080"/>
                  </a:lnTo>
                  <a:lnTo>
                    <a:pt x="32782" y="14383"/>
                  </a:lnTo>
                  <a:lnTo>
                    <a:pt x="32782" y="14383"/>
                  </a:lnTo>
                  <a:lnTo>
                    <a:pt x="29309" y="16011"/>
                  </a:lnTo>
                  <a:lnTo>
                    <a:pt x="28983" y="16174"/>
                  </a:lnTo>
                  <a:lnTo>
                    <a:pt x="28874" y="16228"/>
                  </a:lnTo>
                  <a:lnTo>
                    <a:pt x="28712" y="16283"/>
                  </a:lnTo>
                  <a:lnTo>
                    <a:pt x="28440" y="16445"/>
                  </a:lnTo>
                  <a:lnTo>
                    <a:pt x="28440" y="16445"/>
                  </a:lnTo>
                  <a:lnTo>
                    <a:pt x="26161" y="17477"/>
                  </a:lnTo>
                  <a:lnTo>
                    <a:pt x="26161" y="17477"/>
                  </a:lnTo>
                  <a:lnTo>
                    <a:pt x="23773" y="18616"/>
                  </a:lnTo>
                  <a:lnTo>
                    <a:pt x="21330" y="19648"/>
                  </a:lnTo>
                  <a:lnTo>
                    <a:pt x="18834" y="20624"/>
                  </a:lnTo>
                  <a:lnTo>
                    <a:pt x="16337" y="21547"/>
                  </a:lnTo>
                  <a:lnTo>
                    <a:pt x="16283" y="21547"/>
                  </a:lnTo>
                  <a:lnTo>
                    <a:pt x="15577" y="21764"/>
                  </a:lnTo>
                  <a:lnTo>
                    <a:pt x="15577" y="21764"/>
                  </a:lnTo>
                  <a:lnTo>
                    <a:pt x="14383" y="22090"/>
                  </a:lnTo>
                  <a:lnTo>
                    <a:pt x="14383" y="22090"/>
                  </a:lnTo>
                  <a:lnTo>
                    <a:pt x="13298" y="22361"/>
                  </a:lnTo>
                  <a:lnTo>
                    <a:pt x="12212" y="22633"/>
                  </a:lnTo>
                  <a:lnTo>
                    <a:pt x="11181" y="22850"/>
                  </a:lnTo>
                  <a:lnTo>
                    <a:pt x="10150" y="22958"/>
                  </a:lnTo>
                  <a:lnTo>
                    <a:pt x="9173" y="23067"/>
                  </a:lnTo>
                  <a:lnTo>
                    <a:pt x="8250" y="23121"/>
                  </a:lnTo>
                  <a:lnTo>
                    <a:pt x="7382" y="23067"/>
                  </a:lnTo>
                  <a:lnTo>
                    <a:pt x="6514" y="22958"/>
                  </a:lnTo>
                  <a:lnTo>
                    <a:pt x="5700" y="22795"/>
                  </a:lnTo>
                  <a:lnTo>
                    <a:pt x="4994" y="22578"/>
                  </a:lnTo>
                  <a:lnTo>
                    <a:pt x="4288" y="22253"/>
                  </a:lnTo>
                  <a:lnTo>
                    <a:pt x="3691" y="21818"/>
                  </a:lnTo>
                  <a:lnTo>
                    <a:pt x="3149" y="21276"/>
                  </a:lnTo>
                  <a:lnTo>
                    <a:pt x="2715" y="20679"/>
                  </a:lnTo>
                  <a:lnTo>
                    <a:pt x="2335" y="19973"/>
                  </a:lnTo>
                  <a:lnTo>
                    <a:pt x="2063" y="19213"/>
                  </a:lnTo>
                  <a:lnTo>
                    <a:pt x="1" y="10964"/>
                  </a:lnTo>
                  <a:lnTo>
                    <a:pt x="1" y="10964"/>
                  </a:lnTo>
                  <a:lnTo>
                    <a:pt x="327" y="11832"/>
                  </a:lnTo>
                  <a:lnTo>
                    <a:pt x="706" y="12538"/>
                  </a:lnTo>
                  <a:lnTo>
                    <a:pt x="1195" y="13135"/>
                  </a:lnTo>
                  <a:lnTo>
                    <a:pt x="1738" y="13677"/>
                  </a:lnTo>
                  <a:lnTo>
                    <a:pt x="2335" y="14112"/>
                  </a:lnTo>
                  <a:lnTo>
                    <a:pt x="2986" y="14492"/>
                  </a:lnTo>
                  <a:lnTo>
                    <a:pt x="3746" y="14763"/>
                  </a:lnTo>
                  <a:lnTo>
                    <a:pt x="4506" y="14980"/>
                  </a:lnTo>
                  <a:lnTo>
                    <a:pt x="4614" y="14980"/>
                  </a:lnTo>
                  <a:lnTo>
                    <a:pt x="4614" y="14980"/>
                  </a:lnTo>
                  <a:lnTo>
                    <a:pt x="5157" y="15034"/>
                  </a:lnTo>
                  <a:lnTo>
                    <a:pt x="5754" y="15089"/>
                  </a:lnTo>
                  <a:lnTo>
                    <a:pt x="6948" y="15143"/>
                  </a:lnTo>
                  <a:lnTo>
                    <a:pt x="8196" y="15034"/>
                  </a:lnTo>
                  <a:lnTo>
                    <a:pt x="9499" y="14871"/>
                  </a:lnTo>
                  <a:lnTo>
                    <a:pt x="10856" y="14654"/>
                  </a:lnTo>
                  <a:lnTo>
                    <a:pt x="12267" y="14274"/>
                  </a:lnTo>
                  <a:lnTo>
                    <a:pt x="13732" y="13895"/>
                  </a:lnTo>
                  <a:lnTo>
                    <a:pt x="15143" y="13406"/>
                  </a:lnTo>
                  <a:lnTo>
                    <a:pt x="16609" y="12918"/>
                  </a:lnTo>
                  <a:lnTo>
                    <a:pt x="18020" y="12375"/>
                  </a:lnTo>
                  <a:lnTo>
                    <a:pt x="20896" y="11235"/>
                  </a:lnTo>
                  <a:lnTo>
                    <a:pt x="23556" y="10041"/>
                  </a:lnTo>
                  <a:lnTo>
                    <a:pt x="26052" y="8901"/>
                  </a:lnTo>
                  <a:lnTo>
                    <a:pt x="26378" y="8739"/>
                  </a:lnTo>
                  <a:lnTo>
                    <a:pt x="26378" y="8739"/>
                  </a:lnTo>
                  <a:lnTo>
                    <a:pt x="26649" y="8630"/>
                  </a:lnTo>
                  <a:lnTo>
                    <a:pt x="27355" y="8304"/>
                  </a:lnTo>
                  <a:lnTo>
                    <a:pt x="28060" y="7924"/>
                  </a:lnTo>
                  <a:lnTo>
                    <a:pt x="28060" y="7924"/>
                  </a:lnTo>
                  <a:lnTo>
                    <a:pt x="30882" y="6676"/>
                  </a:lnTo>
                  <a:lnTo>
                    <a:pt x="30882" y="6676"/>
                  </a:lnTo>
                  <a:lnTo>
                    <a:pt x="33813" y="5428"/>
                  </a:lnTo>
                  <a:lnTo>
                    <a:pt x="36527" y="4288"/>
                  </a:lnTo>
                  <a:lnTo>
                    <a:pt x="39078" y="3311"/>
                  </a:lnTo>
                  <a:lnTo>
                    <a:pt x="41412" y="2497"/>
                  </a:lnTo>
                  <a:lnTo>
                    <a:pt x="43528" y="1846"/>
                  </a:lnTo>
                  <a:lnTo>
                    <a:pt x="45482" y="1249"/>
                  </a:lnTo>
                  <a:lnTo>
                    <a:pt x="47273" y="815"/>
                  </a:lnTo>
                  <a:lnTo>
                    <a:pt x="48901" y="489"/>
                  </a:lnTo>
                  <a:lnTo>
                    <a:pt x="48901" y="489"/>
                  </a:lnTo>
                  <a:lnTo>
                    <a:pt x="49932" y="272"/>
                  </a:lnTo>
                  <a:lnTo>
                    <a:pt x="49932" y="272"/>
                  </a:lnTo>
                  <a:lnTo>
                    <a:pt x="51181" y="109"/>
                  </a:lnTo>
                  <a:lnTo>
                    <a:pt x="52266" y="1"/>
                  </a:lnTo>
                  <a:lnTo>
                    <a:pt x="53243" y="1"/>
                  </a:lnTo>
                  <a:lnTo>
                    <a:pt x="54166" y="1"/>
                  </a:lnTo>
                  <a:lnTo>
                    <a:pt x="54980" y="109"/>
                  </a:lnTo>
                  <a:lnTo>
                    <a:pt x="55685" y="218"/>
                  </a:lnTo>
                  <a:lnTo>
                    <a:pt x="56337" y="380"/>
                  </a:lnTo>
                  <a:lnTo>
                    <a:pt x="56879" y="543"/>
                  </a:lnTo>
                  <a:lnTo>
                    <a:pt x="57368" y="815"/>
                  </a:lnTo>
                  <a:lnTo>
                    <a:pt x="57748" y="1032"/>
                  </a:lnTo>
                  <a:lnTo>
                    <a:pt x="58073" y="1303"/>
                  </a:lnTo>
                  <a:lnTo>
                    <a:pt x="58399" y="1574"/>
                  </a:lnTo>
                  <a:lnTo>
                    <a:pt x="58616" y="1900"/>
                  </a:lnTo>
                  <a:lnTo>
                    <a:pt x="58779" y="2171"/>
                  </a:lnTo>
                  <a:lnTo>
                    <a:pt x="58942" y="2443"/>
                  </a:lnTo>
                  <a:lnTo>
                    <a:pt x="59050" y="2714"/>
                  </a:lnTo>
                  <a:lnTo>
                    <a:pt x="60896" y="9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-5225730" y="2451715"/>
              <a:ext cx="1173282" cy="467415"/>
            </a:xfrm>
            <a:custGeom>
              <a:avLst/>
              <a:gdLst/>
              <a:ahLst/>
              <a:cxnLst/>
              <a:rect l="l" t="t" r="r" b="b"/>
              <a:pathLst>
                <a:path w="60354" h="24044" extrusionOk="0">
                  <a:moveTo>
                    <a:pt x="53677" y="1"/>
                  </a:moveTo>
                  <a:lnTo>
                    <a:pt x="52646" y="55"/>
                  </a:lnTo>
                  <a:lnTo>
                    <a:pt x="51506" y="109"/>
                  </a:lnTo>
                  <a:lnTo>
                    <a:pt x="50150" y="326"/>
                  </a:lnTo>
                  <a:lnTo>
                    <a:pt x="48684" y="598"/>
                  </a:lnTo>
                  <a:lnTo>
                    <a:pt x="47110" y="978"/>
                  </a:lnTo>
                  <a:lnTo>
                    <a:pt x="45319" y="1412"/>
                  </a:lnTo>
                  <a:lnTo>
                    <a:pt x="43311" y="2063"/>
                  </a:lnTo>
                  <a:lnTo>
                    <a:pt x="41194" y="2769"/>
                  </a:lnTo>
                  <a:lnTo>
                    <a:pt x="38861" y="3637"/>
                  </a:lnTo>
                  <a:lnTo>
                    <a:pt x="36310" y="4668"/>
                  </a:lnTo>
                  <a:lnTo>
                    <a:pt x="33542" y="5808"/>
                  </a:lnTo>
                  <a:lnTo>
                    <a:pt x="30557" y="7165"/>
                  </a:lnTo>
                  <a:lnTo>
                    <a:pt x="27463" y="8630"/>
                  </a:lnTo>
                  <a:lnTo>
                    <a:pt x="25835" y="9444"/>
                  </a:lnTo>
                  <a:lnTo>
                    <a:pt x="25075" y="9770"/>
                  </a:lnTo>
                  <a:lnTo>
                    <a:pt x="24261" y="10150"/>
                  </a:lnTo>
                  <a:lnTo>
                    <a:pt x="23936" y="10313"/>
                  </a:lnTo>
                  <a:lnTo>
                    <a:pt x="23881" y="10367"/>
                  </a:lnTo>
                  <a:lnTo>
                    <a:pt x="21873" y="11290"/>
                  </a:lnTo>
                  <a:lnTo>
                    <a:pt x="21439" y="11507"/>
                  </a:lnTo>
                  <a:lnTo>
                    <a:pt x="20842" y="11778"/>
                  </a:lnTo>
                  <a:lnTo>
                    <a:pt x="20082" y="12104"/>
                  </a:lnTo>
                  <a:lnTo>
                    <a:pt x="17857" y="13026"/>
                  </a:lnTo>
                  <a:lnTo>
                    <a:pt x="15632" y="13895"/>
                  </a:lnTo>
                  <a:lnTo>
                    <a:pt x="13352" y="14709"/>
                  </a:lnTo>
                  <a:lnTo>
                    <a:pt x="12212" y="15035"/>
                  </a:lnTo>
                  <a:lnTo>
                    <a:pt x="11127" y="15360"/>
                  </a:lnTo>
                  <a:lnTo>
                    <a:pt x="10042" y="15632"/>
                  </a:lnTo>
                  <a:lnTo>
                    <a:pt x="8956" y="15794"/>
                  </a:lnTo>
                  <a:lnTo>
                    <a:pt x="7925" y="15957"/>
                  </a:lnTo>
                  <a:lnTo>
                    <a:pt x="6948" y="16066"/>
                  </a:lnTo>
                  <a:lnTo>
                    <a:pt x="5971" y="16120"/>
                  </a:lnTo>
                  <a:lnTo>
                    <a:pt x="5103" y="16066"/>
                  </a:lnTo>
                  <a:lnTo>
                    <a:pt x="4234" y="15957"/>
                  </a:lnTo>
                  <a:lnTo>
                    <a:pt x="3420" y="15794"/>
                  </a:lnTo>
                  <a:lnTo>
                    <a:pt x="2823" y="15632"/>
                  </a:lnTo>
                  <a:lnTo>
                    <a:pt x="2226" y="15360"/>
                  </a:lnTo>
                  <a:lnTo>
                    <a:pt x="1738" y="14980"/>
                  </a:lnTo>
                  <a:lnTo>
                    <a:pt x="1249" y="14600"/>
                  </a:lnTo>
                  <a:lnTo>
                    <a:pt x="815" y="14166"/>
                  </a:lnTo>
                  <a:lnTo>
                    <a:pt x="489" y="13623"/>
                  </a:lnTo>
                  <a:lnTo>
                    <a:pt x="218" y="13081"/>
                  </a:lnTo>
                  <a:lnTo>
                    <a:pt x="1" y="12484"/>
                  </a:lnTo>
                  <a:lnTo>
                    <a:pt x="2118" y="20679"/>
                  </a:lnTo>
                  <a:lnTo>
                    <a:pt x="2389" y="21385"/>
                  </a:lnTo>
                  <a:lnTo>
                    <a:pt x="2660" y="21982"/>
                  </a:lnTo>
                  <a:lnTo>
                    <a:pt x="3095" y="22470"/>
                  </a:lnTo>
                  <a:lnTo>
                    <a:pt x="3529" y="22904"/>
                  </a:lnTo>
                  <a:lnTo>
                    <a:pt x="4071" y="23284"/>
                  </a:lnTo>
                  <a:lnTo>
                    <a:pt x="4614" y="23555"/>
                  </a:lnTo>
                  <a:lnTo>
                    <a:pt x="5265" y="23773"/>
                  </a:lnTo>
                  <a:lnTo>
                    <a:pt x="5971" y="23935"/>
                  </a:lnTo>
                  <a:lnTo>
                    <a:pt x="6731" y="24044"/>
                  </a:lnTo>
                  <a:lnTo>
                    <a:pt x="8305" y="24044"/>
                  </a:lnTo>
                  <a:lnTo>
                    <a:pt x="9173" y="23990"/>
                  </a:lnTo>
                  <a:lnTo>
                    <a:pt x="10042" y="23881"/>
                  </a:lnTo>
                  <a:lnTo>
                    <a:pt x="10964" y="23718"/>
                  </a:lnTo>
                  <a:lnTo>
                    <a:pt x="12864" y="23284"/>
                  </a:lnTo>
                  <a:lnTo>
                    <a:pt x="14818" y="22741"/>
                  </a:lnTo>
                  <a:lnTo>
                    <a:pt x="16771" y="22036"/>
                  </a:lnTo>
                  <a:lnTo>
                    <a:pt x="18725" y="21330"/>
                  </a:lnTo>
                  <a:lnTo>
                    <a:pt x="20571" y="20570"/>
                  </a:lnTo>
                  <a:lnTo>
                    <a:pt x="22416" y="19756"/>
                  </a:lnTo>
                  <a:lnTo>
                    <a:pt x="24098" y="18996"/>
                  </a:lnTo>
                  <a:lnTo>
                    <a:pt x="26921" y="17640"/>
                  </a:lnTo>
                  <a:lnTo>
                    <a:pt x="27029" y="17585"/>
                  </a:lnTo>
                  <a:lnTo>
                    <a:pt x="27300" y="17423"/>
                  </a:lnTo>
                  <a:lnTo>
                    <a:pt x="27626" y="17260"/>
                  </a:lnTo>
                  <a:lnTo>
                    <a:pt x="27843" y="17151"/>
                  </a:lnTo>
                  <a:lnTo>
                    <a:pt x="27897" y="17151"/>
                  </a:lnTo>
                  <a:lnTo>
                    <a:pt x="28440" y="16880"/>
                  </a:lnTo>
                  <a:lnTo>
                    <a:pt x="28712" y="16717"/>
                  </a:lnTo>
                  <a:lnTo>
                    <a:pt x="32565" y="14817"/>
                  </a:lnTo>
                  <a:lnTo>
                    <a:pt x="36418" y="13026"/>
                  </a:lnTo>
                  <a:lnTo>
                    <a:pt x="38372" y="12158"/>
                  </a:lnTo>
                  <a:lnTo>
                    <a:pt x="40326" y="11344"/>
                  </a:lnTo>
                  <a:lnTo>
                    <a:pt x="42171" y="10584"/>
                  </a:lnTo>
                  <a:lnTo>
                    <a:pt x="44017" y="9933"/>
                  </a:lnTo>
                  <a:lnTo>
                    <a:pt x="45808" y="9336"/>
                  </a:lnTo>
                  <a:lnTo>
                    <a:pt x="47490" y="8902"/>
                  </a:lnTo>
                  <a:lnTo>
                    <a:pt x="49064" y="8576"/>
                  </a:lnTo>
                  <a:lnTo>
                    <a:pt x="50204" y="8359"/>
                  </a:lnTo>
                  <a:lnTo>
                    <a:pt x="51561" y="8142"/>
                  </a:lnTo>
                  <a:lnTo>
                    <a:pt x="53080" y="7979"/>
                  </a:lnTo>
                  <a:lnTo>
                    <a:pt x="54600" y="7816"/>
                  </a:lnTo>
                  <a:lnTo>
                    <a:pt x="56825" y="7816"/>
                  </a:lnTo>
                  <a:lnTo>
                    <a:pt x="57477" y="7870"/>
                  </a:lnTo>
                  <a:lnTo>
                    <a:pt x="58128" y="7979"/>
                  </a:lnTo>
                  <a:lnTo>
                    <a:pt x="58671" y="8142"/>
                  </a:lnTo>
                  <a:lnTo>
                    <a:pt x="59213" y="8305"/>
                  </a:lnTo>
                  <a:lnTo>
                    <a:pt x="59647" y="8576"/>
                  </a:lnTo>
                  <a:lnTo>
                    <a:pt x="59756" y="8630"/>
                  </a:lnTo>
                  <a:lnTo>
                    <a:pt x="60027" y="8902"/>
                  </a:lnTo>
                  <a:lnTo>
                    <a:pt x="60299" y="9227"/>
                  </a:lnTo>
                  <a:lnTo>
                    <a:pt x="60299" y="9336"/>
                  </a:lnTo>
                  <a:lnTo>
                    <a:pt x="60353" y="9390"/>
                  </a:lnTo>
                  <a:lnTo>
                    <a:pt x="58508" y="2226"/>
                  </a:lnTo>
                  <a:lnTo>
                    <a:pt x="58508" y="2172"/>
                  </a:lnTo>
                  <a:lnTo>
                    <a:pt x="58236" y="1738"/>
                  </a:lnTo>
                  <a:lnTo>
                    <a:pt x="57965" y="1303"/>
                  </a:lnTo>
                  <a:lnTo>
                    <a:pt x="57585" y="978"/>
                  </a:lnTo>
                  <a:lnTo>
                    <a:pt x="57151" y="761"/>
                  </a:lnTo>
                  <a:lnTo>
                    <a:pt x="56771" y="543"/>
                  </a:lnTo>
                  <a:lnTo>
                    <a:pt x="56608" y="489"/>
                  </a:lnTo>
                  <a:lnTo>
                    <a:pt x="56065" y="326"/>
                  </a:lnTo>
                  <a:lnTo>
                    <a:pt x="55360" y="164"/>
                  </a:lnTo>
                  <a:lnTo>
                    <a:pt x="54600" y="55"/>
                  </a:lnTo>
                  <a:lnTo>
                    <a:pt x="536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-5225730" y="2451715"/>
              <a:ext cx="1173282" cy="467415"/>
            </a:xfrm>
            <a:custGeom>
              <a:avLst/>
              <a:gdLst/>
              <a:ahLst/>
              <a:cxnLst/>
              <a:rect l="l" t="t" r="r" b="b"/>
              <a:pathLst>
                <a:path w="60354" h="24044" fill="none" extrusionOk="0">
                  <a:moveTo>
                    <a:pt x="60353" y="9390"/>
                  </a:moveTo>
                  <a:lnTo>
                    <a:pt x="60353" y="9390"/>
                  </a:lnTo>
                  <a:lnTo>
                    <a:pt x="60299" y="9336"/>
                  </a:lnTo>
                  <a:lnTo>
                    <a:pt x="60299" y="9336"/>
                  </a:lnTo>
                  <a:lnTo>
                    <a:pt x="60299" y="9227"/>
                  </a:lnTo>
                  <a:lnTo>
                    <a:pt x="60299" y="9227"/>
                  </a:lnTo>
                  <a:lnTo>
                    <a:pt x="60299" y="9227"/>
                  </a:lnTo>
                  <a:lnTo>
                    <a:pt x="60027" y="8902"/>
                  </a:lnTo>
                  <a:lnTo>
                    <a:pt x="59756" y="8630"/>
                  </a:lnTo>
                  <a:lnTo>
                    <a:pt x="59756" y="8630"/>
                  </a:lnTo>
                  <a:lnTo>
                    <a:pt x="59647" y="8576"/>
                  </a:lnTo>
                  <a:lnTo>
                    <a:pt x="59647" y="8576"/>
                  </a:lnTo>
                  <a:lnTo>
                    <a:pt x="59213" y="8305"/>
                  </a:lnTo>
                  <a:lnTo>
                    <a:pt x="58671" y="8142"/>
                  </a:lnTo>
                  <a:lnTo>
                    <a:pt x="58128" y="7979"/>
                  </a:lnTo>
                  <a:lnTo>
                    <a:pt x="57477" y="7870"/>
                  </a:lnTo>
                  <a:lnTo>
                    <a:pt x="56825" y="7816"/>
                  </a:lnTo>
                  <a:lnTo>
                    <a:pt x="56065" y="7816"/>
                  </a:lnTo>
                  <a:lnTo>
                    <a:pt x="54600" y="7816"/>
                  </a:lnTo>
                  <a:lnTo>
                    <a:pt x="53080" y="7979"/>
                  </a:lnTo>
                  <a:lnTo>
                    <a:pt x="51561" y="8142"/>
                  </a:lnTo>
                  <a:lnTo>
                    <a:pt x="50204" y="8359"/>
                  </a:lnTo>
                  <a:lnTo>
                    <a:pt x="49064" y="8576"/>
                  </a:lnTo>
                  <a:lnTo>
                    <a:pt x="49064" y="8576"/>
                  </a:lnTo>
                  <a:lnTo>
                    <a:pt x="47490" y="8902"/>
                  </a:lnTo>
                  <a:lnTo>
                    <a:pt x="47490" y="8902"/>
                  </a:lnTo>
                  <a:lnTo>
                    <a:pt x="45808" y="9336"/>
                  </a:lnTo>
                  <a:lnTo>
                    <a:pt x="44017" y="9933"/>
                  </a:lnTo>
                  <a:lnTo>
                    <a:pt x="42171" y="10584"/>
                  </a:lnTo>
                  <a:lnTo>
                    <a:pt x="40326" y="11344"/>
                  </a:lnTo>
                  <a:lnTo>
                    <a:pt x="38372" y="12158"/>
                  </a:lnTo>
                  <a:lnTo>
                    <a:pt x="36418" y="13026"/>
                  </a:lnTo>
                  <a:lnTo>
                    <a:pt x="32565" y="14817"/>
                  </a:lnTo>
                  <a:lnTo>
                    <a:pt x="32565" y="14817"/>
                  </a:lnTo>
                  <a:lnTo>
                    <a:pt x="28712" y="16717"/>
                  </a:lnTo>
                  <a:lnTo>
                    <a:pt x="28712" y="16717"/>
                  </a:lnTo>
                  <a:lnTo>
                    <a:pt x="28440" y="16880"/>
                  </a:lnTo>
                  <a:lnTo>
                    <a:pt x="27897" y="17151"/>
                  </a:lnTo>
                  <a:lnTo>
                    <a:pt x="27843" y="17151"/>
                  </a:lnTo>
                  <a:lnTo>
                    <a:pt x="27626" y="17260"/>
                  </a:lnTo>
                  <a:lnTo>
                    <a:pt x="27626" y="17260"/>
                  </a:lnTo>
                  <a:lnTo>
                    <a:pt x="27300" y="17423"/>
                  </a:lnTo>
                  <a:lnTo>
                    <a:pt x="27029" y="17585"/>
                  </a:lnTo>
                  <a:lnTo>
                    <a:pt x="27029" y="17585"/>
                  </a:lnTo>
                  <a:lnTo>
                    <a:pt x="26921" y="17640"/>
                  </a:lnTo>
                  <a:lnTo>
                    <a:pt x="26921" y="17640"/>
                  </a:lnTo>
                  <a:lnTo>
                    <a:pt x="24098" y="18996"/>
                  </a:lnTo>
                  <a:lnTo>
                    <a:pt x="22416" y="19756"/>
                  </a:lnTo>
                  <a:lnTo>
                    <a:pt x="20571" y="20570"/>
                  </a:lnTo>
                  <a:lnTo>
                    <a:pt x="18725" y="21330"/>
                  </a:lnTo>
                  <a:lnTo>
                    <a:pt x="16771" y="22036"/>
                  </a:lnTo>
                  <a:lnTo>
                    <a:pt x="14818" y="22741"/>
                  </a:lnTo>
                  <a:lnTo>
                    <a:pt x="12864" y="23284"/>
                  </a:lnTo>
                  <a:lnTo>
                    <a:pt x="10964" y="23718"/>
                  </a:lnTo>
                  <a:lnTo>
                    <a:pt x="10042" y="23881"/>
                  </a:lnTo>
                  <a:lnTo>
                    <a:pt x="9173" y="23990"/>
                  </a:lnTo>
                  <a:lnTo>
                    <a:pt x="8305" y="24044"/>
                  </a:lnTo>
                  <a:lnTo>
                    <a:pt x="7491" y="24044"/>
                  </a:lnTo>
                  <a:lnTo>
                    <a:pt x="6731" y="24044"/>
                  </a:lnTo>
                  <a:lnTo>
                    <a:pt x="5971" y="23935"/>
                  </a:lnTo>
                  <a:lnTo>
                    <a:pt x="5265" y="23773"/>
                  </a:lnTo>
                  <a:lnTo>
                    <a:pt x="4614" y="23555"/>
                  </a:lnTo>
                  <a:lnTo>
                    <a:pt x="4071" y="23284"/>
                  </a:lnTo>
                  <a:lnTo>
                    <a:pt x="3529" y="22904"/>
                  </a:lnTo>
                  <a:lnTo>
                    <a:pt x="3095" y="22470"/>
                  </a:lnTo>
                  <a:lnTo>
                    <a:pt x="2660" y="21982"/>
                  </a:lnTo>
                  <a:lnTo>
                    <a:pt x="2389" y="21385"/>
                  </a:lnTo>
                  <a:lnTo>
                    <a:pt x="2118" y="20679"/>
                  </a:lnTo>
                  <a:lnTo>
                    <a:pt x="1" y="12484"/>
                  </a:lnTo>
                  <a:lnTo>
                    <a:pt x="1" y="12484"/>
                  </a:lnTo>
                  <a:lnTo>
                    <a:pt x="218" y="13081"/>
                  </a:lnTo>
                  <a:lnTo>
                    <a:pt x="489" y="13623"/>
                  </a:lnTo>
                  <a:lnTo>
                    <a:pt x="815" y="14166"/>
                  </a:lnTo>
                  <a:lnTo>
                    <a:pt x="1249" y="14600"/>
                  </a:lnTo>
                  <a:lnTo>
                    <a:pt x="1738" y="14980"/>
                  </a:lnTo>
                  <a:lnTo>
                    <a:pt x="2226" y="15360"/>
                  </a:lnTo>
                  <a:lnTo>
                    <a:pt x="2823" y="15632"/>
                  </a:lnTo>
                  <a:lnTo>
                    <a:pt x="3420" y="15794"/>
                  </a:lnTo>
                  <a:lnTo>
                    <a:pt x="3420" y="15794"/>
                  </a:lnTo>
                  <a:lnTo>
                    <a:pt x="4234" y="15957"/>
                  </a:lnTo>
                  <a:lnTo>
                    <a:pt x="5103" y="16066"/>
                  </a:lnTo>
                  <a:lnTo>
                    <a:pt x="5971" y="16120"/>
                  </a:lnTo>
                  <a:lnTo>
                    <a:pt x="6948" y="16066"/>
                  </a:lnTo>
                  <a:lnTo>
                    <a:pt x="7925" y="15957"/>
                  </a:lnTo>
                  <a:lnTo>
                    <a:pt x="8956" y="15794"/>
                  </a:lnTo>
                  <a:lnTo>
                    <a:pt x="10042" y="15632"/>
                  </a:lnTo>
                  <a:lnTo>
                    <a:pt x="11127" y="15360"/>
                  </a:lnTo>
                  <a:lnTo>
                    <a:pt x="12212" y="15035"/>
                  </a:lnTo>
                  <a:lnTo>
                    <a:pt x="13352" y="14709"/>
                  </a:lnTo>
                  <a:lnTo>
                    <a:pt x="15632" y="13895"/>
                  </a:lnTo>
                  <a:lnTo>
                    <a:pt x="17857" y="13026"/>
                  </a:lnTo>
                  <a:lnTo>
                    <a:pt x="20082" y="12104"/>
                  </a:lnTo>
                  <a:lnTo>
                    <a:pt x="20842" y="11778"/>
                  </a:lnTo>
                  <a:lnTo>
                    <a:pt x="21439" y="11507"/>
                  </a:lnTo>
                  <a:lnTo>
                    <a:pt x="21873" y="11290"/>
                  </a:lnTo>
                  <a:lnTo>
                    <a:pt x="21873" y="11290"/>
                  </a:lnTo>
                  <a:lnTo>
                    <a:pt x="23881" y="10367"/>
                  </a:lnTo>
                  <a:lnTo>
                    <a:pt x="23936" y="10313"/>
                  </a:lnTo>
                  <a:lnTo>
                    <a:pt x="24261" y="10150"/>
                  </a:lnTo>
                  <a:lnTo>
                    <a:pt x="24261" y="10150"/>
                  </a:lnTo>
                  <a:lnTo>
                    <a:pt x="25075" y="9770"/>
                  </a:lnTo>
                  <a:lnTo>
                    <a:pt x="25835" y="9444"/>
                  </a:lnTo>
                  <a:lnTo>
                    <a:pt x="25835" y="9444"/>
                  </a:lnTo>
                  <a:lnTo>
                    <a:pt x="27463" y="8630"/>
                  </a:lnTo>
                  <a:lnTo>
                    <a:pt x="27463" y="8630"/>
                  </a:lnTo>
                  <a:lnTo>
                    <a:pt x="30557" y="7165"/>
                  </a:lnTo>
                  <a:lnTo>
                    <a:pt x="30557" y="7165"/>
                  </a:lnTo>
                  <a:lnTo>
                    <a:pt x="33542" y="5808"/>
                  </a:lnTo>
                  <a:lnTo>
                    <a:pt x="36310" y="4668"/>
                  </a:lnTo>
                  <a:lnTo>
                    <a:pt x="38861" y="3637"/>
                  </a:lnTo>
                  <a:lnTo>
                    <a:pt x="41194" y="2769"/>
                  </a:lnTo>
                  <a:lnTo>
                    <a:pt x="43311" y="2063"/>
                  </a:lnTo>
                  <a:lnTo>
                    <a:pt x="45319" y="1412"/>
                  </a:lnTo>
                  <a:lnTo>
                    <a:pt x="47110" y="978"/>
                  </a:lnTo>
                  <a:lnTo>
                    <a:pt x="48684" y="598"/>
                  </a:lnTo>
                  <a:lnTo>
                    <a:pt x="50150" y="326"/>
                  </a:lnTo>
                  <a:lnTo>
                    <a:pt x="51506" y="109"/>
                  </a:lnTo>
                  <a:lnTo>
                    <a:pt x="52646" y="55"/>
                  </a:lnTo>
                  <a:lnTo>
                    <a:pt x="53677" y="1"/>
                  </a:lnTo>
                  <a:lnTo>
                    <a:pt x="54600" y="55"/>
                  </a:lnTo>
                  <a:lnTo>
                    <a:pt x="55360" y="164"/>
                  </a:lnTo>
                  <a:lnTo>
                    <a:pt x="56065" y="326"/>
                  </a:lnTo>
                  <a:lnTo>
                    <a:pt x="56608" y="489"/>
                  </a:lnTo>
                  <a:lnTo>
                    <a:pt x="56771" y="543"/>
                  </a:lnTo>
                  <a:lnTo>
                    <a:pt x="56771" y="543"/>
                  </a:lnTo>
                  <a:lnTo>
                    <a:pt x="57151" y="761"/>
                  </a:lnTo>
                  <a:lnTo>
                    <a:pt x="57151" y="761"/>
                  </a:lnTo>
                  <a:lnTo>
                    <a:pt x="57585" y="978"/>
                  </a:lnTo>
                  <a:lnTo>
                    <a:pt x="57965" y="1303"/>
                  </a:lnTo>
                  <a:lnTo>
                    <a:pt x="58236" y="1738"/>
                  </a:lnTo>
                  <a:lnTo>
                    <a:pt x="58508" y="2172"/>
                  </a:lnTo>
                  <a:lnTo>
                    <a:pt x="58508" y="2172"/>
                  </a:lnTo>
                  <a:lnTo>
                    <a:pt x="58508" y="2226"/>
                  </a:lnTo>
                  <a:lnTo>
                    <a:pt x="60353" y="93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-5576000" y="1176140"/>
              <a:ext cx="1209129" cy="395662"/>
            </a:xfrm>
            <a:custGeom>
              <a:avLst/>
              <a:gdLst/>
              <a:ahLst/>
              <a:cxnLst/>
              <a:rect l="l" t="t" r="r" b="b"/>
              <a:pathLst>
                <a:path w="62198" h="20353" extrusionOk="0">
                  <a:moveTo>
                    <a:pt x="52591" y="0"/>
                  </a:moveTo>
                  <a:lnTo>
                    <a:pt x="51126" y="54"/>
                  </a:lnTo>
                  <a:lnTo>
                    <a:pt x="49498" y="217"/>
                  </a:lnTo>
                  <a:lnTo>
                    <a:pt x="47707" y="489"/>
                  </a:lnTo>
                  <a:lnTo>
                    <a:pt x="45698" y="868"/>
                  </a:lnTo>
                  <a:lnTo>
                    <a:pt x="43582" y="1411"/>
                  </a:lnTo>
                  <a:lnTo>
                    <a:pt x="43093" y="1520"/>
                  </a:lnTo>
                  <a:lnTo>
                    <a:pt x="42279" y="1791"/>
                  </a:lnTo>
                  <a:lnTo>
                    <a:pt x="42225" y="1791"/>
                  </a:lnTo>
                  <a:lnTo>
                    <a:pt x="39565" y="2605"/>
                  </a:lnTo>
                  <a:lnTo>
                    <a:pt x="36906" y="3474"/>
                  </a:lnTo>
                  <a:lnTo>
                    <a:pt x="34301" y="4451"/>
                  </a:lnTo>
                  <a:lnTo>
                    <a:pt x="31696" y="5482"/>
                  </a:lnTo>
                  <a:lnTo>
                    <a:pt x="29416" y="6404"/>
                  </a:lnTo>
                  <a:lnTo>
                    <a:pt x="29036" y="6567"/>
                  </a:lnTo>
                  <a:lnTo>
                    <a:pt x="27842" y="7056"/>
                  </a:lnTo>
                  <a:lnTo>
                    <a:pt x="26431" y="7707"/>
                  </a:lnTo>
                  <a:lnTo>
                    <a:pt x="25997" y="7870"/>
                  </a:lnTo>
                  <a:lnTo>
                    <a:pt x="25292" y="8141"/>
                  </a:lnTo>
                  <a:lnTo>
                    <a:pt x="25237" y="8141"/>
                  </a:lnTo>
                  <a:lnTo>
                    <a:pt x="24532" y="8467"/>
                  </a:lnTo>
                  <a:lnTo>
                    <a:pt x="24423" y="8467"/>
                  </a:lnTo>
                  <a:lnTo>
                    <a:pt x="22089" y="9444"/>
                  </a:lnTo>
                  <a:lnTo>
                    <a:pt x="19701" y="10312"/>
                  </a:lnTo>
                  <a:lnTo>
                    <a:pt x="17259" y="11126"/>
                  </a:lnTo>
                  <a:lnTo>
                    <a:pt x="14817" y="11832"/>
                  </a:lnTo>
                  <a:lnTo>
                    <a:pt x="13948" y="12049"/>
                  </a:lnTo>
                  <a:lnTo>
                    <a:pt x="12700" y="12320"/>
                  </a:lnTo>
                  <a:lnTo>
                    <a:pt x="11506" y="12537"/>
                  </a:lnTo>
                  <a:lnTo>
                    <a:pt x="10312" y="12700"/>
                  </a:lnTo>
                  <a:lnTo>
                    <a:pt x="9172" y="12809"/>
                  </a:lnTo>
                  <a:lnTo>
                    <a:pt x="8087" y="12863"/>
                  </a:lnTo>
                  <a:lnTo>
                    <a:pt x="7001" y="12809"/>
                  </a:lnTo>
                  <a:lnTo>
                    <a:pt x="6024" y="12646"/>
                  </a:lnTo>
                  <a:lnTo>
                    <a:pt x="5048" y="12429"/>
                  </a:lnTo>
                  <a:lnTo>
                    <a:pt x="4179" y="12157"/>
                  </a:lnTo>
                  <a:lnTo>
                    <a:pt x="3365" y="11723"/>
                  </a:lnTo>
                  <a:lnTo>
                    <a:pt x="2605" y="11235"/>
                  </a:lnTo>
                  <a:lnTo>
                    <a:pt x="2225" y="10963"/>
                  </a:lnTo>
                  <a:lnTo>
                    <a:pt x="1900" y="10638"/>
                  </a:lnTo>
                  <a:lnTo>
                    <a:pt x="1628" y="10258"/>
                  </a:lnTo>
                  <a:lnTo>
                    <a:pt x="1303" y="9932"/>
                  </a:lnTo>
                  <a:lnTo>
                    <a:pt x="1031" y="9498"/>
                  </a:lnTo>
                  <a:lnTo>
                    <a:pt x="760" y="9064"/>
                  </a:lnTo>
                  <a:lnTo>
                    <a:pt x="543" y="8630"/>
                  </a:lnTo>
                  <a:lnTo>
                    <a:pt x="326" y="8087"/>
                  </a:lnTo>
                  <a:lnTo>
                    <a:pt x="0" y="7056"/>
                  </a:lnTo>
                  <a:lnTo>
                    <a:pt x="1954" y="14817"/>
                  </a:lnTo>
                  <a:lnTo>
                    <a:pt x="2117" y="15359"/>
                  </a:lnTo>
                  <a:lnTo>
                    <a:pt x="2334" y="15902"/>
                  </a:lnTo>
                  <a:lnTo>
                    <a:pt x="2605" y="16391"/>
                  </a:lnTo>
                  <a:lnTo>
                    <a:pt x="2822" y="16825"/>
                  </a:lnTo>
                  <a:lnTo>
                    <a:pt x="3094" y="17259"/>
                  </a:lnTo>
                  <a:lnTo>
                    <a:pt x="3419" y="17639"/>
                  </a:lnTo>
                  <a:lnTo>
                    <a:pt x="3745" y="18019"/>
                  </a:lnTo>
                  <a:lnTo>
                    <a:pt x="4071" y="18345"/>
                  </a:lnTo>
                  <a:lnTo>
                    <a:pt x="4396" y="18670"/>
                  </a:lnTo>
                  <a:lnTo>
                    <a:pt x="4776" y="18942"/>
                  </a:lnTo>
                  <a:lnTo>
                    <a:pt x="5590" y="19430"/>
                  </a:lnTo>
                  <a:lnTo>
                    <a:pt x="6459" y="19810"/>
                  </a:lnTo>
                  <a:lnTo>
                    <a:pt x="7381" y="20081"/>
                  </a:lnTo>
                  <a:lnTo>
                    <a:pt x="8358" y="20244"/>
                  </a:lnTo>
                  <a:lnTo>
                    <a:pt x="9389" y="20353"/>
                  </a:lnTo>
                  <a:lnTo>
                    <a:pt x="10475" y="20353"/>
                  </a:lnTo>
                  <a:lnTo>
                    <a:pt x="11615" y="20298"/>
                  </a:lnTo>
                  <a:lnTo>
                    <a:pt x="12809" y="20190"/>
                  </a:lnTo>
                  <a:lnTo>
                    <a:pt x="14003" y="19973"/>
                  </a:lnTo>
                  <a:lnTo>
                    <a:pt x="15251" y="19701"/>
                  </a:lnTo>
                  <a:lnTo>
                    <a:pt x="16499" y="19376"/>
                  </a:lnTo>
                  <a:lnTo>
                    <a:pt x="16879" y="19321"/>
                  </a:lnTo>
                  <a:lnTo>
                    <a:pt x="17313" y="19159"/>
                  </a:lnTo>
                  <a:lnTo>
                    <a:pt x="17693" y="19050"/>
                  </a:lnTo>
                  <a:lnTo>
                    <a:pt x="20136" y="18290"/>
                  </a:lnTo>
                  <a:lnTo>
                    <a:pt x="22632" y="17422"/>
                  </a:lnTo>
                  <a:lnTo>
                    <a:pt x="25020" y="16445"/>
                  </a:lnTo>
                  <a:lnTo>
                    <a:pt x="27463" y="15468"/>
                  </a:lnTo>
                  <a:lnTo>
                    <a:pt x="28222" y="15142"/>
                  </a:lnTo>
                  <a:lnTo>
                    <a:pt x="28928" y="14871"/>
                  </a:lnTo>
                  <a:lnTo>
                    <a:pt x="29036" y="14762"/>
                  </a:lnTo>
                  <a:lnTo>
                    <a:pt x="29362" y="14654"/>
                  </a:lnTo>
                  <a:lnTo>
                    <a:pt x="29742" y="14491"/>
                  </a:lnTo>
                  <a:lnTo>
                    <a:pt x="30448" y="14220"/>
                  </a:lnTo>
                  <a:lnTo>
                    <a:pt x="30827" y="14057"/>
                  </a:lnTo>
                  <a:lnTo>
                    <a:pt x="31262" y="13840"/>
                  </a:lnTo>
                  <a:lnTo>
                    <a:pt x="33541" y="12917"/>
                  </a:lnTo>
                  <a:lnTo>
                    <a:pt x="36309" y="11832"/>
                  </a:lnTo>
                  <a:lnTo>
                    <a:pt x="39077" y="10801"/>
                  </a:lnTo>
                  <a:lnTo>
                    <a:pt x="41845" y="9824"/>
                  </a:lnTo>
                  <a:lnTo>
                    <a:pt x="44559" y="9009"/>
                  </a:lnTo>
                  <a:lnTo>
                    <a:pt x="47218" y="8304"/>
                  </a:lnTo>
                  <a:lnTo>
                    <a:pt x="48466" y="8033"/>
                  </a:lnTo>
                  <a:lnTo>
                    <a:pt x="49715" y="7761"/>
                  </a:lnTo>
                  <a:lnTo>
                    <a:pt x="50963" y="7544"/>
                  </a:lnTo>
                  <a:lnTo>
                    <a:pt x="52103" y="7381"/>
                  </a:lnTo>
                  <a:lnTo>
                    <a:pt x="53242" y="7273"/>
                  </a:lnTo>
                  <a:lnTo>
                    <a:pt x="54328" y="7218"/>
                  </a:lnTo>
                  <a:lnTo>
                    <a:pt x="54491" y="7218"/>
                  </a:lnTo>
                  <a:lnTo>
                    <a:pt x="55956" y="7273"/>
                  </a:lnTo>
                  <a:lnTo>
                    <a:pt x="56607" y="7327"/>
                  </a:lnTo>
                  <a:lnTo>
                    <a:pt x="57259" y="7436"/>
                  </a:lnTo>
                  <a:lnTo>
                    <a:pt x="57856" y="7544"/>
                  </a:lnTo>
                  <a:lnTo>
                    <a:pt x="58453" y="7707"/>
                  </a:lnTo>
                  <a:lnTo>
                    <a:pt x="58995" y="7870"/>
                  </a:lnTo>
                  <a:lnTo>
                    <a:pt x="59538" y="8141"/>
                  </a:lnTo>
                  <a:lnTo>
                    <a:pt x="60027" y="8412"/>
                  </a:lnTo>
                  <a:lnTo>
                    <a:pt x="60461" y="8684"/>
                  </a:lnTo>
                  <a:lnTo>
                    <a:pt x="60841" y="9064"/>
                  </a:lnTo>
                  <a:lnTo>
                    <a:pt x="61221" y="9444"/>
                  </a:lnTo>
                  <a:lnTo>
                    <a:pt x="61492" y="9878"/>
                  </a:lnTo>
                  <a:lnTo>
                    <a:pt x="61763" y="10312"/>
                  </a:lnTo>
                  <a:lnTo>
                    <a:pt x="62035" y="10855"/>
                  </a:lnTo>
                  <a:lnTo>
                    <a:pt x="62198" y="11398"/>
                  </a:lnTo>
                  <a:lnTo>
                    <a:pt x="60461" y="4396"/>
                  </a:lnTo>
                  <a:lnTo>
                    <a:pt x="60244" y="3745"/>
                  </a:lnTo>
                  <a:lnTo>
                    <a:pt x="59918" y="3148"/>
                  </a:lnTo>
                  <a:lnTo>
                    <a:pt x="59538" y="2551"/>
                  </a:lnTo>
                  <a:lnTo>
                    <a:pt x="59050" y="2008"/>
                  </a:lnTo>
                  <a:lnTo>
                    <a:pt x="58507" y="1520"/>
                  </a:lnTo>
                  <a:lnTo>
                    <a:pt x="57801" y="1086"/>
                  </a:lnTo>
                  <a:lnTo>
                    <a:pt x="57042" y="760"/>
                  </a:lnTo>
                  <a:lnTo>
                    <a:pt x="56119" y="434"/>
                  </a:lnTo>
                  <a:lnTo>
                    <a:pt x="55088" y="217"/>
                  </a:lnTo>
                  <a:lnTo>
                    <a:pt x="53894" y="54"/>
                  </a:lnTo>
                  <a:lnTo>
                    <a:pt x="5259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-5576000" y="1176140"/>
              <a:ext cx="1209129" cy="395662"/>
            </a:xfrm>
            <a:custGeom>
              <a:avLst/>
              <a:gdLst/>
              <a:ahLst/>
              <a:cxnLst/>
              <a:rect l="l" t="t" r="r" b="b"/>
              <a:pathLst>
                <a:path w="62198" h="20353" fill="none" extrusionOk="0">
                  <a:moveTo>
                    <a:pt x="60461" y="4396"/>
                  </a:moveTo>
                  <a:lnTo>
                    <a:pt x="60461" y="4396"/>
                  </a:lnTo>
                  <a:lnTo>
                    <a:pt x="60244" y="3745"/>
                  </a:lnTo>
                  <a:lnTo>
                    <a:pt x="59918" y="3148"/>
                  </a:lnTo>
                  <a:lnTo>
                    <a:pt x="59538" y="2551"/>
                  </a:lnTo>
                  <a:lnTo>
                    <a:pt x="59050" y="2008"/>
                  </a:lnTo>
                  <a:lnTo>
                    <a:pt x="58507" y="1520"/>
                  </a:lnTo>
                  <a:lnTo>
                    <a:pt x="57801" y="1086"/>
                  </a:lnTo>
                  <a:lnTo>
                    <a:pt x="57042" y="760"/>
                  </a:lnTo>
                  <a:lnTo>
                    <a:pt x="56119" y="434"/>
                  </a:lnTo>
                  <a:lnTo>
                    <a:pt x="55088" y="217"/>
                  </a:lnTo>
                  <a:lnTo>
                    <a:pt x="53894" y="54"/>
                  </a:lnTo>
                  <a:lnTo>
                    <a:pt x="52591" y="0"/>
                  </a:lnTo>
                  <a:lnTo>
                    <a:pt x="51126" y="54"/>
                  </a:lnTo>
                  <a:lnTo>
                    <a:pt x="49498" y="217"/>
                  </a:lnTo>
                  <a:lnTo>
                    <a:pt x="47707" y="489"/>
                  </a:lnTo>
                  <a:lnTo>
                    <a:pt x="45698" y="868"/>
                  </a:lnTo>
                  <a:lnTo>
                    <a:pt x="43582" y="1411"/>
                  </a:lnTo>
                  <a:lnTo>
                    <a:pt x="43093" y="1520"/>
                  </a:lnTo>
                  <a:lnTo>
                    <a:pt x="42279" y="1791"/>
                  </a:lnTo>
                  <a:lnTo>
                    <a:pt x="42225" y="1791"/>
                  </a:lnTo>
                  <a:lnTo>
                    <a:pt x="42225" y="1791"/>
                  </a:lnTo>
                  <a:lnTo>
                    <a:pt x="39565" y="2605"/>
                  </a:lnTo>
                  <a:lnTo>
                    <a:pt x="36906" y="3474"/>
                  </a:lnTo>
                  <a:lnTo>
                    <a:pt x="34301" y="4451"/>
                  </a:lnTo>
                  <a:lnTo>
                    <a:pt x="31696" y="5482"/>
                  </a:lnTo>
                  <a:lnTo>
                    <a:pt x="31696" y="5482"/>
                  </a:lnTo>
                  <a:lnTo>
                    <a:pt x="29416" y="6404"/>
                  </a:lnTo>
                  <a:lnTo>
                    <a:pt x="29036" y="6567"/>
                  </a:lnTo>
                  <a:lnTo>
                    <a:pt x="27842" y="7056"/>
                  </a:lnTo>
                  <a:lnTo>
                    <a:pt x="26431" y="7707"/>
                  </a:lnTo>
                  <a:lnTo>
                    <a:pt x="25997" y="7870"/>
                  </a:lnTo>
                  <a:lnTo>
                    <a:pt x="25997" y="7870"/>
                  </a:lnTo>
                  <a:lnTo>
                    <a:pt x="25292" y="8141"/>
                  </a:lnTo>
                  <a:lnTo>
                    <a:pt x="25237" y="8141"/>
                  </a:lnTo>
                  <a:lnTo>
                    <a:pt x="24532" y="8467"/>
                  </a:lnTo>
                  <a:lnTo>
                    <a:pt x="24532" y="8467"/>
                  </a:lnTo>
                  <a:lnTo>
                    <a:pt x="24423" y="8467"/>
                  </a:lnTo>
                  <a:lnTo>
                    <a:pt x="24423" y="8467"/>
                  </a:lnTo>
                  <a:lnTo>
                    <a:pt x="22089" y="9444"/>
                  </a:lnTo>
                  <a:lnTo>
                    <a:pt x="19701" y="10312"/>
                  </a:lnTo>
                  <a:lnTo>
                    <a:pt x="17259" y="11126"/>
                  </a:lnTo>
                  <a:lnTo>
                    <a:pt x="14817" y="11832"/>
                  </a:lnTo>
                  <a:lnTo>
                    <a:pt x="13948" y="12049"/>
                  </a:lnTo>
                  <a:lnTo>
                    <a:pt x="13948" y="12049"/>
                  </a:lnTo>
                  <a:lnTo>
                    <a:pt x="12700" y="12320"/>
                  </a:lnTo>
                  <a:lnTo>
                    <a:pt x="11506" y="12537"/>
                  </a:lnTo>
                  <a:lnTo>
                    <a:pt x="10312" y="12700"/>
                  </a:lnTo>
                  <a:lnTo>
                    <a:pt x="9172" y="12809"/>
                  </a:lnTo>
                  <a:lnTo>
                    <a:pt x="8087" y="12863"/>
                  </a:lnTo>
                  <a:lnTo>
                    <a:pt x="7001" y="12809"/>
                  </a:lnTo>
                  <a:lnTo>
                    <a:pt x="6024" y="12646"/>
                  </a:lnTo>
                  <a:lnTo>
                    <a:pt x="5048" y="12429"/>
                  </a:lnTo>
                  <a:lnTo>
                    <a:pt x="4179" y="12157"/>
                  </a:lnTo>
                  <a:lnTo>
                    <a:pt x="3365" y="11723"/>
                  </a:lnTo>
                  <a:lnTo>
                    <a:pt x="2605" y="11235"/>
                  </a:lnTo>
                  <a:lnTo>
                    <a:pt x="2225" y="10963"/>
                  </a:lnTo>
                  <a:lnTo>
                    <a:pt x="1900" y="10638"/>
                  </a:lnTo>
                  <a:lnTo>
                    <a:pt x="1628" y="10258"/>
                  </a:lnTo>
                  <a:lnTo>
                    <a:pt x="1303" y="9932"/>
                  </a:lnTo>
                  <a:lnTo>
                    <a:pt x="1031" y="9498"/>
                  </a:lnTo>
                  <a:lnTo>
                    <a:pt x="760" y="9064"/>
                  </a:lnTo>
                  <a:lnTo>
                    <a:pt x="543" y="8630"/>
                  </a:lnTo>
                  <a:lnTo>
                    <a:pt x="326" y="8087"/>
                  </a:lnTo>
                  <a:lnTo>
                    <a:pt x="0" y="7056"/>
                  </a:lnTo>
                  <a:lnTo>
                    <a:pt x="1954" y="14817"/>
                  </a:lnTo>
                  <a:lnTo>
                    <a:pt x="1954" y="14817"/>
                  </a:lnTo>
                  <a:lnTo>
                    <a:pt x="2117" y="15359"/>
                  </a:lnTo>
                  <a:lnTo>
                    <a:pt x="2334" y="15902"/>
                  </a:lnTo>
                  <a:lnTo>
                    <a:pt x="2605" y="16391"/>
                  </a:lnTo>
                  <a:lnTo>
                    <a:pt x="2822" y="16825"/>
                  </a:lnTo>
                  <a:lnTo>
                    <a:pt x="3094" y="17259"/>
                  </a:lnTo>
                  <a:lnTo>
                    <a:pt x="3419" y="17639"/>
                  </a:lnTo>
                  <a:lnTo>
                    <a:pt x="3745" y="18019"/>
                  </a:lnTo>
                  <a:lnTo>
                    <a:pt x="4071" y="18345"/>
                  </a:lnTo>
                  <a:lnTo>
                    <a:pt x="4396" y="18670"/>
                  </a:lnTo>
                  <a:lnTo>
                    <a:pt x="4776" y="18942"/>
                  </a:lnTo>
                  <a:lnTo>
                    <a:pt x="5590" y="19430"/>
                  </a:lnTo>
                  <a:lnTo>
                    <a:pt x="6459" y="19810"/>
                  </a:lnTo>
                  <a:lnTo>
                    <a:pt x="7381" y="20081"/>
                  </a:lnTo>
                  <a:lnTo>
                    <a:pt x="8358" y="20244"/>
                  </a:lnTo>
                  <a:lnTo>
                    <a:pt x="9389" y="20353"/>
                  </a:lnTo>
                  <a:lnTo>
                    <a:pt x="10475" y="20353"/>
                  </a:lnTo>
                  <a:lnTo>
                    <a:pt x="11615" y="20298"/>
                  </a:lnTo>
                  <a:lnTo>
                    <a:pt x="12809" y="20190"/>
                  </a:lnTo>
                  <a:lnTo>
                    <a:pt x="14003" y="19973"/>
                  </a:lnTo>
                  <a:lnTo>
                    <a:pt x="15251" y="19701"/>
                  </a:lnTo>
                  <a:lnTo>
                    <a:pt x="16499" y="19376"/>
                  </a:lnTo>
                  <a:lnTo>
                    <a:pt x="16879" y="19321"/>
                  </a:lnTo>
                  <a:lnTo>
                    <a:pt x="17313" y="19159"/>
                  </a:lnTo>
                  <a:lnTo>
                    <a:pt x="17693" y="19050"/>
                  </a:lnTo>
                  <a:lnTo>
                    <a:pt x="17693" y="19050"/>
                  </a:lnTo>
                  <a:lnTo>
                    <a:pt x="20136" y="18290"/>
                  </a:lnTo>
                  <a:lnTo>
                    <a:pt x="22632" y="17422"/>
                  </a:lnTo>
                  <a:lnTo>
                    <a:pt x="25020" y="16445"/>
                  </a:lnTo>
                  <a:lnTo>
                    <a:pt x="27463" y="15468"/>
                  </a:lnTo>
                  <a:lnTo>
                    <a:pt x="27463" y="15468"/>
                  </a:lnTo>
                  <a:lnTo>
                    <a:pt x="28222" y="15142"/>
                  </a:lnTo>
                  <a:lnTo>
                    <a:pt x="28928" y="14871"/>
                  </a:lnTo>
                  <a:lnTo>
                    <a:pt x="29036" y="14762"/>
                  </a:lnTo>
                  <a:lnTo>
                    <a:pt x="29362" y="14654"/>
                  </a:lnTo>
                  <a:lnTo>
                    <a:pt x="29742" y="14491"/>
                  </a:lnTo>
                  <a:lnTo>
                    <a:pt x="30448" y="14220"/>
                  </a:lnTo>
                  <a:lnTo>
                    <a:pt x="30827" y="14057"/>
                  </a:lnTo>
                  <a:lnTo>
                    <a:pt x="31262" y="13840"/>
                  </a:lnTo>
                  <a:lnTo>
                    <a:pt x="31262" y="13840"/>
                  </a:lnTo>
                  <a:lnTo>
                    <a:pt x="33541" y="12917"/>
                  </a:lnTo>
                  <a:lnTo>
                    <a:pt x="33541" y="12917"/>
                  </a:lnTo>
                  <a:lnTo>
                    <a:pt x="36309" y="11832"/>
                  </a:lnTo>
                  <a:lnTo>
                    <a:pt x="39077" y="10801"/>
                  </a:lnTo>
                  <a:lnTo>
                    <a:pt x="41845" y="9824"/>
                  </a:lnTo>
                  <a:lnTo>
                    <a:pt x="44559" y="9009"/>
                  </a:lnTo>
                  <a:lnTo>
                    <a:pt x="47218" y="8304"/>
                  </a:lnTo>
                  <a:lnTo>
                    <a:pt x="48466" y="8033"/>
                  </a:lnTo>
                  <a:lnTo>
                    <a:pt x="49715" y="7761"/>
                  </a:lnTo>
                  <a:lnTo>
                    <a:pt x="50963" y="7544"/>
                  </a:lnTo>
                  <a:lnTo>
                    <a:pt x="52103" y="7381"/>
                  </a:lnTo>
                  <a:lnTo>
                    <a:pt x="53242" y="7273"/>
                  </a:lnTo>
                  <a:lnTo>
                    <a:pt x="54328" y="7218"/>
                  </a:lnTo>
                  <a:lnTo>
                    <a:pt x="54328" y="7218"/>
                  </a:lnTo>
                  <a:lnTo>
                    <a:pt x="54491" y="7218"/>
                  </a:lnTo>
                  <a:lnTo>
                    <a:pt x="54491" y="7218"/>
                  </a:lnTo>
                  <a:lnTo>
                    <a:pt x="55956" y="7273"/>
                  </a:lnTo>
                  <a:lnTo>
                    <a:pt x="56607" y="7327"/>
                  </a:lnTo>
                  <a:lnTo>
                    <a:pt x="57259" y="7436"/>
                  </a:lnTo>
                  <a:lnTo>
                    <a:pt x="57856" y="7544"/>
                  </a:lnTo>
                  <a:lnTo>
                    <a:pt x="58453" y="7707"/>
                  </a:lnTo>
                  <a:lnTo>
                    <a:pt x="58995" y="7870"/>
                  </a:lnTo>
                  <a:lnTo>
                    <a:pt x="59538" y="8141"/>
                  </a:lnTo>
                  <a:lnTo>
                    <a:pt x="60027" y="8412"/>
                  </a:lnTo>
                  <a:lnTo>
                    <a:pt x="60461" y="8684"/>
                  </a:lnTo>
                  <a:lnTo>
                    <a:pt x="60841" y="9064"/>
                  </a:lnTo>
                  <a:lnTo>
                    <a:pt x="61221" y="9444"/>
                  </a:lnTo>
                  <a:lnTo>
                    <a:pt x="61492" y="9878"/>
                  </a:lnTo>
                  <a:lnTo>
                    <a:pt x="61763" y="10312"/>
                  </a:lnTo>
                  <a:lnTo>
                    <a:pt x="62035" y="10855"/>
                  </a:lnTo>
                  <a:lnTo>
                    <a:pt x="62198" y="11398"/>
                  </a:lnTo>
                  <a:lnTo>
                    <a:pt x="60461" y="43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-5500048" y="1456775"/>
              <a:ext cx="1202811" cy="407287"/>
            </a:xfrm>
            <a:custGeom>
              <a:avLst/>
              <a:gdLst/>
              <a:ahLst/>
              <a:cxnLst/>
              <a:rect l="l" t="t" r="r" b="b"/>
              <a:pathLst>
                <a:path w="61873" h="20951" extrusionOk="0">
                  <a:moveTo>
                    <a:pt x="51669" y="1"/>
                  </a:moveTo>
                  <a:lnTo>
                    <a:pt x="49932" y="164"/>
                  </a:lnTo>
                  <a:lnTo>
                    <a:pt x="47979" y="435"/>
                  </a:lnTo>
                  <a:lnTo>
                    <a:pt x="45808" y="869"/>
                  </a:lnTo>
                  <a:lnTo>
                    <a:pt x="43474" y="1466"/>
                  </a:lnTo>
                  <a:lnTo>
                    <a:pt x="40869" y="2280"/>
                  </a:lnTo>
                  <a:lnTo>
                    <a:pt x="37992" y="3203"/>
                  </a:lnTo>
                  <a:lnTo>
                    <a:pt x="34844" y="4397"/>
                  </a:lnTo>
                  <a:lnTo>
                    <a:pt x="31479" y="5754"/>
                  </a:lnTo>
                  <a:lnTo>
                    <a:pt x="29254" y="6676"/>
                  </a:lnTo>
                  <a:lnTo>
                    <a:pt x="28006" y="7273"/>
                  </a:lnTo>
                  <a:lnTo>
                    <a:pt x="26649" y="7816"/>
                  </a:lnTo>
                  <a:lnTo>
                    <a:pt x="26595" y="7871"/>
                  </a:lnTo>
                  <a:lnTo>
                    <a:pt x="24750" y="8630"/>
                  </a:lnTo>
                  <a:lnTo>
                    <a:pt x="24695" y="8685"/>
                  </a:lnTo>
                  <a:lnTo>
                    <a:pt x="22144" y="9716"/>
                  </a:lnTo>
                  <a:lnTo>
                    <a:pt x="19594" y="10693"/>
                  </a:lnTo>
                  <a:lnTo>
                    <a:pt x="17043" y="11561"/>
                  </a:lnTo>
                  <a:lnTo>
                    <a:pt x="15794" y="11941"/>
                  </a:lnTo>
                  <a:lnTo>
                    <a:pt x="14546" y="12321"/>
                  </a:lnTo>
                  <a:lnTo>
                    <a:pt x="13298" y="12647"/>
                  </a:lnTo>
                  <a:lnTo>
                    <a:pt x="12104" y="12918"/>
                  </a:lnTo>
                  <a:lnTo>
                    <a:pt x="10964" y="13135"/>
                  </a:lnTo>
                  <a:lnTo>
                    <a:pt x="9824" y="13244"/>
                  </a:lnTo>
                  <a:lnTo>
                    <a:pt x="8739" y="13352"/>
                  </a:lnTo>
                  <a:lnTo>
                    <a:pt x="7653" y="13406"/>
                  </a:lnTo>
                  <a:lnTo>
                    <a:pt x="6622" y="13352"/>
                  </a:lnTo>
                  <a:lnTo>
                    <a:pt x="5700" y="13244"/>
                  </a:lnTo>
                  <a:lnTo>
                    <a:pt x="5537" y="13244"/>
                  </a:lnTo>
                  <a:lnTo>
                    <a:pt x="4560" y="12972"/>
                  </a:lnTo>
                  <a:lnTo>
                    <a:pt x="3637" y="12647"/>
                  </a:lnTo>
                  <a:lnTo>
                    <a:pt x="3257" y="12429"/>
                  </a:lnTo>
                  <a:lnTo>
                    <a:pt x="2823" y="12212"/>
                  </a:lnTo>
                  <a:lnTo>
                    <a:pt x="2443" y="11941"/>
                  </a:lnTo>
                  <a:lnTo>
                    <a:pt x="2063" y="11615"/>
                  </a:lnTo>
                  <a:lnTo>
                    <a:pt x="1738" y="11290"/>
                  </a:lnTo>
                  <a:lnTo>
                    <a:pt x="1412" y="10964"/>
                  </a:lnTo>
                  <a:lnTo>
                    <a:pt x="1141" y="10530"/>
                  </a:lnTo>
                  <a:lnTo>
                    <a:pt x="869" y="10096"/>
                  </a:lnTo>
                  <a:lnTo>
                    <a:pt x="598" y="9662"/>
                  </a:lnTo>
                  <a:lnTo>
                    <a:pt x="381" y="9173"/>
                  </a:lnTo>
                  <a:lnTo>
                    <a:pt x="218" y="8630"/>
                  </a:lnTo>
                  <a:lnTo>
                    <a:pt x="1" y="8088"/>
                  </a:lnTo>
                  <a:lnTo>
                    <a:pt x="2009" y="15849"/>
                  </a:lnTo>
                  <a:lnTo>
                    <a:pt x="2335" y="16826"/>
                  </a:lnTo>
                  <a:lnTo>
                    <a:pt x="2823" y="17694"/>
                  </a:lnTo>
                  <a:lnTo>
                    <a:pt x="3094" y="18128"/>
                  </a:lnTo>
                  <a:lnTo>
                    <a:pt x="3366" y="18508"/>
                  </a:lnTo>
                  <a:lnTo>
                    <a:pt x="3637" y="18834"/>
                  </a:lnTo>
                  <a:lnTo>
                    <a:pt x="3963" y="19159"/>
                  </a:lnTo>
                  <a:lnTo>
                    <a:pt x="4668" y="19702"/>
                  </a:lnTo>
                  <a:lnTo>
                    <a:pt x="5428" y="20136"/>
                  </a:lnTo>
                  <a:lnTo>
                    <a:pt x="6242" y="20462"/>
                  </a:lnTo>
                  <a:lnTo>
                    <a:pt x="7111" y="20733"/>
                  </a:lnTo>
                  <a:lnTo>
                    <a:pt x="7219" y="20733"/>
                  </a:lnTo>
                  <a:lnTo>
                    <a:pt x="8250" y="20896"/>
                  </a:lnTo>
                  <a:lnTo>
                    <a:pt x="9336" y="20950"/>
                  </a:lnTo>
                  <a:lnTo>
                    <a:pt x="10530" y="20950"/>
                  </a:lnTo>
                  <a:lnTo>
                    <a:pt x="11724" y="20842"/>
                  </a:lnTo>
                  <a:lnTo>
                    <a:pt x="13026" y="20625"/>
                  </a:lnTo>
                  <a:lnTo>
                    <a:pt x="14329" y="20353"/>
                  </a:lnTo>
                  <a:lnTo>
                    <a:pt x="15632" y="20028"/>
                  </a:lnTo>
                  <a:lnTo>
                    <a:pt x="17043" y="19648"/>
                  </a:lnTo>
                  <a:lnTo>
                    <a:pt x="18400" y="19214"/>
                  </a:lnTo>
                  <a:lnTo>
                    <a:pt x="19811" y="18725"/>
                  </a:lnTo>
                  <a:lnTo>
                    <a:pt x="22687" y="17640"/>
                  </a:lnTo>
                  <a:lnTo>
                    <a:pt x="25564" y="16500"/>
                  </a:lnTo>
                  <a:lnTo>
                    <a:pt x="28440" y="15252"/>
                  </a:lnTo>
                  <a:lnTo>
                    <a:pt x="29308" y="14872"/>
                  </a:lnTo>
                  <a:lnTo>
                    <a:pt x="29960" y="14600"/>
                  </a:lnTo>
                  <a:lnTo>
                    <a:pt x="30394" y="14383"/>
                  </a:lnTo>
                  <a:lnTo>
                    <a:pt x="30665" y="14275"/>
                  </a:lnTo>
                  <a:lnTo>
                    <a:pt x="33325" y="13135"/>
                  </a:lnTo>
                  <a:lnTo>
                    <a:pt x="37178" y="11561"/>
                  </a:lnTo>
                  <a:lnTo>
                    <a:pt x="40652" y="10259"/>
                  </a:lnTo>
                  <a:lnTo>
                    <a:pt x="43800" y="9282"/>
                  </a:lnTo>
                  <a:lnTo>
                    <a:pt x="45265" y="8847"/>
                  </a:lnTo>
                  <a:lnTo>
                    <a:pt x="46622" y="8468"/>
                  </a:lnTo>
                  <a:lnTo>
                    <a:pt x="47924" y="8142"/>
                  </a:lnTo>
                  <a:lnTo>
                    <a:pt x="49118" y="7871"/>
                  </a:lnTo>
                  <a:lnTo>
                    <a:pt x="50312" y="7653"/>
                  </a:lnTo>
                  <a:lnTo>
                    <a:pt x="51344" y="7491"/>
                  </a:lnTo>
                  <a:lnTo>
                    <a:pt x="52375" y="7328"/>
                  </a:lnTo>
                  <a:lnTo>
                    <a:pt x="53297" y="7273"/>
                  </a:lnTo>
                  <a:lnTo>
                    <a:pt x="54166" y="7219"/>
                  </a:lnTo>
                  <a:lnTo>
                    <a:pt x="56011" y="7219"/>
                  </a:lnTo>
                  <a:lnTo>
                    <a:pt x="56771" y="7328"/>
                  </a:lnTo>
                  <a:lnTo>
                    <a:pt x="57531" y="7436"/>
                  </a:lnTo>
                  <a:lnTo>
                    <a:pt x="58182" y="7599"/>
                  </a:lnTo>
                  <a:lnTo>
                    <a:pt x="58779" y="7816"/>
                  </a:lnTo>
                  <a:lnTo>
                    <a:pt x="59322" y="7979"/>
                  </a:lnTo>
                  <a:lnTo>
                    <a:pt x="59756" y="8250"/>
                  </a:lnTo>
                  <a:lnTo>
                    <a:pt x="60190" y="8522"/>
                  </a:lnTo>
                  <a:lnTo>
                    <a:pt x="60570" y="8793"/>
                  </a:lnTo>
                  <a:lnTo>
                    <a:pt x="60841" y="9065"/>
                  </a:lnTo>
                  <a:lnTo>
                    <a:pt x="61113" y="9390"/>
                  </a:lnTo>
                  <a:lnTo>
                    <a:pt x="61330" y="9662"/>
                  </a:lnTo>
                  <a:lnTo>
                    <a:pt x="61655" y="10259"/>
                  </a:lnTo>
                  <a:lnTo>
                    <a:pt x="61873" y="10856"/>
                  </a:lnTo>
                  <a:lnTo>
                    <a:pt x="60082" y="3909"/>
                  </a:lnTo>
                  <a:lnTo>
                    <a:pt x="59919" y="3474"/>
                  </a:lnTo>
                  <a:lnTo>
                    <a:pt x="59702" y="3094"/>
                  </a:lnTo>
                  <a:lnTo>
                    <a:pt x="59485" y="2715"/>
                  </a:lnTo>
                  <a:lnTo>
                    <a:pt x="59213" y="2335"/>
                  </a:lnTo>
                  <a:lnTo>
                    <a:pt x="58942" y="1955"/>
                  </a:lnTo>
                  <a:lnTo>
                    <a:pt x="58562" y="1629"/>
                  </a:lnTo>
                  <a:lnTo>
                    <a:pt x="58182" y="1303"/>
                  </a:lnTo>
                  <a:lnTo>
                    <a:pt x="57694" y="1032"/>
                  </a:lnTo>
                  <a:lnTo>
                    <a:pt x="57205" y="761"/>
                  </a:lnTo>
                  <a:lnTo>
                    <a:pt x="56662" y="544"/>
                  </a:lnTo>
                  <a:lnTo>
                    <a:pt x="56011" y="381"/>
                  </a:lnTo>
                  <a:lnTo>
                    <a:pt x="55360" y="218"/>
                  </a:lnTo>
                  <a:lnTo>
                    <a:pt x="54600" y="109"/>
                  </a:lnTo>
                  <a:lnTo>
                    <a:pt x="53840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-5500048" y="1456775"/>
              <a:ext cx="1202811" cy="407287"/>
            </a:xfrm>
            <a:custGeom>
              <a:avLst/>
              <a:gdLst/>
              <a:ahLst/>
              <a:cxnLst/>
              <a:rect l="l" t="t" r="r" b="b"/>
              <a:pathLst>
                <a:path w="61873" h="20951" fill="none" extrusionOk="0">
                  <a:moveTo>
                    <a:pt x="60082" y="3909"/>
                  </a:moveTo>
                  <a:lnTo>
                    <a:pt x="60082" y="3909"/>
                  </a:lnTo>
                  <a:lnTo>
                    <a:pt x="59919" y="3474"/>
                  </a:lnTo>
                  <a:lnTo>
                    <a:pt x="59702" y="3094"/>
                  </a:lnTo>
                  <a:lnTo>
                    <a:pt x="59485" y="2715"/>
                  </a:lnTo>
                  <a:lnTo>
                    <a:pt x="59213" y="2335"/>
                  </a:lnTo>
                  <a:lnTo>
                    <a:pt x="58942" y="1955"/>
                  </a:lnTo>
                  <a:lnTo>
                    <a:pt x="58562" y="1629"/>
                  </a:lnTo>
                  <a:lnTo>
                    <a:pt x="58182" y="1303"/>
                  </a:lnTo>
                  <a:lnTo>
                    <a:pt x="57694" y="1032"/>
                  </a:lnTo>
                  <a:lnTo>
                    <a:pt x="57205" y="761"/>
                  </a:lnTo>
                  <a:lnTo>
                    <a:pt x="56662" y="544"/>
                  </a:lnTo>
                  <a:lnTo>
                    <a:pt x="56011" y="381"/>
                  </a:lnTo>
                  <a:lnTo>
                    <a:pt x="55360" y="218"/>
                  </a:lnTo>
                  <a:lnTo>
                    <a:pt x="54600" y="109"/>
                  </a:lnTo>
                  <a:lnTo>
                    <a:pt x="53840" y="1"/>
                  </a:lnTo>
                  <a:lnTo>
                    <a:pt x="52972" y="1"/>
                  </a:lnTo>
                  <a:lnTo>
                    <a:pt x="51995" y="1"/>
                  </a:lnTo>
                  <a:lnTo>
                    <a:pt x="51669" y="1"/>
                  </a:lnTo>
                  <a:lnTo>
                    <a:pt x="51669" y="1"/>
                  </a:lnTo>
                  <a:lnTo>
                    <a:pt x="49932" y="164"/>
                  </a:lnTo>
                  <a:lnTo>
                    <a:pt x="47979" y="435"/>
                  </a:lnTo>
                  <a:lnTo>
                    <a:pt x="45808" y="869"/>
                  </a:lnTo>
                  <a:lnTo>
                    <a:pt x="43474" y="1466"/>
                  </a:lnTo>
                  <a:lnTo>
                    <a:pt x="40869" y="2280"/>
                  </a:lnTo>
                  <a:lnTo>
                    <a:pt x="37992" y="3203"/>
                  </a:lnTo>
                  <a:lnTo>
                    <a:pt x="34844" y="4397"/>
                  </a:lnTo>
                  <a:lnTo>
                    <a:pt x="31479" y="5754"/>
                  </a:lnTo>
                  <a:lnTo>
                    <a:pt x="31479" y="5754"/>
                  </a:lnTo>
                  <a:lnTo>
                    <a:pt x="29254" y="6676"/>
                  </a:lnTo>
                  <a:lnTo>
                    <a:pt x="28006" y="7273"/>
                  </a:lnTo>
                  <a:lnTo>
                    <a:pt x="26649" y="7816"/>
                  </a:lnTo>
                  <a:lnTo>
                    <a:pt x="26595" y="7871"/>
                  </a:lnTo>
                  <a:lnTo>
                    <a:pt x="24750" y="8630"/>
                  </a:lnTo>
                  <a:lnTo>
                    <a:pt x="24695" y="8685"/>
                  </a:lnTo>
                  <a:lnTo>
                    <a:pt x="24695" y="8685"/>
                  </a:lnTo>
                  <a:lnTo>
                    <a:pt x="22144" y="9716"/>
                  </a:lnTo>
                  <a:lnTo>
                    <a:pt x="19594" y="10693"/>
                  </a:lnTo>
                  <a:lnTo>
                    <a:pt x="17043" y="11561"/>
                  </a:lnTo>
                  <a:lnTo>
                    <a:pt x="15794" y="11941"/>
                  </a:lnTo>
                  <a:lnTo>
                    <a:pt x="14546" y="12321"/>
                  </a:lnTo>
                  <a:lnTo>
                    <a:pt x="13298" y="12647"/>
                  </a:lnTo>
                  <a:lnTo>
                    <a:pt x="12104" y="12918"/>
                  </a:lnTo>
                  <a:lnTo>
                    <a:pt x="10964" y="13135"/>
                  </a:lnTo>
                  <a:lnTo>
                    <a:pt x="9824" y="13244"/>
                  </a:lnTo>
                  <a:lnTo>
                    <a:pt x="8739" y="13352"/>
                  </a:lnTo>
                  <a:lnTo>
                    <a:pt x="7653" y="13406"/>
                  </a:lnTo>
                  <a:lnTo>
                    <a:pt x="6622" y="13352"/>
                  </a:lnTo>
                  <a:lnTo>
                    <a:pt x="5700" y="13244"/>
                  </a:lnTo>
                  <a:lnTo>
                    <a:pt x="5537" y="13244"/>
                  </a:lnTo>
                  <a:lnTo>
                    <a:pt x="5537" y="13244"/>
                  </a:lnTo>
                  <a:lnTo>
                    <a:pt x="4560" y="12972"/>
                  </a:lnTo>
                  <a:lnTo>
                    <a:pt x="3637" y="12647"/>
                  </a:lnTo>
                  <a:lnTo>
                    <a:pt x="3257" y="12429"/>
                  </a:lnTo>
                  <a:lnTo>
                    <a:pt x="2823" y="12212"/>
                  </a:lnTo>
                  <a:lnTo>
                    <a:pt x="2443" y="11941"/>
                  </a:lnTo>
                  <a:lnTo>
                    <a:pt x="2063" y="11615"/>
                  </a:lnTo>
                  <a:lnTo>
                    <a:pt x="1738" y="11290"/>
                  </a:lnTo>
                  <a:lnTo>
                    <a:pt x="1412" y="10964"/>
                  </a:lnTo>
                  <a:lnTo>
                    <a:pt x="1141" y="10530"/>
                  </a:lnTo>
                  <a:lnTo>
                    <a:pt x="869" y="10096"/>
                  </a:lnTo>
                  <a:lnTo>
                    <a:pt x="598" y="9662"/>
                  </a:lnTo>
                  <a:lnTo>
                    <a:pt x="381" y="9173"/>
                  </a:lnTo>
                  <a:lnTo>
                    <a:pt x="218" y="8630"/>
                  </a:lnTo>
                  <a:lnTo>
                    <a:pt x="1" y="8088"/>
                  </a:lnTo>
                  <a:lnTo>
                    <a:pt x="2009" y="15849"/>
                  </a:lnTo>
                  <a:lnTo>
                    <a:pt x="2009" y="15849"/>
                  </a:lnTo>
                  <a:lnTo>
                    <a:pt x="2335" y="16826"/>
                  </a:lnTo>
                  <a:lnTo>
                    <a:pt x="2823" y="17694"/>
                  </a:lnTo>
                  <a:lnTo>
                    <a:pt x="3094" y="18128"/>
                  </a:lnTo>
                  <a:lnTo>
                    <a:pt x="3366" y="18508"/>
                  </a:lnTo>
                  <a:lnTo>
                    <a:pt x="3637" y="18834"/>
                  </a:lnTo>
                  <a:lnTo>
                    <a:pt x="3963" y="19159"/>
                  </a:lnTo>
                  <a:lnTo>
                    <a:pt x="4668" y="19702"/>
                  </a:lnTo>
                  <a:lnTo>
                    <a:pt x="5428" y="20136"/>
                  </a:lnTo>
                  <a:lnTo>
                    <a:pt x="6242" y="20462"/>
                  </a:lnTo>
                  <a:lnTo>
                    <a:pt x="7111" y="20733"/>
                  </a:lnTo>
                  <a:lnTo>
                    <a:pt x="7219" y="20733"/>
                  </a:lnTo>
                  <a:lnTo>
                    <a:pt x="7219" y="20733"/>
                  </a:lnTo>
                  <a:lnTo>
                    <a:pt x="8250" y="20896"/>
                  </a:lnTo>
                  <a:lnTo>
                    <a:pt x="9336" y="20950"/>
                  </a:lnTo>
                  <a:lnTo>
                    <a:pt x="10530" y="20950"/>
                  </a:lnTo>
                  <a:lnTo>
                    <a:pt x="11724" y="20842"/>
                  </a:lnTo>
                  <a:lnTo>
                    <a:pt x="13026" y="20625"/>
                  </a:lnTo>
                  <a:lnTo>
                    <a:pt x="14329" y="20353"/>
                  </a:lnTo>
                  <a:lnTo>
                    <a:pt x="15632" y="20028"/>
                  </a:lnTo>
                  <a:lnTo>
                    <a:pt x="17043" y="19648"/>
                  </a:lnTo>
                  <a:lnTo>
                    <a:pt x="18400" y="19214"/>
                  </a:lnTo>
                  <a:lnTo>
                    <a:pt x="19811" y="18725"/>
                  </a:lnTo>
                  <a:lnTo>
                    <a:pt x="22687" y="17640"/>
                  </a:lnTo>
                  <a:lnTo>
                    <a:pt x="25564" y="16500"/>
                  </a:lnTo>
                  <a:lnTo>
                    <a:pt x="28440" y="15252"/>
                  </a:lnTo>
                  <a:lnTo>
                    <a:pt x="29308" y="14872"/>
                  </a:lnTo>
                  <a:lnTo>
                    <a:pt x="29960" y="14600"/>
                  </a:lnTo>
                  <a:lnTo>
                    <a:pt x="30394" y="14383"/>
                  </a:lnTo>
                  <a:lnTo>
                    <a:pt x="30665" y="14275"/>
                  </a:lnTo>
                  <a:lnTo>
                    <a:pt x="30665" y="14275"/>
                  </a:lnTo>
                  <a:lnTo>
                    <a:pt x="33325" y="13135"/>
                  </a:lnTo>
                  <a:lnTo>
                    <a:pt x="33325" y="13135"/>
                  </a:lnTo>
                  <a:lnTo>
                    <a:pt x="37178" y="11561"/>
                  </a:lnTo>
                  <a:lnTo>
                    <a:pt x="40652" y="10259"/>
                  </a:lnTo>
                  <a:lnTo>
                    <a:pt x="43800" y="9282"/>
                  </a:lnTo>
                  <a:lnTo>
                    <a:pt x="45265" y="8847"/>
                  </a:lnTo>
                  <a:lnTo>
                    <a:pt x="46622" y="8468"/>
                  </a:lnTo>
                  <a:lnTo>
                    <a:pt x="47924" y="8142"/>
                  </a:lnTo>
                  <a:lnTo>
                    <a:pt x="49118" y="7871"/>
                  </a:lnTo>
                  <a:lnTo>
                    <a:pt x="50312" y="7653"/>
                  </a:lnTo>
                  <a:lnTo>
                    <a:pt x="51344" y="7491"/>
                  </a:lnTo>
                  <a:lnTo>
                    <a:pt x="52375" y="7328"/>
                  </a:lnTo>
                  <a:lnTo>
                    <a:pt x="53297" y="7273"/>
                  </a:lnTo>
                  <a:lnTo>
                    <a:pt x="54166" y="7219"/>
                  </a:lnTo>
                  <a:lnTo>
                    <a:pt x="55034" y="7219"/>
                  </a:lnTo>
                  <a:lnTo>
                    <a:pt x="55088" y="7219"/>
                  </a:lnTo>
                  <a:lnTo>
                    <a:pt x="55088" y="7219"/>
                  </a:lnTo>
                  <a:lnTo>
                    <a:pt x="56011" y="7219"/>
                  </a:lnTo>
                  <a:lnTo>
                    <a:pt x="56771" y="7328"/>
                  </a:lnTo>
                  <a:lnTo>
                    <a:pt x="57531" y="7436"/>
                  </a:lnTo>
                  <a:lnTo>
                    <a:pt x="58182" y="7599"/>
                  </a:lnTo>
                  <a:lnTo>
                    <a:pt x="58779" y="7816"/>
                  </a:lnTo>
                  <a:lnTo>
                    <a:pt x="59322" y="7979"/>
                  </a:lnTo>
                  <a:lnTo>
                    <a:pt x="59756" y="8250"/>
                  </a:lnTo>
                  <a:lnTo>
                    <a:pt x="60190" y="8522"/>
                  </a:lnTo>
                  <a:lnTo>
                    <a:pt x="60570" y="8793"/>
                  </a:lnTo>
                  <a:lnTo>
                    <a:pt x="60841" y="9065"/>
                  </a:lnTo>
                  <a:lnTo>
                    <a:pt x="61113" y="9390"/>
                  </a:lnTo>
                  <a:lnTo>
                    <a:pt x="61330" y="9662"/>
                  </a:lnTo>
                  <a:lnTo>
                    <a:pt x="61655" y="10259"/>
                  </a:lnTo>
                  <a:lnTo>
                    <a:pt x="61873" y="10856"/>
                  </a:lnTo>
                  <a:lnTo>
                    <a:pt x="60082" y="39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-5424077" y="1736381"/>
              <a:ext cx="1195424" cy="419943"/>
            </a:xfrm>
            <a:custGeom>
              <a:avLst/>
              <a:gdLst/>
              <a:ahLst/>
              <a:cxnLst/>
              <a:rect l="l" t="t" r="r" b="b"/>
              <a:pathLst>
                <a:path w="61493" h="21602" extrusionOk="0">
                  <a:moveTo>
                    <a:pt x="52971" y="0"/>
                  </a:moveTo>
                  <a:lnTo>
                    <a:pt x="51560" y="55"/>
                  </a:lnTo>
                  <a:lnTo>
                    <a:pt x="49932" y="217"/>
                  </a:lnTo>
                  <a:lnTo>
                    <a:pt x="48250" y="489"/>
                  </a:lnTo>
                  <a:lnTo>
                    <a:pt x="46350" y="923"/>
                  </a:lnTo>
                  <a:lnTo>
                    <a:pt x="46079" y="977"/>
                  </a:lnTo>
                  <a:lnTo>
                    <a:pt x="44179" y="1466"/>
                  </a:lnTo>
                  <a:lnTo>
                    <a:pt x="42334" y="2063"/>
                  </a:lnTo>
                  <a:lnTo>
                    <a:pt x="40434" y="2660"/>
                  </a:lnTo>
                  <a:lnTo>
                    <a:pt x="38589" y="3257"/>
                  </a:lnTo>
                  <a:lnTo>
                    <a:pt x="36744" y="3962"/>
                  </a:lnTo>
                  <a:lnTo>
                    <a:pt x="34898" y="4614"/>
                  </a:lnTo>
                  <a:lnTo>
                    <a:pt x="33107" y="5373"/>
                  </a:lnTo>
                  <a:lnTo>
                    <a:pt x="31262" y="6133"/>
                  </a:lnTo>
                  <a:lnTo>
                    <a:pt x="27680" y="7707"/>
                  </a:lnTo>
                  <a:lnTo>
                    <a:pt x="27083" y="7979"/>
                  </a:lnTo>
                  <a:lnTo>
                    <a:pt x="26486" y="8250"/>
                  </a:lnTo>
                  <a:lnTo>
                    <a:pt x="23338" y="9607"/>
                  </a:lnTo>
                  <a:lnTo>
                    <a:pt x="21656" y="10312"/>
                  </a:lnTo>
                  <a:lnTo>
                    <a:pt x="19919" y="11018"/>
                  </a:lnTo>
                  <a:lnTo>
                    <a:pt x="19159" y="11289"/>
                  </a:lnTo>
                  <a:lnTo>
                    <a:pt x="17097" y="12049"/>
                  </a:lnTo>
                  <a:lnTo>
                    <a:pt x="15089" y="12700"/>
                  </a:lnTo>
                  <a:lnTo>
                    <a:pt x="13026" y="13243"/>
                  </a:lnTo>
                  <a:lnTo>
                    <a:pt x="11072" y="13677"/>
                  </a:lnTo>
                  <a:lnTo>
                    <a:pt x="10095" y="13840"/>
                  </a:lnTo>
                  <a:lnTo>
                    <a:pt x="9173" y="13949"/>
                  </a:lnTo>
                  <a:lnTo>
                    <a:pt x="8250" y="14003"/>
                  </a:lnTo>
                  <a:lnTo>
                    <a:pt x="7382" y="14057"/>
                  </a:lnTo>
                  <a:lnTo>
                    <a:pt x="6513" y="14003"/>
                  </a:lnTo>
                  <a:lnTo>
                    <a:pt x="5699" y="13949"/>
                  </a:lnTo>
                  <a:lnTo>
                    <a:pt x="4885" y="13786"/>
                  </a:lnTo>
                  <a:lnTo>
                    <a:pt x="4180" y="13623"/>
                  </a:lnTo>
                  <a:lnTo>
                    <a:pt x="4017" y="13569"/>
                  </a:lnTo>
                  <a:lnTo>
                    <a:pt x="3257" y="13243"/>
                  </a:lnTo>
                  <a:lnTo>
                    <a:pt x="2606" y="12917"/>
                  </a:lnTo>
                  <a:lnTo>
                    <a:pt x="1954" y="12429"/>
                  </a:lnTo>
                  <a:lnTo>
                    <a:pt x="1412" y="11886"/>
                  </a:lnTo>
                  <a:lnTo>
                    <a:pt x="977" y="11289"/>
                  </a:lnTo>
                  <a:lnTo>
                    <a:pt x="543" y="10638"/>
                  </a:lnTo>
                  <a:lnTo>
                    <a:pt x="218" y="9932"/>
                  </a:lnTo>
                  <a:lnTo>
                    <a:pt x="1" y="9173"/>
                  </a:lnTo>
                  <a:lnTo>
                    <a:pt x="2009" y="16934"/>
                  </a:lnTo>
                  <a:lnTo>
                    <a:pt x="2280" y="17748"/>
                  </a:lnTo>
                  <a:lnTo>
                    <a:pt x="2660" y="18508"/>
                  </a:lnTo>
                  <a:lnTo>
                    <a:pt x="3094" y="19159"/>
                  </a:lnTo>
                  <a:lnTo>
                    <a:pt x="3583" y="19702"/>
                  </a:lnTo>
                  <a:lnTo>
                    <a:pt x="4125" y="20190"/>
                  </a:lnTo>
                  <a:lnTo>
                    <a:pt x="4777" y="20624"/>
                  </a:lnTo>
                  <a:lnTo>
                    <a:pt x="5428" y="20950"/>
                  </a:lnTo>
                  <a:lnTo>
                    <a:pt x="6133" y="21221"/>
                  </a:lnTo>
                  <a:lnTo>
                    <a:pt x="6893" y="21438"/>
                  </a:lnTo>
                  <a:lnTo>
                    <a:pt x="7707" y="21547"/>
                  </a:lnTo>
                  <a:lnTo>
                    <a:pt x="8521" y="21601"/>
                  </a:lnTo>
                  <a:lnTo>
                    <a:pt x="10312" y="21601"/>
                  </a:lnTo>
                  <a:lnTo>
                    <a:pt x="11289" y="21493"/>
                  </a:lnTo>
                  <a:lnTo>
                    <a:pt x="12266" y="21330"/>
                  </a:lnTo>
                  <a:lnTo>
                    <a:pt x="13243" y="21167"/>
                  </a:lnTo>
                  <a:lnTo>
                    <a:pt x="14274" y="20896"/>
                  </a:lnTo>
                  <a:lnTo>
                    <a:pt x="15360" y="20624"/>
                  </a:lnTo>
                  <a:lnTo>
                    <a:pt x="17477" y="20027"/>
                  </a:lnTo>
                  <a:lnTo>
                    <a:pt x="19648" y="19267"/>
                  </a:lnTo>
                  <a:lnTo>
                    <a:pt x="21873" y="18399"/>
                  </a:lnTo>
                  <a:lnTo>
                    <a:pt x="24098" y="17476"/>
                  </a:lnTo>
                  <a:lnTo>
                    <a:pt x="26269" y="16554"/>
                  </a:lnTo>
                  <a:lnTo>
                    <a:pt x="30502" y="14654"/>
                  </a:lnTo>
                  <a:lnTo>
                    <a:pt x="33107" y="13514"/>
                  </a:lnTo>
                  <a:lnTo>
                    <a:pt x="35333" y="12538"/>
                  </a:lnTo>
                  <a:lnTo>
                    <a:pt x="37395" y="11723"/>
                  </a:lnTo>
                  <a:lnTo>
                    <a:pt x="39403" y="10964"/>
                  </a:lnTo>
                  <a:lnTo>
                    <a:pt x="41248" y="10258"/>
                  </a:lnTo>
                  <a:lnTo>
                    <a:pt x="43039" y="9661"/>
                  </a:lnTo>
                  <a:lnTo>
                    <a:pt x="44668" y="9173"/>
                  </a:lnTo>
                  <a:lnTo>
                    <a:pt x="46242" y="8684"/>
                  </a:lnTo>
                  <a:lnTo>
                    <a:pt x="47707" y="8304"/>
                  </a:lnTo>
                  <a:lnTo>
                    <a:pt x="49064" y="7979"/>
                  </a:lnTo>
                  <a:lnTo>
                    <a:pt x="50312" y="7761"/>
                  </a:lnTo>
                  <a:lnTo>
                    <a:pt x="51506" y="7544"/>
                  </a:lnTo>
                  <a:lnTo>
                    <a:pt x="52592" y="7382"/>
                  </a:lnTo>
                  <a:lnTo>
                    <a:pt x="53568" y="7327"/>
                  </a:lnTo>
                  <a:lnTo>
                    <a:pt x="54545" y="7273"/>
                  </a:lnTo>
                  <a:lnTo>
                    <a:pt x="56174" y="7273"/>
                  </a:lnTo>
                  <a:lnTo>
                    <a:pt x="56879" y="7382"/>
                  </a:lnTo>
                  <a:lnTo>
                    <a:pt x="57530" y="7490"/>
                  </a:lnTo>
                  <a:lnTo>
                    <a:pt x="58127" y="7599"/>
                  </a:lnTo>
                  <a:lnTo>
                    <a:pt x="58670" y="7761"/>
                  </a:lnTo>
                  <a:lnTo>
                    <a:pt x="59104" y="7979"/>
                  </a:lnTo>
                  <a:lnTo>
                    <a:pt x="59539" y="8196"/>
                  </a:lnTo>
                  <a:lnTo>
                    <a:pt x="59918" y="8413"/>
                  </a:lnTo>
                  <a:lnTo>
                    <a:pt x="60244" y="8630"/>
                  </a:lnTo>
                  <a:lnTo>
                    <a:pt x="60515" y="8847"/>
                  </a:lnTo>
                  <a:lnTo>
                    <a:pt x="60733" y="9118"/>
                  </a:lnTo>
                  <a:lnTo>
                    <a:pt x="61112" y="9607"/>
                  </a:lnTo>
                  <a:lnTo>
                    <a:pt x="61330" y="10095"/>
                  </a:lnTo>
                  <a:lnTo>
                    <a:pt x="61492" y="10475"/>
                  </a:lnTo>
                  <a:lnTo>
                    <a:pt x="59701" y="3474"/>
                  </a:lnTo>
                  <a:lnTo>
                    <a:pt x="59539" y="3094"/>
                  </a:lnTo>
                  <a:lnTo>
                    <a:pt x="59376" y="2714"/>
                  </a:lnTo>
                  <a:lnTo>
                    <a:pt x="59159" y="2334"/>
                  </a:lnTo>
                  <a:lnTo>
                    <a:pt x="58887" y="2008"/>
                  </a:lnTo>
                  <a:lnTo>
                    <a:pt x="58562" y="1683"/>
                  </a:lnTo>
                  <a:lnTo>
                    <a:pt x="58290" y="1411"/>
                  </a:lnTo>
                  <a:lnTo>
                    <a:pt x="57910" y="1140"/>
                  </a:lnTo>
                  <a:lnTo>
                    <a:pt x="57530" y="923"/>
                  </a:lnTo>
                  <a:lnTo>
                    <a:pt x="57476" y="869"/>
                  </a:lnTo>
                  <a:lnTo>
                    <a:pt x="56988" y="652"/>
                  </a:lnTo>
                  <a:lnTo>
                    <a:pt x="56553" y="489"/>
                  </a:lnTo>
                  <a:lnTo>
                    <a:pt x="56011" y="326"/>
                  </a:lnTo>
                  <a:lnTo>
                    <a:pt x="55522" y="217"/>
                  </a:lnTo>
                  <a:lnTo>
                    <a:pt x="54925" y="109"/>
                  </a:lnTo>
                  <a:lnTo>
                    <a:pt x="54328" y="55"/>
                  </a:lnTo>
                  <a:lnTo>
                    <a:pt x="5297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-5424077" y="1736381"/>
              <a:ext cx="1195424" cy="419943"/>
            </a:xfrm>
            <a:custGeom>
              <a:avLst/>
              <a:gdLst/>
              <a:ahLst/>
              <a:cxnLst/>
              <a:rect l="l" t="t" r="r" b="b"/>
              <a:pathLst>
                <a:path w="61493" h="21602" fill="none" extrusionOk="0">
                  <a:moveTo>
                    <a:pt x="59701" y="3474"/>
                  </a:moveTo>
                  <a:lnTo>
                    <a:pt x="59701" y="3474"/>
                  </a:lnTo>
                  <a:lnTo>
                    <a:pt x="59539" y="3094"/>
                  </a:lnTo>
                  <a:lnTo>
                    <a:pt x="59376" y="2714"/>
                  </a:lnTo>
                  <a:lnTo>
                    <a:pt x="59159" y="2334"/>
                  </a:lnTo>
                  <a:lnTo>
                    <a:pt x="58887" y="2008"/>
                  </a:lnTo>
                  <a:lnTo>
                    <a:pt x="58562" y="1683"/>
                  </a:lnTo>
                  <a:lnTo>
                    <a:pt x="58290" y="1411"/>
                  </a:lnTo>
                  <a:lnTo>
                    <a:pt x="57910" y="1140"/>
                  </a:lnTo>
                  <a:lnTo>
                    <a:pt x="57530" y="923"/>
                  </a:lnTo>
                  <a:lnTo>
                    <a:pt x="57476" y="869"/>
                  </a:lnTo>
                  <a:lnTo>
                    <a:pt x="57476" y="869"/>
                  </a:lnTo>
                  <a:lnTo>
                    <a:pt x="56988" y="652"/>
                  </a:lnTo>
                  <a:lnTo>
                    <a:pt x="56553" y="489"/>
                  </a:lnTo>
                  <a:lnTo>
                    <a:pt x="56011" y="326"/>
                  </a:lnTo>
                  <a:lnTo>
                    <a:pt x="55522" y="217"/>
                  </a:lnTo>
                  <a:lnTo>
                    <a:pt x="54925" y="109"/>
                  </a:lnTo>
                  <a:lnTo>
                    <a:pt x="54328" y="55"/>
                  </a:lnTo>
                  <a:lnTo>
                    <a:pt x="52971" y="0"/>
                  </a:lnTo>
                  <a:lnTo>
                    <a:pt x="51560" y="55"/>
                  </a:lnTo>
                  <a:lnTo>
                    <a:pt x="49932" y="217"/>
                  </a:lnTo>
                  <a:lnTo>
                    <a:pt x="48250" y="489"/>
                  </a:lnTo>
                  <a:lnTo>
                    <a:pt x="46350" y="923"/>
                  </a:lnTo>
                  <a:lnTo>
                    <a:pt x="46079" y="977"/>
                  </a:lnTo>
                  <a:lnTo>
                    <a:pt x="46079" y="977"/>
                  </a:lnTo>
                  <a:lnTo>
                    <a:pt x="44179" y="1466"/>
                  </a:lnTo>
                  <a:lnTo>
                    <a:pt x="42334" y="2063"/>
                  </a:lnTo>
                  <a:lnTo>
                    <a:pt x="40434" y="2660"/>
                  </a:lnTo>
                  <a:lnTo>
                    <a:pt x="38589" y="3257"/>
                  </a:lnTo>
                  <a:lnTo>
                    <a:pt x="36744" y="3962"/>
                  </a:lnTo>
                  <a:lnTo>
                    <a:pt x="34898" y="4614"/>
                  </a:lnTo>
                  <a:lnTo>
                    <a:pt x="33107" y="5373"/>
                  </a:lnTo>
                  <a:lnTo>
                    <a:pt x="31262" y="6133"/>
                  </a:lnTo>
                  <a:lnTo>
                    <a:pt x="31262" y="6133"/>
                  </a:lnTo>
                  <a:lnTo>
                    <a:pt x="27680" y="7707"/>
                  </a:lnTo>
                  <a:lnTo>
                    <a:pt x="27083" y="7979"/>
                  </a:lnTo>
                  <a:lnTo>
                    <a:pt x="26486" y="8250"/>
                  </a:lnTo>
                  <a:lnTo>
                    <a:pt x="26486" y="8250"/>
                  </a:lnTo>
                  <a:lnTo>
                    <a:pt x="23338" y="9607"/>
                  </a:lnTo>
                  <a:lnTo>
                    <a:pt x="21656" y="10312"/>
                  </a:lnTo>
                  <a:lnTo>
                    <a:pt x="19919" y="11018"/>
                  </a:lnTo>
                  <a:lnTo>
                    <a:pt x="19159" y="11289"/>
                  </a:lnTo>
                  <a:lnTo>
                    <a:pt x="19159" y="11289"/>
                  </a:lnTo>
                  <a:lnTo>
                    <a:pt x="17097" y="12049"/>
                  </a:lnTo>
                  <a:lnTo>
                    <a:pt x="15089" y="12700"/>
                  </a:lnTo>
                  <a:lnTo>
                    <a:pt x="13026" y="13243"/>
                  </a:lnTo>
                  <a:lnTo>
                    <a:pt x="11072" y="13677"/>
                  </a:lnTo>
                  <a:lnTo>
                    <a:pt x="10095" y="13840"/>
                  </a:lnTo>
                  <a:lnTo>
                    <a:pt x="9173" y="13949"/>
                  </a:lnTo>
                  <a:lnTo>
                    <a:pt x="8250" y="14003"/>
                  </a:lnTo>
                  <a:lnTo>
                    <a:pt x="7382" y="14057"/>
                  </a:lnTo>
                  <a:lnTo>
                    <a:pt x="6513" y="14003"/>
                  </a:lnTo>
                  <a:lnTo>
                    <a:pt x="5699" y="13949"/>
                  </a:lnTo>
                  <a:lnTo>
                    <a:pt x="4885" y="13786"/>
                  </a:lnTo>
                  <a:lnTo>
                    <a:pt x="4180" y="13623"/>
                  </a:lnTo>
                  <a:lnTo>
                    <a:pt x="4017" y="13569"/>
                  </a:lnTo>
                  <a:lnTo>
                    <a:pt x="4017" y="13569"/>
                  </a:lnTo>
                  <a:lnTo>
                    <a:pt x="3257" y="13243"/>
                  </a:lnTo>
                  <a:lnTo>
                    <a:pt x="2606" y="12917"/>
                  </a:lnTo>
                  <a:lnTo>
                    <a:pt x="1954" y="12429"/>
                  </a:lnTo>
                  <a:lnTo>
                    <a:pt x="1412" y="11886"/>
                  </a:lnTo>
                  <a:lnTo>
                    <a:pt x="977" y="11289"/>
                  </a:lnTo>
                  <a:lnTo>
                    <a:pt x="543" y="10638"/>
                  </a:lnTo>
                  <a:lnTo>
                    <a:pt x="218" y="9932"/>
                  </a:lnTo>
                  <a:lnTo>
                    <a:pt x="1" y="9173"/>
                  </a:lnTo>
                  <a:lnTo>
                    <a:pt x="2009" y="16934"/>
                  </a:lnTo>
                  <a:lnTo>
                    <a:pt x="2009" y="16934"/>
                  </a:lnTo>
                  <a:lnTo>
                    <a:pt x="2280" y="17748"/>
                  </a:lnTo>
                  <a:lnTo>
                    <a:pt x="2660" y="18508"/>
                  </a:lnTo>
                  <a:lnTo>
                    <a:pt x="3094" y="19159"/>
                  </a:lnTo>
                  <a:lnTo>
                    <a:pt x="3583" y="19702"/>
                  </a:lnTo>
                  <a:lnTo>
                    <a:pt x="4125" y="20190"/>
                  </a:lnTo>
                  <a:lnTo>
                    <a:pt x="4777" y="20624"/>
                  </a:lnTo>
                  <a:lnTo>
                    <a:pt x="5428" y="20950"/>
                  </a:lnTo>
                  <a:lnTo>
                    <a:pt x="6133" y="21221"/>
                  </a:lnTo>
                  <a:lnTo>
                    <a:pt x="6893" y="21438"/>
                  </a:lnTo>
                  <a:lnTo>
                    <a:pt x="7707" y="21547"/>
                  </a:lnTo>
                  <a:lnTo>
                    <a:pt x="8521" y="21601"/>
                  </a:lnTo>
                  <a:lnTo>
                    <a:pt x="9390" y="21601"/>
                  </a:lnTo>
                  <a:lnTo>
                    <a:pt x="10312" y="21601"/>
                  </a:lnTo>
                  <a:lnTo>
                    <a:pt x="11289" y="21493"/>
                  </a:lnTo>
                  <a:lnTo>
                    <a:pt x="12266" y="21330"/>
                  </a:lnTo>
                  <a:lnTo>
                    <a:pt x="13243" y="21167"/>
                  </a:lnTo>
                  <a:lnTo>
                    <a:pt x="14274" y="20896"/>
                  </a:lnTo>
                  <a:lnTo>
                    <a:pt x="15360" y="20624"/>
                  </a:lnTo>
                  <a:lnTo>
                    <a:pt x="17477" y="20027"/>
                  </a:lnTo>
                  <a:lnTo>
                    <a:pt x="19648" y="19267"/>
                  </a:lnTo>
                  <a:lnTo>
                    <a:pt x="21873" y="18399"/>
                  </a:lnTo>
                  <a:lnTo>
                    <a:pt x="24098" y="17476"/>
                  </a:lnTo>
                  <a:lnTo>
                    <a:pt x="26269" y="16554"/>
                  </a:lnTo>
                  <a:lnTo>
                    <a:pt x="30502" y="14654"/>
                  </a:lnTo>
                  <a:lnTo>
                    <a:pt x="30502" y="14654"/>
                  </a:lnTo>
                  <a:lnTo>
                    <a:pt x="33107" y="13514"/>
                  </a:lnTo>
                  <a:lnTo>
                    <a:pt x="33107" y="13514"/>
                  </a:lnTo>
                  <a:lnTo>
                    <a:pt x="35333" y="12538"/>
                  </a:lnTo>
                  <a:lnTo>
                    <a:pt x="37395" y="11723"/>
                  </a:lnTo>
                  <a:lnTo>
                    <a:pt x="39403" y="10964"/>
                  </a:lnTo>
                  <a:lnTo>
                    <a:pt x="41248" y="10258"/>
                  </a:lnTo>
                  <a:lnTo>
                    <a:pt x="43039" y="9661"/>
                  </a:lnTo>
                  <a:lnTo>
                    <a:pt x="44668" y="9173"/>
                  </a:lnTo>
                  <a:lnTo>
                    <a:pt x="46242" y="8684"/>
                  </a:lnTo>
                  <a:lnTo>
                    <a:pt x="47707" y="8304"/>
                  </a:lnTo>
                  <a:lnTo>
                    <a:pt x="49064" y="7979"/>
                  </a:lnTo>
                  <a:lnTo>
                    <a:pt x="50312" y="7761"/>
                  </a:lnTo>
                  <a:lnTo>
                    <a:pt x="51506" y="7544"/>
                  </a:lnTo>
                  <a:lnTo>
                    <a:pt x="52592" y="7382"/>
                  </a:lnTo>
                  <a:lnTo>
                    <a:pt x="53568" y="7327"/>
                  </a:lnTo>
                  <a:lnTo>
                    <a:pt x="54545" y="7273"/>
                  </a:lnTo>
                  <a:lnTo>
                    <a:pt x="55359" y="7273"/>
                  </a:lnTo>
                  <a:lnTo>
                    <a:pt x="56174" y="7273"/>
                  </a:lnTo>
                  <a:lnTo>
                    <a:pt x="56879" y="7382"/>
                  </a:lnTo>
                  <a:lnTo>
                    <a:pt x="57530" y="7490"/>
                  </a:lnTo>
                  <a:lnTo>
                    <a:pt x="58127" y="7599"/>
                  </a:lnTo>
                  <a:lnTo>
                    <a:pt x="58670" y="7761"/>
                  </a:lnTo>
                  <a:lnTo>
                    <a:pt x="59104" y="7979"/>
                  </a:lnTo>
                  <a:lnTo>
                    <a:pt x="59539" y="8196"/>
                  </a:lnTo>
                  <a:lnTo>
                    <a:pt x="59918" y="8413"/>
                  </a:lnTo>
                  <a:lnTo>
                    <a:pt x="60244" y="8630"/>
                  </a:lnTo>
                  <a:lnTo>
                    <a:pt x="60515" y="8847"/>
                  </a:lnTo>
                  <a:lnTo>
                    <a:pt x="60733" y="9118"/>
                  </a:lnTo>
                  <a:lnTo>
                    <a:pt x="61112" y="9607"/>
                  </a:lnTo>
                  <a:lnTo>
                    <a:pt x="61330" y="10095"/>
                  </a:lnTo>
                  <a:lnTo>
                    <a:pt x="61492" y="10475"/>
                  </a:lnTo>
                  <a:lnTo>
                    <a:pt x="59701" y="34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-5347055" y="2017036"/>
              <a:ext cx="1188037" cy="438916"/>
            </a:xfrm>
            <a:custGeom>
              <a:avLst/>
              <a:gdLst/>
              <a:ahLst/>
              <a:cxnLst/>
              <a:rect l="l" t="t" r="r" b="b"/>
              <a:pathLst>
                <a:path w="61113" h="22578" extrusionOk="0">
                  <a:moveTo>
                    <a:pt x="52754" y="0"/>
                  </a:moveTo>
                  <a:lnTo>
                    <a:pt x="51669" y="54"/>
                  </a:lnTo>
                  <a:lnTo>
                    <a:pt x="50475" y="217"/>
                  </a:lnTo>
                  <a:lnTo>
                    <a:pt x="50421" y="217"/>
                  </a:lnTo>
                  <a:lnTo>
                    <a:pt x="48792" y="434"/>
                  </a:lnTo>
                  <a:lnTo>
                    <a:pt x="46893" y="868"/>
                  </a:lnTo>
                  <a:lnTo>
                    <a:pt x="44830" y="1357"/>
                  </a:lnTo>
                  <a:lnTo>
                    <a:pt x="42551" y="2062"/>
                  </a:lnTo>
                  <a:lnTo>
                    <a:pt x="40000" y="2877"/>
                  </a:lnTo>
                  <a:lnTo>
                    <a:pt x="37286" y="3908"/>
                  </a:lnTo>
                  <a:lnTo>
                    <a:pt x="34247" y="5102"/>
                  </a:lnTo>
                  <a:lnTo>
                    <a:pt x="30991" y="6459"/>
                  </a:lnTo>
                  <a:lnTo>
                    <a:pt x="28548" y="7544"/>
                  </a:lnTo>
                  <a:lnTo>
                    <a:pt x="27029" y="8250"/>
                  </a:lnTo>
                  <a:lnTo>
                    <a:pt x="26540" y="8467"/>
                  </a:lnTo>
                  <a:lnTo>
                    <a:pt x="25238" y="9064"/>
                  </a:lnTo>
                  <a:lnTo>
                    <a:pt x="22090" y="10475"/>
                  </a:lnTo>
                  <a:lnTo>
                    <a:pt x="20407" y="11180"/>
                  </a:lnTo>
                  <a:lnTo>
                    <a:pt x="18671" y="11832"/>
                  </a:lnTo>
                  <a:lnTo>
                    <a:pt x="16934" y="12483"/>
                  </a:lnTo>
                  <a:lnTo>
                    <a:pt x="15143" y="13080"/>
                  </a:lnTo>
                  <a:lnTo>
                    <a:pt x="13406" y="13623"/>
                  </a:lnTo>
                  <a:lnTo>
                    <a:pt x="11669" y="14057"/>
                  </a:lnTo>
                  <a:lnTo>
                    <a:pt x="11561" y="14057"/>
                  </a:lnTo>
                  <a:lnTo>
                    <a:pt x="10584" y="14274"/>
                  </a:lnTo>
                  <a:lnTo>
                    <a:pt x="9553" y="14437"/>
                  </a:lnTo>
                  <a:lnTo>
                    <a:pt x="8630" y="14545"/>
                  </a:lnTo>
                  <a:lnTo>
                    <a:pt x="7653" y="14654"/>
                  </a:lnTo>
                  <a:lnTo>
                    <a:pt x="6785" y="14654"/>
                  </a:lnTo>
                  <a:lnTo>
                    <a:pt x="5916" y="14600"/>
                  </a:lnTo>
                  <a:lnTo>
                    <a:pt x="5048" y="14491"/>
                  </a:lnTo>
                  <a:lnTo>
                    <a:pt x="4288" y="14328"/>
                  </a:lnTo>
                  <a:lnTo>
                    <a:pt x="3528" y="14111"/>
                  </a:lnTo>
                  <a:lnTo>
                    <a:pt x="2823" y="13786"/>
                  </a:lnTo>
                  <a:lnTo>
                    <a:pt x="2226" y="13406"/>
                  </a:lnTo>
                  <a:lnTo>
                    <a:pt x="1629" y="12971"/>
                  </a:lnTo>
                  <a:lnTo>
                    <a:pt x="1140" y="12374"/>
                  </a:lnTo>
                  <a:lnTo>
                    <a:pt x="652" y="11777"/>
                  </a:lnTo>
                  <a:lnTo>
                    <a:pt x="272" y="11018"/>
                  </a:lnTo>
                  <a:lnTo>
                    <a:pt x="0" y="10203"/>
                  </a:lnTo>
                  <a:lnTo>
                    <a:pt x="2063" y="18453"/>
                  </a:lnTo>
                  <a:lnTo>
                    <a:pt x="2389" y="19321"/>
                  </a:lnTo>
                  <a:lnTo>
                    <a:pt x="2768" y="20027"/>
                  </a:lnTo>
                  <a:lnTo>
                    <a:pt x="3203" y="20678"/>
                  </a:lnTo>
                  <a:lnTo>
                    <a:pt x="3745" y="21221"/>
                  </a:lnTo>
                  <a:lnTo>
                    <a:pt x="4342" y="21655"/>
                  </a:lnTo>
                  <a:lnTo>
                    <a:pt x="5048" y="21981"/>
                  </a:lnTo>
                  <a:lnTo>
                    <a:pt x="5808" y="22252"/>
                  </a:lnTo>
                  <a:lnTo>
                    <a:pt x="6622" y="22469"/>
                  </a:lnTo>
                  <a:lnTo>
                    <a:pt x="6676" y="22469"/>
                  </a:lnTo>
                  <a:lnTo>
                    <a:pt x="7816" y="22578"/>
                  </a:lnTo>
                  <a:lnTo>
                    <a:pt x="9010" y="22578"/>
                  </a:lnTo>
                  <a:lnTo>
                    <a:pt x="10312" y="22524"/>
                  </a:lnTo>
                  <a:lnTo>
                    <a:pt x="11615" y="22306"/>
                  </a:lnTo>
                  <a:lnTo>
                    <a:pt x="13026" y="22035"/>
                  </a:lnTo>
                  <a:lnTo>
                    <a:pt x="14437" y="21709"/>
                  </a:lnTo>
                  <a:lnTo>
                    <a:pt x="15848" y="21330"/>
                  </a:lnTo>
                  <a:lnTo>
                    <a:pt x="17314" y="20841"/>
                  </a:lnTo>
                  <a:lnTo>
                    <a:pt x="18779" y="20353"/>
                  </a:lnTo>
                  <a:lnTo>
                    <a:pt x="20190" y="19810"/>
                  </a:lnTo>
                  <a:lnTo>
                    <a:pt x="23012" y="18670"/>
                  </a:lnTo>
                  <a:lnTo>
                    <a:pt x="25726" y="17476"/>
                  </a:lnTo>
                  <a:lnTo>
                    <a:pt x="28114" y="16391"/>
                  </a:lnTo>
                  <a:lnTo>
                    <a:pt x="28440" y="16228"/>
                  </a:lnTo>
                  <a:lnTo>
                    <a:pt x="28711" y="16119"/>
                  </a:lnTo>
                  <a:lnTo>
                    <a:pt x="29417" y="15794"/>
                  </a:lnTo>
                  <a:lnTo>
                    <a:pt x="30177" y="15414"/>
                  </a:lnTo>
                  <a:lnTo>
                    <a:pt x="32944" y="14165"/>
                  </a:lnTo>
                  <a:lnTo>
                    <a:pt x="35875" y="12863"/>
                  </a:lnTo>
                  <a:lnTo>
                    <a:pt x="38643" y="11777"/>
                  </a:lnTo>
                  <a:lnTo>
                    <a:pt x="41140" y="10801"/>
                  </a:lnTo>
                  <a:lnTo>
                    <a:pt x="43474" y="9986"/>
                  </a:lnTo>
                  <a:lnTo>
                    <a:pt x="45644" y="9281"/>
                  </a:lnTo>
                  <a:lnTo>
                    <a:pt x="47598" y="8738"/>
                  </a:lnTo>
                  <a:lnTo>
                    <a:pt x="49389" y="8304"/>
                  </a:lnTo>
                  <a:lnTo>
                    <a:pt x="51018" y="7924"/>
                  </a:lnTo>
                  <a:lnTo>
                    <a:pt x="51994" y="7761"/>
                  </a:lnTo>
                  <a:lnTo>
                    <a:pt x="53243" y="7598"/>
                  </a:lnTo>
                  <a:lnTo>
                    <a:pt x="54328" y="7544"/>
                  </a:lnTo>
                  <a:lnTo>
                    <a:pt x="55305" y="7490"/>
                  </a:lnTo>
                  <a:lnTo>
                    <a:pt x="56228" y="7544"/>
                  </a:lnTo>
                  <a:lnTo>
                    <a:pt x="56988" y="7598"/>
                  </a:lnTo>
                  <a:lnTo>
                    <a:pt x="57693" y="7707"/>
                  </a:lnTo>
                  <a:lnTo>
                    <a:pt x="58344" y="7870"/>
                  </a:lnTo>
                  <a:lnTo>
                    <a:pt x="58887" y="8087"/>
                  </a:lnTo>
                  <a:lnTo>
                    <a:pt x="59376" y="8304"/>
                  </a:lnTo>
                  <a:lnTo>
                    <a:pt x="59810" y="8575"/>
                  </a:lnTo>
                  <a:lnTo>
                    <a:pt x="60135" y="8847"/>
                  </a:lnTo>
                  <a:lnTo>
                    <a:pt x="60407" y="9118"/>
                  </a:lnTo>
                  <a:lnTo>
                    <a:pt x="60678" y="9389"/>
                  </a:lnTo>
                  <a:lnTo>
                    <a:pt x="60841" y="9661"/>
                  </a:lnTo>
                  <a:lnTo>
                    <a:pt x="61112" y="10203"/>
                  </a:lnTo>
                  <a:lnTo>
                    <a:pt x="59267" y="3039"/>
                  </a:lnTo>
                  <a:lnTo>
                    <a:pt x="59050" y="2442"/>
                  </a:lnTo>
                  <a:lnTo>
                    <a:pt x="58887" y="2117"/>
                  </a:lnTo>
                  <a:lnTo>
                    <a:pt x="58670" y="1845"/>
                  </a:lnTo>
                  <a:lnTo>
                    <a:pt x="58399" y="1520"/>
                  </a:lnTo>
                  <a:lnTo>
                    <a:pt x="58073" y="1248"/>
                  </a:lnTo>
                  <a:lnTo>
                    <a:pt x="57693" y="977"/>
                  </a:lnTo>
                  <a:lnTo>
                    <a:pt x="57259" y="706"/>
                  </a:lnTo>
                  <a:lnTo>
                    <a:pt x="56716" y="489"/>
                  </a:lnTo>
                  <a:lnTo>
                    <a:pt x="56119" y="326"/>
                  </a:lnTo>
                  <a:lnTo>
                    <a:pt x="55414" y="163"/>
                  </a:lnTo>
                  <a:lnTo>
                    <a:pt x="54600" y="54"/>
                  </a:lnTo>
                  <a:lnTo>
                    <a:pt x="5373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-5347055" y="2017036"/>
              <a:ext cx="1188037" cy="438916"/>
            </a:xfrm>
            <a:custGeom>
              <a:avLst/>
              <a:gdLst/>
              <a:ahLst/>
              <a:cxnLst/>
              <a:rect l="l" t="t" r="r" b="b"/>
              <a:pathLst>
                <a:path w="61113" h="22578" fill="none" extrusionOk="0">
                  <a:moveTo>
                    <a:pt x="61112" y="10203"/>
                  </a:moveTo>
                  <a:lnTo>
                    <a:pt x="61112" y="10203"/>
                  </a:lnTo>
                  <a:lnTo>
                    <a:pt x="60841" y="9661"/>
                  </a:lnTo>
                  <a:lnTo>
                    <a:pt x="60678" y="9389"/>
                  </a:lnTo>
                  <a:lnTo>
                    <a:pt x="60407" y="9118"/>
                  </a:lnTo>
                  <a:lnTo>
                    <a:pt x="60135" y="8847"/>
                  </a:lnTo>
                  <a:lnTo>
                    <a:pt x="59810" y="8575"/>
                  </a:lnTo>
                  <a:lnTo>
                    <a:pt x="59376" y="8304"/>
                  </a:lnTo>
                  <a:lnTo>
                    <a:pt x="58887" y="8087"/>
                  </a:lnTo>
                  <a:lnTo>
                    <a:pt x="58344" y="7870"/>
                  </a:lnTo>
                  <a:lnTo>
                    <a:pt x="57693" y="7707"/>
                  </a:lnTo>
                  <a:lnTo>
                    <a:pt x="56988" y="7598"/>
                  </a:lnTo>
                  <a:lnTo>
                    <a:pt x="56228" y="7544"/>
                  </a:lnTo>
                  <a:lnTo>
                    <a:pt x="55305" y="7490"/>
                  </a:lnTo>
                  <a:lnTo>
                    <a:pt x="54328" y="7544"/>
                  </a:lnTo>
                  <a:lnTo>
                    <a:pt x="53243" y="7598"/>
                  </a:lnTo>
                  <a:lnTo>
                    <a:pt x="51994" y="7761"/>
                  </a:lnTo>
                  <a:lnTo>
                    <a:pt x="51994" y="7761"/>
                  </a:lnTo>
                  <a:lnTo>
                    <a:pt x="51018" y="7924"/>
                  </a:lnTo>
                  <a:lnTo>
                    <a:pt x="51018" y="7924"/>
                  </a:lnTo>
                  <a:lnTo>
                    <a:pt x="49389" y="8304"/>
                  </a:lnTo>
                  <a:lnTo>
                    <a:pt x="47598" y="8738"/>
                  </a:lnTo>
                  <a:lnTo>
                    <a:pt x="45644" y="9281"/>
                  </a:lnTo>
                  <a:lnTo>
                    <a:pt x="43474" y="9986"/>
                  </a:lnTo>
                  <a:lnTo>
                    <a:pt x="41140" y="10801"/>
                  </a:lnTo>
                  <a:lnTo>
                    <a:pt x="38643" y="11777"/>
                  </a:lnTo>
                  <a:lnTo>
                    <a:pt x="35875" y="12863"/>
                  </a:lnTo>
                  <a:lnTo>
                    <a:pt x="32944" y="14165"/>
                  </a:lnTo>
                  <a:lnTo>
                    <a:pt x="32944" y="14165"/>
                  </a:lnTo>
                  <a:lnTo>
                    <a:pt x="30177" y="15414"/>
                  </a:lnTo>
                  <a:lnTo>
                    <a:pt x="29417" y="15794"/>
                  </a:lnTo>
                  <a:lnTo>
                    <a:pt x="28711" y="16119"/>
                  </a:lnTo>
                  <a:lnTo>
                    <a:pt x="28711" y="16119"/>
                  </a:lnTo>
                  <a:lnTo>
                    <a:pt x="28440" y="16228"/>
                  </a:lnTo>
                  <a:lnTo>
                    <a:pt x="28114" y="16391"/>
                  </a:lnTo>
                  <a:lnTo>
                    <a:pt x="28114" y="16391"/>
                  </a:lnTo>
                  <a:lnTo>
                    <a:pt x="25726" y="17476"/>
                  </a:lnTo>
                  <a:lnTo>
                    <a:pt x="23012" y="18670"/>
                  </a:lnTo>
                  <a:lnTo>
                    <a:pt x="20190" y="19810"/>
                  </a:lnTo>
                  <a:lnTo>
                    <a:pt x="18779" y="20353"/>
                  </a:lnTo>
                  <a:lnTo>
                    <a:pt x="17314" y="20841"/>
                  </a:lnTo>
                  <a:lnTo>
                    <a:pt x="15848" y="21330"/>
                  </a:lnTo>
                  <a:lnTo>
                    <a:pt x="14437" y="21709"/>
                  </a:lnTo>
                  <a:lnTo>
                    <a:pt x="13026" y="22035"/>
                  </a:lnTo>
                  <a:lnTo>
                    <a:pt x="11615" y="22306"/>
                  </a:lnTo>
                  <a:lnTo>
                    <a:pt x="10312" y="22524"/>
                  </a:lnTo>
                  <a:lnTo>
                    <a:pt x="9010" y="22578"/>
                  </a:lnTo>
                  <a:lnTo>
                    <a:pt x="7816" y="22578"/>
                  </a:lnTo>
                  <a:lnTo>
                    <a:pt x="6676" y="22469"/>
                  </a:lnTo>
                  <a:lnTo>
                    <a:pt x="6622" y="22469"/>
                  </a:lnTo>
                  <a:lnTo>
                    <a:pt x="6622" y="22469"/>
                  </a:lnTo>
                  <a:lnTo>
                    <a:pt x="5808" y="22252"/>
                  </a:lnTo>
                  <a:lnTo>
                    <a:pt x="5048" y="21981"/>
                  </a:lnTo>
                  <a:lnTo>
                    <a:pt x="4342" y="21655"/>
                  </a:lnTo>
                  <a:lnTo>
                    <a:pt x="3745" y="21221"/>
                  </a:lnTo>
                  <a:lnTo>
                    <a:pt x="3203" y="20678"/>
                  </a:lnTo>
                  <a:lnTo>
                    <a:pt x="2768" y="20027"/>
                  </a:lnTo>
                  <a:lnTo>
                    <a:pt x="2389" y="19321"/>
                  </a:lnTo>
                  <a:lnTo>
                    <a:pt x="2063" y="18453"/>
                  </a:lnTo>
                  <a:lnTo>
                    <a:pt x="0" y="10203"/>
                  </a:lnTo>
                  <a:lnTo>
                    <a:pt x="0" y="10203"/>
                  </a:lnTo>
                  <a:lnTo>
                    <a:pt x="272" y="11018"/>
                  </a:lnTo>
                  <a:lnTo>
                    <a:pt x="652" y="11777"/>
                  </a:lnTo>
                  <a:lnTo>
                    <a:pt x="1140" y="12374"/>
                  </a:lnTo>
                  <a:lnTo>
                    <a:pt x="1629" y="12971"/>
                  </a:lnTo>
                  <a:lnTo>
                    <a:pt x="2226" y="13406"/>
                  </a:lnTo>
                  <a:lnTo>
                    <a:pt x="2823" y="13786"/>
                  </a:lnTo>
                  <a:lnTo>
                    <a:pt x="3528" y="14111"/>
                  </a:lnTo>
                  <a:lnTo>
                    <a:pt x="4288" y="14328"/>
                  </a:lnTo>
                  <a:lnTo>
                    <a:pt x="5048" y="14491"/>
                  </a:lnTo>
                  <a:lnTo>
                    <a:pt x="5916" y="14600"/>
                  </a:lnTo>
                  <a:lnTo>
                    <a:pt x="6785" y="14654"/>
                  </a:lnTo>
                  <a:lnTo>
                    <a:pt x="7653" y="14654"/>
                  </a:lnTo>
                  <a:lnTo>
                    <a:pt x="8630" y="14545"/>
                  </a:lnTo>
                  <a:lnTo>
                    <a:pt x="9553" y="14437"/>
                  </a:lnTo>
                  <a:lnTo>
                    <a:pt x="10584" y="14274"/>
                  </a:lnTo>
                  <a:lnTo>
                    <a:pt x="11561" y="14057"/>
                  </a:lnTo>
                  <a:lnTo>
                    <a:pt x="11669" y="14057"/>
                  </a:lnTo>
                  <a:lnTo>
                    <a:pt x="11669" y="14057"/>
                  </a:lnTo>
                  <a:lnTo>
                    <a:pt x="13406" y="13623"/>
                  </a:lnTo>
                  <a:lnTo>
                    <a:pt x="15143" y="13080"/>
                  </a:lnTo>
                  <a:lnTo>
                    <a:pt x="16934" y="12483"/>
                  </a:lnTo>
                  <a:lnTo>
                    <a:pt x="18671" y="11832"/>
                  </a:lnTo>
                  <a:lnTo>
                    <a:pt x="20407" y="11180"/>
                  </a:lnTo>
                  <a:lnTo>
                    <a:pt x="22090" y="10475"/>
                  </a:lnTo>
                  <a:lnTo>
                    <a:pt x="25238" y="9064"/>
                  </a:lnTo>
                  <a:lnTo>
                    <a:pt x="26540" y="8467"/>
                  </a:lnTo>
                  <a:lnTo>
                    <a:pt x="27029" y="8250"/>
                  </a:lnTo>
                  <a:lnTo>
                    <a:pt x="27029" y="8250"/>
                  </a:lnTo>
                  <a:lnTo>
                    <a:pt x="28548" y="7544"/>
                  </a:lnTo>
                  <a:lnTo>
                    <a:pt x="28548" y="7544"/>
                  </a:lnTo>
                  <a:lnTo>
                    <a:pt x="30991" y="6459"/>
                  </a:lnTo>
                  <a:lnTo>
                    <a:pt x="30991" y="6459"/>
                  </a:lnTo>
                  <a:lnTo>
                    <a:pt x="34247" y="5102"/>
                  </a:lnTo>
                  <a:lnTo>
                    <a:pt x="37286" y="3908"/>
                  </a:lnTo>
                  <a:lnTo>
                    <a:pt x="40000" y="2877"/>
                  </a:lnTo>
                  <a:lnTo>
                    <a:pt x="42551" y="2062"/>
                  </a:lnTo>
                  <a:lnTo>
                    <a:pt x="44830" y="1357"/>
                  </a:lnTo>
                  <a:lnTo>
                    <a:pt x="46893" y="868"/>
                  </a:lnTo>
                  <a:lnTo>
                    <a:pt x="48792" y="434"/>
                  </a:lnTo>
                  <a:lnTo>
                    <a:pt x="50421" y="217"/>
                  </a:lnTo>
                  <a:lnTo>
                    <a:pt x="50475" y="217"/>
                  </a:lnTo>
                  <a:lnTo>
                    <a:pt x="50475" y="217"/>
                  </a:lnTo>
                  <a:lnTo>
                    <a:pt x="51669" y="54"/>
                  </a:lnTo>
                  <a:lnTo>
                    <a:pt x="52754" y="0"/>
                  </a:lnTo>
                  <a:lnTo>
                    <a:pt x="53731" y="0"/>
                  </a:lnTo>
                  <a:lnTo>
                    <a:pt x="54600" y="54"/>
                  </a:lnTo>
                  <a:lnTo>
                    <a:pt x="55414" y="163"/>
                  </a:lnTo>
                  <a:lnTo>
                    <a:pt x="56119" y="326"/>
                  </a:lnTo>
                  <a:lnTo>
                    <a:pt x="56716" y="489"/>
                  </a:lnTo>
                  <a:lnTo>
                    <a:pt x="57259" y="706"/>
                  </a:lnTo>
                  <a:lnTo>
                    <a:pt x="57693" y="977"/>
                  </a:lnTo>
                  <a:lnTo>
                    <a:pt x="58073" y="1248"/>
                  </a:lnTo>
                  <a:lnTo>
                    <a:pt x="58399" y="1520"/>
                  </a:lnTo>
                  <a:lnTo>
                    <a:pt x="58670" y="1845"/>
                  </a:lnTo>
                  <a:lnTo>
                    <a:pt x="58887" y="2117"/>
                  </a:lnTo>
                  <a:lnTo>
                    <a:pt x="59050" y="2442"/>
                  </a:lnTo>
                  <a:lnTo>
                    <a:pt x="59267" y="3039"/>
                  </a:lnTo>
                  <a:lnTo>
                    <a:pt x="61112" y="102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-5265816" y="2307178"/>
              <a:ext cx="1177481" cy="456859"/>
            </a:xfrm>
            <a:custGeom>
              <a:avLst/>
              <a:gdLst/>
              <a:ahLst/>
              <a:cxnLst/>
              <a:rect l="l" t="t" r="r" b="b"/>
              <a:pathLst>
                <a:path w="60570" h="23501" extrusionOk="0">
                  <a:moveTo>
                    <a:pt x="60543" y="9552"/>
                  </a:moveTo>
                  <a:lnTo>
                    <a:pt x="60543" y="9552"/>
                  </a:lnTo>
                  <a:lnTo>
                    <a:pt x="60543" y="9552"/>
                  </a:lnTo>
                  <a:close/>
                  <a:moveTo>
                    <a:pt x="60543" y="9552"/>
                  </a:moveTo>
                  <a:lnTo>
                    <a:pt x="60570" y="9661"/>
                  </a:lnTo>
                  <a:lnTo>
                    <a:pt x="60570" y="9607"/>
                  </a:lnTo>
                  <a:lnTo>
                    <a:pt x="60543" y="9552"/>
                  </a:lnTo>
                  <a:close/>
                  <a:moveTo>
                    <a:pt x="53351" y="0"/>
                  </a:moveTo>
                  <a:lnTo>
                    <a:pt x="52374" y="55"/>
                  </a:lnTo>
                  <a:lnTo>
                    <a:pt x="51289" y="163"/>
                  </a:lnTo>
                  <a:lnTo>
                    <a:pt x="50041" y="326"/>
                  </a:lnTo>
                  <a:lnTo>
                    <a:pt x="49389" y="434"/>
                  </a:lnTo>
                  <a:lnTo>
                    <a:pt x="49009" y="489"/>
                  </a:lnTo>
                  <a:lnTo>
                    <a:pt x="47381" y="814"/>
                  </a:lnTo>
                  <a:lnTo>
                    <a:pt x="45590" y="1303"/>
                  </a:lnTo>
                  <a:lnTo>
                    <a:pt x="43636" y="1900"/>
                  </a:lnTo>
                  <a:lnTo>
                    <a:pt x="41465" y="2605"/>
                  </a:lnTo>
                  <a:lnTo>
                    <a:pt x="39077" y="3420"/>
                  </a:lnTo>
                  <a:lnTo>
                    <a:pt x="36472" y="4451"/>
                  </a:lnTo>
                  <a:lnTo>
                    <a:pt x="33704" y="5590"/>
                  </a:lnTo>
                  <a:lnTo>
                    <a:pt x="30719" y="6947"/>
                  </a:lnTo>
                  <a:lnTo>
                    <a:pt x="26920" y="8684"/>
                  </a:lnTo>
                  <a:lnTo>
                    <a:pt x="26812" y="8738"/>
                  </a:lnTo>
                  <a:lnTo>
                    <a:pt x="26649" y="8847"/>
                  </a:lnTo>
                  <a:lnTo>
                    <a:pt x="26323" y="8955"/>
                  </a:lnTo>
                  <a:lnTo>
                    <a:pt x="24098" y="10041"/>
                  </a:lnTo>
                  <a:lnTo>
                    <a:pt x="21656" y="11126"/>
                  </a:lnTo>
                  <a:lnTo>
                    <a:pt x="19213" y="12158"/>
                  </a:lnTo>
                  <a:lnTo>
                    <a:pt x="16771" y="13134"/>
                  </a:lnTo>
                  <a:lnTo>
                    <a:pt x="14274" y="14057"/>
                  </a:lnTo>
                  <a:lnTo>
                    <a:pt x="14220" y="14057"/>
                  </a:lnTo>
                  <a:lnTo>
                    <a:pt x="13460" y="14274"/>
                  </a:lnTo>
                  <a:lnTo>
                    <a:pt x="12321" y="14600"/>
                  </a:lnTo>
                  <a:lnTo>
                    <a:pt x="11235" y="14871"/>
                  </a:lnTo>
                  <a:lnTo>
                    <a:pt x="10204" y="15143"/>
                  </a:lnTo>
                  <a:lnTo>
                    <a:pt x="9173" y="15305"/>
                  </a:lnTo>
                  <a:lnTo>
                    <a:pt x="8142" y="15468"/>
                  </a:lnTo>
                  <a:lnTo>
                    <a:pt x="7165" y="15577"/>
                  </a:lnTo>
                  <a:lnTo>
                    <a:pt x="5374" y="15577"/>
                  </a:lnTo>
                  <a:lnTo>
                    <a:pt x="4505" y="15468"/>
                  </a:lnTo>
                  <a:lnTo>
                    <a:pt x="3745" y="15305"/>
                  </a:lnTo>
                  <a:lnTo>
                    <a:pt x="2986" y="15034"/>
                  </a:lnTo>
                  <a:lnTo>
                    <a:pt x="2280" y="14708"/>
                  </a:lnTo>
                  <a:lnTo>
                    <a:pt x="1683" y="14274"/>
                  </a:lnTo>
                  <a:lnTo>
                    <a:pt x="1140" y="13786"/>
                  </a:lnTo>
                  <a:lnTo>
                    <a:pt x="706" y="13189"/>
                  </a:lnTo>
                  <a:lnTo>
                    <a:pt x="272" y="12483"/>
                  </a:lnTo>
                  <a:lnTo>
                    <a:pt x="1" y="11723"/>
                  </a:lnTo>
                  <a:lnTo>
                    <a:pt x="2063" y="19919"/>
                  </a:lnTo>
                  <a:lnTo>
                    <a:pt x="2280" y="20516"/>
                  </a:lnTo>
                  <a:lnTo>
                    <a:pt x="2551" y="21113"/>
                  </a:lnTo>
                  <a:lnTo>
                    <a:pt x="2877" y="21601"/>
                  </a:lnTo>
                  <a:lnTo>
                    <a:pt x="3311" y="22090"/>
                  </a:lnTo>
                  <a:lnTo>
                    <a:pt x="3800" y="22470"/>
                  </a:lnTo>
                  <a:lnTo>
                    <a:pt x="4288" y="22795"/>
                  </a:lnTo>
                  <a:lnTo>
                    <a:pt x="4885" y="23067"/>
                  </a:lnTo>
                  <a:lnTo>
                    <a:pt x="5482" y="23229"/>
                  </a:lnTo>
                  <a:lnTo>
                    <a:pt x="6351" y="23392"/>
                  </a:lnTo>
                  <a:lnTo>
                    <a:pt x="7219" y="23501"/>
                  </a:lnTo>
                  <a:lnTo>
                    <a:pt x="8142" y="23501"/>
                  </a:lnTo>
                  <a:lnTo>
                    <a:pt x="9118" y="23446"/>
                  </a:lnTo>
                  <a:lnTo>
                    <a:pt x="10150" y="23338"/>
                  </a:lnTo>
                  <a:lnTo>
                    <a:pt x="11181" y="23175"/>
                  </a:lnTo>
                  <a:lnTo>
                    <a:pt x="12266" y="22958"/>
                  </a:lnTo>
                  <a:lnTo>
                    <a:pt x="13406" y="22687"/>
                  </a:lnTo>
                  <a:lnTo>
                    <a:pt x="14492" y="22415"/>
                  </a:lnTo>
                  <a:lnTo>
                    <a:pt x="15631" y="22035"/>
                  </a:lnTo>
                  <a:lnTo>
                    <a:pt x="17857" y="21276"/>
                  </a:lnTo>
                  <a:lnTo>
                    <a:pt x="20027" y="20407"/>
                  </a:lnTo>
                  <a:lnTo>
                    <a:pt x="22144" y="19539"/>
                  </a:lnTo>
                  <a:lnTo>
                    <a:pt x="22904" y="19213"/>
                  </a:lnTo>
                  <a:lnTo>
                    <a:pt x="23501" y="18942"/>
                  </a:lnTo>
                  <a:lnTo>
                    <a:pt x="23989" y="18725"/>
                  </a:lnTo>
                  <a:lnTo>
                    <a:pt x="25943" y="17802"/>
                  </a:lnTo>
                  <a:lnTo>
                    <a:pt x="26052" y="17748"/>
                  </a:lnTo>
                  <a:lnTo>
                    <a:pt x="26377" y="17639"/>
                  </a:lnTo>
                  <a:lnTo>
                    <a:pt x="27897" y="16879"/>
                  </a:lnTo>
                  <a:lnTo>
                    <a:pt x="28711" y="16445"/>
                  </a:lnTo>
                  <a:lnTo>
                    <a:pt x="29525" y="16065"/>
                  </a:lnTo>
                  <a:lnTo>
                    <a:pt x="32619" y="14654"/>
                  </a:lnTo>
                  <a:lnTo>
                    <a:pt x="35604" y="13297"/>
                  </a:lnTo>
                  <a:lnTo>
                    <a:pt x="38372" y="12158"/>
                  </a:lnTo>
                  <a:lnTo>
                    <a:pt x="40923" y="11126"/>
                  </a:lnTo>
                  <a:lnTo>
                    <a:pt x="43256" y="10258"/>
                  </a:lnTo>
                  <a:lnTo>
                    <a:pt x="45373" y="9552"/>
                  </a:lnTo>
                  <a:lnTo>
                    <a:pt x="47327" y="8955"/>
                  </a:lnTo>
                  <a:lnTo>
                    <a:pt x="49118" y="8467"/>
                  </a:lnTo>
                  <a:lnTo>
                    <a:pt x="50746" y="8087"/>
                  </a:lnTo>
                  <a:lnTo>
                    <a:pt x="52212" y="7816"/>
                  </a:lnTo>
                  <a:lnTo>
                    <a:pt x="53514" y="7599"/>
                  </a:lnTo>
                  <a:lnTo>
                    <a:pt x="54708" y="7490"/>
                  </a:lnTo>
                  <a:lnTo>
                    <a:pt x="55739" y="7490"/>
                  </a:lnTo>
                  <a:lnTo>
                    <a:pt x="56662" y="7544"/>
                  </a:lnTo>
                  <a:lnTo>
                    <a:pt x="57422" y="7599"/>
                  </a:lnTo>
                  <a:lnTo>
                    <a:pt x="58127" y="7761"/>
                  </a:lnTo>
                  <a:lnTo>
                    <a:pt x="58670" y="7924"/>
                  </a:lnTo>
                  <a:lnTo>
                    <a:pt x="58833" y="8033"/>
                  </a:lnTo>
                  <a:lnTo>
                    <a:pt x="59213" y="8196"/>
                  </a:lnTo>
                  <a:lnTo>
                    <a:pt x="59647" y="8467"/>
                  </a:lnTo>
                  <a:lnTo>
                    <a:pt x="60027" y="8793"/>
                  </a:lnTo>
                  <a:lnTo>
                    <a:pt x="60353" y="9173"/>
                  </a:lnTo>
                  <a:lnTo>
                    <a:pt x="60543" y="9552"/>
                  </a:lnTo>
                  <a:lnTo>
                    <a:pt x="58779" y="2497"/>
                  </a:lnTo>
                  <a:lnTo>
                    <a:pt x="58562" y="2008"/>
                  </a:lnTo>
                  <a:lnTo>
                    <a:pt x="58399" y="1791"/>
                  </a:lnTo>
                  <a:lnTo>
                    <a:pt x="58236" y="1520"/>
                  </a:lnTo>
                  <a:lnTo>
                    <a:pt x="57965" y="1303"/>
                  </a:lnTo>
                  <a:lnTo>
                    <a:pt x="57639" y="1031"/>
                  </a:lnTo>
                  <a:lnTo>
                    <a:pt x="57313" y="814"/>
                  </a:lnTo>
                  <a:lnTo>
                    <a:pt x="56825" y="597"/>
                  </a:lnTo>
                  <a:lnTo>
                    <a:pt x="56336" y="380"/>
                  </a:lnTo>
                  <a:lnTo>
                    <a:pt x="55739" y="217"/>
                  </a:lnTo>
                  <a:lnTo>
                    <a:pt x="55034" y="109"/>
                  </a:lnTo>
                  <a:lnTo>
                    <a:pt x="54220" y="55"/>
                  </a:lnTo>
                  <a:lnTo>
                    <a:pt x="5335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-5265816" y="2307178"/>
              <a:ext cx="1177481" cy="456859"/>
            </a:xfrm>
            <a:custGeom>
              <a:avLst/>
              <a:gdLst/>
              <a:ahLst/>
              <a:cxnLst/>
              <a:rect l="l" t="t" r="r" b="b"/>
              <a:pathLst>
                <a:path w="60570" h="23501" fill="none" extrusionOk="0">
                  <a:moveTo>
                    <a:pt x="60570" y="9661"/>
                  </a:moveTo>
                  <a:lnTo>
                    <a:pt x="60570" y="9661"/>
                  </a:lnTo>
                  <a:lnTo>
                    <a:pt x="60570" y="9607"/>
                  </a:lnTo>
                  <a:lnTo>
                    <a:pt x="60570" y="9607"/>
                  </a:lnTo>
                  <a:lnTo>
                    <a:pt x="60353" y="9173"/>
                  </a:lnTo>
                  <a:lnTo>
                    <a:pt x="60027" y="8793"/>
                  </a:lnTo>
                  <a:lnTo>
                    <a:pt x="59647" y="8467"/>
                  </a:lnTo>
                  <a:lnTo>
                    <a:pt x="59213" y="8196"/>
                  </a:lnTo>
                  <a:lnTo>
                    <a:pt x="59213" y="8196"/>
                  </a:lnTo>
                  <a:lnTo>
                    <a:pt x="58833" y="8033"/>
                  </a:lnTo>
                  <a:lnTo>
                    <a:pt x="58670" y="7924"/>
                  </a:lnTo>
                  <a:lnTo>
                    <a:pt x="58670" y="7924"/>
                  </a:lnTo>
                  <a:lnTo>
                    <a:pt x="58127" y="7761"/>
                  </a:lnTo>
                  <a:lnTo>
                    <a:pt x="57422" y="7599"/>
                  </a:lnTo>
                  <a:lnTo>
                    <a:pt x="56662" y="7544"/>
                  </a:lnTo>
                  <a:lnTo>
                    <a:pt x="55739" y="7490"/>
                  </a:lnTo>
                  <a:lnTo>
                    <a:pt x="54708" y="7490"/>
                  </a:lnTo>
                  <a:lnTo>
                    <a:pt x="53514" y="7599"/>
                  </a:lnTo>
                  <a:lnTo>
                    <a:pt x="52212" y="7816"/>
                  </a:lnTo>
                  <a:lnTo>
                    <a:pt x="50746" y="8087"/>
                  </a:lnTo>
                  <a:lnTo>
                    <a:pt x="49118" y="8467"/>
                  </a:lnTo>
                  <a:lnTo>
                    <a:pt x="47327" y="8955"/>
                  </a:lnTo>
                  <a:lnTo>
                    <a:pt x="45373" y="9552"/>
                  </a:lnTo>
                  <a:lnTo>
                    <a:pt x="43256" y="10258"/>
                  </a:lnTo>
                  <a:lnTo>
                    <a:pt x="40923" y="11126"/>
                  </a:lnTo>
                  <a:lnTo>
                    <a:pt x="38372" y="12158"/>
                  </a:lnTo>
                  <a:lnTo>
                    <a:pt x="35604" y="13297"/>
                  </a:lnTo>
                  <a:lnTo>
                    <a:pt x="32619" y="14654"/>
                  </a:lnTo>
                  <a:lnTo>
                    <a:pt x="32619" y="14654"/>
                  </a:lnTo>
                  <a:lnTo>
                    <a:pt x="29525" y="16065"/>
                  </a:lnTo>
                  <a:lnTo>
                    <a:pt x="29525" y="16065"/>
                  </a:lnTo>
                  <a:lnTo>
                    <a:pt x="28711" y="16445"/>
                  </a:lnTo>
                  <a:lnTo>
                    <a:pt x="27897" y="16879"/>
                  </a:lnTo>
                  <a:lnTo>
                    <a:pt x="27897" y="16879"/>
                  </a:lnTo>
                  <a:lnTo>
                    <a:pt x="26377" y="17639"/>
                  </a:lnTo>
                  <a:lnTo>
                    <a:pt x="26052" y="17748"/>
                  </a:lnTo>
                  <a:lnTo>
                    <a:pt x="25943" y="17802"/>
                  </a:lnTo>
                  <a:lnTo>
                    <a:pt x="25943" y="17802"/>
                  </a:lnTo>
                  <a:lnTo>
                    <a:pt x="23989" y="18725"/>
                  </a:lnTo>
                  <a:lnTo>
                    <a:pt x="23501" y="18942"/>
                  </a:lnTo>
                  <a:lnTo>
                    <a:pt x="22904" y="19213"/>
                  </a:lnTo>
                  <a:lnTo>
                    <a:pt x="22144" y="19539"/>
                  </a:lnTo>
                  <a:lnTo>
                    <a:pt x="22144" y="19539"/>
                  </a:lnTo>
                  <a:lnTo>
                    <a:pt x="20027" y="20407"/>
                  </a:lnTo>
                  <a:lnTo>
                    <a:pt x="17857" y="21276"/>
                  </a:lnTo>
                  <a:lnTo>
                    <a:pt x="15631" y="22035"/>
                  </a:lnTo>
                  <a:lnTo>
                    <a:pt x="14492" y="22415"/>
                  </a:lnTo>
                  <a:lnTo>
                    <a:pt x="13406" y="22687"/>
                  </a:lnTo>
                  <a:lnTo>
                    <a:pt x="12266" y="22958"/>
                  </a:lnTo>
                  <a:lnTo>
                    <a:pt x="11181" y="23175"/>
                  </a:lnTo>
                  <a:lnTo>
                    <a:pt x="10150" y="23338"/>
                  </a:lnTo>
                  <a:lnTo>
                    <a:pt x="9118" y="23446"/>
                  </a:lnTo>
                  <a:lnTo>
                    <a:pt x="8142" y="23501"/>
                  </a:lnTo>
                  <a:lnTo>
                    <a:pt x="7219" y="23501"/>
                  </a:lnTo>
                  <a:lnTo>
                    <a:pt x="6351" y="23392"/>
                  </a:lnTo>
                  <a:lnTo>
                    <a:pt x="5482" y="23229"/>
                  </a:lnTo>
                  <a:lnTo>
                    <a:pt x="5482" y="23229"/>
                  </a:lnTo>
                  <a:lnTo>
                    <a:pt x="4885" y="23067"/>
                  </a:lnTo>
                  <a:lnTo>
                    <a:pt x="4288" y="22795"/>
                  </a:lnTo>
                  <a:lnTo>
                    <a:pt x="3800" y="22470"/>
                  </a:lnTo>
                  <a:lnTo>
                    <a:pt x="3311" y="22090"/>
                  </a:lnTo>
                  <a:lnTo>
                    <a:pt x="2877" y="21601"/>
                  </a:lnTo>
                  <a:lnTo>
                    <a:pt x="2551" y="21113"/>
                  </a:lnTo>
                  <a:lnTo>
                    <a:pt x="2280" y="20516"/>
                  </a:lnTo>
                  <a:lnTo>
                    <a:pt x="2063" y="19919"/>
                  </a:lnTo>
                  <a:lnTo>
                    <a:pt x="1" y="11723"/>
                  </a:lnTo>
                  <a:lnTo>
                    <a:pt x="1" y="11723"/>
                  </a:lnTo>
                  <a:lnTo>
                    <a:pt x="272" y="12483"/>
                  </a:lnTo>
                  <a:lnTo>
                    <a:pt x="706" y="13189"/>
                  </a:lnTo>
                  <a:lnTo>
                    <a:pt x="1140" y="13786"/>
                  </a:lnTo>
                  <a:lnTo>
                    <a:pt x="1683" y="14274"/>
                  </a:lnTo>
                  <a:lnTo>
                    <a:pt x="2280" y="14708"/>
                  </a:lnTo>
                  <a:lnTo>
                    <a:pt x="2986" y="15034"/>
                  </a:lnTo>
                  <a:lnTo>
                    <a:pt x="3745" y="15305"/>
                  </a:lnTo>
                  <a:lnTo>
                    <a:pt x="4505" y="15468"/>
                  </a:lnTo>
                  <a:lnTo>
                    <a:pt x="5374" y="15577"/>
                  </a:lnTo>
                  <a:lnTo>
                    <a:pt x="6242" y="15577"/>
                  </a:lnTo>
                  <a:lnTo>
                    <a:pt x="7165" y="15577"/>
                  </a:lnTo>
                  <a:lnTo>
                    <a:pt x="8142" y="15468"/>
                  </a:lnTo>
                  <a:lnTo>
                    <a:pt x="9173" y="15305"/>
                  </a:lnTo>
                  <a:lnTo>
                    <a:pt x="10204" y="15143"/>
                  </a:lnTo>
                  <a:lnTo>
                    <a:pt x="11235" y="14871"/>
                  </a:lnTo>
                  <a:lnTo>
                    <a:pt x="12321" y="14600"/>
                  </a:lnTo>
                  <a:lnTo>
                    <a:pt x="12321" y="14600"/>
                  </a:lnTo>
                  <a:lnTo>
                    <a:pt x="13460" y="14274"/>
                  </a:lnTo>
                  <a:lnTo>
                    <a:pt x="14220" y="14057"/>
                  </a:lnTo>
                  <a:lnTo>
                    <a:pt x="14274" y="14057"/>
                  </a:lnTo>
                  <a:lnTo>
                    <a:pt x="14274" y="14057"/>
                  </a:lnTo>
                  <a:lnTo>
                    <a:pt x="16771" y="13134"/>
                  </a:lnTo>
                  <a:lnTo>
                    <a:pt x="19213" y="12158"/>
                  </a:lnTo>
                  <a:lnTo>
                    <a:pt x="21656" y="11126"/>
                  </a:lnTo>
                  <a:lnTo>
                    <a:pt x="24098" y="10041"/>
                  </a:lnTo>
                  <a:lnTo>
                    <a:pt x="24098" y="10041"/>
                  </a:lnTo>
                  <a:lnTo>
                    <a:pt x="26323" y="8955"/>
                  </a:lnTo>
                  <a:lnTo>
                    <a:pt x="26649" y="8847"/>
                  </a:lnTo>
                  <a:lnTo>
                    <a:pt x="26812" y="8738"/>
                  </a:lnTo>
                  <a:lnTo>
                    <a:pt x="26920" y="8684"/>
                  </a:lnTo>
                  <a:lnTo>
                    <a:pt x="26920" y="8684"/>
                  </a:lnTo>
                  <a:lnTo>
                    <a:pt x="30719" y="6947"/>
                  </a:lnTo>
                  <a:lnTo>
                    <a:pt x="30719" y="6947"/>
                  </a:lnTo>
                  <a:lnTo>
                    <a:pt x="33704" y="5590"/>
                  </a:lnTo>
                  <a:lnTo>
                    <a:pt x="36472" y="4451"/>
                  </a:lnTo>
                  <a:lnTo>
                    <a:pt x="39077" y="3420"/>
                  </a:lnTo>
                  <a:lnTo>
                    <a:pt x="41465" y="2605"/>
                  </a:lnTo>
                  <a:lnTo>
                    <a:pt x="43636" y="1900"/>
                  </a:lnTo>
                  <a:lnTo>
                    <a:pt x="45590" y="1303"/>
                  </a:lnTo>
                  <a:lnTo>
                    <a:pt x="47381" y="814"/>
                  </a:lnTo>
                  <a:lnTo>
                    <a:pt x="49009" y="489"/>
                  </a:lnTo>
                  <a:lnTo>
                    <a:pt x="49389" y="434"/>
                  </a:lnTo>
                  <a:lnTo>
                    <a:pt x="50041" y="326"/>
                  </a:lnTo>
                  <a:lnTo>
                    <a:pt x="50041" y="326"/>
                  </a:lnTo>
                  <a:lnTo>
                    <a:pt x="51289" y="163"/>
                  </a:lnTo>
                  <a:lnTo>
                    <a:pt x="52374" y="55"/>
                  </a:lnTo>
                  <a:lnTo>
                    <a:pt x="53351" y="0"/>
                  </a:lnTo>
                  <a:lnTo>
                    <a:pt x="54220" y="55"/>
                  </a:lnTo>
                  <a:lnTo>
                    <a:pt x="55034" y="109"/>
                  </a:lnTo>
                  <a:lnTo>
                    <a:pt x="55739" y="217"/>
                  </a:lnTo>
                  <a:lnTo>
                    <a:pt x="56336" y="380"/>
                  </a:lnTo>
                  <a:lnTo>
                    <a:pt x="56825" y="597"/>
                  </a:lnTo>
                  <a:lnTo>
                    <a:pt x="57313" y="814"/>
                  </a:lnTo>
                  <a:lnTo>
                    <a:pt x="57639" y="1031"/>
                  </a:lnTo>
                  <a:lnTo>
                    <a:pt x="57965" y="1303"/>
                  </a:lnTo>
                  <a:lnTo>
                    <a:pt x="58236" y="1520"/>
                  </a:lnTo>
                  <a:lnTo>
                    <a:pt x="58399" y="1791"/>
                  </a:lnTo>
                  <a:lnTo>
                    <a:pt x="58562" y="2008"/>
                  </a:lnTo>
                  <a:lnTo>
                    <a:pt x="58779" y="2497"/>
                  </a:lnTo>
                  <a:lnTo>
                    <a:pt x="60570" y="9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-5185626" y="2599439"/>
              <a:ext cx="1167994" cy="474803"/>
            </a:xfrm>
            <a:custGeom>
              <a:avLst/>
              <a:gdLst/>
              <a:ahLst/>
              <a:cxnLst/>
              <a:rect l="l" t="t" r="r" b="b"/>
              <a:pathLst>
                <a:path w="60082" h="24424" extrusionOk="0">
                  <a:moveTo>
                    <a:pt x="52917" y="0"/>
                  </a:moveTo>
                  <a:lnTo>
                    <a:pt x="52103" y="54"/>
                  </a:lnTo>
                  <a:lnTo>
                    <a:pt x="51234" y="163"/>
                  </a:lnTo>
                  <a:lnTo>
                    <a:pt x="50312" y="271"/>
                  </a:lnTo>
                  <a:lnTo>
                    <a:pt x="49281" y="434"/>
                  </a:lnTo>
                  <a:lnTo>
                    <a:pt x="48141" y="706"/>
                  </a:lnTo>
                  <a:lnTo>
                    <a:pt x="46947" y="977"/>
                  </a:lnTo>
                  <a:lnTo>
                    <a:pt x="45373" y="1411"/>
                  </a:lnTo>
                  <a:lnTo>
                    <a:pt x="43690" y="1900"/>
                  </a:lnTo>
                  <a:lnTo>
                    <a:pt x="41845" y="2551"/>
                  </a:lnTo>
                  <a:lnTo>
                    <a:pt x="39891" y="3256"/>
                  </a:lnTo>
                  <a:lnTo>
                    <a:pt x="37775" y="4071"/>
                  </a:lnTo>
                  <a:lnTo>
                    <a:pt x="35495" y="5047"/>
                  </a:lnTo>
                  <a:lnTo>
                    <a:pt x="33053" y="6079"/>
                  </a:lnTo>
                  <a:lnTo>
                    <a:pt x="30448" y="7327"/>
                  </a:lnTo>
                  <a:lnTo>
                    <a:pt x="26540" y="9172"/>
                  </a:lnTo>
                  <a:lnTo>
                    <a:pt x="26323" y="9281"/>
                  </a:lnTo>
                  <a:lnTo>
                    <a:pt x="25780" y="9552"/>
                  </a:lnTo>
                  <a:lnTo>
                    <a:pt x="25726" y="9606"/>
                  </a:lnTo>
                  <a:lnTo>
                    <a:pt x="25455" y="9715"/>
                  </a:lnTo>
                  <a:lnTo>
                    <a:pt x="25183" y="9878"/>
                  </a:lnTo>
                  <a:lnTo>
                    <a:pt x="24912" y="9986"/>
                  </a:lnTo>
                  <a:lnTo>
                    <a:pt x="24803" y="10041"/>
                  </a:lnTo>
                  <a:lnTo>
                    <a:pt x="21547" y="11560"/>
                  </a:lnTo>
                  <a:lnTo>
                    <a:pt x="19810" y="12374"/>
                  </a:lnTo>
                  <a:lnTo>
                    <a:pt x="17911" y="13189"/>
                  </a:lnTo>
                  <a:lnTo>
                    <a:pt x="16011" y="13948"/>
                  </a:lnTo>
                  <a:lnTo>
                    <a:pt x="14111" y="14654"/>
                  </a:lnTo>
                  <a:lnTo>
                    <a:pt x="12212" y="15305"/>
                  </a:lnTo>
                  <a:lnTo>
                    <a:pt x="10312" y="15794"/>
                  </a:lnTo>
                  <a:lnTo>
                    <a:pt x="8521" y="16174"/>
                  </a:lnTo>
                  <a:lnTo>
                    <a:pt x="7653" y="16336"/>
                  </a:lnTo>
                  <a:lnTo>
                    <a:pt x="6785" y="16391"/>
                  </a:lnTo>
                  <a:lnTo>
                    <a:pt x="5970" y="16445"/>
                  </a:lnTo>
                  <a:lnTo>
                    <a:pt x="5211" y="16445"/>
                  </a:lnTo>
                  <a:lnTo>
                    <a:pt x="4451" y="16391"/>
                  </a:lnTo>
                  <a:lnTo>
                    <a:pt x="3745" y="16282"/>
                  </a:lnTo>
                  <a:lnTo>
                    <a:pt x="3094" y="16119"/>
                  </a:lnTo>
                  <a:lnTo>
                    <a:pt x="2497" y="15902"/>
                  </a:lnTo>
                  <a:lnTo>
                    <a:pt x="1900" y="15631"/>
                  </a:lnTo>
                  <a:lnTo>
                    <a:pt x="1411" y="15251"/>
                  </a:lnTo>
                  <a:lnTo>
                    <a:pt x="977" y="14817"/>
                  </a:lnTo>
                  <a:lnTo>
                    <a:pt x="597" y="14328"/>
                  </a:lnTo>
                  <a:lnTo>
                    <a:pt x="272" y="13786"/>
                  </a:lnTo>
                  <a:lnTo>
                    <a:pt x="0" y="13080"/>
                  </a:lnTo>
                  <a:lnTo>
                    <a:pt x="0" y="13080"/>
                  </a:lnTo>
                  <a:lnTo>
                    <a:pt x="2063" y="21330"/>
                  </a:lnTo>
                  <a:lnTo>
                    <a:pt x="2226" y="21764"/>
                  </a:lnTo>
                  <a:lnTo>
                    <a:pt x="2443" y="22198"/>
                  </a:lnTo>
                  <a:lnTo>
                    <a:pt x="2660" y="22632"/>
                  </a:lnTo>
                  <a:lnTo>
                    <a:pt x="2931" y="22958"/>
                  </a:lnTo>
                  <a:lnTo>
                    <a:pt x="3257" y="23283"/>
                  </a:lnTo>
                  <a:lnTo>
                    <a:pt x="3637" y="23555"/>
                  </a:lnTo>
                  <a:lnTo>
                    <a:pt x="4017" y="23772"/>
                  </a:lnTo>
                  <a:lnTo>
                    <a:pt x="4505" y="23989"/>
                  </a:lnTo>
                  <a:lnTo>
                    <a:pt x="4993" y="24152"/>
                  </a:lnTo>
                  <a:lnTo>
                    <a:pt x="5536" y="24260"/>
                  </a:lnTo>
                  <a:lnTo>
                    <a:pt x="6079" y="24369"/>
                  </a:lnTo>
                  <a:lnTo>
                    <a:pt x="6676" y="24423"/>
                  </a:lnTo>
                  <a:lnTo>
                    <a:pt x="7327" y="24423"/>
                  </a:lnTo>
                  <a:lnTo>
                    <a:pt x="8033" y="24369"/>
                  </a:lnTo>
                  <a:lnTo>
                    <a:pt x="8793" y="24315"/>
                  </a:lnTo>
                  <a:lnTo>
                    <a:pt x="9552" y="24206"/>
                  </a:lnTo>
                  <a:lnTo>
                    <a:pt x="11235" y="23880"/>
                  </a:lnTo>
                  <a:lnTo>
                    <a:pt x="13080" y="23392"/>
                  </a:lnTo>
                  <a:lnTo>
                    <a:pt x="15143" y="22795"/>
                  </a:lnTo>
                  <a:lnTo>
                    <a:pt x="17314" y="21981"/>
                  </a:lnTo>
                  <a:lnTo>
                    <a:pt x="19647" y="21058"/>
                  </a:lnTo>
                  <a:lnTo>
                    <a:pt x="22144" y="19973"/>
                  </a:lnTo>
                  <a:lnTo>
                    <a:pt x="24858" y="18724"/>
                  </a:lnTo>
                  <a:lnTo>
                    <a:pt x="27680" y="17313"/>
                  </a:lnTo>
                  <a:lnTo>
                    <a:pt x="32347" y="14925"/>
                  </a:lnTo>
                  <a:lnTo>
                    <a:pt x="36201" y="13134"/>
                  </a:lnTo>
                  <a:lnTo>
                    <a:pt x="38100" y="12266"/>
                  </a:lnTo>
                  <a:lnTo>
                    <a:pt x="40000" y="11397"/>
                  </a:lnTo>
                  <a:lnTo>
                    <a:pt x="41899" y="10638"/>
                  </a:lnTo>
                  <a:lnTo>
                    <a:pt x="43745" y="9986"/>
                  </a:lnTo>
                  <a:lnTo>
                    <a:pt x="45536" y="9389"/>
                  </a:lnTo>
                  <a:lnTo>
                    <a:pt x="47273" y="8901"/>
                  </a:lnTo>
                  <a:lnTo>
                    <a:pt x="48141" y="8684"/>
                  </a:lnTo>
                  <a:lnTo>
                    <a:pt x="49606" y="8358"/>
                  </a:lnTo>
                  <a:lnTo>
                    <a:pt x="51560" y="7978"/>
                  </a:lnTo>
                  <a:lnTo>
                    <a:pt x="52646" y="7815"/>
                  </a:lnTo>
                  <a:lnTo>
                    <a:pt x="53731" y="7707"/>
                  </a:lnTo>
                  <a:lnTo>
                    <a:pt x="54817" y="7598"/>
                  </a:lnTo>
                  <a:lnTo>
                    <a:pt x="56879" y="7598"/>
                  </a:lnTo>
                  <a:lnTo>
                    <a:pt x="57802" y="7707"/>
                  </a:lnTo>
                  <a:lnTo>
                    <a:pt x="58616" y="7870"/>
                  </a:lnTo>
                  <a:lnTo>
                    <a:pt x="58941" y="7978"/>
                  </a:lnTo>
                  <a:lnTo>
                    <a:pt x="59267" y="8141"/>
                  </a:lnTo>
                  <a:lnTo>
                    <a:pt x="59538" y="8304"/>
                  </a:lnTo>
                  <a:lnTo>
                    <a:pt x="59755" y="8521"/>
                  </a:lnTo>
                  <a:lnTo>
                    <a:pt x="59973" y="8738"/>
                  </a:lnTo>
                  <a:lnTo>
                    <a:pt x="60081" y="9009"/>
                  </a:lnTo>
                  <a:lnTo>
                    <a:pt x="58236" y="1845"/>
                  </a:lnTo>
                  <a:lnTo>
                    <a:pt x="58236" y="1791"/>
                  </a:lnTo>
                  <a:lnTo>
                    <a:pt x="58181" y="1737"/>
                  </a:lnTo>
                  <a:lnTo>
                    <a:pt x="58127" y="1683"/>
                  </a:lnTo>
                  <a:lnTo>
                    <a:pt x="58127" y="1628"/>
                  </a:lnTo>
                  <a:lnTo>
                    <a:pt x="57910" y="1303"/>
                  </a:lnTo>
                  <a:lnTo>
                    <a:pt x="57584" y="1031"/>
                  </a:lnTo>
                  <a:lnTo>
                    <a:pt x="57530" y="977"/>
                  </a:lnTo>
                  <a:lnTo>
                    <a:pt x="57042" y="651"/>
                  </a:lnTo>
                  <a:lnTo>
                    <a:pt x="56336" y="380"/>
                  </a:lnTo>
                  <a:lnTo>
                    <a:pt x="55902" y="271"/>
                  </a:lnTo>
                  <a:lnTo>
                    <a:pt x="55414" y="163"/>
                  </a:lnTo>
                  <a:lnTo>
                    <a:pt x="54925" y="54"/>
                  </a:lnTo>
                  <a:lnTo>
                    <a:pt x="54328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-5185626" y="2599439"/>
              <a:ext cx="1167994" cy="474803"/>
            </a:xfrm>
            <a:custGeom>
              <a:avLst/>
              <a:gdLst/>
              <a:ahLst/>
              <a:cxnLst/>
              <a:rect l="l" t="t" r="r" b="b"/>
              <a:pathLst>
                <a:path w="60082" h="24424" fill="none" extrusionOk="0">
                  <a:moveTo>
                    <a:pt x="60081" y="9009"/>
                  </a:moveTo>
                  <a:lnTo>
                    <a:pt x="60081" y="9009"/>
                  </a:lnTo>
                  <a:lnTo>
                    <a:pt x="59973" y="8738"/>
                  </a:lnTo>
                  <a:lnTo>
                    <a:pt x="59755" y="8521"/>
                  </a:lnTo>
                  <a:lnTo>
                    <a:pt x="59538" y="8304"/>
                  </a:lnTo>
                  <a:lnTo>
                    <a:pt x="59267" y="8141"/>
                  </a:lnTo>
                  <a:lnTo>
                    <a:pt x="58941" y="7978"/>
                  </a:lnTo>
                  <a:lnTo>
                    <a:pt x="58616" y="7870"/>
                  </a:lnTo>
                  <a:lnTo>
                    <a:pt x="57802" y="7707"/>
                  </a:lnTo>
                  <a:lnTo>
                    <a:pt x="56879" y="7598"/>
                  </a:lnTo>
                  <a:lnTo>
                    <a:pt x="55848" y="7598"/>
                  </a:lnTo>
                  <a:lnTo>
                    <a:pt x="54817" y="7598"/>
                  </a:lnTo>
                  <a:lnTo>
                    <a:pt x="53731" y="7707"/>
                  </a:lnTo>
                  <a:lnTo>
                    <a:pt x="52646" y="7815"/>
                  </a:lnTo>
                  <a:lnTo>
                    <a:pt x="51560" y="7978"/>
                  </a:lnTo>
                  <a:lnTo>
                    <a:pt x="49606" y="8358"/>
                  </a:lnTo>
                  <a:lnTo>
                    <a:pt x="48141" y="8684"/>
                  </a:lnTo>
                  <a:lnTo>
                    <a:pt x="47273" y="8901"/>
                  </a:lnTo>
                  <a:lnTo>
                    <a:pt x="47273" y="8901"/>
                  </a:lnTo>
                  <a:lnTo>
                    <a:pt x="45536" y="9389"/>
                  </a:lnTo>
                  <a:lnTo>
                    <a:pt x="43745" y="9986"/>
                  </a:lnTo>
                  <a:lnTo>
                    <a:pt x="41899" y="10638"/>
                  </a:lnTo>
                  <a:lnTo>
                    <a:pt x="40000" y="11397"/>
                  </a:lnTo>
                  <a:lnTo>
                    <a:pt x="38100" y="12266"/>
                  </a:lnTo>
                  <a:lnTo>
                    <a:pt x="36201" y="13134"/>
                  </a:lnTo>
                  <a:lnTo>
                    <a:pt x="32347" y="14925"/>
                  </a:lnTo>
                  <a:lnTo>
                    <a:pt x="32347" y="14925"/>
                  </a:lnTo>
                  <a:lnTo>
                    <a:pt x="27680" y="17313"/>
                  </a:lnTo>
                  <a:lnTo>
                    <a:pt x="27680" y="17313"/>
                  </a:lnTo>
                  <a:lnTo>
                    <a:pt x="24858" y="18724"/>
                  </a:lnTo>
                  <a:lnTo>
                    <a:pt x="22144" y="19973"/>
                  </a:lnTo>
                  <a:lnTo>
                    <a:pt x="19647" y="21058"/>
                  </a:lnTo>
                  <a:lnTo>
                    <a:pt x="17314" y="21981"/>
                  </a:lnTo>
                  <a:lnTo>
                    <a:pt x="15143" y="22795"/>
                  </a:lnTo>
                  <a:lnTo>
                    <a:pt x="13080" y="23392"/>
                  </a:lnTo>
                  <a:lnTo>
                    <a:pt x="11235" y="23880"/>
                  </a:lnTo>
                  <a:lnTo>
                    <a:pt x="9552" y="24206"/>
                  </a:lnTo>
                  <a:lnTo>
                    <a:pt x="8793" y="24315"/>
                  </a:lnTo>
                  <a:lnTo>
                    <a:pt x="8033" y="24369"/>
                  </a:lnTo>
                  <a:lnTo>
                    <a:pt x="7327" y="24423"/>
                  </a:lnTo>
                  <a:lnTo>
                    <a:pt x="6676" y="24423"/>
                  </a:lnTo>
                  <a:lnTo>
                    <a:pt x="6079" y="24369"/>
                  </a:lnTo>
                  <a:lnTo>
                    <a:pt x="5536" y="24260"/>
                  </a:lnTo>
                  <a:lnTo>
                    <a:pt x="4993" y="24152"/>
                  </a:lnTo>
                  <a:lnTo>
                    <a:pt x="4505" y="23989"/>
                  </a:lnTo>
                  <a:lnTo>
                    <a:pt x="4017" y="23772"/>
                  </a:lnTo>
                  <a:lnTo>
                    <a:pt x="3637" y="23555"/>
                  </a:lnTo>
                  <a:lnTo>
                    <a:pt x="3257" y="23283"/>
                  </a:lnTo>
                  <a:lnTo>
                    <a:pt x="2931" y="22958"/>
                  </a:lnTo>
                  <a:lnTo>
                    <a:pt x="2660" y="22632"/>
                  </a:lnTo>
                  <a:lnTo>
                    <a:pt x="2443" y="22198"/>
                  </a:lnTo>
                  <a:lnTo>
                    <a:pt x="2226" y="21764"/>
                  </a:lnTo>
                  <a:lnTo>
                    <a:pt x="2063" y="21330"/>
                  </a:lnTo>
                  <a:lnTo>
                    <a:pt x="0" y="13080"/>
                  </a:lnTo>
                  <a:lnTo>
                    <a:pt x="0" y="13080"/>
                  </a:lnTo>
                  <a:lnTo>
                    <a:pt x="272" y="13786"/>
                  </a:lnTo>
                  <a:lnTo>
                    <a:pt x="597" y="14328"/>
                  </a:lnTo>
                  <a:lnTo>
                    <a:pt x="977" y="14817"/>
                  </a:lnTo>
                  <a:lnTo>
                    <a:pt x="1411" y="15251"/>
                  </a:lnTo>
                  <a:lnTo>
                    <a:pt x="1900" y="15631"/>
                  </a:lnTo>
                  <a:lnTo>
                    <a:pt x="2497" y="15902"/>
                  </a:lnTo>
                  <a:lnTo>
                    <a:pt x="3094" y="16119"/>
                  </a:lnTo>
                  <a:lnTo>
                    <a:pt x="3745" y="16282"/>
                  </a:lnTo>
                  <a:lnTo>
                    <a:pt x="4451" y="16391"/>
                  </a:lnTo>
                  <a:lnTo>
                    <a:pt x="5211" y="16445"/>
                  </a:lnTo>
                  <a:lnTo>
                    <a:pt x="5970" y="16445"/>
                  </a:lnTo>
                  <a:lnTo>
                    <a:pt x="6785" y="16391"/>
                  </a:lnTo>
                  <a:lnTo>
                    <a:pt x="7653" y="16336"/>
                  </a:lnTo>
                  <a:lnTo>
                    <a:pt x="8521" y="16174"/>
                  </a:lnTo>
                  <a:lnTo>
                    <a:pt x="10312" y="15794"/>
                  </a:lnTo>
                  <a:lnTo>
                    <a:pt x="12212" y="15305"/>
                  </a:lnTo>
                  <a:lnTo>
                    <a:pt x="14111" y="14654"/>
                  </a:lnTo>
                  <a:lnTo>
                    <a:pt x="16011" y="13948"/>
                  </a:lnTo>
                  <a:lnTo>
                    <a:pt x="17911" y="13189"/>
                  </a:lnTo>
                  <a:lnTo>
                    <a:pt x="19810" y="12374"/>
                  </a:lnTo>
                  <a:lnTo>
                    <a:pt x="21547" y="11560"/>
                  </a:lnTo>
                  <a:lnTo>
                    <a:pt x="24803" y="10041"/>
                  </a:lnTo>
                  <a:lnTo>
                    <a:pt x="24803" y="10041"/>
                  </a:lnTo>
                  <a:lnTo>
                    <a:pt x="24912" y="9986"/>
                  </a:lnTo>
                  <a:lnTo>
                    <a:pt x="25183" y="9878"/>
                  </a:lnTo>
                  <a:lnTo>
                    <a:pt x="25183" y="9878"/>
                  </a:lnTo>
                  <a:lnTo>
                    <a:pt x="25455" y="9715"/>
                  </a:lnTo>
                  <a:lnTo>
                    <a:pt x="25726" y="9606"/>
                  </a:lnTo>
                  <a:lnTo>
                    <a:pt x="25780" y="9552"/>
                  </a:lnTo>
                  <a:lnTo>
                    <a:pt x="26323" y="9281"/>
                  </a:lnTo>
                  <a:lnTo>
                    <a:pt x="26323" y="9281"/>
                  </a:lnTo>
                  <a:lnTo>
                    <a:pt x="26540" y="9172"/>
                  </a:lnTo>
                  <a:lnTo>
                    <a:pt x="26540" y="9172"/>
                  </a:lnTo>
                  <a:lnTo>
                    <a:pt x="30448" y="7327"/>
                  </a:lnTo>
                  <a:lnTo>
                    <a:pt x="30448" y="7327"/>
                  </a:lnTo>
                  <a:lnTo>
                    <a:pt x="33053" y="6079"/>
                  </a:lnTo>
                  <a:lnTo>
                    <a:pt x="35495" y="5047"/>
                  </a:lnTo>
                  <a:lnTo>
                    <a:pt x="37775" y="4071"/>
                  </a:lnTo>
                  <a:lnTo>
                    <a:pt x="39891" y="3256"/>
                  </a:lnTo>
                  <a:lnTo>
                    <a:pt x="41845" y="2551"/>
                  </a:lnTo>
                  <a:lnTo>
                    <a:pt x="43690" y="1900"/>
                  </a:lnTo>
                  <a:lnTo>
                    <a:pt x="45373" y="1411"/>
                  </a:lnTo>
                  <a:lnTo>
                    <a:pt x="46947" y="977"/>
                  </a:lnTo>
                  <a:lnTo>
                    <a:pt x="46947" y="977"/>
                  </a:lnTo>
                  <a:lnTo>
                    <a:pt x="48141" y="706"/>
                  </a:lnTo>
                  <a:lnTo>
                    <a:pt x="49281" y="434"/>
                  </a:lnTo>
                  <a:lnTo>
                    <a:pt x="50312" y="271"/>
                  </a:lnTo>
                  <a:lnTo>
                    <a:pt x="51234" y="163"/>
                  </a:lnTo>
                  <a:lnTo>
                    <a:pt x="52103" y="54"/>
                  </a:lnTo>
                  <a:lnTo>
                    <a:pt x="52917" y="0"/>
                  </a:lnTo>
                  <a:lnTo>
                    <a:pt x="53677" y="0"/>
                  </a:lnTo>
                  <a:lnTo>
                    <a:pt x="54328" y="0"/>
                  </a:lnTo>
                  <a:lnTo>
                    <a:pt x="54925" y="54"/>
                  </a:lnTo>
                  <a:lnTo>
                    <a:pt x="55414" y="163"/>
                  </a:lnTo>
                  <a:lnTo>
                    <a:pt x="55902" y="271"/>
                  </a:lnTo>
                  <a:lnTo>
                    <a:pt x="56336" y="380"/>
                  </a:lnTo>
                  <a:lnTo>
                    <a:pt x="57042" y="651"/>
                  </a:lnTo>
                  <a:lnTo>
                    <a:pt x="57530" y="977"/>
                  </a:lnTo>
                  <a:lnTo>
                    <a:pt x="57530" y="977"/>
                  </a:lnTo>
                  <a:lnTo>
                    <a:pt x="57584" y="1031"/>
                  </a:lnTo>
                  <a:lnTo>
                    <a:pt x="57584" y="1031"/>
                  </a:lnTo>
                  <a:lnTo>
                    <a:pt x="57910" y="1303"/>
                  </a:lnTo>
                  <a:lnTo>
                    <a:pt x="58127" y="1628"/>
                  </a:lnTo>
                  <a:lnTo>
                    <a:pt x="58127" y="1683"/>
                  </a:lnTo>
                  <a:lnTo>
                    <a:pt x="58181" y="1737"/>
                  </a:lnTo>
                  <a:lnTo>
                    <a:pt x="58236" y="1791"/>
                  </a:lnTo>
                  <a:lnTo>
                    <a:pt x="58236" y="1845"/>
                  </a:lnTo>
                  <a:lnTo>
                    <a:pt x="60081" y="9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-5626641" y="1111774"/>
              <a:ext cx="11606" cy="48542"/>
            </a:xfrm>
            <a:custGeom>
              <a:avLst/>
              <a:gdLst/>
              <a:ahLst/>
              <a:cxnLst/>
              <a:rect l="l" t="t" r="r" b="b"/>
              <a:pathLst>
                <a:path w="597" h="2497" extrusionOk="0">
                  <a:moveTo>
                    <a:pt x="0" y="0"/>
                  </a:moveTo>
                  <a:lnTo>
                    <a:pt x="597" y="2497"/>
                  </a:lnTo>
                  <a:lnTo>
                    <a:pt x="597" y="2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-5626641" y="1111774"/>
              <a:ext cx="11606" cy="48542"/>
            </a:xfrm>
            <a:custGeom>
              <a:avLst/>
              <a:gdLst/>
              <a:ahLst/>
              <a:cxnLst/>
              <a:rect l="l" t="t" r="r" b="b"/>
              <a:pathLst>
                <a:path w="597" h="2497" fill="none" extrusionOk="0">
                  <a:moveTo>
                    <a:pt x="0" y="0"/>
                  </a:moveTo>
                  <a:lnTo>
                    <a:pt x="597" y="2497"/>
                  </a:lnTo>
                  <a:lnTo>
                    <a:pt x="597" y="2497"/>
                  </a:lnTo>
                  <a:lnTo>
                    <a:pt x="597" y="2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-5651972" y="1011541"/>
              <a:ext cx="1069" cy="6357"/>
            </a:xfrm>
            <a:custGeom>
              <a:avLst/>
              <a:gdLst/>
              <a:ahLst/>
              <a:cxnLst/>
              <a:rect l="l" t="t" r="r" b="b"/>
              <a:pathLst>
                <a:path w="55" h="327" extrusionOk="0">
                  <a:moveTo>
                    <a:pt x="0" y="0"/>
                  </a:moveTo>
                  <a:lnTo>
                    <a:pt x="55" y="326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-5651972" y="1011541"/>
              <a:ext cx="1069" cy="6357"/>
            </a:xfrm>
            <a:custGeom>
              <a:avLst/>
              <a:gdLst/>
              <a:ahLst/>
              <a:cxnLst/>
              <a:rect l="l" t="t" r="r" b="b"/>
              <a:pathLst>
                <a:path w="55" h="327" fill="none" extrusionOk="0">
                  <a:moveTo>
                    <a:pt x="0" y="0"/>
                  </a:moveTo>
                  <a:lnTo>
                    <a:pt x="55" y="326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-5650922" y="1017879"/>
              <a:ext cx="35886" cy="140337"/>
            </a:xfrm>
            <a:custGeom>
              <a:avLst/>
              <a:gdLst/>
              <a:ahLst/>
              <a:cxnLst/>
              <a:rect l="l" t="t" r="r" b="b"/>
              <a:pathLst>
                <a:path w="1846" h="7219" extrusionOk="0">
                  <a:moveTo>
                    <a:pt x="1" y="0"/>
                  </a:moveTo>
                  <a:lnTo>
                    <a:pt x="1846" y="7218"/>
                  </a:lnTo>
                  <a:lnTo>
                    <a:pt x="1249" y="48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-5650922" y="1017879"/>
              <a:ext cx="35886" cy="140337"/>
            </a:xfrm>
            <a:custGeom>
              <a:avLst/>
              <a:gdLst/>
              <a:ahLst/>
              <a:cxnLst/>
              <a:rect l="l" t="t" r="r" b="b"/>
              <a:pathLst>
                <a:path w="1846" h="7219" fill="none" extrusionOk="0">
                  <a:moveTo>
                    <a:pt x="1" y="0"/>
                  </a:moveTo>
                  <a:lnTo>
                    <a:pt x="1249" y="4830"/>
                  </a:lnTo>
                  <a:lnTo>
                    <a:pt x="1846" y="7218"/>
                  </a:lnTo>
                  <a:lnTo>
                    <a:pt x="1846" y="7218"/>
                  </a:lnTo>
                  <a:lnTo>
                    <a:pt x="1846" y="7218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-5613986" y="1162415"/>
              <a:ext cx="36936" cy="146675"/>
            </a:xfrm>
            <a:custGeom>
              <a:avLst/>
              <a:gdLst/>
              <a:ahLst/>
              <a:cxnLst/>
              <a:rect l="l" t="t" r="r" b="b"/>
              <a:pathLst>
                <a:path w="1900" h="7545" extrusionOk="0">
                  <a:moveTo>
                    <a:pt x="0" y="1"/>
                  </a:moveTo>
                  <a:lnTo>
                    <a:pt x="1846" y="7436"/>
                  </a:lnTo>
                  <a:lnTo>
                    <a:pt x="1900" y="7545"/>
                  </a:lnTo>
                  <a:lnTo>
                    <a:pt x="0" y="1"/>
                  </a:lnTo>
                  <a:close/>
                  <a:moveTo>
                    <a:pt x="1900" y="7545"/>
                  </a:moveTo>
                  <a:lnTo>
                    <a:pt x="1900" y="7545"/>
                  </a:lnTo>
                  <a:lnTo>
                    <a:pt x="1900" y="754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-5613986" y="1162415"/>
              <a:ext cx="36936" cy="146675"/>
            </a:xfrm>
            <a:custGeom>
              <a:avLst/>
              <a:gdLst/>
              <a:ahLst/>
              <a:cxnLst/>
              <a:rect l="l" t="t" r="r" b="b"/>
              <a:pathLst>
                <a:path w="1900" h="75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900" y="7545"/>
                  </a:lnTo>
                  <a:lnTo>
                    <a:pt x="1900" y="7545"/>
                  </a:lnTo>
                  <a:lnTo>
                    <a:pt x="1846" y="743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-5619274" y="10790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-5620323" y="1079056"/>
              <a:ext cx="6357" cy="83378"/>
            </a:xfrm>
            <a:custGeom>
              <a:avLst/>
              <a:gdLst/>
              <a:ahLst/>
              <a:cxnLst/>
              <a:rect l="l" t="t" r="r" b="b"/>
              <a:pathLst>
                <a:path w="327" h="4289" extrusionOk="0">
                  <a:moveTo>
                    <a:pt x="55" y="1"/>
                  </a:moveTo>
                  <a:lnTo>
                    <a:pt x="1" y="1303"/>
                  </a:lnTo>
                  <a:lnTo>
                    <a:pt x="1" y="1358"/>
                  </a:lnTo>
                  <a:lnTo>
                    <a:pt x="55" y="1"/>
                  </a:lnTo>
                  <a:close/>
                  <a:moveTo>
                    <a:pt x="1" y="1358"/>
                  </a:moveTo>
                  <a:lnTo>
                    <a:pt x="1" y="2063"/>
                  </a:lnTo>
                  <a:lnTo>
                    <a:pt x="55" y="2823"/>
                  </a:lnTo>
                  <a:lnTo>
                    <a:pt x="75" y="2951"/>
                  </a:lnTo>
                  <a:lnTo>
                    <a:pt x="75" y="2951"/>
                  </a:lnTo>
                  <a:lnTo>
                    <a:pt x="55" y="2715"/>
                  </a:lnTo>
                  <a:lnTo>
                    <a:pt x="1" y="1358"/>
                  </a:lnTo>
                  <a:close/>
                  <a:moveTo>
                    <a:pt x="75" y="2951"/>
                  </a:moveTo>
                  <a:lnTo>
                    <a:pt x="109" y="3366"/>
                  </a:lnTo>
                  <a:lnTo>
                    <a:pt x="272" y="4071"/>
                  </a:lnTo>
                  <a:lnTo>
                    <a:pt x="326" y="4289"/>
                  </a:lnTo>
                  <a:lnTo>
                    <a:pt x="163" y="3529"/>
                  </a:lnTo>
                  <a:lnTo>
                    <a:pt x="75" y="295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-5620323" y="1079056"/>
              <a:ext cx="6357" cy="83378"/>
            </a:xfrm>
            <a:custGeom>
              <a:avLst/>
              <a:gdLst/>
              <a:ahLst/>
              <a:cxnLst/>
              <a:rect l="l" t="t" r="r" b="b"/>
              <a:pathLst>
                <a:path w="327" h="4289" fill="none" extrusionOk="0">
                  <a:moveTo>
                    <a:pt x="55" y="1"/>
                  </a:moveTo>
                  <a:lnTo>
                    <a:pt x="55" y="1"/>
                  </a:lnTo>
                  <a:lnTo>
                    <a:pt x="1" y="1358"/>
                  </a:lnTo>
                  <a:lnTo>
                    <a:pt x="1" y="1358"/>
                  </a:lnTo>
                  <a:lnTo>
                    <a:pt x="55" y="2715"/>
                  </a:lnTo>
                  <a:lnTo>
                    <a:pt x="109" y="3366"/>
                  </a:lnTo>
                  <a:lnTo>
                    <a:pt x="272" y="4071"/>
                  </a:lnTo>
                  <a:lnTo>
                    <a:pt x="326" y="4289"/>
                  </a:lnTo>
                  <a:lnTo>
                    <a:pt x="326" y="4289"/>
                  </a:lnTo>
                  <a:lnTo>
                    <a:pt x="163" y="3529"/>
                  </a:lnTo>
                  <a:lnTo>
                    <a:pt x="55" y="2823"/>
                  </a:lnTo>
                  <a:lnTo>
                    <a:pt x="1" y="2063"/>
                  </a:lnTo>
                  <a:lnTo>
                    <a:pt x="1" y="1303"/>
                  </a:lnTo>
                  <a:lnTo>
                    <a:pt x="1" y="130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-5581288" y="1227831"/>
              <a:ext cx="1089" cy="1069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lnTo>
                    <a:pt x="1" y="5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-5538034" y="1464163"/>
              <a:ext cx="35906" cy="142456"/>
            </a:xfrm>
            <a:custGeom>
              <a:avLst/>
              <a:gdLst/>
              <a:ahLst/>
              <a:cxnLst/>
              <a:rect l="l" t="t" r="r" b="b"/>
              <a:pathLst>
                <a:path w="1847" h="7328" fill="none" extrusionOk="0">
                  <a:moveTo>
                    <a:pt x="1" y="1"/>
                  </a:moveTo>
                  <a:lnTo>
                    <a:pt x="1846" y="7328"/>
                  </a:lnTo>
                  <a:lnTo>
                    <a:pt x="1846" y="7328"/>
                  </a:lnTo>
                  <a:lnTo>
                    <a:pt x="1846" y="7328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-5542252" y="1376605"/>
              <a:ext cx="19" cy="2119"/>
            </a:xfrm>
            <a:custGeom>
              <a:avLst/>
              <a:gdLst/>
              <a:ahLst/>
              <a:cxnLst/>
              <a:rect l="l" t="t" r="r" b="b"/>
              <a:pathLst>
                <a:path w="1" h="10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-5576000" y="1313289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-5524309" y="12679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-5581288" y="1227831"/>
              <a:ext cx="1089" cy="1069"/>
            </a:xfrm>
            <a:custGeom>
              <a:avLst/>
              <a:gdLst/>
              <a:ahLst/>
              <a:cxnLst/>
              <a:rect l="l" t="t" r="r" b="b"/>
              <a:pathLst>
                <a:path w="56" h="5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-5581288" y="1132866"/>
              <a:ext cx="80209" cy="126632"/>
            </a:xfrm>
            <a:custGeom>
              <a:avLst/>
              <a:gdLst/>
              <a:ahLst/>
              <a:cxnLst/>
              <a:rect l="l" t="t" r="r" b="b"/>
              <a:pathLst>
                <a:path w="4126" h="6514" extrusionOk="0">
                  <a:moveTo>
                    <a:pt x="4126" y="1"/>
                  </a:moveTo>
                  <a:lnTo>
                    <a:pt x="3963" y="1195"/>
                  </a:lnTo>
                  <a:lnTo>
                    <a:pt x="3746" y="2660"/>
                  </a:lnTo>
                  <a:lnTo>
                    <a:pt x="3562" y="3834"/>
                  </a:lnTo>
                  <a:lnTo>
                    <a:pt x="3800" y="2606"/>
                  </a:lnTo>
                  <a:lnTo>
                    <a:pt x="4017" y="1195"/>
                  </a:lnTo>
                  <a:lnTo>
                    <a:pt x="4126" y="1"/>
                  </a:lnTo>
                  <a:close/>
                  <a:moveTo>
                    <a:pt x="109" y="4126"/>
                  </a:moveTo>
                  <a:lnTo>
                    <a:pt x="1" y="4885"/>
                  </a:lnTo>
                  <a:lnTo>
                    <a:pt x="55" y="4885"/>
                  </a:lnTo>
                  <a:lnTo>
                    <a:pt x="109" y="4126"/>
                  </a:lnTo>
                  <a:close/>
                  <a:moveTo>
                    <a:pt x="3562" y="3834"/>
                  </a:moveTo>
                  <a:lnTo>
                    <a:pt x="3474" y="4288"/>
                  </a:lnTo>
                  <a:lnTo>
                    <a:pt x="3210" y="5685"/>
                  </a:lnTo>
                  <a:lnTo>
                    <a:pt x="3474" y="4397"/>
                  </a:lnTo>
                  <a:lnTo>
                    <a:pt x="3562" y="3834"/>
                  </a:lnTo>
                  <a:close/>
                  <a:moveTo>
                    <a:pt x="3210" y="5685"/>
                  </a:moveTo>
                  <a:lnTo>
                    <a:pt x="3040" y="6514"/>
                  </a:lnTo>
                  <a:lnTo>
                    <a:pt x="3094" y="6297"/>
                  </a:lnTo>
                  <a:lnTo>
                    <a:pt x="3210" y="5685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-5581288" y="1213056"/>
              <a:ext cx="2138" cy="14794"/>
            </a:xfrm>
            <a:custGeom>
              <a:avLst/>
              <a:gdLst/>
              <a:ahLst/>
              <a:cxnLst/>
              <a:rect l="l" t="t" r="r" b="b"/>
              <a:pathLst>
                <a:path w="110" h="761" fill="none" extrusionOk="0">
                  <a:moveTo>
                    <a:pt x="109" y="1"/>
                  </a:moveTo>
                  <a:lnTo>
                    <a:pt x="109" y="1"/>
                  </a:lnTo>
                  <a:lnTo>
                    <a:pt x="1" y="760"/>
                  </a:lnTo>
                  <a:lnTo>
                    <a:pt x="1" y="760"/>
                  </a:lnTo>
                  <a:lnTo>
                    <a:pt x="55" y="760"/>
                  </a:lnTo>
                  <a:lnTo>
                    <a:pt x="55" y="760"/>
                  </a:lnTo>
                  <a:lnTo>
                    <a:pt x="1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-5524309" y="1132866"/>
              <a:ext cx="23231" cy="135069"/>
            </a:xfrm>
            <a:custGeom>
              <a:avLst/>
              <a:gdLst/>
              <a:ahLst/>
              <a:cxnLst/>
              <a:rect l="l" t="t" r="r" b="b"/>
              <a:pathLst>
                <a:path w="1195" h="6948" fill="none" extrusionOk="0">
                  <a:moveTo>
                    <a:pt x="1195" y="1"/>
                  </a:moveTo>
                  <a:lnTo>
                    <a:pt x="1195" y="1"/>
                  </a:lnTo>
                  <a:lnTo>
                    <a:pt x="1032" y="1195"/>
                  </a:lnTo>
                  <a:lnTo>
                    <a:pt x="815" y="2660"/>
                  </a:lnTo>
                  <a:lnTo>
                    <a:pt x="543" y="4397"/>
                  </a:lnTo>
                  <a:lnTo>
                    <a:pt x="109" y="6514"/>
                  </a:lnTo>
                  <a:lnTo>
                    <a:pt x="109" y="6514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63" y="6297"/>
                  </a:lnTo>
                  <a:lnTo>
                    <a:pt x="163" y="6297"/>
                  </a:lnTo>
                  <a:lnTo>
                    <a:pt x="543" y="4288"/>
                  </a:lnTo>
                  <a:lnTo>
                    <a:pt x="869" y="2606"/>
                  </a:lnTo>
                  <a:lnTo>
                    <a:pt x="1086" y="1195"/>
                  </a:lnTo>
                  <a:lnTo>
                    <a:pt x="1195" y="1"/>
                  </a:lnTo>
                  <a:lnTo>
                    <a:pt x="1195" y="1"/>
                  </a:lnTo>
                  <a:lnTo>
                    <a:pt x="11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-5582338" y="1228880"/>
              <a:ext cx="46442" cy="147744"/>
            </a:xfrm>
            <a:custGeom>
              <a:avLst/>
              <a:gdLst/>
              <a:ahLst/>
              <a:cxnLst/>
              <a:rect l="l" t="t" r="r" b="b"/>
              <a:pathLst>
                <a:path w="2389" h="7600" extrusionOk="0">
                  <a:moveTo>
                    <a:pt x="55" y="1"/>
                  </a:moveTo>
                  <a:lnTo>
                    <a:pt x="0" y="761"/>
                  </a:lnTo>
                  <a:lnTo>
                    <a:pt x="0" y="1412"/>
                  </a:lnTo>
                  <a:lnTo>
                    <a:pt x="55" y="1"/>
                  </a:lnTo>
                  <a:close/>
                  <a:moveTo>
                    <a:pt x="0" y="1412"/>
                  </a:moveTo>
                  <a:lnTo>
                    <a:pt x="0" y="1466"/>
                  </a:lnTo>
                  <a:lnTo>
                    <a:pt x="55" y="2714"/>
                  </a:lnTo>
                  <a:lnTo>
                    <a:pt x="109" y="3366"/>
                  </a:lnTo>
                  <a:lnTo>
                    <a:pt x="218" y="4017"/>
                  </a:lnTo>
                  <a:lnTo>
                    <a:pt x="272" y="4234"/>
                  </a:lnTo>
                  <a:lnTo>
                    <a:pt x="163" y="3529"/>
                  </a:lnTo>
                  <a:lnTo>
                    <a:pt x="109" y="2877"/>
                  </a:lnTo>
                  <a:lnTo>
                    <a:pt x="55" y="2172"/>
                  </a:lnTo>
                  <a:lnTo>
                    <a:pt x="0" y="1412"/>
                  </a:lnTo>
                  <a:close/>
                  <a:moveTo>
                    <a:pt x="2389" y="5102"/>
                  </a:moveTo>
                  <a:lnTo>
                    <a:pt x="2171" y="6405"/>
                  </a:lnTo>
                  <a:lnTo>
                    <a:pt x="2063" y="7599"/>
                  </a:lnTo>
                  <a:lnTo>
                    <a:pt x="2226" y="6405"/>
                  </a:lnTo>
                  <a:lnTo>
                    <a:pt x="2389" y="510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-5542252" y="1267916"/>
              <a:ext cx="17963" cy="108708"/>
            </a:xfrm>
            <a:custGeom>
              <a:avLst/>
              <a:gdLst/>
              <a:ahLst/>
              <a:cxnLst/>
              <a:rect l="l" t="t" r="r" b="b"/>
              <a:pathLst>
                <a:path w="924" h="5592" fill="none" extrusionOk="0">
                  <a:moveTo>
                    <a:pt x="924" y="1"/>
                  </a:moveTo>
                  <a:lnTo>
                    <a:pt x="924" y="1"/>
                  </a:lnTo>
                  <a:lnTo>
                    <a:pt x="327" y="3094"/>
                  </a:lnTo>
                  <a:lnTo>
                    <a:pt x="109" y="4397"/>
                  </a:lnTo>
                  <a:lnTo>
                    <a:pt x="1" y="5591"/>
                  </a:lnTo>
                  <a:lnTo>
                    <a:pt x="1" y="5591"/>
                  </a:lnTo>
                  <a:lnTo>
                    <a:pt x="1" y="5591"/>
                  </a:lnTo>
                  <a:lnTo>
                    <a:pt x="1" y="5591"/>
                  </a:lnTo>
                  <a:lnTo>
                    <a:pt x="164" y="4397"/>
                  </a:lnTo>
                  <a:lnTo>
                    <a:pt x="327" y="3094"/>
                  </a:lnTo>
                  <a:lnTo>
                    <a:pt x="924" y="1"/>
                  </a:lnTo>
                  <a:lnTo>
                    <a:pt x="924" y="1"/>
                  </a:lnTo>
                  <a:lnTo>
                    <a:pt x="9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-5582338" y="1228880"/>
              <a:ext cx="5288" cy="82328"/>
            </a:xfrm>
            <a:custGeom>
              <a:avLst/>
              <a:gdLst/>
              <a:ahLst/>
              <a:cxnLst/>
              <a:rect l="l" t="t" r="r" b="b"/>
              <a:pathLst>
                <a:path w="272" h="4235" fill="none" extrusionOk="0">
                  <a:moveTo>
                    <a:pt x="55" y="1"/>
                  </a:moveTo>
                  <a:lnTo>
                    <a:pt x="55" y="1"/>
                  </a:lnTo>
                  <a:lnTo>
                    <a:pt x="0" y="761"/>
                  </a:lnTo>
                  <a:lnTo>
                    <a:pt x="0" y="1466"/>
                  </a:lnTo>
                  <a:lnTo>
                    <a:pt x="0" y="1466"/>
                  </a:lnTo>
                  <a:lnTo>
                    <a:pt x="55" y="2714"/>
                  </a:lnTo>
                  <a:lnTo>
                    <a:pt x="109" y="3366"/>
                  </a:lnTo>
                  <a:lnTo>
                    <a:pt x="218" y="4017"/>
                  </a:lnTo>
                  <a:lnTo>
                    <a:pt x="272" y="4234"/>
                  </a:lnTo>
                  <a:lnTo>
                    <a:pt x="272" y="4234"/>
                  </a:lnTo>
                  <a:lnTo>
                    <a:pt x="163" y="3529"/>
                  </a:lnTo>
                  <a:lnTo>
                    <a:pt x="109" y="2877"/>
                  </a:lnTo>
                  <a:lnTo>
                    <a:pt x="55" y="2172"/>
                  </a:lnTo>
                  <a:lnTo>
                    <a:pt x="0" y="1412"/>
                  </a:lnTo>
                  <a:lnTo>
                    <a:pt x="0" y="141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-5544352" y="1394529"/>
              <a:ext cx="6337" cy="69654"/>
            </a:xfrm>
            <a:custGeom>
              <a:avLst/>
              <a:gdLst/>
              <a:ahLst/>
              <a:cxnLst/>
              <a:rect l="l" t="t" r="r" b="b"/>
              <a:pathLst>
                <a:path w="326" h="3583" extrusionOk="0">
                  <a:moveTo>
                    <a:pt x="55" y="1"/>
                  </a:moveTo>
                  <a:lnTo>
                    <a:pt x="0" y="815"/>
                  </a:lnTo>
                  <a:lnTo>
                    <a:pt x="55" y="2009"/>
                  </a:lnTo>
                  <a:lnTo>
                    <a:pt x="217" y="3149"/>
                  </a:lnTo>
                  <a:lnTo>
                    <a:pt x="326" y="3583"/>
                  </a:lnTo>
                  <a:lnTo>
                    <a:pt x="217" y="2877"/>
                  </a:lnTo>
                  <a:lnTo>
                    <a:pt x="109" y="2172"/>
                  </a:lnTo>
                  <a:lnTo>
                    <a:pt x="55" y="1466"/>
                  </a:lnTo>
                  <a:lnTo>
                    <a:pt x="55" y="706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-5544352" y="1378704"/>
              <a:ext cx="6337" cy="85478"/>
            </a:xfrm>
            <a:custGeom>
              <a:avLst/>
              <a:gdLst/>
              <a:ahLst/>
              <a:cxnLst/>
              <a:rect l="l" t="t" r="r" b="b"/>
              <a:pathLst>
                <a:path w="326" h="4397" fill="none" extrusionOk="0">
                  <a:moveTo>
                    <a:pt x="109" y="1"/>
                  </a:moveTo>
                  <a:lnTo>
                    <a:pt x="109" y="1"/>
                  </a:lnTo>
                  <a:lnTo>
                    <a:pt x="55" y="815"/>
                  </a:lnTo>
                  <a:lnTo>
                    <a:pt x="0" y="1629"/>
                  </a:lnTo>
                  <a:lnTo>
                    <a:pt x="0" y="1629"/>
                  </a:lnTo>
                  <a:lnTo>
                    <a:pt x="55" y="2823"/>
                  </a:lnTo>
                  <a:lnTo>
                    <a:pt x="217" y="3963"/>
                  </a:lnTo>
                  <a:lnTo>
                    <a:pt x="326" y="4397"/>
                  </a:lnTo>
                  <a:lnTo>
                    <a:pt x="326" y="4397"/>
                  </a:lnTo>
                  <a:lnTo>
                    <a:pt x="217" y="3691"/>
                  </a:lnTo>
                  <a:lnTo>
                    <a:pt x="109" y="2986"/>
                  </a:lnTo>
                  <a:lnTo>
                    <a:pt x="55" y="2280"/>
                  </a:lnTo>
                  <a:lnTo>
                    <a:pt x="55" y="1520"/>
                  </a:lnTo>
                  <a:lnTo>
                    <a:pt x="55" y="1520"/>
                  </a:lnTo>
                  <a:lnTo>
                    <a:pt x="55" y="815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-5576000" y="1314339"/>
              <a:ext cx="35886" cy="141407"/>
            </a:xfrm>
            <a:custGeom>
              <a:avLst/>
              <a:gdLst/>
              <a:ahLst/>
              <a:cxnLst/>
              <a:rect l="l" t="t" r="r" b="b"/>
              <a:pathLst>
                <a:path w="1846" h="7274" fill="none" extrusionOk="0">
                  <a:moveTo>
                    <a:pt x="0" y="1"/>
                  </a:moveTo>
                  <a:lnTo>
                    <a:pt x="1845" y="7274"/>
                  </a:lnTo>
                  <a:lnTo>
                    <a:pt x="1845" y="727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-5504267" y="1424077"/>
              <a:ext cx="140357" cy="501183"/>
            </a:xfrm>
            <a:custGeom>
              <a:avLst/>
              <a:gdLst/>
              <a:ahLst/>
              <a:cxnLst/>
              <a:rect l="l" t="t" r="r" b="b"/>
              <a:pathLst>
                <a:path w="7220" h="25781" extrusionOk="0">
                  <a:moveTo>
                    <a:pt x="6459" y="0"/>
                  </a:moveTo>
                  <a:lnTo>
                    <a:pt x="5482" y="55"/>
                  </a:lnTo>
                  <a:lnTo>
                    <a:pt x="5591" y="55"/>
                  </a:lnTo>
                  <a:lnTo>
                    <a:pt x="6459" y="0"/>
                  </a:lnTo>
                  <a:close/>
                  <a:moveTo>
                    <a:pt x="4505" y="55"/>
                  </a:moveTo>
                  <a:lnTo>
                    <a:pt x="4560" y="109"/>
                  </a:lnTo>
                  <a:lnTo>
                    <a:pt x="5482" y="55"/>
                  </a:lnTo>
                  <a:close/>
                  <a:moveTo>
                    <a:pt x="1" y="5265"/>
                  </a:moveTo>
                  <a:lnTo>
                    <a:pt x="1" y="5319"/>
                  </a:lnTo>
                  <a:lnTo>
                    <a:pt x="1" y="5373"/>
                  </a:lnTo>
                  <a:lnTo>
                    <a:pt x="55" y="5265"/>
                  </a:lnTo>
                  <a:close/>
                  <a:moveTo>
                    <a:pt x="6459" y="7599"/>
                  </a:moveTo>
                  <a:lnTo>
                    <a:pt x="6459" y="7653"/>
                  </a:lnTo>
                  <a:lnTo>
                    <a:pt x="7219" y="7599"/>
                  </a:lnTo>
                  <a:close/>
                  <a:moveTo>
                    <a:pt x="55" y="9010"/>
                  </a:moveTo>
                  <a:lnTo>
                    <a:pt x="109" y="9390"/>
                  </a:lnTo>
                  <a:lnTo>
                    <a:pt x="218" y="9770"/>
                  </a:lnTo>
                  <a:lnTo>
                    <a:pt x="164" y="9335"/>
                  </a:lnTo>
                  <a:lnTo>
                    <a:pt x="55" y="9010"/>
                  </a:lnTo>
                  <a:close/>
                  <a:moveTo>
                    <a:pt x="2063" y="16988"/>
                  </a:moveTo>
                  <a:lnTo>
                    <a:pt x="2117" y="17259"/>
                  </a:lnTo>
                  <a:lnTo>
                    <a:pt x="2172" y="17531"/>
                  </a:lnTo>
                  <a:lnTo>
                    <a:pt x="2117" y="17205"/>
                  </a:lnTo>
                  <a:lnTo>
                    <a:pt x="2063" y="16988"/>
                  </a:lnTo>
                  <a:close/>
                  <a:moveTo>
                    <a:pt x="3963" y="20624"/>
                  </a:moveTo>
                  <a:lnTo>
                    <a:pt x="3963" y="20787"/>
                  </a:lnTo>
                  <a:lnTo>
                    <a:pt x="4017" y="20787"/>
                  </a:lnTo>
                  <a:lnTo>
                    <a:pt x="4017" y="20679"/>
                  </a:lnTo>
                  <a:lnTo>
                    <a:pt x="3963" y="20624"/>
                  </a:lnTo>
                  <a:close/>
                  <a:moveTo>
                    <a:pt x="7111" y="22361"/>
                  </a:moveTo>
                  <a:lnTo>
                    <a:pt x="7111" y="22415"/>
                  </a:lnTo>
                  <a:lnTo>
                    <a:pt x="7165" y="22415"/>
                  </a:lnTo>
                  <a:lnTo>
                    <a:pt x="7165" y="22361"/>
                  </a:lnTo>
                  <a:close/>
                  <a:moveTo>
                    <a:pt x="4234" y="25563"/>
                  </a:moveTo>
                  <a:lnTo>
                    <a:pt x="4234" y="25617"/>
                  </a:lnTo>
                  <a:lnTo>
                    <a:pt x="4288" y="25780"/>
                  </a:lnTo>
                  <a:lnTo>
                    <a:pt x="4288" y="25672"/>
                  </a:lnTo>
                  <a:lnTo>
                    <a:pt x="4234" y="2556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-5388210" y="1974832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-5421958" y="1921022"/>
              <a:ext cx="1069" cy="4238"/>
            </a:xfrm>
            <a:custGeom>
              <a:avLst/>
              <a:gdLst/>
              <a:ahLst/>
              <a:cxnLst/>
              <a:rect l="l" t="t" r="r" b="b"/>
              <a:pathLst>
                <a:path w="55" h="218" fill="none" extrusionOk="0">
                  <a:moveTo>
                    <a:pt x="0" y="0"/>
                  </a:moveTo>
                  <a:lnTo>
                    <a:pt x="54" y="109"/>
                  </a:lnTo>
                  <a:lnTo>
                    <a:pt x="54" y="109"/>
                  </a:lnTo>
                  <a:lnTo>
                    <a:pt x="54" y="217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-5304851" y="1864043"/>
              <a:ext cx="1069" cy="19"/>
            </a:xfrm>
            <a:custGeom>
              <a:avLst/>
              <a:gdLst/>
              <a:ahLst/>
              <a:cxnLst/>
              <a:rect l="l" t="t" r="r" b="b"/>
              <a:pathLst>
                <a:path w="55" h="1" fill="none" extrusionOk="0">
                  <a:moveTo>
                    <a:pt x="55" y="0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-5366048" y="1858775"/>
              <a:ext cx="1069" cy="1069"/>
            </a:xfrm>
            <a:custGeom>
              <a:avLst/>
              <a:gdLst/>
              <a:ahLst/>
              <a:cxnLst/>
              <a:rect l="l" t="t" r="r" b="b"/>
              <a:pathLst>
                <a:path w="55" h="5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-5427245" y="1825008"/>
              <a:ext cx="1069" cy="3188"/>
            </a:xfrm>
            <a:custGeom>
              <a:avLst/>
              <a:gdLst/>
              <a:ahLst/>
              <a:cxnLst/>
              <a:rect l="l" t="t" r="r" b="b"/>
              <a:pathLst>
                <a:path w="55" h="16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-5462062" y="1764861"/>
              <a:ext cx="2138" cy="4238"/>
            </a:xfrm>
            <a:custGeom>
              <a:avLst/>
              <a:gdLst/>
              <a:ahLst/>
              <a:cxnLst/>
              <a:rect l="l" t="t" r="r" b="b"/>
              <a:pathLst>
                <a:path w="110" h="2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-5464162" y="1754305"/>
              <a:ext cx="2119" cy="10575"/>
            </a:xfrm>
            <a:custGeom>
              <a:avLst/>
              <a:gdLst/>
              <a:ahLst/>
              <a:cxnLst/>
              <a:rect l="l" t="t" r="r" b="b"/>
              <a:pathLst>
                <a:path w="109" h="54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4" y="218"/>
                  </a:lnTo>
                  <a:lnTo>
                    <a:pt x="109" y="544"/>
                  </a:lnTo>
                  <a:lnTo>
                    <a:pt x="109" y="544"/>
                  </a:lnTo>
                  <a:lnTo>
                    <a:pt x="54" y="27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-5405084" y="171105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-5465231" y="1675184"/>
              <a:ext cx="19" cy="2138"/>
            </a:xfrm>
            <a:custGeom>
              <a:avLst/>
              <a:gdLst/>
              <a:ahLst/>
              <a:cxnLst/>
              <a:rect l="l" t="t" r="r" b="b"/>
              <a:pathLst>
                <a:path w="1" h="1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-5500048" y="1613987"/>
              <a:ext cx="36955" cy="144575"/>
            </a:xfrm>
            <a:custGeom>
              <a:avLst/>
              <a:gdLst/>
              <a:ahLst/>
              <a:cxnLst/>
              <a:rect l="l" t="t" r="r" b="b"/>
              <a:pathLst>
                <a:path w="1901" h="7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900" y="7436"/>
                  </a:lnTo>
                  <a:lnTo>
                    <a:pt x="1900" y="7436"/>
                  </a:lnTo>
                  <a:lnTo>
                    <a:pt x="1900" y="743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-5503197" y="1599212"/>
              <a:ext cx="3169" cy="14794"/>
            </a:xfrm>
            <a:custGeom>
              <a:avLst/>
              <a:gdLst/>
              <a:ahLst/>
              <a:cxnLst/>
              <a:rect l="l" t="t" r="r" b="b"/>
              <a:pathLst>
                <a:path w="163" h="7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4" y="381"/>
                  </a:lnTo>
                  <a:lnTo>
                    <a:pt x="163" y="761"/>
                  </a:lnTo>
                  <a:lnTo>
                    <a:pt x="163" y="761"/>
                  </a:lnTo>
                  <a:lnTo>
                    <a:pt x="109" y="3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-5382922" y="1571782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-5378704" y="1571782"/>
              <a:ext cx="14794" cy="1069"/>
            </a:xfrm>
            <a:custGeom>
              <a:avLst/>
              <a:gdLst/>
              <a:ahLst/>
              <a:cxnLst/>
              <a:rect l="l" t="t" r="r" b="b"/>
              <a:pathLst>
                <a:path w="761" h="55" fill="none" extrusionOk="0">
                  <a:moveTo>
                    <a:pt x="760" y="1"/>
                  </a:moveTo>
                  <a:lnTo>
                    <a:pt x="760" y="1"/>
                  </a:lnTo>
                  <a:lnTo>
                    <a:pt x="0" y="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7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-5445169" y="1563345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-5504267" y="1526409"/>
              <a:ext cx="1069" cy="2138"/>
            </a:xfrm>
            <a:custGeom>
              <a:avLst/>
              <a:gdLst/>
              <a:ahLst/>
              <a:cxnLst/>
              <a:rect l="l" t="t" r="r" b="b"/>
              <a:pathLst>
                <a:path w="55" h="1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-5421958" y="1425127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-5416689" y="1424077"/>
              <a:ext cx="38005" cy="2119"/>
            </a:xfrm>
            <a:custGeom>
              <a:avLst/>
              <a:gdLst/>
              <a:ahLst/>
              <a:cxnLst/>
              <a:rect l="l" t="t" r="r" b="b"/>
              <a:pathLst>
                <a:path w="1955" h="109" fill="none" extrusionOk="0">
                  <a:moveTo>
                    <a:pt x="1954" y="0"/>
                  </a:moveTo>
                  <a:lnTo>
                    <a:pt x="1954" y="0"/>
                  </a:lnTo>
                  <a:lnTo>
                    <a:pt x="1086" y="55"/>
                  </a:lnTo>
                  <a:lnTo>
                    <a:pt x="218" y="55"/>
                  </a:lnTo>
                  <a:lnTo>
                    <a:pt x="218" y="55"/>
                  </a:lnTo>
                  <a:lnTo>
                    <a:pt x="0" y="55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977" y="55"/>
                  </a:lnTo>
                  <a:lnTo>
                    <a:pt x="19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-5484224" y="1414571"/>
              <a:ext cx="19" cy="1089"/>
            </a:xfrm>
            <a:custGeom>
              <a:avLst/>
              <a:gdLst/>
              <a:ahLst/>
              <a:cxnLst/>
              <a:rect l="l" t="t" r="r" b="b"/>
              <a:pathLst>
                <a:path w="1" h="5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-5490542" y="1121260"/>
              <a:ext cx="157231" cy="158280"/>
            </a:xfrm>
            <a:custGeom>
              <a:avLst/>
              <a:gdLst/>
              <a:ahLst/>
              <a:cxnLst/>
              <a:rect l="l" t="t" r="r" b="b"/>
              <a:pathLst>
                <a:path w="8088" h="8142" extrusionOk="0">
                  <a:moveTo>
                    <a:pt x="1466" y="6677"/>
                  </a:moveTo>
                  <a:lnTo>
                    <a:pt x="1520" y="7599"/>
                  </a:lnTo>
                  <a:lnTo>
                    <a:pt x="1520" y="7545"/>
                  </a:lnTo>
                  <a:lnTo>
                    <a:pt x="1466" y="6677"/>
                  </a:lnTo>
                  <a:close/>
                  <a:moveTo>
                    <a:pt x="1520" y="7599"/>
                  </a:moveTo>
                  <a:lnTo>
                    <a:pt x="1466" y="8142"/>
                  </a:lnTo>
                  <a:lnTo>
                    <a:pt x="1520" y="8142"/>
                  </a:lnTo>
                  <a:lnTo>
                    <a:pt x="1520" y="7599"/>
                  </a:lnTo>
                  <a:close/>
                  <a:moveTo>
                    <a:pt x="5590" y="1"/>
                  </a:moveTo>
                  <a:lnTo>
                    <a:pt x="4234" y="272"/>
                  </a:lnTo>
                  <a:lnTo>
                    <a:pt x="2931" y="489"/>
                  </a:lnTo>
                  <a:lnTo>
                    <a:pt x="1683" y="598"/>
                  </a:lnTo>
                  <a:lnTo>
                    <a:pt x="434" y="652"/>
                  </a:lnTo>
                  <a:lnTo>
                    <a:pt x="0" y="598"/>
                  </a:lnTo>
                  <a:lnTo>
                    <a:pt x="0" y="598"/>
                  </a:lnTo>
                  <a:lnTo>
                    <a:pt x="1303" y="5862"/>
                  </a:lnTo>
                  <a:lnTo>
                    <a:pt x="1466" y="6677"/>
                  </a:lnTo>
                  <a:lnTo>
                    <a:pt x="1357" y="5808"/>
                  </a:lnTo>
                  <a:lnTo>
                    <a:pt x="1900" y="8142"/>
                  </a:lnTo>
                  <a:lnTo>
                    <a:pt x="2117" y="8142"/>
                  </a:lnTo>
                  <a:lnTo>
                    <a:pt x="3528" y="8088"/>
                  </a:lnTo>
                  <a:lnTo>
                    <a:pt x="4993" y="7925"/>
                  </a:lnTo>
                  <a:lnTo>
                    <a:pt x="6513" y="7653"/>
                  </a:lnTo>
                  <a:lnTo>
                    <a:pt x="8087" y="7328"/>
                  </a:lnTo>
                  <a:lnTo>
                    <a:pt x="5590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-5490542" y="1121260"/>
              <a:ext cx="157231" cy="158280"/>
            </a:xfrm>
            <a:custGeom>
              <a:avLst/>
              <a:gdLst/>
              <a:ahLst/>
              <a:cxnLst/>
              <a:rect l="l" t="t" r="r" b="b"/>
              <a:pathLst>
                <a:path w="8088" h="8142" fill="none" extrusionOk="0">
                  <a:moveTo>
                    <a:pt x="5590" y="1"/>
                  </a:moveTo>
                  <a:lnTo>
                    <a:pt x="5590" y="1"/>
                  </a:lnTo>
                  <a:lnTo>
                    <a:pt x="4234" y="272"/>
                  </a:lnTo>
                  <a:lnTo>
                    <a:pt x="2931" y="489"/>
                  </a:lnTo>
                  <a:lnTo>
                    <a:pt x="1683" y="598"/>
                  </a:lnTo>
                  <a:lnTo>
                    <a:pt x="434" y="652"/>
                  </a:lnTo>
                  <a:lnTo>
                    <a:pt x="434" y="652"/>
                  </a:lnTo>
                  <a:lnTo>
                    <a:pt x="0" y="598"/>
                  </a:lnTo>
                  <a:lnTo>
                    <a:pt x="1303" y="5862"/>
                  </a:lnTo>
                  <a:lnTo>
                    <a:pt x="1303" y="5862"/>
                  </a:lnTo>
                  <a:lnTo>
                    <a:pt x="1466" y="6677"/>
                  </a:lnTo>
                  <a:lnTo>
                    <a:pt x="1520" y="7599"/>
                  </a:lnTo>
                  <a:lnTo>
                    <a:pt x="1520" y="7599"/>
                  </a:lnTo>
                  <a:lnTo>
                    <a:pt x="1466" y="8142"/>
                  </a:lnTo>
                  <a:lnTo>
                    <a:pt x="1466" y="8142"/>
                  </a:lnTo>
                  <a:lnTo>
                    <a:pt x="1520" y="8142"/>
                  </a:lnTo>
                  <a:lnTo>
                    <a:pt x="1520" y="8142"/>
                  </a:lnTo>
                  <a:lnTo>
                    <a:pt x="1520" y="7545"/>
                  </a:lnTo>
                  <a:lnTo>
                    <a:pt x="1520" y="7545"/>
                  </a:lnTo>
                  <a:lnTo>
                    <a:pt x="1466" y="6677"/>
                  </a:lnTo>
                  <a:lnTo>
                    <a:pt x="1357" y="5808"/>
                  </a:lnTo>
                  <a:lnTo>
                    <a:pt x="1357" y="5808"/>
                  </a:lnTo>
                  <a:lnTo>
                    <a:pt x="1357" y="5808"/>
                  </a:lnTo>
                  <a:lnTo>
                    <a:pt x="1900" y="8142"/>
                  </a:lnTo>
                  <a:lnTo>
                    <a:pt x="1900" y="8142"/>
                  </a:lnTo>
                  <a:lnTo>
                    <a:pt x="2117" y="8142"/>
                  </a:lnTo>
                  <a:lnTo>
                    <a:pt x="2117" y="8142"/>
                  </a:lnTo>
                  <a:lnTo>
                    <a:pt x="3528" y="8088"/>
                  </a:lnTo>
                  <a:lnTo>
                    <a:pt x="4993" y="7925"/>
                  </a:lnTo>
                  <a:lnTo>
                    <a:pt x="6513" y="7653"/>
                  </a:lnTo>
                  <a:lnTo>
                    <a:pt x="8087" y="7328"/>
                  </a:lnTo>
                  <a:lnTo>
                    <a:pt x="55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-5484224" y="1263697"/>
              <a:ext cx="197335" cy="161449"/>
            </a:xfrm>
            <a:custGeom>
              <a:avLst/>
              <a:gdLst/>
              <a:ahLst/>
              <a:cxnLst/>
              <a:rect l="l" t="t" r="r" b="b"/>
              <a:pathLst>
                <a:path w="10151" h="8305" extrusionOk="0">
                  <a:moveTo>
                    <a:pt x="1141" y="815"/>
                  </a:moveTo>
                  <a:lnTo>
                    <a:pt x="1032" y="2063"/>
                  </a:lnTo>
                  <a:lnTo>
                    <a:pt x="815" y="3529"/>
                  </a:lnTo>
                  <a:lnTo>
                    <a:pt x="489" y="5374"/>
                  </a:lnTo>
                  <a:lnTo>
                    <a:pt x="1" y="7599"/>
                  </a:lnTo>
                  <a:lnTo>
                    <a:pt x="1" y="7762"/>
                  </a:lnTo>
                  <a:lnTo>
                    <a:pt x="55" y="7382"/>
                  </a:lnTo>
                  <a:lnTo>
                    <a:pt x="544" y="5265"/>
                  </a:lnTo>
                  <a:lnTo>
                    <a:pt x="869" y="3474"/>
                  </a:lnTo>
                  <a:lnTo>
                    <a:pt x="1086" y="2009"/>
                  </a:lnTo>
                  <a:lnTo>
                    <a:pt x="1195" y="815"/>
                  </a:lnTo>
                  <a:close/>
                  <a:moveTo>
                    <a:pt x="3149" y="7273"/>
                  </a:moveTo>
                  <a:lnTo>
                    <a:pt x="3203" y="8142"/>
                  </a:lnTo>
                  <a:lnTo>
                    <a:pt x="3203" y="8088"/>
                  </a:lnTo>
                  <a:lnTo>
                    <a:pt x="3149" y="7273"/>
                  </a:lnTo>
                  <a:close/>
                  <a:moveTo>
                    <a:pt x="7762" y="1"/>
                  </a:moveTo>
                  <a:lnTo>
                    <a:pt x="6188" y="326"/>
                  </a:lnTo>
                  <a:lnTo>
                    <a:pt x="4668" y="598"/>
                  </a:lnTo>
                  <a:lnTo>
                    <a:pt x="3203" y="761"/>
                  </a:lnTo>
                  <a:lnTo>
                    <a:pt x="1792" y="815"/>
                  </a:lnTo>
                  <a:lnTo>
                    <a:pt x="1575" y="815"/>
                  </a:lnTo>
                  <a:lnTo>
                    <a:pt x="3040" y="6514"/>
                  </a:lnTo>
                  <a:lnTo>
                    <a:pt x="3149" y="7273"/>
                  </a:lnTo>
                  <a:lnTo>
                    <a:pt x="3040" y="6459"/>
                  </a:lnTo>
                  <a:lnTo>
                    <a:pt x="3474" y="8305"/>
                  </a:lnTo>
                  <a:lnTo>
                    <a:pt x="4560" y="8305"/>
                  </a:lnTo>
                  <a:lnTo>
                    <a:pt x="5428" y="8250"/>
                  </a:lnTo>
                  <a:lnTo>
                    <a:pt x="6351" y="8088"/>
                  </a:lnTo>
                  <a:lnTo>
                    <a:pt x="7328" y="7979"/>
                  </a:lnTo>
                  <a:lnTo>
                    <a:pt x="9227" y="7545"/>
                  </a:lnTo>
                  <a:lnTo>
                    <a:pt x="10096" y="7328"/>
                  </a:lnTo>
                  <a:lnTo>
                    <a:pt x="10150" y="7328"/>
                  </a:lnTo>
                  <a:lnTo>
                    <a:pt x="7762" y="55"/>
                  </a:lnTo>
                  <a:lnTo>
                    <a:pt x="7762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-5484224" y="1279521"/>
              <a:ext cx="23231" cy="135069"/>
            </a:xfrm>
            <a:custGeom>
              <a:avLst/>
              <a:gdLst/>
              <a:ahLst/>
              <a:cxnLst/>
              <a:rect l="l" t="t" r="r" b="b"/>
              <a:pathLst>
                <a:path w="1195" h="6948" fill="none" extrusionOk="0">
                  <a:moveTo>
                    <a:pt x="1141" y="1"/>
                  </a:moveTo>
                  <a:lnTo>
                    <a:pt x="1141" y="1"/>
                  </a:lnTo>
                  <a:lnTo>
                    <a:pt x="1032" y="1249"/>
                  </a:lnTo>
                  <a:lnTo>
                    <a:pt x="815" y="2715"/>
                  </a:lnTo>
                  <a:lnTo>
                    <a:pt x="489" y="4560"/>
                  </a:lnTo>
                  <a:lnTo>
                    <a:pt x="1" y="6785"/>
                  </a:lnTo>
                  <a:lnTo>
                    <a:pt x="1" y="6785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55" y="6568"/>
                  </a:lnTo>
                  <a:lnTo>
                    <a:pt x="55" y="6568"/>
                  </a:lnTo>
                  <a:lnTo>
                    <a:pt x="544" y="4451"/>
                  </a:lnTo>
                  <a:lnTo>
                    <a:pt x="869" y="2660"/>
                  </a:lnTo>
                  <a:lnTo>
                    <a:pt x="1086" y="1195"/>
                  </a:lnTo>
                  <a:lnTo>
                    <a:pt x="1195" y="1"/>
                  </a:lnTo>
                  <a:lnTo>
                    <a:pt x="1195" y="1"/>
                  </a:lnTo>
                  <a:lnTo>
                    <a:pt x="11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-5453625" y="1263697"/>
              <a:ext cx="166737" cy="161449"/>
            </a:xfrm>
            <a:custGeom>
              <a:avLst/>
              <a:gdLst/>
              <a:ahLst/>
              <a:cxnLst/>
              <a:rect l="l" t="t" r="r" b="b"/>
              <a:pathLst>
                <a:path w="8577" h="8305" fill="none" extrusionOk="0">
                  <a:moveTo>
                    <a:pt x="6188" y="1"/>
                  </a:moveTo>
                  <a:lnTo>
                    <a:pt x="6188" y="1"/>
                  </a:lnTo>
                  <a:lnTo>
                    <a:pt x="4614" y="326"/>
                  </a:lnTo>
                  <a:lnTo>
                    <a:pt x="3094" y="598"/>
                  </a:lnTo>
                  <a:lnTo>
                    <a:pt x="1629" y="761"/>
                  </a:lnTo>
                  <a:lnTo>
                    <a:pt x="218" y="815"/>
                  </a:lnTo>
                  <a:lnTo>
                    <a:pt x="218" y="815"/>
                  </a:lnTo>
                  <a:lnTo>
                    <a:pt x="1" y="815"/>
                  </a:lnTo>
                  <a:lnTo>
                    <a:pt x="1466" y="6514"/>
                  </a:lnTo>
                  <a:lnTo>
                    <a:pt x="1466" y="6514"/>
                  </a:lnTo>
                  <a:lnTo>
                    <a:pt x="1575" y="7273"/>
                  </a:lnTo>
                  <a:lnTo>
                    <a:pt x="1629" y="8142"/>
                  </a:lnTo>
                  <a:lnTo>
                    <a:pt x="1629" y="8142"/>
                  </a:lnTo>
                  <a:lnTo>
                    <a:pt x="1629" y="8305"/>
                  </a:lnTo>
                  <a:lnTo>
                    <a:pt x="1629" y="8305"/>
                  </a:lnTo>
                  <a:lnTo>
                    <a:pt x="1629" y="8305"/>
                  </a:lnTo>
                  <a:lnTo>
                    <a:pt x="1629" y="8305"/>
                  </a:lnTo>
                  <a:lnTo>
                    <a:pt x="1629" y="8088"/>
                  </a:lnTo>
                  <a:lnTo>
                    <a:pt x="1629" y="8088"/>
                  </a:lnTo>
                  <a:lnTo>
                    <a:pt x="1575" y="7273"/>
                  </a:lnTo>
                  <a:lnTo>
                    <a:pt x="1466" y="6459"/>
                  </a:lnTo>
                  <a:lnTo>
                    <a:pt x="1466" y="6459"/>
                  </a:lnTo>
                  <a:lnTo>
                    <a:pt x="1466" y="6459"/>
                  </a:lnTo>
                  <a:lnTo>
                    <a:pt x="1900" y="8305"/>
                  </a:lnTo>
                  <a:lnTo>
                    <a:pt x="1900" y="8305"/>
                  </a:lnTo>
                  <a:lnTo>
                    <a:pt x="2118" y="8305"/>
                  </a:lnTo>
                  <a:lnTo>
                    <a:pt x="2118" y="8305"/>
                  </a:lnTo>
                  <a:lnTo>
                    <a:pt x="2986" y="8305"/>
                  </a:lnTo>
                  <a:lnTo>
                    <a:pt x="3854" y="8250"/>
                  </a:lnTo>
                  <a:lnTo>
                    <a:pt x="3854" y="8250"/>
                  </a:lnTo>
                  <a:lnTo>
                    <a:pt x="4777" y="8088"/>
                  </a:lnTo>
                  <a:lnTo>
                    <a:pt x="5754" y="7979"/>
                  </a:lnTo>
                  <a:lnTo>
                    <a:pt x="7653" y="7545"/>
                  </a:lnTo>
                  <a:lnTo>
                    <a:pt x="8522" y="7328"/>
                  </a:lnTo>
                  <a:lnTo>
                    <a:pt x="8522" y="7328"/>
                  </a:lnTo>
                  <a:lnTo>
                    <a:pt x="8576" y="7328"/>
                  </a:lnTo>
                  <a:lnTo>
                    <a:pt x="6188" y="55"/>
                  </a:lnTo>
                  <a:lnTo>
                    <a:pt x="6188" y="1"/>
                  </a:lnTo>
                  <a:lnTo>
                    <a:pt x="61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-5505316" y="1527479"/>
              <a:ext cx="313373" cy="189929"/>
            </a:xfrm>
            <a:custGeom>
              <a:avLst/>
              <a:gdLst/>
              <a:ahLst/>
              <a:cxnLst/>
              <a:rect l="l" t="t" r="r" b="b"/>
              <a:pathLst>
                <a:path w="16120" h="9770" extrusionOk="0">
                  <a:moveTo>
                    <a:pt x="55" y="0"/>
                  </a:moveTo>
                  <a:lnTo>
                    <a:pt x="28" y="461"/>
                  </a:lnTo>
                  <a:lnTo>
                    <a:pt x="55" y="54"/>
                  </a:lnTo>
                  <a:lnTo>
                    <a:pt x="55" y="0"/>
                  </a:lnTo>
                  <a:close/>
                  <a:moveTo>
                    <a:pt x="28" y="461"/>
                  </a:moveTo>
                  <a:lnTo>
                    <a:pt x="0" y="869"/>
                  </a:lnTo>
                  <a:lnTo>
                    <a:pt x="0" y="923"/>
                  </a:lnTo>
                  <a:lnTo>
                    <a:pt x="28" y="461"/>
                  </a:lnTo>
                  <a:close/>
                  <a:moveTo>
                    <a:pt x="0" y="1683"/>
                  </a:moveTo>
                  <a:lnTo>
                    <a:pt x="0" y="1791"/>
                  </a:lnTo>
                  <a:lnTo>
                    <a:pt x="0" y="2768"/>
                  </a:lnTo>
                  <a:lnTo>
                    <a:pt x="109" y="3691"/>
                  </a:lnTo>
                  <a:lnTo>
                    <a:pt x="218" y="4016"/>
                  </a:lnTo>
                  <a:lnTo>
                    <a:pt x="55" y="2877"/>
                  </a:lnTo>
                  <a:lnTo>
                    <a:pt x="0" y="1683"/>
                  </a:lnTo>
                  <a:close/>
                  <a:moveTo>
                    <a:pt x="3094" y="1900"/>
                  </a:moveTo>
                  <a:lnTo>
                    <a:pt x="2443" y="5048"/>
                  </a:lnTo>
                  <a:lnTo>
                    <a:pt x="2226" y="6404"/>
                  </a:lnTo>
                  <a:lnTo>
                    <a:pt x="2443" y="5102"/>
                  </a:lnTo>
                  <a:lnTo>
                    <a:pt x="3094" y="1900"/>
                  </a:lnTo>
                  <a:close/>
                  <a:moveTo>
                    <a:pt x="6296" y="3094"/>
                  </a:moveTo>
                  <a:lnTo>
                    <a:pt x="6188" y="3799"/>
                  </a:lnTo>
                  <a:lnTo>
                    <a:pt x="5971" y="5319"/>
                  </a:lnTo>
                  <a:lnTo>
                    <a:pt x="5645" y="7164"/>
                  </a:lnTo>
                  <a:lnTo>
                    <a:pt x="5156" y="9444"/>
                  </a:lnTo>
                  <a:lnTo>
                    <a:pt x="5645" y="7219"/>
                  </a:lnTo>
                  <a:lnTo>
                    <a:pt x="6025" y="5373"/>
                  </a:lnTo>
                  <a:lnTo>
                    <a:pt x="6242" y="3799"/>
                  </a:lnTo>
                  <a:lnTo>
                    <a:pt x="6296" y="3148"/>
                  </a:lnTo>
                  <a:lnTo>
                    <a:pt x="6296" y="3094"/>
                  </a:lnTo>
                  <a:close/>
                  <a:moveTo>
                    <a:pt x="13677" y="1086"/>
                  </a:moveTo>
                  <a:lnTo>
                    <a:pt x="13243" y="1248"/>
                  </a:lnTo>
                  <a:lnTo>
                    <a:pt x="12863" y="1303"/>
                  </a:lnTo>
                  <a:lnTo>
                    <a:pt x="11452" y="1683"/>
                  </a:lnTo>
                  <a:lnTo>
                    <a:pt x="9987" y="1954"/>
                  </a:lnTo>
                  <a:lnTo>
                    <a:pt x="8630" y="2171"/>
                  </a:lnTo>
                  <a:lnTo>
                    <a:pt x="7273" y="2280"/>
                  </a:lnTo>
                  <a:lnTo>
                    <a:pt x="6513" y="2334"/>
                  </a:lnTo>
                  <a:lnTo>
                    <a:pt x="8141" y="8901"/>
                  </a:lnTo>
                  <a:lnTo>
                    <a:pt x="8250" y="9769"/>
                  </a:lnTo>
                  <a:lnTo>
                    <a:pt x="8304" y="9769"/>
                  </a:lnTo>
                  <a:lnTo>
                    <a:pt x="8196" y="8901"/>
                  </a:lnTo>
                  <a:lnTo>
                    <a:pt x="8413" y="9769"/>
                  </a:lnTo>
                  <a:lnTo>
                    <a:pt x="9281" y="9715"/>
                  </a:lnTo>
                  <a:lnTo>
                    <a:pt x="10204" y="9607"/>
                  </a:lnTo>
                  <a:lnTo>
                    <a:pt x="11127" y="9498"/>
                  </a:lnTo>
                  <a:lnTo>
                    <a:pt x="12103" y="9335"/>
                  </a:lnTo>
                  <a:lnTo>
                    <a:pt x="14112" y="8847"/>
                  </a:lnTo>
                  <a:lnTo>
                    <a:pt x="16120" y="8304"/>
                  </a:lnTo>
                  <a:lnTo>
                    <a:pt x="13732" y="10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-5405084" y="1572832"/>
              <a:ext cx="22181" cy="138238"/>
            </a:xfrm>
            <a:custGeom>
              <a:avLst/>
              <a:gdLst/>
              <a:ahLst/>
              <a:cxnLst/>
              <a:rect l="l" t="t" r="r" b="b"/>
              <a:pathLst>
                <a:path w="1141" h="7111" fill="none" extrusionOk="0">
                  <a:moveTo>
                    <a:pt x="1140" y="1"/>
                  </a:moveTo>
                  <a:lnTo>
                    <a:pt x="1140" y="1"/>
                  </a:lnTo>
                  <a:lnTo>
                    <a:pt x="1140" y="164"/>
                  </a:lnTo>
                  <a:lnTo>
                    <a:pt x="1140" y="164"/>
                  </a:lnTo>
                  <a:lnTo>
                    <a:pt x="1140" y="761"/>
                  </a:lnTo>
                  <a:lnTo>
                    <a:pt x="1032" y="1466"/>
                  </a:lnTo>
                  <a:lnTo>
                    <a:pt x="815" y="2986"/>
                  </a:lnTo>
                  <a:lnTo>
                    <a:pt x="489" y="4831"/>
                  </a:lnTo>
                  <a:lnTo>
                    <a:pt x="0" y="7111"/>
                  </a:lnTo>
                  <a:lnTo>
                    <a:pt x="0" y="7111"/>
                  </a:lnTo>
                  <a:lnTo>
                    <a:pt x="0" y="7111"/>
                  </a:lnTo>
                  <a:lnTo>
                    <a:pt x="0" y="7111"/>
                  </a:lnTo>
                  <a:lnTo>
                    <a:pt x="489" y="4886"/>
                  </a:lnTo>
                  <a:lnTo>
                    <a:pt x="869" y="3040"/>
                  </a:lnTo>
                  <a:lnTo>
                    <a:pt x="1086" y="1466"/>
                  </a:lnTo>
                  <a:lnTo>
                    <a:pt x="1140" y="815"/>
                  </a:lnTo>
                  <a:lnTo>
                    <a:pt x="1140" y="164"/>
                  </a:lnTo>
                  <a:lnTo>
                    <a:pt x="1140" y="164"/>
                  </a:lnTo>
                  <a:lnTo>
                    <a:pt x="1140" y="1"/>
                  </a:lnTo>
                  <a:lnTo>
                    <a:pt x="1140" y="1"/>
                  </a:lnTo>
                  <a:lnTo>
                    <a:pt x="11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-5465231" y="1564395"/>
              <a:ext cx="20082" cy="110808"/>
            </a:xfrm>
            <a:custGeom>
              <a:avLst/>
              <a:gdLst/>
              <a:ahLst/>
              <a:cxnLst/>
              <a:rect l="l" t="t" r="r" b="b"/>
              <a:pathLst>
                <a:path w="1033" h="5700" fill="none" extrusionOk="0">
                  <a:moveTo>
                    <a:pt x="1032" y="1"/>
                  </a:moveTo>
                  <a:lnTo>
                    <a:pt x="1032" y="1"/>
                  </a:lnTo>
                  <a:lnTo>
                    <a:pt x="381" y="3203"/>
                  </a:lnTo>
                  <a:lnTo>
                    <a:pt x="164" y="4505"/>
                  </a:lnTo>
                  <a:lnTo>
                    <a:pt x="1" y="5699"/>
                  </a:lnTo>
                  <a:lnTo>
                    <a:pt x="1" y="5699"/>
                  </a:lnTo>
                  <a:lnTo>
                    <a:pt x="1" y="5699"/>
                  </a:lnTo>
                  <a:lnTo>
                    <a:pt x="1" y="5699"/>
                  </a:lnTo>
                  <a:lnTo>
                    <a:pt x="164" y="4505"/>
                  </a:lnTo>
                  <a:lnTo>
                    <a:pt x="381" y="3149"/>
                  </a:ln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-5378704" y="1548571"/>
              <a:ext cx="186760" cy="168836"/>
            </a:xfrm>
            <a:custGeom>
              <a:avLst/>
              <a:gdLst/>
              <a:ahLst/>
              <a:cxnLst/>
              <a:rect l="l" t="t" r="r" b="b"/>
              <a:pathLst>
                <a:path w="9607" h="8685" fill="none" extrusionOk="0">
                  <a:moveTo>
                    <a:pt x="7219" y="1"/>
                  </a:moveTo>
                  <a:lnTo>
                    <a:pt x="7164" y="1"/>
                  </a:lnTo>
                  <a:lnTo>
                    <a:pt x="6730" y="163"/>
                  </a:lnTo>
                  <a:lnTo>
                    <a:pt x="6350" y="218"/>
                  </a:lnTo>
                  <a:lnTo>
                    <a:pt x="6350" y="218"/>
                  </a:lnTo>
                  <a:lnTo>
                    <a:pt x="4939" y="598"/>
                  </a:lnTo>
                  <a:lnTo>
                    <a:pt x="3474" y="869"/>
                  </a:lnTo>
                  <a:lnTo>
                    <a:pt x="2117" y="1086"/>
                  </a:lnTo>
                  <a:lnTo>
                    <a:pt x="760" y="1195"/>
                  </a:lnTo>
                  <a:lnTo>
                    <a:pt x="760" y="1195"/>
                  </a:lnTo>
                  <a:lnTo>
                    <a:pt x="0" y="1249"/>
                  </a:lnTo>
                  <a:lnTo>
                    <a:pt x="1628" y="7816"/>
                  </a:lnTo>
                  <a:lnTo>
                    <a:pt x="1628" y="7816"/>
                  </a:lnTo>
                  <a:lnTo>
                    <a:pt x="1737" y="8684"/>
                  </a:lnTo>
                  <a:lnTo>
                    <a:pt x="1737" y="8684"/>
                  </a:lnTo>
                  <a:lnTo>
                    <a:pt x="1791" y="8684"/>
                  </a:lnTo>
                  <a:lnTo>
                    <a:pt x="1791" y="8684"/>
                  </a:lnTo>
                  <a:lnTo>
                    <a:pt x="1683" y="7816"/>
                  </a:lnTo>
                  <a:lnTo>
                    <a:pt x="1683" y="7816"/>
                  </a:lnTo>
                  <a:lnTo>
                    <a:pt x="1683" y="7816"/>
                  </a:lnTo>
                  <a:lnTo>
                    <a:pt x="1683" y="7816"/>
                  </a:lnTo>
                  <a:lnTo>
                    <a:pt x="1900" y="8684"/>
                  </a:lnTo>
                  <a:lnTo>
                    <a:pt x="1900" y="8684"/>
                  </a:lnTo>
                  <a:lnTo>
                    <a:pt x="2768" y="8630"/>
                  </a:lnTo>
                  <a:lnTo>
                    <a:pt x="3691" y="8522"/>
                  </a:lnTo>
                  <a:lnTo>
                    <a:pt x="4614" y="8413"/>
                  </a:lnTo>
                  <a:lnTo>
                    <a:pt x="5590" y="8250"/>
                  </a:lnTo>
                  <a:lnTo>
                    <a:pt x="7599" y="7762"/>
                  </a:lnTo>
                  <a:lnTo>
                    <a:pt x="9607" y="7219"/>
                  </a:lnTo>
                  <a:lnTo>
                    <a:pt x="72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-5505316" y="1527479"/>
              <a:ext cx="4238" cy="78090"/>
            </a:xfrm>
            <a:custGeom>
              <a:avLst/>
              <a:gdLst/>
              <a:ahLst/>
              <a:cxnLst/>
              <a:rect l="l" t="t" r="r" b="b"/>
              <a:pathLst>
                <a:path w="218" h="4017" fill="none" extrusionOk="0">
                  <a:moveTo>
                    <a:pt x="55" y="0"/>
                  </a:moveTo>
                  <a:lnTo>
                    <a:pt x="55" y="0"/>
                  </a:lnTo>
                  <a:lnTo>
                    <a:pt x="0" y="923"/>
                  </a:lnTo>
                  <a:lnTo>
                    <a:pt x="0" y="1791"/>
                  </a:lnTo>
                  <a:lnTo>
                    <a:pt x="0" y="1791"/>
                  </a:lnTo>
                  <a:lnTo>
                    <a:pt x="0" y="2768"/>
                  </a:lnTo>
                  <a:lnTo>
                    <a:pt x="109" y="3691"/>
                  </a:lnTo>
                  <a:lnTo>
                    <a:pt x="218" y="4016"/>
                  </a:lnTo>
                  <a:lnTo>
                    <a:pt x="218" y="4016"/>
                  </a:lnTo>
                  <a:lnTo>
                    <a:pt x="55" y="2877"/>
                  </a:lnTo>
                  <a:lnTo>
                    <a:pt x="0" y="1683"/>
                  </a:lnTo>
                  <a:lnTo>
                    <a:pt x="0" y="1683"/>
                  </a:lnTo>
                  <a:lnTo>
                    <a:pt x="0" y="869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-5459943" y="1769079"/>
              <a:ext cx="362964" cy="239520"/>
            </a:xfrm>
            <a:custGeom>
              <a:avLst/>
              <a:gdLst/>
              <a:ahLst/>
              <a:cxnLst/>
              <a:rect l="l" t="t" r="r" b="b"/>
              <a:pathLst>
                <a:path w="18671" h="12321" extrusionOk="0">
                  <a:moveTo>
                    <a:pt x="1683" y="3040"/>
                  </a:moveTo>
                  <a:lnTo>
                    <a:pt x="1628" y="4017"/>
                  </a:lnTo>
                  <a:lnTo>
                    <a:pt x="1737" y="3040"/>
                  </a:lnTo>
                  <a:close/>
                  <a:moveTo>
                    <a:pt x="7978" y="5862"/>
                  </a:moveTo>
                  <a:lnTo>
                    <a:pt x="7951" y="6459"/>
                  </a:lnTo>
                  <a:lnTo>
                    <a:pt x="7978" y="5917"/>
                  </a:lnTo>
                  <a:lnTo>
                    <a:pt x="7978" y="5862"/>
                  </a:lnTo>
                  <a:close/>
                  <a:moveTo>
                    <a:pt x="1628" y="4017"/>
                  </a:moveTo>
                  <a:lnTo>
                    <a:pt x="1574" y="4885"/>
                  </a:lnTo>
                  <a:lnTo>
                    <a:pt x="1628" y="6134"/>
                  </a:lnTo>
                  <a:lnTo>
                    <a:pt x="1709" y="6556"/>
                  </a:lnTo>
                  <a:lnTo>
                    <a:pt x="1683" y="6242"/>
                  </a:lnTo>
                  <a:lnTo>
                    <a:pt x="1628" y="5591"/>
                  </a:lnTo>
                  <a:lnTo>
                    <a:pt x="1628" y="4940"/>
                  </a:lnTo>
                  <a:lnTo>
                    <a:pt x="1628" y="4017"/>
                  </a:lnTo>
                  <a:close/>
                  <a:moveTo>
                    <a:pt x="1709" y="6556"/>
                  </a:moveTo>
                  <a:lnTo>
                    <a:pt x="1731" y="6822"/>
                  </a:lnTo>
                  <a:lnTo>
                    <a:pt x="1846" y="7273"/>
                  </a:lnTo>
                  <a:lnTo>
                    <a:pt x="1709" y="6556"/>
                  </a:lnTo>
                  <a:close/>
                  <a:moveTo>
                    <a:pt x="0" y="1"/>
                  </a:moveTo>
                  <a:lnTo>
                    <a:pt x="1846" y="7382"/>
                  </a:lnTo>
                  <a:lnTo>
                    <a:pt x="1846" y="7328"/>
                  </a:lnTo>
                  <a:lnTo>
                    <a:pt x="1737" y="6894"/>
                  </a:lnTo>
                  <a:lnTo>
                    <a:pt x="1731" y="6822"/>
                  </a:lnTo>
                  <a:lnTo>
                    <a:pt x="0" y="1"/>
                  </a:lnTo>
                  <a:close/>
                  <a:moveTo>
                    <a:pt x="1846" y="7273"/>
                  </a:moveTo>
                  <a:lnTo>
                    <a:pt x="1846" y="7328"/>
                  </a:lnTo>
                  <a:lnTo>
                    <a:pt x="1900" y="7545"/>
                  </a:lnTo>
                  <a:lnTo>
                    <a:pt x="1846" y="7273"/>
                  </a:lnTo>
                  <a:close/>
                  <a:moveTo>
                    <a:pt x="1900" y="7545"/>
                  </a:moveTo>
                  <a:lnTo>
                    <a:pt x="1954" y="7870"/>
                  </a:lnTo>
                  <a:lnTo>
                    <a:pt x="1954" y="7816"/>
                  </a:lnTo>
                  <a:lnTo>
                    <a:pt x="1900" y="7545"/>
                  </a:lnTo>
                  <a:close/>
                  <a:moveTo>
                    <a:pt x="4831" y="4668"/>
                  </a:moveTo>
                  <a:lnTo>
                    <a:pt x="4125" y="7925"/>
                  </a:lnTo>
                  <a:lnTo>
                    <a:pt x="3854" y="9336"/>
                  </a:lnTo>
                  <a:lnTo>
                    <a:pt x="3691" y="10584"/>
                  </a:lnTo>
                  <a:lnTo>
                    <a:pt x="3691" y="10638"/>
                  </a:lnTo>
                  <a:lnTo>
                    <a:pt x="3908" y="9336"/>
                  </a:lnTo>
                  <a:lnTo>
                    <a:pt x="4179" y="7925"/>
                  </a:lnTo>
                  <a:lnTo>
                    <a:pt x="4885" y="4668"/>
                  </a:lnTo>
                  <a:close/>
                  <a:moveTo>
                    <a:pt x="7951" y="6459"/>
                  </a:moveTo>
                  <a:lnTo>
                    <a:pt x="7924" y="7002"/>
                  </a:lnTo>
                  <a:lnTo>
                    <a:pt x="7761" y="8305"/>
                  </a:lnTo>
                  <a:lnTo>
                    <a:pt x="7436" y="9824"/>
                  </a:lnTo>
                  <a:lnTo>
                    <a:pt x="7056" y="11615"/>
                  </a:lnTo>
                  <a:lnTo>
                    <a:pt x="7436" y="9933"/>
                  </a:lnTo>
                  <a:lnTo>
                    <a:pt x="7761" y="8413"/>
                  </a:lnTo>
                  <a:lnTo>
                    <a:pt x="7924" y="7056"/>
                  </a:lnTo>
                  <a:lnTo>
                    <a:pt x="7951" y="6459"/>
                  </a:lnTo>
                  <a:close/>
                  <a:moveTo>
                    <a:pt x="16228" y="3203"/>
                  </a:moveTo>
                  <a:lnTo>
                    <a:pt x="14057" y="3854"/>
                  </a:lnTo>
                  <a:lnTo>
                    <a:pt x="12972" y="4126"/>
                  </a:lnTo>
                  <a:lnTo>
                    <a:pt x="11940" y="4397"/>
                  </a:lnTo>
                  <a:lnTo>
                    <a:pt x="10909" y="4560"/>
                  </a:lnTo>
                  <a:lnTo>
                    <a:pt x="9932" y="4723"/>
                  </a:lnTo>
                  <a:lnTo>
                    <a:pt x="8955" y="4831"/>
                  </a:lnTo>
                  <a:lnTo>
                    <a:pt x="8033" y="4885"/>
                  </a:lnTo>
                  <a:lnTo>
                    <a:pt x="7978" y="4885"/>
                  </a:lnTo>
                  <a:lnTo>
                    <a:pt x="9878" y="12321"/>
                  </a:lnTo>
                  <a:lnTo>
                    <a:pt x="10855" y="12267"/>
                  </a:lnTo>
                  <a:lnTo>
                    <a:pt x="11940" y="12158"/>
                  </a:lnTo>
                  <a:lnTo>
                    <a:pt x="13026" y="11995"/>
                  </a:lnTo>
                  <a:lnTo>
                    <a:pt x="14111" y="11724"/>
                  </a:lnTo>
                  <a:lnTo>
                    <a:pt x="15251" y="11453"/>
                  </a:lnTo>
                  <a:lnTo>
                    <a:pt x="16391" y="11181"/>
                  </a:lnTo>
                  <a:lnTo>
                    <a:pt x="18670" y="10476"/>
                  </a:lnTo>
                  <a:lnTo>
                    <a:pt x="16228" y="320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-5424077" y="1914685"/>
              <a:ext cx="2138" cy="7407"/>
            </a:xfrm>
            <a:custGeom>
              <a:avLst/>
              <a:gdLst/>
              <a:ahLst/>
              <a:cxnLst/>
              <a:rect l="l" t="t" r="r" b="b"/>
              <a:pathLst>
                <a:path w="110" h="381" fill="none" extrusionOk="0">
                  <a:moveTo>
                    <a:pt x="1" y="1"/>
                  </a:moveTo>
                  <a:lnTo>
                    <a:pt x="55" y="55"/>
                  </a:lnTo>
                  <a:lnTo>
                    <a:pt x="109" y="326"/>
                  </a:lnTo>
                  <a:lnTo>
                    <a:pt x="109" y="326"/>
                  </a:lnTo>
                  <a:lnTo>
                    <a:pt x="109" y="380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-5322794" y="1873530"/>
              <a:ext cx="17963" cy="121364"/>
            </a:xfrm>
            <a:custGeom>
              <a:avLst/>
              <a:gdLst/>
              <a:ahLst/>
              <a:cxnLst/>
              <a:rect l="l" t="t" r="r" b="b"/>
              <a:pathLst>
                <a:path w="924" h="6243" fill="none" extrusionOk="0">
                  <a:moveTo>
                    <a:pt x="923" y="1"/>
                  </a:moveTo>
                  <a:lnTo>
                    <a:pt x="923" y="1"/>
                  </a:lnTo>
                  <a:lnTo>
                    <a:pt x="923" y="489"/>
                  </a:lnTo>
                  <a:lnTo>
                    <a:pt x="923" y="489"/>
                  </a:lnTo>
                  <a:lnTo>
                    <a:pt x="869" y="1683"/>
                  </a:lnTo>
                  <a:lnTo>
                    <a:pt x="706" y="3040"/>
                  </a:lnTo>
                  <a:lnTo>
                    <a:pt x="381" y="4560"/>
                  </a:lnTo>
                  <a:lnTo>
                    <a:pt x="1" y="6242"/>
                  </a:lnTo>
                  <a:lnTo>
                    <a:pt x="1" y="6242"/>
                  </a:lnTo>
                  <a:lnTo>
                    <a:pt x="381" y="4451"/>
                  </a:lnTo>
                  <a:lnTo>
                    <a:pt x="706" y="2932"/>
                  </a:lnTo>
                  <a:lnTo>
                    <a:pt x="869" y="1629"/>
                  </a:lnTo>
                  <a:lnTo>
                    <a:pt x="923" y="544"/>
                  </a:lnTo>
                  <a:lnTo>
                    <a:pt x="923" y="544"/>
                  </a:lnTo>
                  <a:lnTo>
                    <a:pt x="9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-5388210" y="1859825"/>
              <a:ext cx="23231" cy="116076"/>
            </a:xfrm>
            <a:custGeom>
              <a:avLst/>
              <a:gdLst/>
              <a:ahLst/>
              <a:cxnLst/>
              <a:rect l="l" t="t" r="r" b="b"/>
              <a:pathLst>
                <a:path w="1195" h="5971" fill="none" extrusionOk="0">
                  <a:moveTo>
                    <a:pt x="1141" y="0"/>
                  </a:moveTo>
                  <a:lnTo>
                    <a:pt x="1141" y="0"/>
                  </a:lnTo>
                  <a:lnTo>
                    <a:pt x="435" y="3257"/>
                  </a:lnTo>
                  <a:lnTo>
                    <a:pt x="164" y="4668"/>
                  </a:lnTo>
                  <a:lnTo>
                    <a:pt x="1" y="5916"/>
                  </a:lnTo>
                  <a:lnTo>
                    <a:pt x="1" y="5916"/>
                  </a:lnTo>
                  <a:lnTo>
                    <a:pt x="1" y="5970"/>
                  </a:lnTo>
                  <a:lnTo>
                    <a:pt x="1" y="5970"/>
                  </a:lnTo>
                  <a:lnTo>
                    <a:pt x="218" y="4668"/>
                  </a:lnTo>
                  <a:lnTo>
                    <a:pt x="489" y="3257"/>
                  </a:lnTo>
                  <a:lnTo>
                    <a:pt x="1195" y="0"/>
                  </a:lnTo>
                  <a:lnTo>
                    <a:pt x="1195" y="0"/>
                  </a:lnTo>
                  <a:lnTo>
                    <a:pt x="11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-5304851" y="1831326"/>
              <a:ext cx="207872" cy="177273"/>
            </a:xfrm>
            <a:custGeom>
              <a:avLst/>
              <a:gdLst/>
              <a:ahLst/>
              <a:cxnLst/>
              <a:rect l="l" t="t" r="r" b="b"/>
              <a:pathLst>
                <a:path w="10693" h="9119" fill="none" extrusionOk="0">
                  <a:moveTo>
                    <a:pt x="8250" y="1"/>
                  </a:moveTo>
                  <a:lnTo>
                    <a:pt x="8250" y="1"/>
                  </a:lnTo>
                  <a:lnTo>
                    <a:pt x="6079" y="652"/>
                  </a:lnTo>
                  <a:lnTo>
                    <a:pt x="4994" y="924"/>
                  </a:lnTo>
                  <a:lnTo>
                    <a:pt x="3962" y="1195"/>
                  </a:lnTo>
                  <a:lnTo>
                    <a:pt x="2931" y="1358"/>
                  </a:lnTo>
                  <a:lnTo>
                    <a:pt x="1954" y="1521"/>
                  </a:lnTo>
                  <a:lnTo>
                    <a:pt x="977" y="1629"/>
                  </a:lnTo>
                  <a:lnTo>
                    <a:pt x="55" y="1683"/>
                  </a:lnTo>
                  <a:lnTo>
                    <a:pt x="55" y="1683"/>
                  </a:lnTo>
                  <a:lnTo>
                    <a:pt x="0" y="1683"/>
                  </a:lnTo>
                  <a:lnTo>
                    <a:pt x="1900" y="9119"/>
                  </a:lnTo>
                  <a:lnTo>
                    <a:pt x="1900" y="9119"/>
                  </a:lnTo>
                  <a:lnTo>
                    <a:pt x="2877" y="9065"/>
                  </a:lnTo>
                  <a:lnTo>
                    <a:pt x="3962" y="8956"/>
                  </a:lnTo>
                  <a:lnTo>
                    <a:pt x="5048" y="8793"/>
                  </a:lnTo>
                  <a:lnTo>
                    <a:pt x="6133" y="8522"/>
                  </a:lnTo>
                  <a:lnTo>
                    <a:pt x="7273" y="8251"/>
                  </a:lnTo>
                  <a:lnTo>
                    <a:pt x="8413" y="7979"/>
                  </a:lnTo>
                  <a:lnTo>
                    <a:pt x="10692" y="7274"/>
                  </a:lnTo>
                  <a:lnTo>
                    <a:pt x="10692" y="7274"/>
                  </a:lnTo>
                  <a:lnTo>
                    <a:pt x="8250" y="1"/>
                  </a:lnTo>
                  <a:lnTo>
                    <a:pt x="82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-5429345" y="1828177"/>
              <a:ext cx="6337" cy="87577"/>
            </a:xfrm>
            <a:custGeom>
              <a:avLst/>
              <a:gdLst/>
              <a:ahLst/>
              <a:cxnLst/>
              <a:rect l="l" t="t" r="r" b="b"/>
              <a:pathLst>
                <a:path w="326" h="4505" fill="none" extrusionOk="0">
                  <a:moveTo>
                    <a:pt x="109" y="0"/>
                  </a:moveTo>
                  <a:lnTo>
                    <a:pt x="109" y="0"/>
                  </a:lnTo>
                  <a:lnTo>
                    <a:pt x="54" y="977"/>
                  </a:lnTo>
                  <a:lnTo>
                    <a:pt x="0" y="1845"/>
                  </a:lnTo>
                  <a:lnTo>
                    <a:pt x="0" y="1845"/>
                  </a:lnTo>
                  <a:lnTo>
                    <a:pt x="54" y="3094"/>
                  </a:lnTo>
                  <a:lnTo>
                    <a:pt x="272" y="4233"/>
                  </a:lnTo>
                  <a:lnTo>
                    <a:pt x="326" y="4505"/>
                  </a:lnTo>
                  <a:lnTo>
                    <a:pt x="326" y="4505"/>
                  </a:lnTo>
                  <a:lnTo>
                    <a:pt x="163" y="3854"/>
                  </a:lnTo>
                  <a:lnTo>
                    <a:pt x="109" y="3202"/>
                  </a:lnTo>
                  <a:lnTo>
                    <a:pt x="54" y="2551"/>
                  </a:lnTo>
                  <a:lnTo>
                    <a:pt x="54" y="1900"/>
                  </a:lnTo>
                  <a:lnTo>
                    <a:pt x="54" y="1900"/>
                  </a:lnTo>
                  <a:lnTo>
                    <a:pt x="54" y="977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-5459943" y="1769079"/>
              <a:ext cx="35886" cy="143506"/>
            </a:xfrm>
            <a:custGeom>
              <a:avLst/>
              <a:gdLst/>
              <a:ahLst/>
              <a:cxnLst/>
              <a:rect l="l" t="t" r="r" b="b"/>
              <a:pathLst>
                <a:path w="1846" h="7382" fill="none" extrusionOk="0">
                  <a:moveTo>
                    <a:pt x="0" y="1"/>
                  </a:moveTo>
                  <a:lnTo>
                    <a:pt x="1846" y="7382"/>
                  </a:lnTo>
                  <a:lnTo>
                    <a:pt x="1846" y="7382"/>
                  </a:lnTo>
                  <a:lnTo>
                    <a:pt x="1846" y="727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-5504267" y="1406134"/>
              <a:ext cx="265900" cy="165668"/>
            </a:xfrm>
            <a:custGeom>
              <a:avLst/>
              <a:gdLst/>
              <a:ahLst/>
              <a:cxnLst/>
              <a:rect l="l" t="t" r="r" b="b"/>
              <a:pathLst>
                <a:path w="13678" h="8522" extrusionOk="0">
                  <a:moveTo>
                    <a:pt x="1032" y="489"/>
                  </a:moveTo>
                  <a:lnTo>
                    <a:pt x="381" y="3637"/>
                  </a:lnTo>
                  <a:lnTo>
                    <a:pt x="164" y="4994"/>
                  </a:lnTo>
                  <a:lnTo>
                    <a:pt x="164" y="4994"/>
                  </a:lnTo>
                  <a:lnTo>
                    <a:pt x="381" y="3691"/>
                  </a:lnTo>
                  <a:lnTo>
                    <a:pt x="1032" y="489"/>
                  </a:lnTo>
                  <a:close/>
                  <a:moveTo>
                    <a:pt x="164" y="4994"/>
                  </a:moveTo>
                  <a:lnTo>
                    <a:pt x="1" y="6188"/>
                  </a:lnTo>
                  <a:lnTo>
                    <a:pt x="55" y="6188"/>
                  </a:lnTo>
                  <a:lnTo>
                    <a:pt x="164" y="4994"/>
                  </a:lnTo>
                  <a:close/>
                  <a:moveTo>
                    <a:pt x="3908" y="3854"/>
                  </a:moveTo>
                  <a:lnTo>
                    <a:pt x="3529" y="5754"/>
                  </a:lnTo>
                  <a:lnTo>
                    <a:pt x="3040" y="8087"/>
                  </a:lnTo>
                  <a:lnTo>
                    <a:pt x="3094" y="7870"/>
                  </a:lnTo>
                  <a:lnTo>
                    <a:pt x="3583" y="5699"/>
                  </a:lnTo>
                  <a:lnTo>
                    <a:pt x="3908" y="3854"/>
                  </a:lnTo>
                  <a:close/>
                  <a:moveTo>
                    <a:pt x="11127" y="1"/>
                  </a:moveTo>
                  <a:lnTo>
                    <a:pt x="10258" y="218"/>
                  </a:lnTo>
                  <a:lnTo>
                    <a:pt x="8359" y="652"/>
                  </a:lnTo>
                  <a:lnTo>
                    <a:pt x="7382" y="761"/>
                  </a:lnTo>
                  <a:lnTo>
                    <a:pt x="6459" y="923"/>
                  </a:lnTo>
                  <a:lnTo>
                    <a:pt x="5482" y="978"/>
                  </a:lnTo>
                  <a:lnTo>
                    <a:pt x="4560" y="1032"/>
                  </a:lnTo>
                  <a:lnTo>
                    <a:pt x="6079" y="7165"/>
                  </a:lnTo>
                  <a:lnTo>
                    <a:pt x="6459" y="8522"/>
                  </a:lnTo>
                  <a:lnTo>
                    <a:pt x="7219" y="8522"/>
                  </a:lnTo>
                  <a:lnTo>
                    <a:pt x="8576" y="8413"/>
                  </a:lnTo>
                  <a:lnTo>
                    <a:pt x="9933" y="8196"/>
                  </a:lnTo>
                  <a:lnTo>
                    <a:pt x="11398" y="7925"/>
                  </a:lnTo>
                  <a:lnTo>
                    <a:pt x="12809" y="7545"/>
                  </a:lnTo>
                  <a:lnTo>
                    <a:pt x="13189" y="7490"/>
                  </a:lnTo>
                  <a:lnTo>
                    <a:pt x="13623" y="7328"/>
                  </a:lnTo>
                  <a:lnTo>
                    <a:pt x="13678" y="7328"/>
                  </a:lnTo>
                  <a:lnTo>
                    <a:pt x="11235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-5445169" y="1426177"/>
              <a:ext cx="23231" cy="137188"/>
            </a:xfrm>
            <a:custGeom>
              <a:avLst/>
              <a:gdLst/>
              <a:ahLst/>
              <a:cxnLst/>
              <a:rect l="l" t="t" r="r" b="b"/>
              <a:pathLst>
                <a:path w="1195" h="7057" fill="none" extrusionOk="0">
                  <a:moveTo>
                    <a:pt x="1194" y="1"/>
                  </a:moveTo>
                  <a:lnTo>
                    <a:pt x="1194" y="1"/>
                  </a:lnTo>
                  <a:lnTo>
                    <a:pt x="1086" y="1249"/>
                  </a:lnTo>
                  <a:lnTo>
                    <a:pt x="868" y="2823"/>
                  </a:lnTo>
                  <a:lnTo>
                    <a:pt x="489" y="4723"/>
                  </a:lnTo>
                  <a:lnTo>
                    <a:pt x="0" y="7056"/>
                  </a:lnTo>
                  <a:lnTo>
                    <a:pt x="0" y="7056"/>
                  </a:lnTo>
                  <a:lnTo>
                    <a:pt x="0" y="7056"/>
                  </a:lnTo>
                  <a:lnTo>
                    <a:pt x="0" y="7056"/>
                  </a:lnTo>
                  <a:lnTo>
                    <a:pt x="54" y="6839"/>
                  </a:lnTo>
                  <a:lnTo>
                    <a:pt x="54" y="6839"/>
                  </a:lnTo>
                  <a:lnTo>
                    <a:pt x="543" y="4668"/>
                  </a:lnTo>
                  <a:lnTo>
                    <a:pt x="868" y="2823"/>
                  </a:lnTo>
                  <a:lnTo>
                    <a:pt x="1086" y="1249"/>
                  </a:lnTo>
                  <a:lnTo>
                    <a:pt x="1194" y="1"/>
                  </a:lnTo>
                  <a:lnTo>
                    <a:pt x="1194" y="1"/>
                  </a:lnTo>
                  <a:lnTo>
                    <a:pt x="11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-5504267" y="1415640"/>
              <a:ext cx="20062" cy="110789"/>
            </a:xfrm>
            <a:custGeom>
              <a:avLst/>
              <a:gdLst/>
              <a:ahLst/>
              <a:cxnLst/>
              <a:rect l="l" t="t" r="r" b="b"/>
              <a:pathLst>
                <a:path w="1032" h="5699" fill="none" extrusionOk="0">
                  <a:moveTo>
                    <a:pt x="1032" y="0"/>
                  </a:moveTo>
                  <a:lnTo>
                    <a:pt x="1032" y="0"/>
                  </a:lnTo>
                  <a:lnTo>
                    <a:pt x="381" y="3202"/>
                  </a:lnTo>
                  <a:lnTo>
                    <a:pt x="164" y="4505"/>
                  </a:lnTo>
                  <a:lnTo>
                    <a:pt x="1" y="5699"/>
                  </a:lnTo>
                  <a:lnTo>
                    <a:pt x="1" y="5699"/>
                  </a:lnTo>
                  <a:lnTo>
                    <a:pt x="55" y="5699"/>
                  </a:lnTo>
                  <a:lnTo>
                    <a:pt x="55" y="5699"/>
                  </a:lnTo>
                  <a:lnTo>
                    <a:pt x="164" y="4505"/>
                  </a:lnTo>
                  <a:lnTo>
                    <a:pt x="381" y="3148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-5415640" y="1406134"/>
              <a:ext cx="177273" cy="165668"/>
            </a:xfrm>
            <a:custGeom>
              <a:avLst/>
              <a:gdLst/>
              <a:ahLst/>
              <a:cxnLst/>
              <a:rect l="l" t="t" r="r" b="b"/>
              <a:pathLst>
                <a:path w="9119" h="8522" fill="none" extrusionOk="0">
                  <a:moveTo>
                    <a:pt x="6622" y="1"/>
                  </a:moveTo>
                  <a:lnTo>
                    <a:pt x="6622" y="1"/>
                  </a:lnTo>
                  <a:lnTo>
                    <a:pt x="6568" y="1"/>
                  </a:lnTo>
                  <a:lnTo>
                    <a:pt x="5699" y="218"/>
                  </a:lnTo>
                  <a:lnTo>
                    <a:pt x="5699" y="218"/>
                  </a:lnTo>
                  <a:lnTo>
                    <a:pt x="3800" y="652"/>
                  </a:lnTo>
                  <a:lnTo>
                    <a:pt x="2823" y="761"/>
                  </a:lnTo>
                  <a:lnTo>
                    <a:pt x="1900" y="923"/>
                  </a:lnTo>
                  <a:lnTo>
                    <a:pt x="1900" y="923"/>
                  </a:lnTo>
                  <a:lnTo>
                    <a:pt x="923" y="978"/>
                  </a:lnTo>
                  <a:lnTo>
                    <a:pt x="1" y="1032"/>
                  </a:lnTo>
                  <a:lnTo>
                    <a:pt x="1520" y="7165"/>
                  </a:lnTo>
                  <a:lnTo>
                    <a:pt x="1520" y="7165"/>
                  </a:lnTo>
                  <a:lnTo>
                    <a:pt x="1629" y="7816"/>
                  </a:lnTo>
                  <a:lnTo>
                    <a:pt x="1683" y="8522"/>
                  </a:lnTo>
                  <a:lnTo>
                    <a:pt x="1683" y="8522"/>
                  </a:lnTo>
                  <a:lnTo>
                    <a:pt x="1683" y="8522"/>
                  </a:lnTo>
                  <a:lnTo>
                    <a:pt x="1683" y="8522"/>
                  </a:lnTo>
                  <a:lnTo>
                    <a:pt x="1629" y="7816"/>
                  </a:lnTo>
                  <a:lnTo>
                    <a:pt x="1520" y="7165"/>
                  </a:lnTo>
                  <a:lnTo>
                    <a:pt x="1520" y="7165"/>
                  </a:lnTo>
                  <a:lnTo>
                    <a:pt x="1520" y="7165"/>
                  </a:lnTo>
                  <a:lnTo>
                    <a:pt x="1900" y="8522"/>
                  </a:lnTo>
                  <a:lnTo>
                    <a:pt x="1900" y="8522"/>
                  </a:lnTo>
                  <a:lnTo>
                    <a:pt x="2660" y="8522"/>
                  </a:lnTo>
                  <a:lnTo>
                    <a:pt x="2660" y="8522"/>
                  </a:lnTo>
                  <a:lnTo>
                    <a:pt x="4017" y="8413"/>
                  </a:lnTo>
                  <a:lnTo>
                    <a:pt x="5374" y="8196"/>
                  </a:lnTo>
                  <a:lnTo>
                    <a:pt x="6839" y="7925"/>
                  </a:lnTo>
                  <a:lnTo>
                    <a:pt x="8250" y="7545"/>
                  </a:lnTo>
                  <a:lnTo>
                    <a:pt x="8630" y="7490"/>
                  </a:lnTo>
                  <a:lnTo>
                    <a:pt x="9064" y="7328"/>
                  </a:lnTo>
                  <a:lnTo>
                    <a:pt x="9119" y="7328"/>
                  </a:lnTo>
                  <a:lnTo>
                    <a:pt x="9119" y="7328"/>
                  </a:lnTo>
                  <a:lnTo>
                    <a:pt x="6676" y="1"/>
                  </a:lnTo>
                  <a:lnTo>
                    <a:pt x="6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-5467331" y="1677303"/>
              <a:ext cx="322860" cy="186760"/>
            </a:xfrm>
            <a:custGeom>
              <a:avLst/>
              <a:gdLst/>
              <a:ahLst/>
              <a:cxnLst/>
              <a:rect l="l" t="t" r="r" b="b"/>
              <a:pathLst>
                <a:path w="16608" h="9607" extrusionOk="0">
                  <a:moveTo>
                    <a:pt x="109" y="0"/>
                  </a:moveTo>
                  <a:lnTo>
                    <a:pt x="0" y="977"/>
                  </a:lnTo>
                  <a:lnTo>
                    <a:pt x="0" y="1791"/>
                  </a:lnTo>
                  <a:lnTo>
                    <a:pt x="55" y="923"/>
                  </a:lnTo>
                  <a:lnTo>
                    <a:pt x="109" y="0"/>
                  </a:lnTo>
                  <a:close/>
                  <a:moveTo>
                    <a:pt x="0" y="1791"/>
                  </a:moveTo>
                  <a:lnTo>
                    <a:pt x="0" y="1845"/>
                  </a:lnTo>
                  <a:lnTo>
                    <a:pt x="18" y="2207"/>
                  </a:lnTo>
                  <a:lnTo>
                    <a:pt x="0" y="1791"/>
                  </a:lnTo>
                  <a:close/>
                  <a:moveTo>
                    <a:pt x="6296" y="2062"/>
                  </a:moveTo>
                  <a:lnTo>
                    <a:pt x="6350" y="2659"/>
                  </a:lnTo>
                  <a:lnTo>
                    <a:pt x="6350" y="2062"/>
                  </a:lnTo>
                  <a:close/>
                  <a:moveTo>
                    <a:pt x="3202" y="1737"/>
                  </a:moveTo>
                  <a:lnTo>
                    <a:pt x="3148" y="2008"/>
                  </a:lnTo>
                  <a:lnTo>
                    <a:pt x="2882" y="3296"/>
                  </a:lnTo>
                  <a:lnTo>
                    <a:pt x="2882" y="3296"/>
                  </a:lnTo>
                  <a:lnTo>
                    <a:pt x="3202" y="1791"/>
                  </a:lnTo>
                  <a:lnTo>
                    <a:pt x="3202" y="1737"/>
                  </a:lnTo>
                  <a:close/>
                  <a:moveTo>
                    <a:pt x="18" y="2207"/>
                  </a:moveTo>
                  <a:lnTo>
                    <a:pt x="55" y="3039"/>
                  </a:lnTo>
                  <a:lnTo>
                    <a:pt x="105" y="3407"/>
                  </a:lnTo>
                  <a:lnTo>
                    <a:pt x="55" y="2931"/>
                  </a:lnTo>
                  <a:lnTo>
                    <a:pt x="18" y="2207"/>
                  </a:lnTo>
                  <a:close/>
                  <a:moveTo>
                    <a:pt x="105" y="3407"/>
                  </a:moveTo>
                  <a:lnTo>
                    <a:pt x="163" y="3962"/>
                  </a:lnTo>
                  <a:lnTo>
                    <a:pt x="217" y="4233"/>
                  </a:lnTo>
                  <a:lnTo>
                    <a:pt x="105" y="3407"/>
                  </a:lnTo>
                  <a:close/>
                  <a:moveTo>
                    <a:pt x="2882" y="3296"/>
                  </a:moveTo>
                  <a:lnTo>
                    <a:pt x="2497" y="5102"/>
                  </a:lnTo>
                  <a:lnTo>
                    <a:pt x="2459" y="5336"/>
                  </a:lnTo>
                  <a:lnTo>
                    <a:pt x="2497" y="5156"/>
                  </a:lnTo>
                  <a:lnTo>
                    <a:pt x="2882" y="3296"/>
                  </a:lnTo>
                  <a:close/>
                  <a:moveTo>
                    <a:pt x="2459" y="5336"/>
                  </a:moveTo>
                  <a:lnTo>
                    <a:pt x="2226" y="6459"/>
                  </a:lnTo>
                  <a:lnTo>
                    <a:pt x="2063" y="7598"/>
                  </a:lnTo>
                  <a:lnTo>
                    <a:pt x="2117" y="7653"/>
                  </a:lnTo>
                  <a:lnTo>
                    <a:pt x="2280" y="6459"/>
                  </a:lnTo>
                  <a:lnTo>
                    <a:pt x="2459" y="5336"/>
                  </a:lnTo>
                  <a:close/>
                  <a:moveTo>
                    <a:pt x="5753" y="7056"/>
                  </a:moveTo>
                  <a:lnTo>
                    <a:pt x="5265" y="9064"/>
                  </a:lnTo>
                  <a:lnTo>
                    <a:pt x="5211" y="9335"/>
                  </a:lnTo>
                  <a:lnTo>
                    <a:pt x="5265" y="9335"/>
                  </a:lnTo>
                  <a:lnTo>
                    <a:pt x="5319" y="9064"/>
                  </a:lnTo>
                  <a:lnTo>
                    <a:pt x="5753" y="7056"/>
                  </a:lnTo>
                  <a:close/>
                  <a:moveTo>
                    <a:pt x="14166" y="597"/>
                  </a:moveTo>
                  <a:lnTo>
                    <a:pt x="12158" y="1140"/>
                  </a:lnTo>
                  <a:lnTo>
                    <a:pt x="10149" y="1628"/>
                  </a:lnTo>
                  <a:lnTo>
                    <a:pt x="9173" y="1791"/>
                  </a:lnTo>
                  <a:lnTo>
                    <a:pt x="8250" y="1900"/>
                  </a:lnTo>
                  <a:lnTo>
                    <a:pt x="7327" y="2008"/>
                  </a:lnTo>
                  <a:lnTo>
                    <a:pt x="6459" y="2062"/>
                  </a:lnTo>
                  <a:lnTo>
                    <a:pt x="8250" y="9172"/>
                  </a:lnTo>
                  <a:lnTo>
                    <a:pt x="8250" y="9227"/>
                  </a:lnTo>
                  <a:lnTo>
                    <a:pt x="8358" y="9606"/>
                  </a:lnTo>
                  <a:lnTo>
                    <a:pt x="8413" y="9606"/>
                  </a:lnTo>
                  <a:lnTo>
                    <a:pt x="9335" y="9552"/>
                  </a:lnTo>
                  <a:lnTo>
                    <a:pt x="10312" y="9444"/>
                  </a:lnTo>
                  <a:lnTo>
                    <a:pt x="11289" y="9281"/>
                  </a:lnTo>
                  <a:lnTo>
                    <a:pt x="12320" y="9118"/>
                  </a:lnTo>
                  <a:lnTo>
                    <a:pt x="13352" y="8847"/>
                  </a:lnTo>
                  <a:lnTo>
                    <a:pt x="14437" y="8575"/>
                  </a:lnTo>
                  <a:lnTo>
                    <a:pt x="16608" y="7924"/>
                  </a:lnTo>
                  <a:lnTo>
                    <a:pt x="14166" y="651"/>
                  </a:lnTo>
                  <a:lnTo>
                    <a:pt x="14166" y="597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-5366048" y="1717388"/>
              <a:ext cx="22181" cy="141407"/>
            </a:xfrm>
            <a:custGeom>
              <a:avLst/>
              <a:gdLst/>
              <a:ahLst/>
              <a:cxnLst/>
              <a:rect l="l" t="t" r="r" b="b"/>
              <a:pathLst>
                <a:path w="1141" h="7274" fill="none" extrusionOk="0">
                  <a:moveTo>
                    <a:pt x="1140" y="0"/>
                  </a:moveTo>
                  <a:lnTo>
                    <a:pt x="1140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140" y="597"/>
                  </a:lnTo>
                  <a:lnTo>
                    <a:pt x="1140" y="597"/>
                  </a:lnTo>
                  <a:lnTo>
                    <a:pt x="1086" y="1846"/>
                  </a:lnTo>
                  <a:lnTo>
                    <a:pt x="869" y="3257"/>
                  </a:lnTo>
                  <a:lnTo>
                    <a:pt x="543" y="4994"/>
                  </a:lnTo>
                  <a:lnTo>
                    <a:pt x="55" y="7002"/>
                  </a:lnTo>
                  <a:lnTo>
                    <a:pt x="55" y="7002"/>
                  </a:lnTo>
                  <a:lnTo>
                    <a:pt x="1" y="7273"/>
                  </a:lnTo>
                  <a:lnTo>
                    <a:pt x="1" y="7273"/>
                  </a:lnTo>
                  <a:lnTo>
                    <a:pt x="55" y="7273"/>
                  </a:lnTo>
                  <a:lnTo>
                    <a:pt x="55" y="7273"/>
                  </a:lnTo>
                  <a:lnTo>
                    <a:pt x="109" y="7002"/>
                  </a:lnTo>
                  <a:lnTo>
                    <a:pt x="109" y="7002"/>
                  </a:lnTo>
                  <a:lnTo>
                    <a:pt x="543" y="4994"/>
                  </a:lnTo>
                  <a:lnTo>
                    <a:pt x="869" y="3257"/>
                  </a:lnTo>
                  <a:lnTo>
                    <a:pt x="1086" y="1846"/>
                  </a:lnTo>
                  <a:lnTo>
                    <a:pt x="1140" y="597"/>
                  </a:lnTo>
                  <a:lnTo>
                    <a:pt x="1140" y="597"/>
                  </a:lnTo>
                  <a:lnTo>
                    <a:pt x="11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-5427245" y="1711051"/>
              <a:ext cx="22181" cy="115026"/>
            </a:xfrm>
            <a:custGeom>
              <a:avLst/>
              <a:gdLst/>
              <a:ahLst/>
              <a:cxnLst/>
              <a:rect l="l" t="t" r="r" b="b"/>
              <a:pathLst>
                <a:path w="1141" h="5917" fill="none" extrusionOk="0">
                  <a:moveTo>
                    <a:pt x="1140" y="1"/>
                  </a:moveTo>
                  <a:lnTo>
                    <a:pt x="1140" y="1"/>
                  </a:lnTo>
                  <a:lnTo>
                    <a:pt x="1086" y="272"/>
                  </a:lnTo>
                  <a:lnTo>
                    <a:pt x="1086" y="272"/>
                  </a:lnTo>
                  <a:lnTo>
                    <a:pt x="435" y="3420"/>
                  </a:lnTo>
                  <a:lnTo>
                    <a:pt x="164" y="4723"/>
                  </a:lnTo>
                  <a:lnTo>
                    <a:pt x="1" y="5862"/>
                  </a:lnTo>
                  <a:lnTo>
                    <a:pt x="1" y="5862"/>
                  </a:lnTo>
                  <a:lnTo>
                    <a:pt x="55" y="5917"/>
                  </a:lnTo>
                  <a:lnTo>
                    <a:pt x="55" y="5917"/>
                  </a:lnTo>
                  <a:lnTo>
                    <a:pt x="218" y="4723"/>
                  </a:lnTo>
                  <a:lnTo>
                    <a:pt x="435" y="3366"/>
                  </a:lnTo>
                  <a:lnTo>
                    <a:pt x="1140" y="55"/>
                  </a:lnTo>
                  <a:lnTo>
                    <a:pt x="1140" y="55"/>
                  </a:lnTo>
                  <a:lnTo>
                    <a:pt x="1140" y="1"/>
                  </a:lnTo>
                  <a:lnTo>
                    <a:pt x="1140" y="1"/>
                  </a:lnTo>
                  <a:lnTo>
                    <a:pt x="11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-5341787" y="1688908"/>
              <a:ext cx="197316" cy="175154"/>
            </a:xfrm>
            <a:custGeom>
              <a:avLst/>
              <a:gdLst/>
              <a:ahLst/>
              <a:cxnLst/>
              <a:rect l="l" t="t" r="r" b="b"/>
              <a:pathLst>
                <a:path w="10150" h="9010" fill="none" extrusionOk="0">
                  <a:moveTo>
                    <a:pt x="7708" y="0"/>
                  </a:moveTo>
                  <a:lnTo>
                    <a:pt x="7708" y="0"/>
                  </a:lnTo>
                  <a:lnTo>
                    <a:pt x="5700" y="543"/>
                  </a:lnTo>
                  <a:lnTo>
                    <a:pt x="3691" y="1031"/>
                  </a:lnTo>
                  <a:lnTo>
                    <a:pt x="2715" y="1194"/>
                  </a:lnTo>
                  <a:lnTo>
                    <a:pt x="1792" y="1303"/>
                  </a:lnTo>
                  <a:lnTo>
                    <a:pt x="869" y="1411"/>
                  </a:lnTo>
                  <a:lnTo>
                    <a:pt x="1" y="1465"/>
                  </a:lnTo>
                  <a:lnTo>
                    <a:pt x="1" y="1465"/>
                  </a:lnTo>
                  <a:lnTo>
                    <a:pt x="1792" y="8575"/>
                  </a:lnTo>
                  <a:lnTo>
                    <a:pt x="1792" y="8575"/>
                  </a:lnTo>
                  <a:lnTo>
                    <a:pt x="1792" y="8630"/>
                  </a:lnTo>
                  <a:lnTo>
                    <a:pt x="1900" y="9009"/>
                  </a:lnTo>
                  <a:lnTo>
                    <a:pt x="1900" y="9009"/>
                  </a:lnTo>
                  <a:lnTo>
                    <a:pt x="1955" y="9009"/>
                  </a:lnTo>
                  <a:lnTo>
                    <a:pt x="1955" y="9009"/>
                  </a:lnTo>
                  <a:lnTo>
                    <a:pt x="2877" y="8955"/>
                  </a:lnTo>
                  <a:lnTo>
                    <a:pt x="3854" y="8847"/>
                  </a:lnTo>
                  <a:lnTo>
                    <a:pt x="4831" y="8684"/>
                  </a:lnTo>
                  <a:lnTo>
                    <a:pt x="5862" y="8521"/>
                  </a:lnTo>
                  <a:lnTo>
                    <a:pt x="6894" y="8250"/>
                  </a:lnTo>
                  <a:lnTo>
                    <a:pt x="7979" y="7978"/>
                  </a:lnTo>
                  <a:lnTo>
                    <a:pt x="10150" y="7327"/>
                  </a:lnTo>
                  <a:lnTo>
                    <a:pt x="10150" y="7327"/>
                  </a:lnTo>
                  <a:lnTo>
                    <a:pt x="7708" y="54"/>
                  </a:lnTo>
                  <a:lnTo>
                    <a:pt x="7708" y="54"/>
                  </a:lnTo>
                  <a:lnTo>
                    <a:pt x="7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-5467331" y="1677303"/>
              <a:ext cx="4238" cy="82309"/>
            </a:xfrm>
            <a:custGeom>
              <a:avLst/>
              <a:gdLst/>
              <a:ahLst/>
              <a:cxnLst/>
              <a:rect l="l" t="t" r="r" b="b"/>
              <a:pathLst>
                <a:path w="218" h="4234" fill="none" extrusionOk="0">
                  <a:moveTo>
                    <a:pt x="109" y="0"/>
                  </a:moveTo>
                  <a:lnTo>
                    <a:pt x="109" y="0"/>
                  </a:lnTo>
                  <a:lnTo>
                    <a:pt x="0" y="977"/>
                  </a:lnTo>
                  <a:lnTo>
                    <a:pt x="0" y="1845"/>
                  </a:lnTo>
                  <a:lnTo>
                    <a:pt x="0" y="1845"/>
                  </a:lnTo>
                  <a:lnTo>
                    <a:pt x="55" y="2931"/>
                  </a:lnTo>
                  <a:lnTo>
                    <a:pt x="163" y="3962"/>
                  </a:lnTo>
                  <a:lnTo>
                    <a:pt x="217" y="4233"/>
                  </a:lnTo>
                  <a:lnTo>
                    <a:pt x="217" y="4233"/>
                  </a:lnTo>
                  <a:lnTo>
                    <a:pt x="55" y="3039"/>
                  </a:lnTo>
                  <a:lnTo>
                    <a:pt x="0" y="1791"/>
                  </a:lnTo>
                  <a:lnTo>
                    <a:pt x="0" y="1791"/>
                  </a:lnTo>
                  <a:lnTo>
                    <a:pt x="55" y="923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-5385041" y="2066608"/>
              <a:ext cx="38005" cy="148794"/>
            </a:xfrm>
            <a:custGeom>
              <a:avLst/>
              <a:gdLst/>
              <a:ahLst/>
              <a:cxnLst/>
              <a:rect l="l" t="t" r="r" b="b"/>
              <a:pathLst>
                <a:path w="1955" h="7654" extrusionOk="0">
                  <a:moveTo>
                    <a:pt x="1" y="1"/>
                  </a:moveTo>
                  <a:lnTo>
                    <a:pt x="1" y="55"/>
                  </a:lnTo>
                  <a:lnTo>
                    <a:pt x="1900" y="7599"/>
                  </a:lnTo>
                  <a:lnTo>
                    <a:pt x="1954" y="76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-5168752" y="2254418"/>
              <a:ext cx="165668" cy="44343"/>
            </a:xfrm>
            <a:custGeom>
              <a:avLst/>
              <a:gdLst/>
              <a:ahLst/>
              <a:cxnLst/>
              <a:rect l="l" t="t" r="r" b="b"/>
              <a:pathLst>
                <a:path w="8522" h="2281" fill="none" extrusionOk="0">
                  <a:moveTo>
                    <a:pt x="8522" y="1"/>
                  </a:moveTo>
                  <a:lnTo>
                    <a:pt x="8522" y="1"/>
                  </a:lnTo>
                  <a:lnTo>
                    <a:pt x="7002" y="543"/>
                  </a:lnTo>
                  <a:lnTo>
                    <a:pt x="5482" y="1032"/>
                  </a:lnTo>
                  <a:lnTo>
                    <a:pt x="3963" y="1466"/>
                  </a:lnTo>
                  <a:lnTo>
                    <a:pt x="2497" y="1846"/>
                  </a:lnTo>
                  <a:lnTo>
                    <a:pt x="2389" y="1846"/>
                  </a:lnTo>
                  <a:lnTo>
                    <a:pt x="2389" y="1846"/>
                  </a:lnTo>
                  <a:lnTo>
                    <a:pt x="1195" y="2117"/>
                  </a:lnTo>
                  <a:lnTo>
                    <a:pt x="1" y="2280"/>
                  </a:lnTo>
                  <a:lnTo>
                    <a:pt x="1" y="2280"/>
                  </a:lnTo>
                  <a:lnTo>
                    <a:pt x="1195" y="2117"/>
                  </a:lnTo>
                  <a:lnTo>
                    <a:pt x="2389" y="1846"/>
                  </a:lnTo>
                  <a:lnTo>
                    <a:pt x="2497" y="1846"/>
                  </a:lnTo>
                  <a:lnTo>
                    <a:pt x="2497" y="1846"/>
                  </a:lnTo>
                  <a:lnTo>
                    <a:pt x="3963" y="1466"/>
                  </a:lnTo>
                  <a:lnTo>
                    <a:pt x="5482" y="1032"/>
                  </a:lnTo>
                  <a:lnTo>
                    <a:pt x="7002" y="543"/>
                  </a:lnTo>
                  <a:lnTo>
                    <a:pt x="8522" y="1"/>
                  </a:lnTo>
                  <a:lnTo>
                    <a:pt x="8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-5385041" y="2066608"/>
              <a:ext cx="38005" cy="148794"/>
            </a:xfrm>
            <a:custGeom>
              <a:avLst/>
              <a:gdLst/>
              <a:ahLst/>
              <a:cxnLst/>
              <a:rect l="l" t="t" r="r" b="b"/>
              <a:pathLst>
                <a:path w="1955" h="7654" fill="none" extrusionOk="0">
                  <a:moveTo>
                    <a:pt x="1" y="1"/>
                  </a:moveTo>
                  <a:lnTo>
                    <a:pt x="1954" y="7653"/>
                  </a:lnTo>
                  <a:lnTo>
                    <a:pt x="1954" y="7653"/>
                  </a:lnTo>
                  <a:lnTo>
                    <a:pt x="1954" y="7653"/>
                  </a:lnTo>
                  <a:lnTo>
                    <a:pt x="1954" y="7653"/>
                  </a:lnTo>
                  <a:lnTo>
                    <a:pt x="1900" y="7599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-5385041" y="2067677"/>
              <a:ext cx="381957" cy="233183"/>
            </a:xfrm>
            <a:custGeom>
              <a:avLst/>
              <a:gdLst/>
              <a:ahLst/>
              <a:cxnLst/>
              <a:rect l="l" t="t" r="r" b="b"/>
              <a:pathLst>
                <a:path w="19648" h="11995" extrusionOk="0">
                  <a:moveTo>
                    <a:pt x="1" y="0"/>
                  </a:moveTo>
                  <a:lnTo>
                    <a:pt x="1900" y="7544"/>
                  </a:lnTo>
                  <a:lnTo>
                    <a:pt x="1900" y="7381"/>
                  </a:lnTo>
                  <a:lnTo>
                    <a:pt x="55" y="109"/>
                  </a:lnTo>
                  <a:lnTo>
                    <a:pt x="1" y="0"/>
                  </a:lnTo>
                  <a:close/>
                  <a:moveTo>
                    <a:pt x="17260" y="2334"/>
                  </a:moveTo>
                  <a:lnTo>
                    <a:pt x="14763" y="3202"/>
                  </a:lnTo>
                  <a:lnTo>
                    <a:pt x="13569" y="3528"/>
                  </a:lnTo>
                  <a:lnTo>
                    <a:pt x="12375" y="3854"/>
                  </a:lnTo>
                  <a:lnTo>
                    <a:pt x="11235" y="4125"/>
                  </a:lnTo>
                  <a:lnTo>
                    <a:pt x="10095" y="4342"/>
                  </a:lnTo>
                  <a:lnTo>
                    <a:pt x="9010" y="4505"/>
                  </a:lnTo>
                  <a:lnTo>
                    <a:pt x="7925" y="4559"/>
                  </a:lnTo>
                  <a:lnTo>
                    <a:pt x="8304" y="6187"/>
                  </a:lnTo>
                  <a:lnTo>
                    <a:pt x="9824" y="11995"/>
                  </a:lnTo>
                  <a:lnTo>
                    <a:pt x="11127" y="11886"/>
                  </a:lnTo>
                  <a:lnTo>
                    <a:pt x="12321" y="11723"/>
                  </a:lnTo>
                  <a:lnTo>
                    <a:pt x="13515" y="11452"/>
                  </a:lnTo>
                  <a:lnTo>
                    <a:pt x="13623" y="11452"/>
                  </a:lnTo>
                  <a:lnTo>
                    <a:pt x="15089" y="11072"/>
                  </a:lnTo>
                  <a:lnTo>
                    <a:pt x="16608" y="10638"/>
                  </a:lnTo>
                  <a:lnTo>
                    <a:pt x="18128" y="10149"/>
                  </a:lnTo>
                  <a:lnTo>
                    <a:pt x="19648" y="9607"/>
                  </a:lnTo>
                  <a:lnTo>
                    <a:pt x="19648" y="9552"/>
                  </a:lnTo>
                  <a:lnTo>
                    <a:pt x="17260" y="233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-5230998" y="2113031"/>
              <a:ext cx="227915" cy="187829"/>
            </a:xfrm>
            <a:custGeom>
              <a:avLst/>
              <a:gdLst/>
              <a:ahLst/>
              <a:cxnLst/>
              <a:rect l="l" t="t" r="r" b="b"/>
              <a:pathLst>
                <a:path w="11724" h="9662" fill="none" extrusionOk="0">
                  <a:moveTo>
                    <a:pt x="9336" y="1"/>
                  </a:moveTo>
                  <a:lnTo>
                    <a:pt x="9336" y="1"/>
                  </a:lnTo>
                  <a:lnTo>
                    <a:pt x="6839" y="869"/>
                  </a:lnTo>
                  <a:lnTo>
                    <a:pt x="5645" y="1195"/>
                  </a:lnTo>
                  <a:lnTo>
                    <a:pt x="4451" y="1521"/>
                  </a:lnTo>
                  <a:lnTo>
                    <a:pt x="3311" y="1792"/>
                  </a:lnTo>
                  <a:lnTo>
                    <a:pt x="2171" y="2009"/>
                  </a:lnTo>
                  <a:lnTo>
                    <a:pt x="1086" y="2172"/>
                  </a:lnTo>
                  <a:lnTo>
                    <a:pt x="1" y="2226"/>
                  </a:lnTo>
                  <a:lnTo>
                    <a:pt x="380" y="3854"/>
                  </a:lnTo>
                  <a:lnTo>
                    <a:pt x="380" y="3854"/>
                  </a:lnTo>
                  <a:lnTo>
                    <a:pt x="489" y="4397"/>
                  </a:lnTo>
                  <a:lnTo>
                    <a:pt x="543" y="5048"/>
                  </a:lnTo>
                  <a:lnTo>
                    <a:pt x="543" y="5048"/>
                  </a:lnTo>
                  <a:lnTo>
                    <a:pt x="489" y="5971"/>
                  </a:lnTo>
                  <a:lnTo>
                    <a:pt x="489" y="5971"/>
                  </a:lnTo>
                  <a:lnTo>
                    <a:pt x="543" y="5048"/>
                  </a:lnTo>
                  <a:lnTo>
                    <a:pt x="543" y="5048"/>
                  </a:lnTo>
                  <a:lnTo>
                    <a:pt x="489" y="4397"/>
                  </a:lnTo>
                  <a:lnTo>
                    <a:pt x="380" y="3854"/>
                  </a:lnTo>
                  <a:lnTo>
                    <a:pt x="380" y="3854"/>
                  </a:lnTo>
                  <a:lnTo>
                    <a:pt x="380" y="3854"/>
                  </a:lnTo>
                  <a:lnTo>
                    <a:pt x="1900" y="9662"/>
                  </a:lnTo>
                  <a:lnTo>
                    <a:pt x="1900" y="9662"/>
                  </a:lnTo>
                  <a:lnTo>
                    <a:pt x="3203" y="9553"/>
                  </a:lnTo>
                  <a:lnTo>
                    <a:pt x="3203" y="9553"/>
                  </a:lnTo>
                  <a:lnTo>
                    <a:pt x="4397" y="9390"/>
                  </a:lnTo>
                  <a:lnTo>
                    <a:pt x="5591" y="9119"/>
                  </a:lnTo>
                  <a:lnTo>
                    <a:pt x="5699" y="9119"/>
                  </a:lnTo>
                  <a:lnTo>
                    <a:pt x="5699" y="9119"/>
                  </a:lnTo>
                  <a:lnTo>
                    <a:pt x="7165" y="8739"/>
                  </a:lnTo>
                  <a:lnTo>
                    <a:pt x="8684" y="8305"/>
                  </a:lnTo>
                  <a:lnTo>
                    <a:pt x="10204" y="7816"/>
                  </a:lnTo>
                  <a:lnTo>
                    <a:pt x="11724" y="7274"/>
                  </a:lnTo>
                  <a:lnTo>
                    <a:pt x="11724" y="7219"/>
                  </a:lnTo>
                  <a:lnTo>
                    <a:pt x="9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-5385041" y="2067677"/>
              <a:ext cx="36955" cy="146675"/>
            </a:xfrm>
            <a:custGeom>
              <a:avLst/>
              <a:gdLst/>
              <a:ahLst/>
              <a:cxnLst/>
              <a:rect l="l" t="t" r="r" b="b"/>
              <a:pathLst>
                <a:path w="1901" h="7545" fill="none" extrusionOk="0">
                  <a:moveTo>
                    <a:pt x="1" y="0"/>
                  </a:moveTo>
                  <a:lnTo>
                    <a:pt x="1900" y="7544"/>
                  </a:lnTo>
                  <a:lnTo>
                    <a:pt x="1900" y="7544"/>
                  </a:lnTo>
                  <a:lnTo>
                    <a:pt x="1900" y="7381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-5306970" y="2374693"/>
              <a:ext cx="402019" cy="390394"/>
            </a:xfrm>
            <a:custGeom>
              <a:avLst/>
              <a:gdLst/>
              <a:ahLst/>
              <a:cxnLst/>
              <a:rect l="l" t="t" r="r" b="b"/>
              <a:pathLst>
                <a:path w="20680" h="20082" extrusionOk="0">
                  <a:moveTo>
                    <a:pt x="1" y="1"/>
                  </a:moveTo>
                  <a:lnTo>
                    <a:pt x="1" y="109"/>
                  </a:lnTo>
                  <a:lnTo>
                    <a:pt x="55" y="109"/>
                  </a:lnTo>
                  <a:lnTo>
                    <a:pt x="1" y="1"/>
                  </a:lnTo>
                  <a:close/>
                  <a:moveTo>
                    <a:pt x="20679" y="8956"/>
                  </a:moveTo>
                  <a:lnTo>
                    <a:pt x="18508" y="9770"/>
                  </a:lnTo>
                  <a:lnTo>
                    <a:pt x="16337" y="10584"/>
                  </a:lnTo>
                  <a:lnTo>
                    <a:pt x="16391" y="10584"/>
                  </a:lnTo>
                  <a:lnTo>
                    <a:pt x="18562" y="9824"/>
                  </a:lnTo>
                  <a:lnTo>
                    <a:pt x="20679" y="8956"/>
                  </a:lnTo>
                  <a:close/>
                  <a:moveTo>
                    <a:pt x="16283" y="10584"/>
                  </a:moveTo>
                  <a:lnTo>
                    <a:pt x="15577" y="10801"/>
                  </a:lnTo>
                  <a:lnTo>
                    <a:pt x="15577" y="10801"/>
                  </a:lnTo>
                  <a:lnTo>
                    <a:pt x="16337" y="10584"/>
                  </a:lnTo>
                  <a:close/>
                  <a:moveTo>
                    <a:pt x="15577" y="10801"/>
                  </a:moveTo>
                  <a:lnTo>
                    <a:pt x="14383" y="11127"/>
                  </a:lnTo>
                  <a:lnTo>
                    <a:pt x="12972" y="11507"/>
                  </a:lnTo>
                  <a:lnTo>
                    <a:pt x="14438" y="11127"/>
                  </a:lnTo>
                  <a:lnTo>
                    <a:pt x="15577" y="10801"/>
                  </a:lnTo>
                  <a:close/>
                  <a:moveTo>
                    <a:pt x="20353" y="17694"/>
                  </a:moveTo>
                  <a:lnTo>
                    <a:pt x="19051" y="18128"/>
                  </a:lnTo>
                  <a:lnTo>
                    <a:pt x="17748" y="18562"/>
                  </a:lnTo>
                  <a:lnTo>
                    <a:pt x="16446" y="18942"/>
                  </a:lnTo>
                  <a:lnTo>
                    <a:pt x="15523" y="19223"/>
                  </a:lnTo>
                  <a:lnTo>
                    <a:pt x="15523" y="19223"/>
                  </a:lnTo>
                  <a:lnTo>
                    <a:pt x="16391" y="18997"/>
                  </a:lnTo>
                  <a:lnTo>
                    <a:pt x="17694" y="18617"/>
                  </a:lnTo>
                  <a:lnTo>
                    <a:pt x="18997" y="18182"/>
                  </a:lnTo>
                  <a:lnTo>
                    <a:pt x="20353" y="17694"/>
                  </a:lnTo>
                  <a:close/>
                  <a:moveTo>
                    <a:pt x="15523" y="19223"/>
                  </a:moveTo>
                  <a:lnTo>
                    <a:pt x="15143" y="19322"/>
                  </a:lnTo>
                  <a:lnTo>
                    <a:pt x="14872" y="19393"/>
                  </a:lnTo>
                  <a:lnTo>
                    <a:pt x="14872" y="19393"/>
                  </a:lnTo>
                  <a:lnTo>
                    <a:pt x="15197" y="19322"/>
                  </a:lnTo>
                  <a:lnTo>
                    <a:pt x="15523" y="19223"/>
                  </a:lnTo>
                  <a:close/>
                  <a:moveTo>
                    <a:pt x="14872" y="19393"/>
                  </a:moveTo>
                  <a:lnTo>
                    <a:pt x="13949" y="19594"/>
                  </a:lnTo>
                  <a:lnTo>
                    <a:pt x="12701" y="19811"/>
                  </a:lnTo>
                  <a:lnTo>
                    <a:pt x="11507" y="19973"/>
                  </a:lnTo>
                  <a:lnTo>
                    <a:pt x="10367" y="20028"/>
                  </a:lnTo>
                  <a:lnTo>
                    <a:pt x="10367" y="20082"/>
                  </a:lnTo>
                  <a:lnTo>
                    <a:pt x="11507" y="20028"/>
                  </a:lnTo>
                  <a:lnTo>
                    <a:pt x="12701" y="19865"/>
                  </a:lnTo>
                  <a:lnTo>
                    <a:pt x="13895" y="19648"/>
                  </a:lnTo>
                  <a:lnTo>
                    <a:pt x="14872" y="1939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-5105436" y="2718645"/>
              <a:ext cx="194147" cy="46442"/>
            </a:xfrm>
            <a:custGeom>
              <a:avLst/>
              <a:gdLst/>
              <a:ahLst/>
              <a:cxnLst/>
              <a:rect l="l" t="t" r="r" b="b"/>
              <a:pathLst>
                <a:path w="9987" h="2389" fill="none" extrusionOk="0">
                  <a:moveTo>
                    <a:pt x="9986" y="1"/>
                  </a:moveTo>
                  <a:lnTo>
                    <a:pt x="9986" y="1"/>
                  </a:lnTo>
                  <a:lnTo>
                    <a:pt x="8684" y="435"/>
                  </a:lnTo>
                  <a:lnTo>
                    <a:pt x="7381" y="869"/>
                  </a:lnTo>
                  <a:lnTo>
                    <a:pt x="6079" y="1249"/>
                  </a:lnTo>
                  <a:lnTo>
                    <a:pt x="4830" y="1629"/>
                  </a:lnTo>
                  <a:lnTo>
                    <a:pt x="3582" y="1901"/>
                  </a:lnTo>
                  <a:lnTo>
                    <a:pt x="2334" y="2118"/>
                  </a:lnTo>
                  <a:lnTo>
                    <a:pt x="1140" y="2280"/>
                  </a:lnTo>
                  <a:lnTo>
                    <a:pt x="0" y="2335"/>
                  </a:lnTo>
                  <a:lnTo>
                    <a:pt x="0" y="2335"/>
                  </a:lnTo>
                  <a:lnTo>
                    <a:pt x="0" y="2389"/>
                  </a:lnTo>
                  <a:lnTo>
                    <a:pt x="0" y="2389"/>
                  </a:lnTo>
                  <a:lnTo>
                    <a:pt x="1140" y="2335"/>
                  </a:lnTo>
                  <a:lnTo>
                    <a:pt x="2334" y="2172"/>
                  </a:lnTo>
                  <a:lnTo>
                    <a:pt x="3528" y="1955"/>
                  </a:lnTo>
                  <a:lnTo>
                    <a:pt x="4776" y="1629"/>
                  </a:lnTo>
                  <a:lnTo>
                    <a:pt x="6024" y="1304"/>
                  </a:lnTo>
                  <a:lnTo>
                    <a:pt x="7327" y="924"/>
                  </a:lnTo>
                  <a:lnTo>
                    <a:pt x="8630" y="489"/>
                  </a:lnTo>
                  <a:lnTo>
                    <a:pt x="9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-5082224" y="2548779"/>
              <a:ext cx="177273" cy="54899"/>
            </a:xfrm>
            <a:custGeom>
              <a:avLst/>
              <a:gdLst/>
              <a:ahLst/>
              <a:cxnLst/>
              <a:rect l="l" t="t" r="r" b="b"/>
              <a:pathLst>
                <a:path w="9119" h="2824" fill="none" extrusionOk="0">
                  <a:moveTo>
                    <a:pt x="9118" y="1"/>
                  </a:moveTo>
                  <a:lnTo>
                    <a:pt x="9118" y="1"/>
                  </a:lnTo>
                  <a:lnTo>
                    <a:pt x="6947" y="815"/>
                  </a:lnTo>
                  <a:lnTo>
                    <a:pt x="4776" y="1629"/>
                  </a:lnTo>
                  <a:lnTo>
                    <a:pt x="4722" y="1629"/>
                  </a:lnTo>
                  <a:lnTo>
                    <a:pt x="4016" y="1846"/>
                  </a:lnTo>
                  <a:lnTo>
                    <a:pt x="4016" y="1846"/>
                  </a:lnTo>
                  <a:lnTo>
                    <a:pt x="2822" y="2172"/>
                  </a:lnTo>
                  <a:lnTo>
                    <a:pt x="2822" y="2172"/>
                  </a:lnTo>
                  <a:lnTo>
                    <a:pt x="1411" y="2552"/>
                  </a:lnTo>
                  <a:lnTo>
                    <a:pt x="0" y="2823"/>
                  </a:lnTo>
                  <a:lnTo>
                    <a:pt x="0" y="2823"/>
                  </a:lnTo>
                  <a:lnTo>
                    <a:pt x="1411" y="2552"/>
                  </a:lnTo>
                  <a:lnTo>
                    <a:pt x="2877" y="2172"/>
                  </a:lnTo>
                  <a:lnTo>
                    <a:pt x="2877" y="2172"/>
                  </a:lnTo>
                  <a:lnTo>
                    <a:pt x="4016" y="1846"/>
                  </a:lnTo>
                  <a:lnTo>
                    <a:pt x="4776" y="1629"/>
                  </a:lnTo>
                  <a:lnTo>
                    <a:pt x="4830" y="1629"/>
                  </a:lnTo>
                  <a:lnTo>
                    <a:pt x="4830" y="1629"/>
                  </a:lnTo>
                  <a:lnTo>
                    <a:pt x="7001" y="869"/>
                  </a:lnTo>
                  <a:lnTo>
                    <a:pt x="9118" y="1"/>
                  </a:lnTo>
                  <a:lnTo>
                    <a:pt x="91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-5306970" y="2373644"/>
              <a:ext cx="1089" cy="3188"/>
            </a:xfrm>
            <a:custGeom>
              <a:avLst/>
              <a:gdLst/>
              <a:ahLst/>
              <a:cxnLst/>
              <a:rect l="l" t="t" r="r" b="b"/>
              <a:pathLst>
                <a:path w="56" h="16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55" y="163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-5306970" y="2376812"/>
              <a:ext cx="402019" cy="232133"/>
            </a:xfrm>
            <a:custGeom>
              <a:avLst/>
              <a:gdLst/>
              <a:ahLst/>
              <a:cxnLst/>
              <a:rect l="l" t="t" r="r" b="b"/>
              <a:pathLst>
                <a:path w="20680" h="11941" extrusionOk="0">
                  <a:moveTo>
                    <a:pt x="1900" y="4451"/>
                  </a:moveTo>
                  <a:lnTo>
                    <a:pt x="1846" y="5753"/>
                  </a:lnTo>
                  <a:lnTo>
                    <a:pt x="1846" y="5808"/>
                  </a:lnTo>
                  <a:lnTo>
                    <a:pt x="1900" y="4451"/>
                  </a:lnTo>
                  <a:close/>
                  <a:moveTo>
                    <a:pt x="5862" y="4071"/>
                  </a:moveTo>
                  <a:lnTo>
                    <a:pt x="5537" y="5373"/>
                  </a:lnTo>
                  <a:lnTo>
                    <a:pt x="5320" y="6242"/>
                  </a:lnTo>
                  <a:lnTo>
                    <a:pt x="5537" y="5482"/>
                  </a:lnTo>
                  <a:lnTo>
                    <a:pt x="5917" y="4071"/>
                  </a:lnTo>
                  <a:close/>
                  <a:moveTo>
                    <a:pt x="1" y="0"/>
                  </a:moveTo>
                  <a:lnTo>
                    <a:pt x="2063" y="8087"/>
                  </a:lnTo>
                  <a:lnTo>
                    <a:pt x="2063" y="8033"/>
                  </a:lnTo>
                  <a:lnTo>
                    <a:pt x="55" y="0"/>
                  </a:lnTo>
                  <a:close/>
                  <a:moveTo>
                    <a:pt x="18182" y="1303"/>
                  </a:moveTo>
                  <a:lnTo>
                    <a:pt x="15523" y="2226"/>
                  </a:lnTo>
                  <a:lnTo>
                    <a:pt x="14166" y="2660"/>
                  </a:lnTo>
                  <a:lnTo>
                    <a:pt x="12864" y="3094"/>
                  </a:lnTo>
                  <a:lnTo>
                    <a:pt x="11561" y="3420"/>
                  </a:lnTo>
                  <a:lnTo>
                    <a:pt x="10259" y="3691"/>
                  </a:lnTo>
                  <a:lnTo>
                    <a:pt x="9010" y="3908"/>
                  </a:lnTo>
                  <a:lnTo>
                    <a:pt x="7816" y="4017"/>
                  </a:lnTo>
                  <a:lnTo>
                    <a:pt x="8630" y="7327"/>
                  </a:lnTo>
                  <a:lnTo>
                    <a:pt x="8685" y="7599"/>
                  </a:lnTo>
                  <a:lnTo>
                    <a:pt x="9770" y="11941"/>
                  </a:lnTo>
                  <a:lnTo>
                    <a:pt x="10693" y="11832"/>
                  </a:lnTo>
                  <a:lnTo>
                    <a:pt x="11561" y="11669"/>
                  </a:lnTo>
                  <a:lnTo>
                    <a:pt x="12972" y="11398"/>
                  </a:lnTo>
                  <a:lnTo>
                    <a:pt x="14383" y="11018"/>
                  </a:lnTo>
                  <a:lnTo>
                    <a:pt x="15577" y="10692"/>
                  </a:lnTo>
                  <a:lnTo>
                    <a:pt x="16283" y="10475"/>
                  </a:lnTo>
                  <a:lnTo>
                    <a:pt x="16337" y="10475"/>
                  </a:lnTo>
                  <a:lnTo>
                    <a:pt x="18508" y="9661"/>
                  </a:lnTo>
                  <a:lnTo>
                    <a:pt x="20679" y="8847"/>
                  </a:lnTo>
                  <a:lnTo>
                    <a:pt x="20679" y="8793"/>
                  </a:lnTo>
                  <a:lnTo>
                    <a:pt x="18182" y="130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-5224661" y="2568841"/>
              <a:ext cx="4238" cy="22162"/>
            </a:xfrm>
            <a:custGeom>
              <a:avLst/>
              <a:gdLst/>
              <a:ahLst/>
              <a:cxnLst/>
              <a:rect l="l" t="t" r="r" b="b"/>
              <a:pathLst>
                <a:path w="218" h="1140" fill="none" extrusionOk="0">
                  <a:moveTo>
                    <a:pt x="217" y="0"/>
                  </a:moveTo>
                  <a:lnTo>
                    <a:pt x="217" y="0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2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-5266865" y="2530855"/>
              <a:ext cx="19" cy="3188"/>
            </a:xfrm>
            <a:custGeom>
              <a:avLst/>
              <a:gdLst/>
              <a:ahLst/>
              <a:cxnLst/>
              <a:rect l="l" t="t" r="r" b="b"/>
              <a:pathLst>
                <a:path w="1" h="16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109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-5203569" y="2455933"/>
              <a:ext cx="11625" cy="42224"/>
            </a:xfrm>
            <a:custGeom>
              <a:avLst/>
              <a:gdLst/>
              <a:ahLst/>
              <a:cxnLst/>
              <a:rect l="l" t="t" r="r" b="b"/>
              <a:pathLst>
                <a:path w="598" h="2172" fill="none" extrusionOk="0">
                  <a:moveTo>
                    <a:pt x="543" y="1"/>
                  </a:moveTo>
                  <a:lnTo>
                    <a:pt x="543" y="1"/>
                  </a:lnTo>
                  <a:lnTo>
                    <a:pt x="218" y="1303"/>
                  </a:lnTo>
                  <a:lnTo>
                    <a:pt x="218" y="1303"/>
                  </a:lnTo>
                  <a:lnTo>
                    <a:pt x="1" y="2172"/>
                  </a:lnTo>
                  <a:lnTo>
                    <a:pt x="1" y="2172"/>
                  </a:lnTo>
                  <a:lnTo>
                    <a:pt x="218" y="1412"/>
                  </a:lnTo>
                  <a:lnTo>
                    <a:pt x="218" y="1412"/>
                  </a:lnTo>
                  <a:lnTo>
                    <a:pt x="598" y="1"/>
                  </a:lnTo>
                  <a:lnTo>
                    <a:pt x="598" y="1"/>
                  </a:lnTo>
                  <a:lnTo>
                    <a:pt x="5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-5271084" y="2434841"/>
              <a:ext cx="5288" cy="61217"/>
            </a:xfrm>
            <a:custGeom>
              <a:avLst/>
              <a:gdLst/>
              <a:ahLst/>
              <a:cxnLst/>
              <a:rect l="l" t="t" r="r" b="b"/>
              <a:pathLst>
                <a:path w="272" h="3149" fill="none" extrusionOk="0">
                  <a:moveTo>
                    <a:pt x="272" y="0"/>
                  </a:moveTo>
                  <a:lnTo>
                    <a:pt x="272" y="0"/>
                  </a:lnTo>
                  <a:lnTo>
                    <a:pt x="54" y="1466"/>
                  </a:lnTo>
                  <a:lnTo>
                    <a:pt x="0" y="2768"/>
                  </a:lnTo>
                  <a:lnTo>
                    <a:pt x="0" y="2768"/>
                  </a:lnTo>
                  <a:lnTo>
                    <a:pt x="0" y="3148"/>
                  </a:lnTo>
                  <a:lnTo>
                    <a:pt x="0" y="3148"/>
                  </a:lnTo>
                  <a:lnTo>
                    <a:pt x="0" y="2823"/>
                  </a:lnTo>
                  <a:lnTo>
                    <a:pt x="0" y="2823"/>
                  </a:lnTo>
                  <a:lnTo>
                    <a:pt x="54" y="1466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-5155027" y="2402123"/>
              <a:ext cx="250076" cy="206822"/>
            </a:xfrm>
            <a:custGeom>
              <a:avLst/>
              <a:gdLst/>
              <a:ahLst/>
              <a:cxnLst/>
              <a:rect l="l" t="t" r="r" b="b"/>
              <a:pathLst>
                <a:path w="12864" h="10639" fill="none" extrusionOk="0">
                  <a:moveTo>
                    <a:pt x="10366" y="1"/>
                  </a:moveTo>
                  <a:lnTo>
                    <a:pt x="10366" y="1"/>
                  </a:lnTo>
                  <a:lnTo>
                    <a:pt x="7707" y="924"/>
                  </a:lnTo>
                  <a:lnTo>
                    <a:pt x="6350" y="1358"/>
                  </a:lnTo>
                  <a:lnTo>
                    <a:pt x="5048" y="1792"/>
                  </a:lnTo>
                  <a:lnTo>
                    <a:pt x="3745" y="2118"/>
                  </a:lnTo>
                  <a:lnTo>
                    <a:pt x="2443" y="2389"/>
                  </a:lnTo>
                  <a:lnTo>
                    <a:pt x="1194" y="2606"/>
                  </a:lnTo>
                  <a:lnTo>
                    <a:pt x="0" y="2715"/>
                  </a:lnTo>
                  <a:lnTo>
                    <a:pt x="814" y="6025"/>
                  </a:lnTo>
                  <a:lnTo>
                    <a:pt x="814" y="6025"/>
                  </a:lnTo>
                  <a:lnTo>
                    <a:pt x="869" y="6297"/>
                  </a:lnTo>
                  <a:lnTo>
                    <a:pt x="1954" y="10639"/>
                  </a:lnTo>
                  <a:lnTo>
                    <a:pt x="1954" y="10639"/>
                  </a:lnTo>
                  <a:lnTo>
                    <a:pt x="2877" y="10530"/>
                  </a:lnTo>
                  <a:lnTo>
                    <a:pt x="3745" y="10367"/>
                  </a:lnTo>
                  <a:lnTo>
                    <a:pt x="3745" y="10367"/>
                  </a:lnTo>
                  <a:lnTo>
                    <a:pt x="5156" y="10096"/>
                  </a:lnTo>
                  <a:lnTo>
                    <a:pt x="6567" y="9716"/>
                  </a:lnTo>
                  <a:lnTo>
                    <a:pt x="6567" y="9716"/>
                  </a:lnTo>
                  <a:lnTo>
                    <a:pt x="7761" y="9390"/>
                  </a:lnTo>
                  <a:lnTo>
                    <a:pt x="8467" y="9173"/>
                  </a:lnTo>
                  <a:lnTo>
                    <a:pt x="8521" y="9173"/>
                  </a:lnTo>
                  <a:lnTo>
                    <a:pt x="8521" y="9173"/>
                  </a:lnTo>
                  <a:lnTo>
                    <a:pt x="10692" y="8359"/>
                  </a:lnTo>
                  <a:lnTo>
                    <a:pt x="12863" y="7545"/>
                  </a:lnTo>
                  <a:lnTo>
                    <a:pt x="12863" y="7491"/>
                  </a:lnTo>
                  <a:lnTo>
                    <a:pt x="103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-5306970" y="2376812"/>
              <a:ext cx="40124" cy="157231"/>
            </a:xfrm>
            <a:custGeom>
              <a:avLst/>
              <a:gdLst/>
              <a:ahLst/>
              <a:cxnLst/>
              <a:rect l="l" t="t" r="r" b="b"/>
              <a:pathLst>
                <a:path w="2064" h="8088" fill="none" extrusionOk="0">
                  <a:moveTo>
                    <a:pt x="1" y="0"/>
                  </a:moveTo>
                  <a:lnTo>
                    <a:pt x="2063" y="8087"/>
                  </a:lnTo>
                  <a:lnTo>
                    <a:pt x="2063" y="8087"/>
                  </a:lnTo>
                  <a:lnTo>
                    <a:pt x="2063" y="803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-5141322" y="2695434"/>
              <a:ext cx="334485" cy="223696"/>
            </a:xfrm>
            <a:custGeom>
              <a:avLst/>
              <a:gdLst/>
              <a:ahLst/>
              <a:cxnLst/>
              <a:rect l="l" t="t" r="r" b="b"/>
              <a:pathLst>
                <a:path w="17206" h="11507" extrusionOk="0">
                  <a:moveTo>
                    <a:pt x="14709" y="1"/>
                  </a:moveTo>
                  <a:lnTo>
                    <a:pt x="13298" y="598"/>
                  </a:lnTo>
                  <a:lnTo>
                    <a:pt x="11832" y="1195"/>
                  </a:lnTo>
                  <a:lnTo>
                    <a:pt x="10476" y="1683"/>
                  </a:lnTo>
                  <a:lnTo>
                    <a:pt x="9173" y="2118"/>
                  </a:lnTo>
                  <a:lnTo>
                    <a:pt x="7870" y="2498"/>
                  </a:lnTo>
                  <a:lnTo>
                    <a:pt x="6622" y="2823"/>
                  </a:lnTo>
                  <a:lnTo>
                    <a:pt x="5374" y="3149"/>
                  </a:lnTo>
                  <a:lnTo>
                    <a:pt x="4180" y="3366"/>
                  </a:lnTo>
                  <a:lnTo>
                    <a:pt x="2986" y="3529"/>
                  </a:lnTo>
                  <a:lnTo>
                    <a:pt x="1846" y="3583"/>
                  </a:lnTo>
                  <a:lnTo>
                    <a:pt x="1249" y="5754"/>
                  </a:lnTo>
                  <a:lnTo>
                    <a:pt x="489" y="8576"/>
                  </a:lnTo>
                  <a:lnTo>
                    <a:pt x="1" y="10856"/>
                  </a:lnTo>
                  <a:lnTo>
                    <a:pt x="706" y="11181"/>
                  </a:lnTo>
                  <a:lnTo>
                    <a:pt x="1520" y="11398"/>
                  </a:lnTo>
                  <a:lnTo>
                    <a:pt x="2389" y="11507"/>
                  </a:lnTo>
                  <a:lnTo>
                    <a:pt x="4071" y="11507"/>
                  </a:lnTo>
                  <a:lnTo>
                    <a:pt x="4831" y="11453"/>
                  </a:lnTo>
                  <a:lnTo>
                    <a:pt x="5645" y="11344"/>
                  </a:lnTo>
                  <a:lnTo>
                    <a:pt x="6514" y="11181"/>
                  </a:lnTo>
                  <a:lnTo>
                    <a:pt x="8250" y="10801"/>
                  </a:lnTo>
                  <a:lnTo>
                    <a:pt x="9987" y="10313"/>
                  </a:lnTo>
                  <a:lnTo>
                    <a:pt x="11832" y="9716"/>
                  </a:lnTo>
                  <a:lnTo>
                    <a:pt x="13623" y="9065"/>
                  </a:lnTo>
                  <a:lnTo>
                    <a:pt x="15469" y="8359"/>
                  </a:lnTo>
                  <a:lnTo>
                    <a:pt x="17205" y="7599"/>
                  </a:lnTo>
                  <a:lnTo>
                    <a:pt x="17205" y="7491"/>
                  </a:lnTo>
                  <a:lnTo>
                    <a:pt x="14709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-5141322" y="2695434"/>
              <a:ext cx="334485" cy="223696"/>
            </a:xfrm>
            <a:custGeom>
              <a:avLst/>
              <a:gdLst/>
              <a:ahLst/>
              <a:cxnLst/>
              <a:rect l="l" t="t" r="r" b="b"/>
              <a:pathLst>
                <a:path w="17206" h="11507" fill="none" extrusionOk="0">
                  <a:moveTo>
                    <a:pt x="14709" y="1"/>
                  </a:moveTo>
                  <a:lnTo>
                    <a:pt x="14709" y="1"/>
                  </a:lnTo>
                  <a:lnTo>
                    <a:pt x="13298" y="598"/>
                  </a:lnTo>
                  <a:lnTo>
                    <a:pt x="11832" y="1195"/>
                  </a:lnTo>
                  <a:lnTo>
                    <a:pt x="11832" y="1195"/>
                  </a:lnTo>
                  <a:lnTo>
                    <a:pt x="10476" y="1683"/>
                  </a:lnTo>
                  <a:lnTo>
                    <a:pt x="9173" y="2118"/>
                  </a:lnTo>
                  <a:lnTo>
                    <a:pt x="7870" y="2498"/>
                  </a:lnTo>
                  <a:lnTo>
                    <a:pt x="6622" y="2823"/>
                  </a:lnTo>
                  <a:lnTo>
                    <a:pt x="5374" y="3149"/>
                  </a:lnTo>
                  <a:lnTo>
                    <a:pt x="4180" y="3366"/>
                  </a:lnTo>
                  <a:lnTo>
                    <a:pt x="2986" y="3529"/>
                  </a:lnTo>
                  <a:lnTo>
                    <a:pt x="1846" y="3583"/>
                  </a:lnTo>
                  <a:lnTo>
                    <a:pt x="1846" y="3583"/>
                  </a:lnTo>
                  <a:lnTo>
                    <a:pt x="1249" y="5754"/>
                  </a:lnTo>
                  <a:lnTo>
                    <a:pt x="1249" y="5754"/>
                  </a:lnTo>
                  <a:lnTo>
                    <a:pt x="489" y="8576"/>
                  </a:lnTo>
                  <a:lnTo>
                    <a:pt x="1" y="10856"/>
                  </a:lnTo>
                  <a:lnTo>
                    <a:pt x="1" y="10856"/>
                  </a:lnTo>
                  <a:lnTo>
                    <a:pt x="706" y="11181"/>
                  </a:lnTo>
                  <a:lnTo>
                    <a:pt x="1520" y="11398"/>
                  </a:lnTo>
                  <a:lnTo>
                    <a:pt x="2389" y="11507"/>
                  </a:lnTo>
                  <a:lnTo>
                    <a:pt x="3311" y="11507"/>
                  </a:lnTo>
                  <a:lnTo>
                    <a:pt x="3311" y="11507"/>
                  </a:lnTo>
                  <a:lnTo>
                    <a:pt x="4071" y="11507"/>
                  </a:lnTo>
                  <a:lnTo>
                    <a:pt x="4831" y="11453"/>
                  </a:lnTo>
                  <a:lnTo>
                    <a:pt x="5645" y="11344"/>
                  </a:lnTo>
                  <a:lnTo>
                    <a:pt x="6514" y="11181"/>
                  </a:lnTo>
                  <a:lnTo>
                    <a:pt x="8250" y="10801"/>
                  </a:lnTo>
                  <a:lnTo>
                    <a:pt x="9987" y="10313"/>
                  </a:lnTo>
                  <a:lnTo>
                    <a:pt x="11832" y="9716"/>
                  </a:lnTo>
                  <a:lnTo>
                    <a:pt x="13623" y="9065"/>
                  </a:lnTo>
                  <a:lnTo>
                    <a:pt x="15469" y="8359"/>
                  </a:lnTo>
                  <a:lnTo>
                    <a:pt x="17205" y="7599"/>
                  </a:lnTo>
                  <a:lnTo>
                    <a:pt x="17205" y="7491"/>
                  </a:lnTo>
                  <a:lnTo>
                    <a:pt x="147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-4921864" y="3025681"/>
              <a:ext cx="77041" cy="26400"/>
            </a:xfrm>
            <a:custGeom>
              <a:avLst/>
              <a:gdLst/>
              <a:ahLst/>
              <a:cxnLst/>
              <a:rect l="l" t="t" r="r" b="b"/>
              <a:pathLst>
                <a:path w="3963" h="1358" extrusionOk="0">
                  <a:moveTo>
                    <a:pt x="3963" y="1"/>
                  </a:moveTo>
                  <a:lnTo>
                    <a:pt x="1900" y="706"/>
                  </a:lnTo>
                  <a:lnTo>
                    <a:pt x="1" y="1357"/>
                  </a:lnTo>
                  <a:lnTo>
                    <a:pt x="1900" y="760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-4921864" y="2987695"/>
              <a:ext cx="165668" cy="64385"/>
            </a:xfrm>
            <a:custGeom>
              <a:avLst/>
              <a:gdLst/>
              <a:ahLst/>
              <a:cxnLst/>
              <a:rect l="l" t="t" r="r" b="b"/>
              <a:pathLst>
                <a:path w="8522" h="3312" fill="none" extrusionOk="0">
                  <a:moveTo>
                    <a:pt x="8522" y="1"/>
                  </a:moveTo>
                  <a:lnTo>
                    <a:pt x="8522" y="1"/>
                  </a:lnTo>
                  <a:lnTo>
                    <a:pt x="6134" y="1032"/>
                  </a:lnTo>
                  <a:lnTo>
                    <a:pt x="3963" y="1955"/>
                  </a:lnTo>
                  <a:lnTo>
                    <a:pt x="1900" y="2660"/>
                  </a:lnTo>
                  <a:lnTo>
                    <a:pt x="1" y="3311"/>
                  </a:lnTo>
                  <a:lnTo>
                    <a:pt x="1" y="3311"/>
                  </a:lnTo>
                  <a:lnTo>
                    <a:pt x="1900" y="2714"/>
                  </a:lnTo>
                  <a:lnTo>
                    <a:pt x="3963" y="1955"/>
                  </a:lnTo>
                  <a:lnTo>
                    <a:pt x="6134" y="1032"/>
                  </a:lnTo>
                  <a:lnTo>
                    <a:pt x="8522" y="1"/>
                  </a:lnTo>
                  <a:lnTo>
                    <a:pt x="8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-5420908" y="1923122"/>
              <a:ext cx="371401" cy="233202"/>
            </a:xfrm>
            <a:custGeom>
              <a:avLst/>
              <a:gdLst/>
              <a:ahLst/>
              <a:cxnLst/>
              <a:rect l="l" t="t" r="r" b="b"/>
              <a:pathLst>
                <a:path w="19105" h="11996" extrusionOk="0">
                  <a:moveTo>
                    <a:pt x="1683" y="2714"/>
                  </a:moveTo>
                  <a:lnTo>
                    <a:pt x="1574" y="3800"/>
                  </a:lnTo>
                  <a:lnTo>
                    <a:pt x="1574" y="4777"/>
                  </a:lnTo>
                  <a:lnTo>
                    <a:pt x="1629" y="3800"/>
                  </a:lnTo>
                  <a:lnTo>
                    <a:pt x="1683" y="2714"/>
                  </a:lnTo>
                  <a:close/>
                  <a:moveTo>
                    <a:pt x="0" y="1"/>
                  </a:moveTo>
                  <a:lnTo>
                    <a:pt x="0" y="109"/>
                  </a:lnTo>
                  <a:lnTo>
                    <a:pt x="1737" y="7056"/>
                  </a:lnTo>
                  <a:lnTo>
                    <a:pt x="0" y="1"/>
                  </a:lnTo>
                  <a:close/>
                  <a:moveTo>
                    <a:pt x="1574" y="5428"/>
                  </a:moveTo>
                  <a:lnTo>
                    <a:pt x="1574" y="5917"/>
                  </a:lnTo>
                  <a:lnTo>
                    <a:pt x="1737" y="7056"/>
                  </a:lnTo>
                  <a:lnTo>
                    <a:pt x="1846" y="7328"/>
                  </a:lnTo>
                  <a:lnTo>
                    <a:pt x="1737" y="6676"/>
                  </a:lnTo>
                  <a:lnTo>
                    <a:pt x="1629" y="6079"/>
                  </a:lnTo>
                  <a:lnTo>
                    <a:pt x="1574" y="5428"/>
                  </a:lnTo>
                  <a:close/>
                  <a:moveTo>
                    <a:pt x="1846" y="7328"/>
                  </a:moveTo>
                  <a:lnTo>
                    <a:pt x="1846" y="7382"/>
                  </a:lnTo>
                  <a:lnTo>
                    <a:pt x="1846" y="7436"/>
                  </a:lnTo>
                  <a:lnTo>
                    <a:pt x="1900" y="7545"/>
                  </a:lnTo>
                  <a:lnTo>
                    <a:pt x="1846" y="7328"/>
                  </a:lnTo>
                  <a:close/>
                  <a:moveTo>
                    <a:pt x="16662" y="2552"/>
                  </a:moveTo>
                  <a:lnTo>
                    <a:pt x="14383" y="3257"/>
                  </a:lnTo>
                  <a:lnTo>
                    <a:pt x="13243" y="3529"/>
                  </a:lnTo>
                  <a:lnTo>
                    <a:pt x="12103" y="3800"/>
                  </a:lnTo>
                  <a:lnTo>
                    <a:pt x="11018" y="4071"/>
                  </a:lnTo>
                  <a:lnTo>
                    <a:pt x="9932" y="4234"/>
                  </a:lnTo>
                  <a:lnTo>
                    <a:pt x="8847" y="4343"/>
                  </a:lnTo>
                  <a:lnTo>
                    <a:pt x="7870" y="4397"/>
                  </a:lnTo>
                  <a:lnTo>
                    <a:pt x="8033" y="5048"/>
                  </a:lnTo>
                  <a:lnTo>
                    <a:pt x="9770" y="11995"/>
                  </a:lnTo>
                  <a:lnTo>
                    <a:pt x="10855" y="11941"/>
                  </a:lnTo>
                  <a:lnTo>
                    <a:pt x="11940" y="11778"/>
                  </a:lnTo>
                  <a:lnTo>
                    <a:pt x="13080" y="11561"/>
                  </a:lnTo>
                  <a:lnTo>
                    <a:pt x="14220" y="11290"/>
                  </a:lnTo>
                  <a:lnTo>
                    <a:pt x="15414" y="10964"/>
                  </a:lnTo>
                  <a:lnTo>
                    <a:pt x="16608" y="10638"/>
                  </a:lnTo>
                  <a:lnTo>
                    <a:pt x="19105" y="9770"/>
                  </a:lnTo>
                  <a:lnTo>
                    <a:pt x="16662" y="2552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-5263697" y="2030741"/>
              <a:ext cx="1069" cy="40124"/>
            </a:xfrm>
            <a:custGeom>
              <a:avLst/>
              <a:gdLst/>
              <a:ahLst/>
              <a:cxnLst/>
              <a:rect l="l" t="t" r="r" b="b"/>
              <a:pathLst>
                <a:path w="55" h="20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4" y="815"/>
                  </a:lnTo>
                  <a:lnTo>
                    <a:pt x="54" y="815"/>
                  </a:lnTo>
                  <a:lnTo>
                    <a:pt x="54" y="1412"/>
                  </a:lnTo>
                  <a:lnTo>
                    <a:pt x="0" y="2063"/>
                  </a:lnTo>
                  <a:lnTo>
                    <a:pt x="0" y="2063"/>
                  </a:lnTo>
                  <a:lnTo>
                    <a:pt x="54" y="1412"/>
                  </a:lnTo>
                  <a:lnTo>
                    <a:pt x="54" y="815"/>
                  </a:lnTo>
                  <a:lnTo>
                    <a:pt x="54" y="81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-5390309" y="1975882"/>
              <a:ext cx="6337" cy="93915"/>
            </a:xfrm>
            <a:custGeom>
              <a:avLst/>
              <a:gdLst/>
              <a:ahLst/>
              <a:cxnLst/>
              <a:rect l="l" t="t" r="r" b="b"/>
              <a:pathLst>
                <a:path w="326" h="4831" fill="none" extrusionOk="0">
                  <a:moveTo>
                    <a:pt x="109" y="0"/>
                  </a:moveTo>
                  <a:lnTo>
                    <a:pt x="109" y="0"/>
                  </a:lnTo>
                  <a:lnTo>
                    <a:pt x="0" y="1086"/>
                  </a:lnTo>
                  <a:lnTo>
                    <a:pt x="0" y="2063"/>
                  </a:lnTo>
                  <a:lnTo>
                    <a:pt x="0" y="2063"/>
                  </a:lnTo>
                  <a:lnTo>
                    <a:pt x="0" y="3203"/>
                  </a:lnTo>
                  <a:lnTo>
                    <a:pt x="163" y="4342"/>
                  </a:lnTo>
                  <a:lnTo>
                    <a:pt x="272" y="4614"/>
                  </a:lnTo>
                  <a:lnTo>
                    <a:pt x="272" y="4668"/>
                  </a:lnTo>
                  <a:lnTo>
                    <a:pt x="272" y="4668"/>
                  </a:lnTo>
                  <a:lnTo>
                    <a:pt x="272" y="4722"/>
                  </a:lnTo>
                  <a:lnTo>
                    <a:pt x="272" y="4722"/>
                  </a:lnTo>
                  <a:lnTo>
                    <a:pt x="326" y="4831"/>
                  </a:lnTo>
                  <a:lnTo>
                    <a:pt x="272" y="4614"/>
                  </a:lnTo>
                  <a:lnTo>
                    <a:pt x="272" y="4614"/>
                  </a:lnTo>
                  <a:lnTo>
                    <a:pt x="163" y="3962"/>
                  </a:lnTo>
                  <a:lnTo>
                    <a:pt x="55" y="3365"/>
                  </a:lnTo>
                  <a:lnTo>
                    <a:pt x="0" y="2714"/>
                  </a:lnTo>
                  <a:lnTo>
                    <a:pt x="0" y="2063"/>
                  </a:lnTo>
                  <a:lnTo>
                    <a:pt x="0" y="2063"/>
                  </a:lnTo>
                  <a:lnTo>
                    <a:pt x="55" y="1086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-5267934" y="1972713"/>
              <a:ext cx="218428" cy="183611"/>
            </a:xfrm>
            <a:custGeom>
              <a:avLst/>
              <a:gdLst/>
              <a:ahLst/>
              <a:cxnLst/>
              <a:rect l="l" t="t" r="r" b="b"/>
              <a:pathLst>
                <a:path w="11236" h="9445" fill="none" extrusionOk="0">
                  <a:moveTo>
                    <a:pt x="8793" y="1"/>
                  </a:moveTo>
                  <a:lnTo>
                    <a:pt x="8793" y="1"/>
                  </a:lnTo>
                  <a:lnTo>
                    <a:pt x="6514" y="706"/>
                  </a:lnTo>
                  <a:lnTo>
                    <a:pt x="5374" y="978"/>
                  </a:lnTo>
                  <a:lnTo>
                    <a:pt x="4234" y="1249"/>
                  </a:lnTo>
                  <a:lnTo>
                    <a:pt x="3149" y="1520"/>
                  </a:lnTo>
                  <a:lnTo>
                    <a:pt x="2063" y="1683"/>
                  </a:lnTo>
                  <a:lnTo>
                    <a:pt x="978" y="1792"/>
                  </a:lnTo>
                  <a:lnTo>
                    <a:pt x="1" y="1846"/>
                  </a:lnTo>
                  <a:lnTo>
                    <a:pt x="164" y="2497"/>
                  </a:lnTo>
                  <a:lnTo>
                    <a:pt x="164" y="2497"/>
                  </a:lnTo>
                  <a:lnTo>
                    <a:pt x="1901" y="9444"/>
                  </a:lnTo>
                  <a:lnTo>
                    <a:pt x="1901" y="9444"/>
                  </a:lnTo>
                  <a:lnTo>
                    <a:pt x="2986" y="9390"/>
                  </a:lnTo>
                  <a:lnTo>
                    <a:pt x="4071" y="9227"/>
                  </a:lnTo>
                  <a:lnTo>
                    <a:pt x="5211" y="9010"/>
                  </a:lnTo>
                  <a:lnTo>
                    <a:pt x="6351" y="8739"/>
                  </a:lnTo>
                  <a:lnTo>
                    <a:pt x="7545" y="8413"/>
                  </a:lnTo>
                  <a:lnTo>
                    <a:pt x="8739" y="8087"/>
                  </a:lnTo>
                  <a:lnTo>
                    <a:pt x="11236" y="7219"/>
                  </a:lnTo>
                  <a:lnTo>
                    <a:pt x="11236" y="7219"/>
                  </a:lnTo>
                  <a:lnTo>
                    <a:pt x="87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-5420908" y="1923122"/>
              <a:ext cx="33787" cy="137188"/>
            </a:xfrm>
            <a:custGeom>
              <a:avLst/>
              <a:gdLst/>
              <a:ahLst/>
              <a:cxnLst/>
              <a:rect l="l" t="t" r="r" b="b"/>
              <a:pathLst>
                <a:path w="1738" h="7057" fill="none" extrusionOk="0">
                  <a:moveTo>
                    <a:pt x="0" y="1"/>
                  </a:moveTo>
                  <a:lnTo>
                    <a:pt x="1737" y="7056"/>
                  </a:lnTo>
                  <a:lnTo>
                    <a:pt x="1737" y="7056"/>
                  </a:lnTo>
                  <a:lnTo>
                    <a:pt x="1737" y="7056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-5308020" y="2254418"/>
              <a:ext cx="354527" cy="201534"/>
            </a:xfrm>
            <a:custGeom>
              <a:avLst/>
              <a:gdLst/>
              <a:ahLst/>
              <a:cxnLst/>
              <a:rect l="l" t="t" r="r" b="b"/>
              <a:pathLst>
                <a:path w="18237" h="10367" extrusionOk="0">
                  <a:moveTo>
                    <a:pt x="1" y="6025"/>
                  </a:moveTo>
                  <a:lnTo>
                    <a:pt x="55" y="6188"/>
                  </a:lnTo>
                  <a:lnTo>
                    <a:pt x="55" y="6134"/>
                  </a:lnTo>
                  <a:lnTo>
                    <a:pt x="1" y="6025"/>
                  </a:lnTo>
                  <a:close/>
                  <a:moveTo>
                    <a:pt x="6622" y="7002"/>
                  </a:moveTo>
                  <a:lnTo>
                    <a:pt x="6459" y="7925"/>
                  </a:lnTo>
                  <a:lnTo>
                    <a:pt x="6242" y="9010"/>
                  </a:lnTo>
                  <a:lnTo>
                    <a:pt x="6149" y="9475"/>
                  </a:lnTo>
                  <a:lnTo>
                    <a:pt x="6242" y="9119"/>
                  </a:lnTo>
                  <a:lnTo>
                    <a:pt x="6459" y="8033"/>
                  </a:lnTo>
                  <a:lnTo>
                    <a:pt x="6622" y="7056"/>
                  </a:lnTo>
                  <a:lnTo>
                    <a:pt x="6622" y="7002"/>
                  </a:lnTo>
                  <a:close/>
                  <a:moveTo>
                    <a:pt x="15686" y="1"/>
                  </a:moveTo>
                  <a:lnTo>
                    <a:pt x="14166" y="543"/>
                  </a:lnTo>
                  <a:lnTo>
                    <a:pt x="12646" y="1032"/>
                  </a:lnTo>
                  <a:lnTo>
                    <a:pt x="11127" y="1466"/>
                  </a:lnTo>
                  <a:lnTo>
                    <a:pt x="9661" y="1846"/>
                  </a:lnTo>
                  <a:lnTo>
                    <a:pt x="9553" y="1846"/>
                  </a:lnTo>
                  <a:lnTo>
                    <a:pt x="8359" y="2117"/>
                  </a:lnTo>
                  <a:lnTo>
                    <a:pt x="7165" y="2280"/>
                  </a:lnTo>
                  <a:lnTo>
                    <a:pt x="5862" y="2389"/>
                  </a:lnTo>
                  <a:lnTo>
                    <a:pt x="6513" y="5102"/>
                  </a:lnTo>
                  <a:lnTo>
                    <a:pt x="6568" y="5157"/>
                  </a:lnTo>
                  <a:lnTo>
                    <a:pt x="7870" y="10313"/>
                  </a:lnTo>
                  <a:lnTo>
                    <a:pt x="9064" y="10204"/>
                  </a:lnTo>
                  <a:lnTo>
                    <a:pt x="10313" y="9987"/>
                  </a:lnTo>
                  <a:lnTo>
                    <a:pt x="11615" y="9716"/>
                  </a:lnTo>
                  <a:lnTo>
                    <a:pt x="12918" y="9390"/>
                  </a:lnTo>
                  <a:lnTo>
                    <a:pt x="14220" y="8956"/>
                  </a:lnTo>
                  <a:lnTo>
                    <a:pt x="15577" y="8522"/>
                  </a:lnTo>
                  <a:lnTo>
                    <a:pt x="18236" y="7599"/>
                  </a:lnTo>
                  <a:lnTo>
                    <a:pt x="18182" y="7545"/>
                  </a:lnTo>
                  <a:lnTo>
                    <a:pt x="18182" y="7490"/>
                  </a:lnTo>
                  <a:lnTo>
                    <a:pt x="15686" y="1"/>
                  </a:lnTo>
                  <a:close/>
                  <a:moveTo>
                    <a:pt x="6149" y="9475"/>
                  </a:moveTo>
                  <a:lnTo>
                    <a:pt x="5916" y="10367"/>
                  </a:lnTo>
                  <a:lnTo>
                    <a:pt x="5971" y="10367"/>
                  </a:lnTo>
                  <a:lnTo>
                    <a:pt x="6149" y="9475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-5265816" y="2391587"/>
              <a:ext cx="7407" cy="43273"/>
            </a:xfrm>
            <a:custGeom>
              <a:avLst/>
              <a:gdLst/>
              <a:ahLst/>
              <a:cxnLst/>
              <a:rect l="l" t="t" r="r" b="b"/>
              <a:pathLst>
                <a:path w="381" h="2226" fill="none" extrusionOk="0">
                  <a:moveTo>
                    <a:pt x="380" y="0"/>
                  </a:moveTo>
                  <a:lnTo>
                    <a:pt x="380" y="0"/>
                  </a:lnTo>
                  <a:lnTo>
                    <a:pt x="163" y="1194"/>
                  </a:lnTo>
                  <a:lnTo>
                    <a:pt x="1" y="2225"/>
                  </a:lnTo>
                  <a:lnTo>
                    <a:pt x="1" y="2225"/>
                  </a:lnTo>
                  <a:lnTo>
                    <a:pt x="1" y="2225"/>
                  </a:lnTo>
                  <a:lnTo>
                    <a:pt x="1" y="2225"/>
                  </a:lnTo>
                  <a:lnTo>
                    <a:pt x="163" y="1194"/>
                  </a:lnTo>
                  <a:lnTo>
                    <a:pt x="3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-5308020" y="2371525"/>
              <a:ext cx="1069" cy="3188"/>
            </a:xfrm>
            <a:custGeom>
              <a:avLst/>
              <a:gdLst/>
              <a:ahLst/>
              <a:cxnLst/>
              <a:rect l="l" t="t" r="r" b="b"/>
              <a:pathLst>
                <a:path w="55" h="16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5" y="110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-5193013" y="2368375"/>
              <a:ext cx="13725" cy="87577"/>
            </a:xfrm>
            <a:custGeom>
              <a:avLst/>
              <a:gdLst/>
              <a:ahLst/>
              <a:cxnLst/>
              <a:rect l="l" t="t" r="r" b="b"/>
              <a:pathLst>
                <a:path w="706" h="4505" fill="none" extrusionOk="0">
                  <a:moveTo>
                    <a:pt x="706" y="0"/>
                  </a:moveTo>
                  <a:lnTo>
                    <a:pt x="706" y="0"/>
                  </a:lnTo>
                  <a:lnTo>
                    <a:pt x="706" y="326"/>
                  </a:lnTo>
                  <a:lnTo>
                    <a:pt x="706" y="326"/>
                  </a:lnTo>
                  <a:lnTo>
                    <a:pt x="706" y="1194"/>
                  </a:lnTo>
                  <a:lnTo>
                    <a:pt x="543" y="2171"/>
                  </a:lnTo>
                  <a:lnTo>
                    <a:pt x="326" y="3257"/>
                  </a:lnTo>
                  <a:lnTo>
                    <a:pt x="0" y="4505"/>
                  </a:lnTo>
                  <a:lnTo>
                    <a:pt x="0" y="4505"/>
                  </a:lnTo>
                  <a:lnTo>
                    <a:pt x="55" y="4505"/>
                  </a:lnTo>
                  <a:lnTo>
                    <a:pt x="55" y="4505"/>
                  </a:lnTo>
                  <a:lnTo>
                    <a:pt x="326" y="3148"/>
                  </a:lnTo>
                  <a:lnTo>
                    <a:pt x="543" y="2063"/>
                  </a:lnTo>
                  <a:lnTo>
                    <a:pt x="706" y="1140"/>
                  </a:lnTo>
                  <a:lnTo>
                    <a:pt x="706" y="380"/>
                  </a:lnTo>
                  <a:lnTo>
                    <a:pt x="706" y="380"/>
                  </a:lnTo>
                  <a:lnTo>
                    <a:pt x="7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-5194062" y="2254418"/>
              <a:ext cx="240570" cy="200485"/>
            </a:xfrm>
            <a:custGeom>
              <a:avLst/>
              <a:gdLst/>
              <a:ahLst/>
              <a:cxnLst/>
              <a:rect l="l" t="t" r="r" b="b"/>
              <a:pathLst>
                <a:path w="12375" h="10313" fill="none" extrusionOk="0">
                  <a:moveTo>
                    <a:pt x="9824" y="1"/>
                  </a:moveTo>
                  <a:lnTo>
                    <a:pt x="9824" y="1"/>
                  </a:lnTo>
                  <a:lnTo>
                    <a:pt x="8304" y="543"/>
                  </a:lnTo>
                  <a:lnTo>
                    <a:pt x="6784" y="1032"/>
                  </a:lnTo>
                  <a:lnTo>
                    <a:pt x="5265" y="1466"/>
                  </a:lnTo>
                  <a:lnTo>
                    <a:pt x="3799" y="1846"/>
                  </a:lnTo>
                  <a:lnTo>
                    <a:pt x="3691" y="1846"/>
                  </a:lnTo>
                  <a:lnTo>
                    <a:pt x="3691" y="1846"/>
                  </a:lnTo>
                  <a:lnTo>
                    <a:pt x="2497" y="2117"/>
                  </a:lnTo>
                  <a:lnTo>
                    <a:pt x="1303" y="2280"/>
                  </a:lnTo>
                  <a:lnTo>
                    <a:pt x="1303" y="2280"/>
                  </a:lnTo>
                  <a:lnTo>
                    <a:pt x="0" y="2389"/>
                  </a:lnTo>
                  <a:lnTo>
                    <a:pt x="651" y="5102"/>
                  </a:lnTo>
                  <a:lnTo>
                    <a:pt x="651" y="5102"/>
                  </a:lnTo>
                  <a:lnTo>
                    <a:pt x="706" y="5157"/>
                  </a:lnTo>
                  <a:lnTo>
                    <a:pt x="2008" y="10313"/>
                  </a:lnTo>
                  <a:lnTo>
                    <a:pt x="2008" y="10313"/>
                  </a:lnTo>
                  <a:lnTo>
                    <a:pt x="3202" y="10204"/>
                  </a:lnTo>
                  <a:lnTo>
                    <a:pt x="4451" y="9987"/>
                  </a:lnTo>
                  <a:lnTo>
                    <a:pt x="5753" y="9716"/>
                  </a:lnTo>
                  <a:lnTo>
                    <a:pt x="7056" y="9390"/>
                  </a:lnTo>
                  <a:lnTo>
                    <a:pt x="8358" y="8956"/>
                  </a:lnTo>
                  <a:lnTo>
                    <a:pt x="9715" y="8522"/>
                  </a:lnTo>
                  <a:lnTo>
                    <a:pt x="12374" y="7599"/>
                  </a:lnTo>
                  <a:lnTo>
                    <a:pt x="12320" y="7545"/>
                  </a:lnTo>
                  <a:lnTo>
                    <a:pt x="12320" y="7490"/>
                  </a:lnTo>
                  <a:lnTo>
                    <a:pt x="98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-5347055" y="22153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-5117041" y="2548779"/>
              <a:ext cx="261662" cy="215259"/>
            </a:xfrm>
            <a:custGeom>
              <a:avLst/>
              <a:gdLst/>
              <a:ahLst/>
              <a:cxnLst/>
              <a:rect l="l" t="t" r="r" b="b"/>
              <a:pathLst>
                <a:path w="13460" h="11073" extrusionOk="0">
                  <a:moveTo>
                    <a:pt x="10909" y="1"/>
                  </a:moveTo>
                  <a:lnTo>
                    <a:pt x="8792" y="869"/>
                  </a:lnTo>
                  <a:lnTo>
                    <a:pt x="6621" y="1629"/>
                  </a:lnTo>
                  <a:lnTo>
                    <a:pt x="6567" y="1629"/>
                  </a:lnTo>
                  <a:lnTo>
                    <a:pt x="5807" y="1846"/>
                  </a:lnTo>
                  <a:lnTo>
                    <a:pt x="4668" y="2172"/>
                  </a:lnTo>
                  <a:lnTo>
                    <a:pt x="3202" y="2552"/>
                  </a:lnTo>
                  <a:lnTo>
                    <a:pt x="1791" y="2823"/>
                  </a:lnTo>
                  <a:lnTo>
                    <a:pt x="923" y="2986"/>
                  </a:lnTo>
                  <a:lnTo>
                    <a:pt x="0" y="3095"/>
                  </a:lnTo>
                  <a:lnTo>
                    <a:pt x="1031" y="7056"/>
                  </a:lnTo>
                  <a:lnTo>
                    <a:pt x="1086" y="7491"/>
                  </a:lnTo>
                  <a:lnTo>
                    <a:pt x="1140" y="7979"/>
                  </a:lnTo>
                  <a:lnTo>
                    <a:pt x="1086" y="8630"/>
                  </a:lnTo>
                  <a:lnTo>
                    <a:pt x="977" y="9390"/>
                  </a:lnTo>
                  <a:lnTo>
                    <a:pt x="814" y="10204"/>
                  </a:lnTo>
                  <a:lnTo>
                    <a:pt x="597" y="11073"/>
                  </a:lnTo>
                  <a:lnTo>
                    <a:pt x="1737" y="11018"/>
                  </a:lnTo>
                  <a:lnTo>
                    <a:pt x="2931" y="10856"/>
                  </a:lnTo>
                  <a:lnTo>
                    <a:pt x="4179" y="10639"/>
                  </a:lnTo>
                  <a:lnTo>
                    <a:pt x="5427" y="10367"/>
                  </a:lnTo>
                  <a:lnTo>
                    <a:pt x="6676" y="9987"/>
                  </a:lnTo>
                  <a:lnTo>
                    <a:pt x="7978" y="9607"/>
                  </a:lnTo>
                  <a:lnTo>
                    <a:pt x="9281" y="9173"/>
                  </a:lnTo>
                  <a:lnTo>
                    <a:pt x="10583" y="8739"/>
                  </a:lnTo>
                  <a:lnTo>
                    <a:pt x="12049" y="8142"/>
                  </a:lnTo>
                  <a:lnTo>
                    <a:pt x="13460" y="7545"/>
                  </a:lnTo>
                  <a:lnTo>
                    <a:pt x="13406" y="7491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-5227830" y="2590983"/>
              <a:ext cx="3188" cy="22181"/>
            </a:xfrm>
            <a:custGeom>
              <a:avLst/>
              <a:gdLst/>
              <a:ahLst/>
              <a:cxnLst/>
              <a:rect l="l" t="t" r="r" b="b"/>
              <a:pathLst>
                <a:path w="164" h="1141" fill="none" extrusionOk="0">
                  <a:moveTo>
                    <a:pt x="163" y="1"/>
                  </a:moveTo>
                  <a:lnTo>
                    <a:pt x="163" y="1"/>
                  </a:lnTo>
                  <a:lnTo>
                    <a:pt x="0" y="1141"/>
                  </a:lnTo>
                  <a:lnTo>
                    <a:pt x="0" y="1141"/>
                  </a:lnTo>
                  <a:lnTo>
                    <a:pt x="163" y="1"/>
                  </a:lnTo>
                  <a:lnTo>
                    <a:pt x="163" y="1"/>
                  </a:lnTo>
                  <a:lnTo>
                    <a:pt x="1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-5117041" y="2548779"/>
              <a:ext cx="261662" cy="215259"/>
            </a:xfrm>
            <a:custGeom>
              <a:avLst/>
              <a:gdLst/>
              <a:ahLst/>
              <a:cxnLst/>
              <a:rect l="l" t="t" r="r" b="b"/>
              <a:pathLst>
                <a:path w="13460" h="11073" fill="none" extrusionOk="0">
                  <a:moveTo>
                    <a:pt x="10909" y="1"/>
                  </a:moveTo>
                  <a:lnTo>
                    <a:pt x="10909" y="1"/>
                  </a:lnTo>
                  <a:lnTo>
                    <a:pt x="8792" y="869"/>
                  </a:lnTo>
                  <a:lnTo>
                    <a:pt x="6621" y="1629"/>
                  </a:lnTo>
                  <a:lnTo>
                    <a:pt x="6567" y="1629"/>
                  </a:lnTo>
                  <a:lnTo>
                    <a:pt x="5807" y="1846"/>
                  </a:lnTo>
                  <a:lnTo>
                    <a:pt x="5807" y="1846"/>
                  </a:lnTo>
                  <a:lnTo>
                    <a:pt x="4668" y="2172"/>
                  </a:lnTo>
                  <a:lnTo>
                    <a:pt x="4668" y="2172"/>
                  </a:lnTo>
                  <a:lnTo>
                    <a:pt x="3202" y="2552"/>
                  </a:lnTo>
                  <a:lnTo>
                    <a:pt x="1791" y="2823"/>
                  </a:lnTo>
                  <a:lnTo>
                    <a:pt x="1791" y="2823"/>
                  </a:lnTo>
                  <a:lnTo>
                    <a:pt x="923" y="2986"/>
                  </a:lnTo>
                  <a:lnTo>
                    <a:pt x="0" y="3095"/>
                  </a:lnTo>
                  <a:lnTo>
                    <a:pt x="1031" y="7056"/>
                  </a:lnTo>
                  <a:lnTo>
                    <a:pt x="1031" y="7056"/>
                  </a:lnTo>
                  <a:lnTo>
                    <a:pt x="1086" y="7491"/>
                  </a:lnTo>
                  <a:lnTo>
                    <a:pt x="1140" y="7979"/>
                  </a:lnTo>
                  <a:lnTo>
                    <a:pt x="1140" y="7979"/>
                  </a:lnTo>
                  <a:lnTo>
                    <a:pt x="1086" y="8630"/>
                  </a:lnTo>
                  <a:lnTo>
                    <a:pt x="977" y="9390"/>
                  </a:lnTo>
                  <a:lnTo>
                    <a:pt x="814" y="10204"/>
                  </a:lnTo>
                  <a:lnTo>
                    <a:pt x="597" y="11073"/>
                  </a:lnTo>
                  <a:lnTo>
                    <a:pt x="597" y="11073"/>
                  </a:lnTo>
                  <a:lnTo>
                    <a:pt x="1737" y="11018"/>
                  </a:lnTo>
                  <a:lnTo>
                    <a:pt x="2931" y="10856"/>
                  </a:lnTo>
                  <a:lnTo>
                    <a:pt x="4179" y="10639"/>
                  </a:lnTo>
                  <a:lnTo>
                    <a:pt x="5427" y="10367"/>
                  </a:lnTo>
                  <a:lnTo>
                    <a:pt x="6676" y="9987"/>
                  </a:lnTo>
                  <a:lnTo>
                    <a:pt x="7978" y="9607"/>
                  </a:lnTo>
                  <a:lnTo>
                    <a:pt x="9281" y="9173"/>
                  </a:lnTo>
                  <a:lnTo>
                    <a:pt x="10583" y="8739"/>
                  </a:lnTo>
                  <a:lnTo>
                    <a:pt x="10583" y="8739"/>
                  </a:lnTo>
                  <a:lnTo>
                    <a:pt x="12049" y="8142"/>
                  </a:lnTo>
                  <a:lnTo>
                    <a:pt x="13460" y="7545"/>
                  </a:lnTo>
                  <a:lnTo>
                    <a:pt x="13406" y="7491"/>
                  </a:lnTo>
                  <a:lnTo>
                    <a:pt x="109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-5149759" y="2843158"/>
              <a:ext cx="393563" cy="231083"/>
            </a:xfrm>
            <a:custGeom>
              <a:avLst/>
              <a:gdLst/>
              <a:ahLst/>
              <a:cxnLst/>
              <a:rect l="l" t="t" r="r" b="b"/>
              <a:pathLst>
                <a:path w="20245" h="11887" extrusionOk="0">
                  <a:moveTo>
                    <a:pt x="17639" y="0"/>
                  </a:moveTo>
                  <a:lnTo>
                    <a:pt x="15903" y="760"/>
                  </a:lnTo>
                  <a:lnTo>
                    <a:pt x="14057" y="1466"/>
                  </a:lnTo>
                  <a:lnTo>
                    <a:pt x="12266" y="2117"/>
                  </a:lnTo>
                  <a:lnTo>
                    <a:pt x="10421" y="2714"/>
                  </a:lnTo>
                  <a:lnTo>
                    <a:pt x="8684" y="3202"/>
                  </a:lnTo>
                  <a:lnTo>
                    <a:pt x="6948" y="3582"/>
                  </a:lnTo>
                  <a:lnTo>
                    <a:pt x="6079" y="3745"/>
                  </a:lnTo>
                  <a:lnTo>
                    <a:pt x="5265" y="3854"/>
                  </a:lnTo>
                  <a:lnTo>
                    <a:pt x="4505" y="3908"/>
                  </a:lnTo>
                  <a:lnTo>
                    <a:pt x="2823" y="3908"/>
                  </a:lnTo>
                  <a:lnTo>
                    <a:pt x="1954" y="3799"/>
                  </a:lnTo>
                  <a:lnTo>
                    <a:pt x="1140" y="3582"/>
                  </a:lnTo>
                  <a:lnTo>
                    <a:pt x="435" y="3257"/>
                  </a:lnTo>
                  <a:lnTo>
                    <a:pt x="218" y="4342"/>
                  </a:lnTo>
                  <a:lnTo>
                    <a:pt x="109" y="5265"/>
                  </a:lnTo>
                  <a:lnTo>
                    <a:pt x="55" y="6079"/>
                  </a:lnTo>
                  <a:lnTo>
                    <a:pt x="1" y="6730"/>
                  </a:lnTo>
                  <a:lnTo>
                    <a:pt x="55" y="7381"/>
                  </a:lnTo>
                  <a:lnTo>
                    <a:pt x="109" y="7924"/>
                  </a:lnTo>
                  <a:lnTo>
                    <a:pt x="218" y="8738"/>
                  </a:lnTo>
                  <a:lnTo>
                    <a:pt x="381" y="9118"/>
                  </a:lnTo>
                  <a:lnTo>
                    <a:pt x="489" y="9498"/>
                  </a:lnTo>
                  <a:lnTo>
                    <a:pt x="652" y="9824"/>
                  </a:lnTo>
                  <a:lnTo>
                    <a:pt x="869" y="10149"/>
                  </a:lnTo>
                  <a:lnTo>
                    <a:pt x="1086" y="10421"/>
                  </a:lnTo>
                  <a:lnTo>
                    <a:pt x="1357" y="10638"/>
                  </a:lnTo>
                  <a:lnTo>
                    <a:pt x="1629" y="10909"/>
                  </a:lnTo>
                  <a:lnTo>
                    <a:pt x="1954" y="11126"/>
                  </a:lnTo>
                  <a:lnTo>
                    <a:pt x="2280" y="11289"/>
                  </a:lnTo>
                  <a:lnTo>
                    <a:pt x="2606" y="11452"/>
                  </a:lnTo>
                  <a:lnTo>
                    <a:pt x="3420" y="11669"/>
                  </a:lnTo>
                  <a:lnTo>
                    <a:pt x="4342" y="11832"/>
                  </a:lnTo>
                  <a:lnTo>
                    <a:pt x="5319" y="11886"/>
                  </a:lnTo>
                  <a:lnTo>
                    <a:pt x="5971" y="11886"/>
                  </a:lnTo>
                  <a:lnTo>
                    <a:pt x="6676" y="11832"/>
                  </a:lnTo>
                  <a:lnTo>
                    <a:pt x="8196" y="11615"/>
                  </a:lnTo>
                  <a:lnTo>
                    <a:pt x="9878" y="11235"/>
                  </a:lnTo>
                  <a:lnTo>
                    <a:pt x="11724" y="10746"/>
                  </a:lnTo>
                  <a:lnTo>
                    <a:pt x="13623" y="10095"/>
                  </a:lnTo>
                  <a:lnTo>
                    <a:pt x="15686" y="9390"/>
                  </a:lnTo>
                  <a:lnTo>
                    <a:pt x="17857" y="8467"/>
                  </a:lnTo>
                  <a:lnTo>
                    <a:pt x="20245" y="7436"/>
                  </a:lnTo>
                  <a:lnTo>
                    <a:pt x="17639" y="0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-5149759" y="2843158"/>
              <a:ext cx="393563" cy="231083"/>
            </a:xfrm>
            <a:custGeom>
              <a:avLst/>
              <a:gdLst/>
              <a:ahLst/>
              <a:cxnLst/>
              <a:rect l="l" t="t" r="r" b="b"/>
              <a:pathLst>
                <a:path w="20245" h="11887" fill="none" extrusionOk="0">
                  <a:moveTo>
                    <a:pt x="17639" y="0"/>
                  </a:moveTo>
                  <a:lnTo>
                    <a:pt x="17639" y="0"/>
                  </a:lnTo>
                  <a:lnTo>
                    <a:pt x="15903" y="760"/>
                  </a:lnTo>
                  <a:lnTo>
                    <a:pt x="14057" y="1466"/>
                  </a:lnTo>
                  <a:lnTo>
                    <a:pt x="12266" y="2117"/>
                  </a:lnTo>
                  <a:lnTo>
                    <a:pt x="10421" y="2714"/>
                  </a:lnTo>
                  <a:lnTo>
                    <a:pt x="8684" y="3202"/>
                  </a:lnTo>
                  <a:lnTo>
                    <a:pt x="6948" y="3582"/>
                  </a:lnTo>
                  <a:lnTo>
                    <a:pt x="6079" y="3745"/>
                  </a:lnTo>
                  <a:lnTo>
                    <a:pt x="5265" y="3854"/>
                  </a:lnTo>
                  <a:lnTo>
                    <a:pt x="4505" y="3908"/>
                  </a:lnTo>
                  <a:lnTo>
                    <a:pt x="3745" y="3908"/>
                  </a:lnTo>
                  <a:lnTo>
                    <a:pt x="3745" y="3908"/>
                  </a:lnTo>
                  <a:lnTo>
                    <a:pt x="2823" y="3908"/>
                  </a:lnTo>
                  <a:lnTo>
                    <a:pt x="1954" y="3799"/>
                  </a:lnTo>
                  <a:lnTo>
                    <a:pt x="1140" y="3582"/>
                  </a:lnTo>
                  <a:lnTo>
                    <a:pt x="435" y="3257"/>
                  </a:lnTo>
                  <a:lnTo>
                    <a:pt x="435" y="3257"/>
                  </a:lnTo>
                  <a:lnTo>
                    <a:pt x="218" y="4342"/>
                  </a:lnTo>
                  <a:lnTo>
                    <a:pt x="109" y="5265"/>
                  </a:lnTo>
                  <a:lnTo>
                    <a:pt x="55" y="6079"/>
                  </a:lnTo>
                  <a:lnTo>
                    <a:pt x="1" y="6730"/>
                  </a:lnTo>
                  <a:lnTo>
                    <a:pt x="1" y="6730"/>
                  </a:lnTo>
                  <a:lnTo>
                    <a:pt x="55" y="7381"/>
                  </a:lnTo>
                  <a:lnTo>
                    <a:pt x="109" y="7924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381" y="9118"/>
                  </a:lnTo>
                  <a:lnTo>
                    <a:pt x="489" y="9498"/>
                  </a:lnTo>
                  <a:lnTo>
                    <a:pt x="652" y="9824"/>
                  </a:lnTo>
                  <a:lnTo>
                    <a:pt x="869" y="10149"/>
                  </a:lnTo>
                  <a:lnTo>
                    <a:pt x="1086" y="10421"/>
                  </a:lnTo>
                  <a:lnTo>
                    <a:pt x="1357" y="10638"/>
                  </a:lnTo>
                  <a:lnTo>
                    <a:pt x="1629" y="10909"/>
                  </a:lnTo>
                  <a:lnTo>
                    <a:pt x="1954" y="11126"/>
                  </a:lnTo>
                  <a:lnTo>
                    <a:pt x="2280" y="11289"/>
                  </a:lnTo>
                  <a:lnTo>
                    <a:pt x="2606" y="11452"/>
                  </a:lnTo>
                  <a:lnTo>
                    <a:pt x="3420" y="11669"/>
                  </a:lnTo>
                  <a:lnTo>
                    <a:pt x="4342" y="11832"/>
                  </a:lnTo>
                  <a:lnTo>
                    <a:pt x="5319" y="11886"/>
                  </a:lnTo>
                  <a:lnTo>
                    <a:pt x="5319" y="11886"/>
                  </a:lnTo>
                  <a:lnTo>
                    <a:pt x="5971" y="11886"/>
                  </a:lnTo>
                  <a:lnTo>
                    <a:pt x="6676" y="11832"/>
                  </a:lnTo>
                  <a:lnTo>
                    <a:pt x="8196" y="11615"/>
                  </a:lnTo>
                  <a:lnTo>
                    <a:pt x="9878" y="11235"/>
                  </a:lnTo>
                  <a:lnTo>
                    <a:pt x="11724" y="10746"/>
                  </a:lnTo>
                  <a:lnTo>
                    <a:pt x="11724" y="10746"/>
                  </a:lnTo>
                  <a:lnTo>
                    <a:pt x="13623" y="10095"/>
                  </a:lnTo>
                  <a:lnTo>
                    <a:pt x="15686" y="9390"/>
                  </a:lnTo>
                  <a:lnTo>
                    <a:pt x="17857" y="8467"/>
                  </a:lnTo>
                  <a:lnTo>
                    <a:pt x="20245" y="7436"/>
                  </a:lnTo>
                  <a:lnTo>
                    <a:pt x="176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-5658309" y="625385"/>
              <a:ext cx="81259" cy="537049"/>
            </a:xfrm>
            <a:custGeom>
              <a:avLst/>
              <a:gdLst/>
              <a:ahLst/>
              <a:cxnLst/>
              <a:rect l="l" t="t" r="r" b="b"/>
              <a:pathLst>
                <a:path w="4180" h="27626" extrusionOk="0">
                  <a:moveTo>
                    <a:pt x="2009" y="0"/>
                  </a:moveTo>
                  <a:lnTo>
                    <a:pt x="2117" y="652"/>
                  </a:lnTo>
                  <a:lnTo>
                    <a:pt x="2172" y="1954"/>
                  </a:lnTo>
                  <a:lnTo>
                    <a:pt x="2172" y="3257"/>
                  </a:lnTo>
                  <a:lnTo>
                    <a:pt x="2063" y="4559"/>
                  </a:lnTo>
                  <a:lnTo>
                    <a:pt x="1900" y="5808"/>
                  </a:lnTo>
                  <a:lnTo>
                    <a:pt x="1683" y="7110"/>
                  </a:lnTo>
                  <a:lnTo>
                    <a:pt x="1141" y="9607"/>
                  </a:lnTo>
                  <a:lnTo>
                    <a:pt x="598" y="12158"/>
                  </a:lnTo>
                  <a:lnTo>
                    <a:pt x="326" y="13460"/>
                  </a:lnTo>
                  <a:lnTo>
                    <a:pt x="164" y="14708"/>
                  </a:lnTo>
                  <a:lnTo>
                    <a:pt x="55" y="16011"/>
                  </a:lnTo>
                  <a:lnTo>
                    <a:pt x="1" y="17259"/>
                  </a:lnTo>
                  <a:lnTo>
                    <a:pt x="109" y="18562"/>
                  </a:lnTo>
                  <a:lnTo>
                    <a:pt x="218" y="19213"/>
                  </a:lnTo>
                  <a:lnTo>
                    <a:pt x="326" y="19864"/>
                  </a:lnTo>
                  <a:lnTo>
                    <a:pt x="2120" y="26988"/>
                  </a:lnTo>
                  <a:lnTo>
                    <a:pt x="2117" y="26974"/>
                  </a:lnTo>
                  <a:lnTo>
                    <a:pt x="2063" y="26323"/>
                  </a:lnTo>
                  <a:lnTo>
                    <a:pt x="1955" y="25075"/>
                  </a:lnTo>
                  <a:lnTo>
                    <a:pt x="1955" y="23772"/>
                  </a:lnTo>
                  <a:lnTo>
                    <a:pt x="2063" y="22524"/>
                  </a:lnTo>
                  <a:lnTo>
                    <a:pt x="2280" y="21276"/>
                  </a:lnTo>
                  <a:lnTo>
                    <a:pt x="2497" y="19973"/>
                  </a:lnTo>
                  <a:lnTo>
                    <a:pt x="3040" y="17476"/>
                  </a:lnTo>
                  <a:lnTo>
                    <a:pt x="3637" y="14980"/>
                  </a:lnTo>
                  <a:lnTo>
                    <a:pt x="3854" y="13732"/>
                  </a:lnTo>
                  <a:lnTo>
                    <a:pt x="4071" y="12483"/>
                  </a:lnTo>
                  <a:lnTo>
                    <a:pt x="4180" y="11181"/>
                  </a:lnTo>
                  <a:lnTo>
                    <a:pt x="4180" y="9932"/>
                  </a:lnTo>
                  <a:lnTo>
                    <a:pt x="4071" y="8630"/>
                  </a:lnTo>
                  <a:lnTo>
                    <a:pt x="4017" y="7979"/>
                  </a:lnTo>
                  <a:lnTo>
                    <a:pt x="3854" y="7382"/>
                  </a:lnTo>
                  <a:lnTo>
                    <a:pt x="2009" y="0"/>
                  </a:lnTo>
                  <a:close/>
                  <a:moveTo>
                    <a:pt x="2120" y="26988"/>
                  </a:moveTo>
                  <a:lnTo>
                    <a:pt x="2226" y="27626"/>
                  </a:lnTo>
                  <a:lnTo>
                    <a:pt x="2280" y="27626"/>
                  </a:lnTo>
                  <a:lnTo>
                    <a:pt x="2120" y="26988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-5658309" y="612729"/>
              <a:ext cx="81259" cy="549705"/>
            </a:xfrm>
            <a:custGeom>
              <a:avLst/>
              <a:gdLst/>
              <a:ahLst/>
              <a:cxnLst/>
              <a:rect l="l" t="t" r="r" b="b"/>
              <a:pathLst>
                <a:path w="4180" h="28277" fill="none" extrusionOk="0">
                  <a:moveTo>
                    <a:pt x="2280" y="28277"/>
                  </a:moveTo>
                  <a:lnTo>
                    <a:pt x="326" y="20515"/>
                  </a:lnTo>
                  <a:lnTo>
                    <a:pt x="326" y="20515"/>
                  </a:lnTo>
                  <a:lnTo>
                    <a:pt x="218" y="19864"/>
                  </a:lnTo>
                  <a:lnTo>
                    <a:pt x="109" y="19213"/>
                  </a:lnTo>
                  <a:lnTo>
                    <a:pt x="1" y="17910"/>
                  </a:lnTo>
                  <a:lnTo>
                    <a:pt x="55" y="16662"/>
                  </a:lnTo>
                  <a:lnTo>
                    <a:pt x="164" y="15359"/>
                  </a:lnTo>
                  <a:lnTo>
                    <a:pt x="326" y="14111"/>
                  </a:lnTo>
                  <a:lnTo>
                    <a:pt x="598" y="12809"/>
                  </a:lnTo>
                  <a:lnTo>
                    <a:pt x="1141" y="10258"/>
                  </a:lnTo>
                  <a:lnTo>
                    <a:pt x="1683" y="7761"/>
                  </a:lnTo>
                  <a:lnTo>
                    <a:pt x="1900" y="6459"/>
                  </a:lnTo>
                  <a:lnTo>
                    <a:pt x="2063" y="5210"/>
                  </a:lnTo>
                  <a:lnTo>
                    <a:pt x="2172" y="3908"/>
                  </a:lnTo>
                  <a:lnTo>
                    <a:pt x="2172" y="2605"/>
                  </a:lnTo>
                  <a:lnTo>
                    <a:pt x="2117" y="1303"/>
                  </a:lnTo>
                  <a:lnTo>
                    <a:pt x="2009" y="651"/>
                  </a:lnTo>
                  <a:lnTo>
                    <a:pt x="1846" y="0"/>
                  </a:lnTo>
                  <a:lnTo>
                    <a:pt x="3854" y="8033"/>
                  </a:lnTo>
                  <a:lnTo>
                    <a:pt x="3854" y="8033"/>
                  </a:lnTo>
                  <a:lnTo>
                    <a:pt x="4017" y="8630"/>
                  </a:lnTo>
                  <a:lnTo>
                    <a:pt x="4071" y="9281"/>
                  </a:lnTo>
                  <a:lnTo>
                    <a:pt x="4180" y="10583"/>
                  </a:lnTo>
                  <a:lnTo>
                    <a:pt x="4180" y="11832"/>
                  </a:lnTo>
                  <a:lnTo>
                    <a:pt x="4071" y="13134"/>
                  </a:lnTo>
                  <a:lnTo>
                    <a:pt x="3854" y="14383"/>
                  </a:lnTo>
                  <a:lnTo>
                    <a:pt x="3637" y="15631"/>
                  </a:lnTo>
                  <a:lnTo>
                    <a:pt x="3040" y="18127"/>
                  </a:lnTo>
                  <a:lnTo>
                    <a:pt x="2497" y="20624"/>
                  </a:lnTo>
                  <a:lnTo>
                    <a:pt x="2280" y="21927"/>
                  </a:lnTo>
                  <a:lnTo>
                    <a:pt x="2063" y="23175"/>
                  </a:lnTo>
                  <a:lnTo>
                    <a:pt x="1955" y="24423"/>
                  </a:lnTo>
                  <a:lnTo>
                    <a:pt x="1955" y="25726"/>
                  </a:lnTo>
                  <a:lnTo>
                    <a:pt x="2063" y="26974"/>
                  </a:lnTo>
                  <a:lnTo>
                    <a:pt x="2117" y="27625"/>
                  </a:lnTo>
                  <a:lnTo>
                    <a:pt x="2226" y="28277"/>
                  </a:lnTo>
                  <a:lnTo>
                    <a:pt x="2280" y="282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-5620323" y="768872"/>
              <a:ext cx="82309" cy="544437"/>
            </a:xfrm>
            <a:custGeom>
              <a:avLst/>
              <a:gdLst/>
              <a:ahLst/>
              <a:cxnLst/>
              <a:rect l="l" t="t" r="r" b="b"/>
              <a:pathLst>
                <a:path w="4234" h="28006" extrusionOk="0">
                  <a:moveTo>
                    <a:pt x="1954" y="1"/>
                  </a:moveTo>
                  <a:lnTo>
                    <a:pt x="2009" y="489"/>
                  </a:lnTo>
                  <a:lnTo>
                    <a:pt x="2117" y="1086"/>
                  </a:lnTo>
                  <a:lnTo>
                    <a:pt x="2117" y="1846"/>
                  </a:lnTo>
                  <a:lnTo>
                    <a:pt x="2117" y="2768"/>
                  </a:lnTo>
                  <a:lnTo>
                    <a:pt x="2009" y="3908"/>
                  </a:lnTo>
                  <a:lnTo>
                    <a:pt x="1846" y="5374"/>
                  </a:lnTo>
                  <a:lnTo>
                    <a:pt x="1520" y="7165"/>
                  </a:lnTo>
                  <a:lnTo>
                    <a:pt x="1086" y="9336"/>
                  </a:lnTo>
                  <a:lnTo>
                    <a:pt x="760" y="11181"/>
                  </a:lnTo>
                  <a:lnTo>
                    <a:pt x="435" y="12863"/>
                  </a:lnTo>
                  <a:lnTo>
                    <a:pt x="218" y="14329"/>
                  </a:lnTo>
                  <a:lnTo>
                    <a:pt x="55" y="15631"/>
                  </a:lnTo>
                  <a:lnTo>
                    <a:pt x="1" y="16880"/>
                  </a:lnTo>
                  <a:lnTo>
                    <a:pt x="1" y="18019"/>
                  </a:lnTo>
                  <a:lnTo>
                    <a:pt x="109" y="19159"/>
                  </a:lnTo>
                  <a:lnTo>
                    <a:pt x="326" y="20245"/>
                  </a:lnTo>
                  <a:lnTo>
                    <a:pt x="2280" y="28006"/>
                  </a:lnTo>
                  <a:lnTo>
                    <a:pt x="2117" y="27354"/>
                  </a:lnTo>
                  <a:lnTo>
                    <a:pt x="2063" y="26703"/>
                  </a:lnTo>
                  <a:lnTo>
                    <a:pt x="1954" y="25455"/>
                  </a:lnTo>
                  <a:lnTo>
                    <a:pt x="2009" y="24207"/>
                  </a:lnTo>
                  <a:lnTo>
                    <a:pt x="2117" y="22958"/>
                  </a:lnTo>
                  <a:lnTo>
                    <a:pt x="2280" y="21710"/>
                  </a:lnTo>
                  <a:lnTo>
                    <a:pt x="2551" y="20462"/>
                  </a:lnTo>
                  <a:lnTo>
                    <a:pt x="3094" y="17965"/>
                  </a:lnTo>
                  <a:lnTo>
                    <a:pt x="3691" y="15523"/>
                  </a:lnTo>
                  <a:lnTo>
                    <a:pt x="3908" y="14274"/>
                  </a:lnTo>
                  <a:lnTo>
                    <a:pt x="4125" y="13026"/>
                  </a:lnTo>
                  <a:lnTo>
                    <a:pt x="4234" y="11778"/>
                  </a:lnTo>
                  <a:lnTo>
                    <a:pt x="4234" y="10530"/>
                  </a:lnTo>
                  <a:lnTo>
                    <a:pt x="4180" y="9227"/>
                  </a:lnTo>
                  <a:lnTo>
                    <a:pt x="4071" y="8630"/>
                  </a:lnTo>
                  <a:lnTo>
                    <a:pt x="3963" y="7979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-5620323" y="768872"/>
              <a:ext cx="82309" cy="544437"/>
            </a:xfrm>
            <a:custGeom>
              <a:avLst/>
              <a:gdLst/>
              <a:ahLst/>
              <a:cxnLst/>
              <a:rect l="l" t="t" r="r" b="b"/>
              <a:pathLst>
                <a:path w="4234" h="28006" fill="none" extrusionOk="0">
                  <a:moveTo>
                    <a:pt x="2280" y="28006"/>
                  </a:moveTo>
                  <a:lnTo>
                    <a:pt x="326" y="20245"/>
                  </a:lnTo>
                  <a:lnTo>
                    <a:pt x="326" y="20245"/>
                  </a:lnTo>
                  <a:lnTo>
                    <a:pt x="109" y="19159"/>
                  </a:lnTo>
                  <a:lnTo>
                    <a:pt x="1" y="18019"/>
                  </a:lnTo>
                  <a:lnTo>
                    <a:pt x="1" y="16880"/>
                  </a:lnTo>
                  <a:lnTo>
                    <a:pt x="55" y="15631"/>
                  </a:lnTo>
                  <a:lnTo>
                    <a:pt x="218" y="14329"/>
                  </a:lnTo>
                  <a:lnTo>
                    <a:pt x="435" y="12863"/>
                  </a:lnTo>
                  <a:lnTo>
                    <a:pt x="760" y="11181"/>
                  </a:lnTo>
                  <a:lnTo>
                    <a:pt x="1086" y="9336"/>
                  </a:lnTo>
                  <a:lnTo>
                    <a:pt x="1086" y="9336"/>
                  </a:lnTo>
                  <a:lnTo>
                    <a:pt x="1520" y="7165"/>
                  </a:lnTo>
                  <a:lnTo>
                    <a:pt x="1846" y="5374"/>
                  </a:lnTo>
                  <a:lnTo>
                    <a:pt x="2009" y="3908"/>
                  </a:lnTo>
                  <a:lnTo>
                    <a:pt x="2117" y="2768"/>
                  </a:lnTo>
                  <a:lnTo>
                    <a:pt x="2117" y="1846"/>
                  </a:lnTo>
                  <a:lnTo>
                    <a:pt x="2117" y="1086"/>
                  </a:lnTo>
                  <a:lnTo>
                    <a:pt x="2009" y="489"/>
                  </a:lnTo>
                  <a:lnTo>
                    <a:pt x="1954" y="1"/>
                  </a:lnTo>
                  <a:lnTo>
                    <a:pt x="3963" y="7979"/>
                  </a:lnTo>
                  <a:lnTo>
                    <a:pt x="3963" y="7979"/>
                  </a:lnTo>
                  <a:lnTo>
                    <a:pt x="4071" y="8630"/>
                  </a:lnTo>
                  <a:lnTo>
                    <a:pt x="4180" y="9227"/>
                  </a:lnTo>
                  <a:lnTo>
                    <a:pt x="4234" y="10530"/>
                  </a:lnTo>
                  <a:lnTo>
                    <a:pt x="4234" y="11778"/>
                  </a:lnTo>
                  <a:lnTo>
                    <a:pt x="4125" y="13026"/>
                  </a:lnTo>
                  <a:lnTo>
                    <a:pt x="3908" y="14274"/>
                  </a:lnTo>
                  <a:lnTo>
                    <a:pt x="3691" y="15523"/>
                  </a:lnTo>
                  <a:lnTo>
                    <a:pt x="3094" y="17965"/>
                  </a:lnTo>
                  <a:lnTo>
                    <a:pt x="2551" y="20462"/>
                  </a:lnTo>
                  <a:lnTo>
                    <a:pt x="2280" y="21710"/>
                  </a:lnTo>
                  <a:lnTo>
                    <a:pt x="2117" y="22958"/>
                  </a:lnTo>
                  <a:lnTo>
                    <a:pt x="2009" y="24207"/>
                  </a:lnTo>
                  <a:lnTo>
                    <a:pt x="1954" y="25455"/>
                  </a:lnTo>
                  <a:lnTo>
                    <a:pt x="2063" y="26703"/>
                  </a:lnTo>
                  <a:lnTo>
                    <a:pt x="2117" y="27354"/>
                  </a:lnTo>
                  <a:lnTo>
                    <a:pt x="2280" y="28006"/>
                  </a:lnTo>
                  <a:lnTo>
                    <a:pt x="2280" y="280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-5543302" y="1080125"/>
              <a:ext cx="82309" cy="534930"/>
            </a:xfrm>
            <a:custGeom>
              <a:avLst/>
              <a:gdLst/>
              <a:ahLst/>
              <a:cxnLst/>
              <a:rect l="l" t="t" r="r" b="b"/>
              <a:pathLst>
                <a:path w="4234" h="27517" extrusionOk="0">
                  <a:moveTo>
                    <a:pt x="2009" y="0"/>
                  </a:moveTo>
                  <a:lnTo>
                    <a:pt x="2117" y="651"/>
                  </a:lnTo>
                  <a:lnTo>
                    <a:pt x="2226" y="1411"/>
                  </a:lnTo>
                  <a:lnTo>
                    <a:pt x="2172" y="2280"/>
                  </a:lnTo>
                  <a:lnTo>
                    <a:pt x="2117" y="3257"/>
                  </a:lnTo>
                  <a:lnTo>
                    <a:pt x="2009" y="4396"/>
                  </a:lnTo>
                  <a:lnTo>
                    <a:pt x="1792" y="5699"/>
                  </a:lnTo>
                  <a:lnTo>
                    <a:pt x="1140" y="9010"/>
                  </a:lnTo>
                  <a:lnTo>
                    <a:pt x="760" y="10855"/>
                  </a:lnTo>
                  <a:lnTo>
                    <a:pt x="435" y="12483"/>
                  </a:lnTo>
                  <a:lnTo>
                    <a:pt x="218" y="13948"/>
                  </a:lnTo>
                  <a:lnTo>
                    <a:pt x="55" y="15251"/>
                  </a:lnTo>
                  <a:lnTo>
                    <a:pt x="1" y="16445"/>
                  </a:lnTo>
                  <a:lnTo>
                    <a:pt x="1" y="17585"/>
                  </a:lnTo>
                  <a:lnTo>
                    <a:pt x="109" y="18670"/>
                  </a:lnTo>
                  <a:lnTo>
                    <a:pt x="272" y="19756"/>
                  </a:lnTo>
                  <a:lnTo>
                    <a:pt x="2199" y="27358"/>
                  </a:lnTo>
                  <a:lnTo>
                    <a:pt x="2063" y="26540"/>
                  </a:lnTo>
                  <a:lnTo>
                    <a:pt x="1954" y="25563"/>
                  </a:lnTo>
                  <a:lnTo>
                    <a:pt x="1954" y="24532"/>
                  </a:lnTo>
                  <a:lnTo>
                    <a:pt x="2009" y="23392"/>
                  </a:lnTo>
                  <a:lnTo>
                    <a:pt x="2117" y="22144"/>
                  </a:lnTo>
                  <a:lnTo>
                    <a:pt x="2334" y="20678"/>
                  </a:lnTo>
                  <a:lnTo>
                    <a:pt x="2660" y="18996"/>
                  </a:lnTo>
                  <a:lnTo>
                    <a:pt x="3040" y="17042"/>
                  </a:lnTo>
                  <a:lnTo>
                    <a:pt x="3745" y="13623"/>
                  </a:lnTo>
                  <a:lnTo>
                    <a:pt x="3963" y="12320"/>
                  </a:lnTo>
                  <a:lnTo>
                    <a:pt x="4125" y="11181"/>
                  </a:lnTo>
                  <a:lnTo>
                    <a:pt x="4180" y="10258"/>
                  </a:lnTo>
                  <a:lnTo>
                    <a:pt x="4234" y="9390"/>
                  </a:lnTo>
                  <a:lnTo>
                    <a:pt x="4125" y="8684"/>
                  </a:lnTo>
                  <a:lnTo>
                    <a:pt x="4017" y="7978"/>
                  </a:lnTo>
                  <a:lnTo>
                    <a:pt x="2009" y="0"/>
                  </a:lnTo>
                  <a:close/>
                  <a:moveTo>
                    <a:pt x="2199" y="27358"/>
                  </a:moveTo>
                  <a:lnTo>
                    <a:pt x="2226" y="27517"/>
                  </a:lnTo>
                  <a:lnTo>
                    <a:pt x="2226" y="27463"/>
                  </a:lnTo>
                  <a:lnTo>
                    <a:pt x="2199" y="27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-5543302" y="1080125"/>
              <a:ext cx="82309" cy="534930"/>
            </a:xfrm>
            <a:custGeom>
              <a:avLst/>
              <a:gdLst/>
              <a:ahLst/>
              <a:cxnLst/>
              <a:rect l="l" t="t" r="r" b="b"/>
              <a:pathLst>
                <a:path w="4234" h="27517" fill="none" extrusionOk="0">
                  <a:moveTo>
                    <a:pt x="2226" y="27463"/>
                  </a:moveTo>
                  <a:lnTo>
                    <a:pt x="272" y="19756"/>
                  </a:lnTo>
                  <a:lnTo>
                    <a:pt x="272" y="19756"/>
                  </a:lnTo>
                  <a:lnTo>
                    <a:pt x="109" y="18670"/>
                  </a:lnTo>
                  <a:lnTo>
                    <a:pt x="1" y="17585"/>
                  </a:lnTo>
                  <a:lnTo>
                    <a:pt x="1" y="16445"/>
                  </a:lnTo>
                  <a:lnTo>
                    <a:pt x="55" y="15251"/>
                  </a:lnTo>
                  <a:lnTo>
                    <a:pt x="218" y="13948"/>
                  </a:lnTo>
                  <a:lnTo>
                    <a:pt x="435" y="12483"/>
                  </a:lnTo>
                  <a:lnTo>
                    <a:pt x="760" y="10855"/>
                  </a:lnTo>
                  <a:lnTo>
                    <a:pt x="1140" y="9010"/>
                  </a:lnTo>
                  <a:lnTo>
                    <a:pt x="1140" y="9010"/>
                  </a:lnTo>
                  <a:lnTo>
                    <a:pt x="1792" y="5699"/>
                  </a:lnTo>
                  <a:lnTo>
                    <a:pt x="2009" y="4396"/>
                  </a:lnTo>
                  <a:lnTo>
                    <a:pt x="2117" y="3257"/>
                  </a:lnTo>
                  <a:lnTo>
                    <a:pt x="2172" y="2280"/>
                  </a:lnTo>
                  <a:lnTo>
                    <a:pt x="2226" y="1411"/>
                  </a:lnTo>
                  <a:lnTo>
                    <a:pt x="2117" y="651"/>
                  </a:lnTo>
                  <a:lnTo>
                    <a:pt x="2009" y="0"/>
                  </a:lnTo>
                  <a:lnTo>
                    <a:pt x="4017" y="7978"/>
                  </a:lnTo>
                  <a:lnTo>
                    <a:pt x="4017" y="7978"/>
                  </a:lnTo>
                  <a:lnTo>
                    <a:pt x="4125" y="8684"/>
                  </a:lnTo>
                  <a:lnTo>
                    <a:pt x="4234" y="9390"/>
                  </a:lnTo>
                  <a:lnTo>
                    <a:pt x="4180" y="10258"/>
                  </a:lnTo>
                  <a:lnTo>
                    <a:pt x="4125" y="11181"/>
                  </a:lnTo>
                  <a:lnTo>
                    <a:pt x="3963" y="12320"/>
                  </a:lnTo>
                  <a:lnTo>
                    <a:pt x="3745" y="13623"/>
                  </a:lnTo>
                  <a:lnTo>
                    <a:pt x="3040" y="17042"/>
                  </a:lnTo>
                  <a:lnTo>
                    <a:pt x="3040" y="17042"/>
                  </a:lnTo>
                  <a:lnTo>
                    <a:pt x="2660" y="18996"/>
                  </a:lnTo>
                  <a:lnTo>
                    <a:pt x="2334" y="20678"/>
                  </a:lnTo>
                  <a:lnTo>
                    <a:pt x="2117" y="22144"/>
                  </a:lnTo>
                  <a:lnTo>
                    <a:pt x="2009" y="23392"/>
                  </a:lnTo>
                  <a:lnTo>
                    <a:pt x="1954" y="24532"/>
                  </a:lnTo>
                  <a:lnTo>
                    <a:pt x="1954" y="25563"/>
                  </a:lnTo>
                  <a:lnTo>
                    <a:pt x="2063" y="26540"/>
                  </a:lnTo>
                  <a:lnTo>
                    <a:pt x="2226" y="27517"/>
                  </a:lnTo>
                  <a:lnTo>
                    <a:pt x="2226" y="274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-5467331" y="1389260"/>
              <a:ext cx="84428" cy="526494"/>
            </a:xfrm>
            <a:custGeom>
              <a:avLst/>
              <a:gdLst/>
              <a:ahLst/>
              <a:cxnLst/>
              <a:rect l="l" t="t" r="r" b="b"/>
              <a:pathLst>
                <a:path w="4343" h="27083" extrusionOk="0">
                  <a:moveTo>
                    <a:pt x="2171" y="0"/>
                  </a:moveTo>
                  <a:lnTo>
                    <a:pt x="2280" y="760"/>
                  </a:lnTo>
                  <a:lnTo>
                    <a:pt x="2334" y="1520"/>
                  </a:lnTo>
                  <a:lnTo>
                    <a:pt x="2280" y="2388"/>
                  </a:lnTo>
                  <a:lnTo>
                    <a:pt x="2226" y="3365"/>
                  </a:lnTo>
                  <a:lnTo>
                    <a:pt x="2063" y="4451"/>
                  </a:lnTo>
                  <a:lnTo>
                    <a:pt x="1846" y="5699"/>
                  </a:lnTo>
                  <a:lnTo>
                    <a:pt x="1194" y="8738"/>
                  </a:lnTo>
                  <a:lnTo>
                    <a:pt x="814" y="10584"/>
                  </a:lnTo>
                  <a:lnTo>
                    <a:pt x="489" y="12158"/>
                  </a:lnTo>
                  <a:lnTo>
                    <a:pt x="272" y="13623"/>
                  </a:lnTo>
                  <a:lnTo>
                    <a:pt x="109" y="14871"/>
                  </a:lnTo>
                  <a:lnTo>
                    <a:pt x="0" y="16065"/>
                  </a:lnTo>
                  <a:lnTo>
                    <a:pt x="55" y="17205"/>
                  </a:lnTo>
                  <a:lnTo>
                    <a:pt x="109" y="18236"/>
                  </a:lnTo>
                  <a:lnTo>
                    <a:pt x="272" y="19322"/>
                  </a:lnTo>
                  <a:lnTo>
                    <a:pt x="2139" y="26540"/>
                  </a:lnTo>
                  <a:lnTo>
                    <a:pt x="2063" y="26106"/>
                  </a:lnTo>
                  <a:lnTo>
                    <a:pt x="2008" y="25129"/>
                  </a:lnTo>
                  <a:lnTo>
                    <a:pt x="1954" y="24152"/>
                  </a:lnTo>
                  <a:lnTo>
                    <a:pt x="2008" y="23012"/>
                  </a:lnTo>
                  <a:lnTo>
                    <a:pt x="2171" y="21764"/>
                  </a:lnTo>
                  <a:lnTo>
                    <a:pt x="2388" y="20299"/>
                  </a:lnTo>
                  <a:lnTo>
                    <a:pt x="2714" y="18670"/>
                  </a:lnTo>
                  <a:lnTo>
                    <a:pt x="3148" y="16825"/>
                  </a:lnTo>
                  <a:lnTo>
                    <a:pt x="3799" y="13732"/>
                  </a:lnTo>
                  <a:lnTo>
                    <a:pt x="4017" y="12483"/>
                  </a:lnTo>
                  <a:lnTo>
                    <a:pt x="4179" y="11398"/>
                  </a:lnTo>
                  <a:lnTo>
                    <a:pt x="4288" y="10421"/>
                  </a:lnTo>
                  <a:lnTo>
                    <a:pt x="4342" y="9552"/>
                  </a:lnTo>
                  <a:lnTo>
                    <a:pt x="4288" y="8738"/>
                  </a:lnTo>
                  <a:lnTo>
                    <a:pt x="4179" y="8033"/>
                  </a:lnTo>
                  <a:lnTo>
                    <a:pt x="2171" y="0"/>
                  </a:lnTo>
                  <a:close/>
                  <a:moveTo>
                    <a:pt x="2139" y="26540"/>
                  </a:moveTo>
                  <a:lnTo>
                    <a:pt x="2226" y="27029"/>
                  </a:lnTo>
                  <a:lnTo>
                    <a:pt x="2280" y="27083"/>
                  </a:lnTo>
                  <a:lnTo>
                    <a:pt x="2139" y="26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-5467331" y="1389260"/>
              <a:ext cx="84428" cy="526494"/>
            </a:xfrm>
            <a:custGeom>
              <a:avLst/>
              <a:gdLst/>
              <a:ahLst/>
              <a:cxnLst/>
              <a:rect l="l" t="t" r="r" b="b"/>
              <a:pathLst>
                <a:path w="4343" h="27083" fill="none" extrusionOk="0">
                  <a:moveTo>
                    <a:pt x="2280" y="27083"/>
                  </a:moveTo>
                  <a:lnTo>
                    <a:pt x="272" y="19322"/>
                  </a:lnTo>
                  <a:lnTo>
                    <a:pt x="272" y="19322"/>
                  </a:lnTo>
                  <a:lnTo>
                    <a:pt x="109" y="18236"/>
                  </a:lnTo>
                  <a:lnTo>
                    <a:pt x="55" y="17205"/>
                  </a:lnTo>
                  <a:lnTo>
                    <a:pt x="0" y="16065"/>
                  </a:lnTo>
                  <a:lnTo>
                    <a:pt x="109" y="14871"/>
                  </a:lnTo>
                  <a:lnTo>
                    <a:pt x="272" y="13623"/>
                  </a:lnTo>
                  <a:lnTo>
                    <a:pt x="489" y="12158"/>
                  </a:lnTo>
                  <a:lnTo>
                    <a:pt x="814" y="10584"/>
                  </a:lnTo>
                  <a:lnTo>
                    <a:pt x="1194" y="8738"/>
                  </a:lnTo>
                  <a:lnTo>
                    <a:pt x="1194" y="8738"/>
                  </a:lnTo>
                  <a:lnTo>
                    <a:pt x="1846" y="5699"/>
                  </a:lnTo>
                  <a:lnTo>
                    <a:pt x="2063" y="4451"/>
                  </a:lnTo>
                  <a:lnTo>
                    <a:pt x="2226" y="3365"/>
                  </a:lnTo>
                  <a:lnTo>
                    <a:pt x="2280" y="2388"/>
                  </a:lnTo>
                  <a:lnTo>
                    <a:pt x="2334" y="1520"/>
                  </a:lnTo>
                  <a:lnTo>
                    <a:pt x="2280" y="760"/>
                  </a:lnTo>
                  <a:lnTo>
                    <a:pt x="2171" y="0"/>
                  </a:lnTo>
                  <a:lnTo>
                    <a:pt x="4179" y="8033"/>
                  </a:lnTo>
                  <a:lnTo>
                    <a:pt x="4179" y="8033"/>
                  </a:lnTo>
                  <a:lnTo>
                    <a:pt x="4288" y="8738"/>
                  </a:lnTo>
                  <a:lnTo>
                    <a:pt x="4342" y="9552"/>
                  </a:lnTo>
                  <a:lnTo>
                    <a:pt x="4288" y="10421"/>
                  </a:lnTo>
                  <a:lnTo>
                    <a:pt x="4179" y="11398"/>
                  </a:lnTo>
                  <a:lnTo>
                    <a:pt x="4017" y="12483"/>
                  </a:lnTo>
                  <a:lnTo>
                    <a:pt x="3799" y="13732"/>
                  </a:lnTo>
                  <a:lnTo>
                    <a:pt x="3148" y="16825"/>
                  </a:lnTo>
                  <a:lnTo>
                    <a:pt x="3148" y="16825"/>
                  </a:lnTo>
                  <a:lnTo>
                    <a:pt x="2714" y="18670"/>
                  </a:lnTo>
                  <a:lnTo>
                    <a:pt x="2388" y="20299"/>
                  </a:lnTo>
                  <a:lnTo>
                    <a:pt x="2171" y="21764"/>
                  </a:lnTo>
                  <a:lnTo>
                    <a:pt x="2008" y="23012"/>
                  </a:lnTo>
                  <a:lnTo>
                    <a:pt x="1954" y="24152"/>
                  </a:lnTo>
                  <a:lnTo>
                    <a:pt x="2008" y="25129"/>
                  </a:lnTo>
                  <a:lnTo>
                    <a:pt x="2063" y="26106"/>
                  </a:lnTo>
                  <a:lnTo>
                    <a:pt x="2226" y="27029"/>
                  </a:lnTo>
                  <a:lnTo>
                    <a:pt x="2280" y="270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-5390309" y="1700514"/>
              <a:ext cx="85478" cy="514888"/>
            </a:xfrm>
            <a:custGeom>
              <a:avLst/>
              <a:gdLst/>
              <a:ahLst/>
              <a:cxnLst/>
              <a:rect l="l" t="t" r="r" b="b"/>
              <a:pathLst>
                <a:path w="4397" h="26486" extrusionOk="0">
                  <a:moveTo>
                    <a:pt x="2280" y="0"/>
                  </a:moveTo>
                  <a:lnTo>
                    <a:pt x="2388" y="706"/>
                  </a:lnTo>
                  <a:lnTo>
                    <a:pt x="2388" y="1411"/>
                  </a:lnTo>
                  <a:lnTo>
                    <a:pt x="2388" y="2225"/>
                  </a:lnTo>
                  <a:lnTo>
                    <a:pt x="2280" y="3094"/>
                  </a:lnTo>
                  <a:lnTo>
                    <a:pt x="2117" y="4071"/>
                  </a:lnTo>
                  <a:lnTo>
                    <a:pt x="1954" y="5210"/>
                  </a:lnTo>
                  <a:lnTo>
                    <a:pt x="1357" y="7870"/>
                  </a:lnTo>
                  <a:lnTo>
                    <a:pt x="597" y="11397"/>
                  </a:lnTo>
                  <a:lnTo>
                    <a:pt x="326" y="12863"/>
                  </a:lnTo>
                  <a:lnTo>
                    <a:pt x="109" y="14220"/>
                  </a:lnTo>
                  <a:lnTo>
                    <a:pt x="0" y="15468"/>
                  </a:lnTo>
                  <a:lnTo>
                    <a:pt x="0" y="16608"/>
                  </a:lnTo>
                  <a:lnTo>
                    <a:pt x="109" y="17693"/>
                  </a:lnTo>
                  <a:lnTo>
                    <a:pt x="272" y="18779"/>
                  </a:lnTo>
                  <a:lnTo>
                    <a:pt x="2225" y="26485"/>
                  </a:lnTo>
                  <a:lnTo>
                    <a:pt x="2063" y="25454"/>
                  </a:lnTo>
                  <a:lnTo>
                    <a:pt x="1954" y="24423"/>
                  </a:lnTo>
                  <a:lnTo>
                    <a:pt x="1954" y="23338"/>
                  </a:lnTo>
                  <a:lnTo>
                    <a:pt x="2063" y="22198"/>
                  </a:lnTo>
                  <a:lnTo>
                    <a:pt x="2225" y="20841"/>
                  </a:lnTo>
                  <a:lnTo>
                    <a:pt x="2551" y="19321"/>
                  </a:lnTo>
                  <a:lnTo>
                    <a:pt x="2877" y="17585"/>
                  </a:lnTo>
                  <a:lnTo>
                    <a:pt x="3365" y="15577"/>
                  </a:lnTo>
                  <a:lnTo>
                    <a:pt x="3908" y="13188"/>
                  </a:lnTo>
                  <a:lnTo>
                    <a:pt x="4125" y="12103"/>
                  </a:lnTo>
                  <a:lnTo>
                    <a:pt x="4288" y="11126"/>
                  </a:lnTo>
                  <a:lnTo>
                    <a:pt x="4396" y="10258"/>
                  </a:lnTo>
                  <a:lnTo>
                    <a:pt x="4396" y="9444"/>
                  </a:lnTo>
                  <a:lnTo>
                    <a:pt x="4396" y="8684"/>
                  </a:lnTo>
                  <a:lnTo>
                    <a:pt x="4288" y="7978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-5390309" y="1700514"/>
              <a:ext cx="85478" cy="514888"/>
            </a:xfrm>
            <a:custGeom>
              <a:avLst/>
              <a:gdLst/>
              <a:ahLst/>
              <a:cxnLst/>
              <a:rect l="l" t="t" r="r" b="b"/>
              <a:pathLst>
                <a:path w="4397" h="26486" fill="none" extrusionOk="0">
                  <a:moveTo>
                    <a:pt x="2225" y="26485"/>
                  </a:moveTo>
                  <a:lnTo>
                    <a:pt x="2225" y="26485"/>
                  </a:lnTo>
                  <a:lnTo>
                    <a:pt x="2063" y="25454"/>
                  </a:lnTo>
                  <a:lnTo>
                    <a:pt x="1954" y="24423"/>
                  </a:lnTo>
                  <a:lnTo>
                    <a:pt x="1954" y="23338"/>
                  </a:lnTo>
                  <a:lnTo>
                    <a:pt x="2063" y="22198"/>
                  </a:lnTo>
                  <a:lnTo>
                    <a:pt x="2225" y="20841"/>
                  </a:lnTo>
                  <a:lnTo>
                    <a:pt x="2551" y="19321"/>
                  </a:lnTo>
                  <a:lnTo>
                    <a:pt x="2877" y="17585"/>
                  </a:lnTo>
                  <a:lnTo>
                    <a:pt x="3365" y="15577"/>
                  </a:lnTo>
                  <a:lnTo>
                    <a:pt x="3365" y="15577"/>
                  </a:lnTo>
                  <a:lnTo>
                    <a:pt x="3908" y="13188"/>
                  </a:lnTo>
                  <a:lnTo>
                    <a:pt x="4125" y="12103"/>
                  </a:lnTo>
                  <a:lnTo>
                    <a:pt x="4288" y="11126"/>
                  </a:lnTo>
                  <a:lnTo>
                    <a:pt x="4396" y="10258"/>
                  </a:lnTo>
                  <a:lnTo>
                    <a:pt x="4396" y="9444"/>
                  </a:lnTo>
                  <a:lnTo>
                    <a:pt x="4396" y="8684"/>
                  </a:lnTo>
                  <a:lnTo>
                    <a:pt x="4288" y="7978"/>
                  </a:lnTo>
                  <a:lnTo>
                    <a:pt x="4288" y="7978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388" y="706"/>
                  </a:lnTo>
                  <a:lnTo>
                    <a:pt x="2388" y="1411"/>
                  </a:lnTo>
                  <a:lnTo>
                    <a:pt x="2388" y="2225"/>
                  </a:lnTo>
                  <a:lnTo>
                    <a:pt x="2280" y="3094"/>
                  </a:lnTo>
                  <a:lnTo>
                    <a:pt x="2117" y="4071"/>
                  </a:lnTo>
                  <a:lnTo>
                    <a:pt x="1954" y="5210"/>
                  </a:lnTo>
                  <a:lnTo>
                    <a:pt x="1357" y="7870"/>
                  </a:lnTo>
                  <a:lnTo>
                    <a:pt x="1357" y="7870"/>
                  </a:lnTo>
                  <a:lnTo>
                    <a:pt x="597" y="11397"/>
                  </a:lnTo>
                  <a:lnTo>
                    <a:pt x="326" y="12863"/>
                  </a:lnTo>
                  <a:lnTo>
                    <a:pt x="109" y="14220"/>
                  </a:lnTo>
                  <a:lnTo>
                    <a:pt x="0" y="15468"/>
                  </a:lnTo>
                  <a:lnTo>
                    <a:pt x="0" y="16608"/>
                  </a:lnTo>
                  <a:lnTo>
                    <a:pt x="109" y="17693"/>
                  </a:lnTo>
                  <a:lnTo>
                    <a:pt x="272" y="18779"/>
                  </a:lnTo>
                  <a:lnTo>
                    <a:pt x="2225" y="26485"/>
                  </a:lnTo>
                  <a:lnTo>
                    <a:pt x="2225" y="264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-5311188" y="2021255"/>
              <a:ext cx="90765" cy="513838"/>
            </a:xfrm>
            <a:custGeom>
              <a:avLst/>
              <a:gdLst/>
              <a:ahLst/>
              <a:cxnLst/>
              <a:rect l="l" t="t" r="r" b="b"/>
              <a:pathLst>
                <a:path w="4669" h="26432" extrusionOk="0">
                  <a:moveTo>
                    <a:pt x="2389" y="0"/>
                  </a:moveTo>
                  <a:lnTo>
                    <a:pt x="2443" y="597"/>
                  </a:lnTo>
                  <a:lnTo>
                    <a:pt x="2497" y="1194"/>
                  </a:lnTo>
                  <a:lnTo>
                    <a:pt x="2497" y="1845"/>
                  </a:lnTo>
                  <a:lnTo>
                    <a:pt x="2389" y="2605"/>
                  </a:lnTo>
                  <a:lnTo>
                    <a:pt x="2280" y="3474"/>
                  </a:lnTo>
                  <a:lnTo>
                    <a:pt x="2063" y="4505"/>
                  </a:lnTo>
                  <a:lnTo>
                    <a:pt x="1520" y="7056"/>
                  </a:lnTo>
                  <a:lnTo>
                    <a:pt x="652" y="10692"/>
                  </a:lnTo>
                  <a:lnTo>
                    <a:pt x="326" y="12212"/>
                  </a:lnTo>
                  <a:lnTo>
                    <a:pt x="109" y="13569"/>
                  </a:lnTo>
                  <a:lnTo>
                    <a:pt x="1" y="14871"/>
                  </a:lnTo>
                  <a:lnTo>
                    <a:pt x="1" y="16011"/>
                  </a:lnTo>
                  <a:lnTo>
                    <a:pt x="55" y="17096"/>
                  </a:lnTo>
                  <a:lnTo>
                    <a:pt x="218" y="18182"/>
                  </a:lnTo>
                  <a:lnTo>
                    <a:pt x="2257" y="26286"/>
                  </a:lnTo>
                  <a:lnTo>
                    <a:pt x="2117" y="25400"/>
                  </a:lnTo>
                  <a:lnTo>
                    <a:pt x="2063" y="24315"/>
                  </a:lnTo>
                  <a:lnTo>
                    <a:pt x="2063" y="23229"/>
                  </a:lnTo>
                  <a:lnTo>
                    <a:pt x="2226" y="22035"/>
                  </a:lnTo>
                  <a:lnTo>
                    <a:pt x="2443" y="20678"/>
                  </a:lnTo>
                  <a:lnTo>
                    <a:pt x="2714" y="19104"/>
                  </a:lnTo>
                  <a:lnTo>
                    <a:pt x="3149" y="17368"/>
                  </a:lnTo>
                  <a:lnTo>
                    <a:pt x="3637" y="15305"/>
                  </a:lnTo>
                  <a:lnTo>
                    <a:pt x="4180" y="13080"/>
                  </a:lnTo>
                  <a:lnTo>
                    <a:pt x="4397" y="12103"/>
                  </a:lnTo>
                  <a:lnTo>
                    <a:pt x="4505" y="11289"/>
                  </a:lnTo>
                  <a:lnTo>
                    <a:pt x="4614" y="10475"/>
                  </a:lnTo>
                  <a:lnTo>
                    <a:pt x="4668" y="9769"/>
                  </a:lnTo>
                  <a:lnTo>
                    <a:pt x="4614" y="9118"/>
                  </a:lnTo>
                  <a:lnTo>
                    <a:pt x="4505" y="8575"/>
                  </a:lnTo>
                  <a:lnTo>
                    <a:pt x="2389" y="0"/>
                  </a:lnTo>
                  <a:close/>
                  <a:moveTo>
                    <a:pt x="2257" y="26286"/>
                  </a:moveTo>
                  <a:lnTo>
                    <a:pt x="2280" y="26431"/>
                  </a:lnTo>
                  <a:lnTo>
                    <a:pt x="2280" y="26377"/>
                  </a:lnTo>
                  <a:lnTo>
                    <a:pt x="2257" y="26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-5311188" y="2021255"/>
              <a:ext cx="90765" cy="513838"/>
            </a:xfrm>
            <a:custGeom>
              <a:avLst/>
              <a:gdLst/>
              <a:ahLst/>
              <a:cxnLst/>
              <a:rect l="l" t="t" r="r" b="b"/>
              <a:pathLst>
                <a:path w="4669" h="26432" fill="none" extrusionOk="0">
                  <a:moveTo>
                    <a:pt x="2280" y="26431"/>
                  </a:moveTo>
                  <a:lnTo>
                    <a:pt x="2280" y="26431"/>
                  </a:lnTo>
                  <a:lnTo>
                    <a:pt x="2117" y="25400"/>
                  </a:lnTo>
                  <a:lnTo>
                    <a:pt x="2063" y="24315"/>
                  </a:lnTo>
                  <a:lnTo>
                    <a:pt x="2063" y="23229"/>
                  </a:lnTo>
                  <a:lnTo>
                    <a:pt x="2226" y="22035"/>
                  </a:lnTo>
                  <a:lnTo>
                    <a:pt x="2443" y="20678"/>
                  </a:lnTo>
                  <a:lnTo>
                    <a:pt x="2714" y="19104"/>
                  </a:lnTo>
                  <a:lnTo>
                    <a:pt x="3149" y="17368"/>
                  </a:lnTo>
                  <a:lnTo>
                    <a:pt x="3637" y="15305"/>
                  </a:lnTo>
                  <a:lnTo>
                    <a:pt x="3637" y="15305"/>
                  </a:lnTo>
                  <a:lnTo>
                    <a:pt x="4180" y="13080"/>
                  </a:lnTo>
                  <a:lnTo>
                    <a:pt x="4397" y="12103"/>
                  </a:lnTo>
                  <a:lnTo>
                    <a:pt x="4505" y="11289"/>
                  </a:lnTo>
                  <a:lnTo>
                    <a:pt x="4614" y="10475"/>
                  </a:lnTo>
                  <a:lnTo>
                    <a:pt x="4668" y="9769"/>
                  </a:lnTo>
                  <a:lnTo>
                    <a:pt x="4614" y="9118"/>
                  </a:lnTo>
                  <a:lnTo>
                    <a:pt x="4505" y="8575"/>
                  </a:lnTo>
                  <a:lnTo>
                    <a:pt x="2389" y="0"/>
                  </a:lnTo>
                  <a:lnTo>
                    <a:pt x="2389" y="0"/>
                  </a:lnTo>
                  <a:lnTo>
                    <a:pt x="2443" y="597"/>
                  </a:lnTo>
                  <a:lnTo>
                    <a:pt x="2497" y="1194"/>
                  </a:lnTo>
                  <a:lnTo>
                    <a:pt x="2497" y="1845"/>
                  </a:lnTo>
                  <a:lnTo>
                    <a:pt x="2389" y="2605"/>
                  </a:lnTo>
                  <a:lnTo>
                    <a:pt x="2280" y="3474"/>
                  </a:lnTo>
                  <a:lnTo>
                    <a:pt x="2063" y="4505"/>
                  </a:lnTo>
                  <a:lnTo>
                    <a:pt x="1520" y="7056"/>
                  </a:lnTo>
                  <a:lnTo>
                    <a:pt x="1520" y="7056"/>
                  </a:lnTo>
                  <a:lnTo>
                    <a:pt x="652" y="10692"/>
                  </a:lnTo>
                  <a:lnTo>
                    <a:pt x="326" y="12212"/>
                  </a:lnTo>
                  <a:lnTo>
                    <a:pt x="109" y="13569"/>
                  </a:lnTo>
                  <a:lnTo>
                    <a:pt x="1" y="14871"/>
                  </a:lnTo>
                  <a:lnTo>
                    <a:pt x="1" y="16011"/>
                  </a:lnTo>
                  <a:lnTo>
                    <a:pt x="55" y="17096"/>
                  </a:lnTo>
                  <a:lnTo>
                    <a:pt x="218" y="18182"/>
                  </a:lnTo>
                  <a:lnTo>
                    <a:pt x="2280" y="26377"/>
                  </a:lnTo>
                  <a:lnTo>
                    <a:pt x="2280" y="264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-5229949" y="2353601"/>
              <a:ext cx="92865" cy="500113"/>
            </a:xfrm>
            <a:custGeom>
              <a:avLst/>
              <a:gdLst/>
              <a:ahLst/>
              <a:cxnLst/>
              <a:rect l="l" t="t" r="r" b="b"/>
              <a:pathLst>
                <a:path w="4777" h="25726" extrusionOk="0">
                  <a:moveTo>
                    <a:pt x="2497" y="0"/>
                  </a:moveTo>
                  <a:lnTo>
                    <a:pt x="2606" y="543"/>
                  </a:lnTo>
                  <a:lnTo>
                    <a:pt x="2606" y="1086"/>
                  </a:lnTo>
                  <a:lnTo>
                    <a:pt x="2606" y="1683"/>
                  </a:lnTo>
                  <a:lnTo>
                    <a:pt x="2497" y="2443"/>
                  </a:lnTo>
                  <a:lnTo>
                    <a:pt x="2389" y="3257"/>
                  </a:lnTo>
                  <a:lnTo>
                    <a:pt x="2172" y="4234"/>
                  </a:lnTo>
                  <a:lnTo>
                    <a:pt x="1575" y="6676"/>
                  </a:lnTo>
                  <a:lnTo>
                    <a:pt x="1032" y="8738"/>
                  </a:lnTo>
                  <a:lnTo>
                    <a:pt x="598" y="10475"/>
                  </a:lnTo>
                  <a:lnTo>
                    <a:pt x="326" y="12049"/>
                  </a:lnTo>
                  <a:lnTo>
                    <a:pt x="109" y="13352"/>
                  </a:lnTo>
                  <a:lnTo>
                    <a:pt x="1" y="14546"/>
                  </a:lnTo>
                  <a:lnTo>
                    <a:pt x="1" y="15631"/>
                  </a:lnTo>
                  <a:lnTo>
                    <a:pt x="55" y="16608"/>
                  </a:lnTo>
                  <a:lnTo>
                    <a:pt x="218" y="17531"/>
                  </a:lnTo>
                  <a:lnTo>
                    <a:pt x="2280" y="25726"/>
                  </a:lnTo>
                  <a:lnTo>
                    <a:pt x="2117" y="24912"/>
                  </a:lnTo>
                  <a:lnTo>
                    <a:pt x="2063" y="24043"/>
                  </a:lnTo>
                  <a:lnTo>
                    <a:pt x="2063" y="23012"/>
                  </a:lnTo>
                  <a:lnTo>
                    <a:pt x="2172" y="21927"/>
                  </a:lnTo>
                  <a:lnTo>
                    <a:pt x="2389" y="20570"/>
                  </a:lnTo>
                  <a:lnTo>
                    <a:pt x="2660" y="18996"/>
                  </a:lnTo>
                  <a:lnTo>
                    <a:pt x="3149" y="17151"/>
                  </a:lnTo>
                  <a:lnTo>
                    <a:pt x="3691" y="14926"/>
                  </a:lnTo>
                  <a:lnTo>
                    <a:pt x="4288" y="12809"/>
                  </a:lnTo>
                  <a:lnTo>
                    <a:pt x="4506" y="11886"/>
                  </a:lnTo>
                  <a:lnTo>
                    <a:pt x="4614" y="11072"/>
                  </a:lnTo>
                  <a:lnTo>
                    <a:pt x="4723" y="10367"/>
                  </a:lnTo>
                  <a:lnTo>
                    <a:pt x="4777" y="9661"/>
                  </a:lnTo>
                  <a:lnTo>
                    <a:pt x="4777" y="9064"/>
                  </a:lnTo>
                  <a:lnTo>
                    <a:pt x="4668" y="8521"/>
                  </a:lnTo>
                  <a:lnTo>
                    <a:pt x="2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-5229949" y="2353601"/>
              <a:ext cx="92865" cy="500113"/>
            </a:xfrm>
            <a:custGeom>
              <a:avLst/>
              <a:gdLst/>
              <a:ahLst/>
              <a:cxnLst/>
              <a:rect l="l" t="t" r="r" b="b"/>
              <a:pathLst>
                <a:path w="4777" h="25726" fill="none" extrusionOk="0">
                  <a:moveTo>
                    <a:pt x="2280" y="25726"/>
                  </a:moveTo>
                  <a:lnTo>
                    <a:pt x="2280" y="25726"/>
                  </a:lnTo>
                  <a:lnTo>
                    <a:pt x="2117" y="24912"/>
                  </a:lnTo>
                  <a:lnTo>
                    <a:pt x="2063" y="24043"/>
                  </a:lnTo>
                  <a:lnTo>
                    <a:pt x="2063" y="23012"/>
                  </a:lnTo>
                  <a:lnTo>
                    <a:pt x="2172" y="21927"/>
                  </a:lnTo>
                  <a:lnTo>
                    <a:pt x="2389" y="20570"/>
                  </a:lnTo>
                  <a:lnTo>
                    <a:pt x="2660" y="18996"/>
                  </a:lnTo>
                  <a:lnTo>
                    <a:pt x="3149" y="17151"/>
                  </a:lnTo>
                  <a:lnTo>
                    <a:pt x="3691" y="14926"/>
                  </a:lnTo>
                  <a:lnTo>
                    <a:pt x="3691" y="14926"/>
                  </a:lnTo>
                  <a:lnTo>
                    <a:pt x="4288" y="12809"/>
                  </a:lnTo>
                  <a:lnTo>
                    <a:pt x="4506" y="11886"/>
                  </a:lnTo>
                  <a:lnTo>
                    <a:pt x="4614" y="11072"/>
                  </a:lnTo>
                  <a:lnTo>
                    <a:pt x="4723" y="10367"/>
                  </a:lnTo>
                  <a:lnTo>
                    <a:pt x="4777" y="9661"/>
                  </a:lnTo>
                  <a:lnTo>
                    <a:pt x="4777" y="9064"/>
                  </a:lnTo>
                  <a:lnTo>
                    <a:pt x="4668" y="8521"/>
                  </a:lnTo>
                  <a:lnTo>
                    <a:pt x="2497" y="0"/>
                  </a:lnTo>
                  <a:lnTo>
                    <a:pt x="2497" y="0"/>
                  </a:lnTo>
                  <a:lnTo>
                    <a:pt x="2606" y="543"/>
                  </a:lnTo>
                  <a:lnTo>
                    <a:pt x="2606" y="1086"/>
                  </a:lnTo>
                  <a:lnTo>
                    <a:pt x="2606" y="1683"/>
                  </a:lnTo>
                  <a:lnTo>
                    <a:pt x="2497" y="2443"/>
                  </a:lnTo>
                  <a:lnTo>
                    <a:pt x="2389" y="3257"/>
                  </a:lnTo>
                  <a:lnTo>
                    <a:pt x="2172" y="4234"/>
                  </a:lnTo>
                  <a:lnTo>
                    <a:pt x="1575" y="6676"/>
                  </a:lnTo>
                  <a:lnTo>
                    <a:pt x="1575" y="6676"/>
                  </a:lnTo>
                  <a:lnTo>
                    <a:pt x="1032" y="8738"/>
                  </a:lnTo>
                  <a:lnTo>
                    <a:pt x="598" y="10475"/>
                  </a:lnTo>
                  <a:lnTo>
                    <a:pt x="326" y="12049"/>
                  </a:lnTo>
                  <a:lnTo>
                    <a:pt x="109" y="13352"/>
                  </a:lnTo>
                  <a:lnTo>
                    <a:pt x="1" y="14546"/>
                  </a:lnTo>
                  <a:lnTo>
                    <a:pt x="1" y="15631"/>
                  </a:lnTo>
                  <a:lnTo>
                    <a:pt x="55" y="16608"/>
                  </a:lnTo>
                  <a:lnTo>
                    <a:pt x="218" y="17531"/>
                  </a:lnTo>
                  <a:lnTo>
                    <a:pt x="2280" y="257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-5582338" y="923964"/>
              <a:ext cx="81259" cy="540218"/>
            </a:xfrm>
            <a:custGeom>
              <a:avLst/>
              <a:gdLst/>
              <a:ahLst/>
              <a:cxnLst/>
              <a:rect l="l" t="t" r="r" b="b"/>
              <a:pathLst>
                <a:path w="4180" h="27789" extrusionOk="0">
                  <a:moveTo>
                    <a:pt x="2009" y="1"/>
                  </a:moveTo>
                  <a:lnTo>
                    <a:pt x="2117" y="652"/>
                  </a:lnTo>
                  <a:lnTo>
                    <a:pt x="2171" y="1303"/>
                  </a:lnTo>
                  <a:lnTo>
                    <a:pt x="2226" y="2117"/>
                  </a:lnTo>
                  <a:lnTo>
                    <a:pt x="2171" y="3094"/>
                  </a:lnTo>
                  <a:lnTo>
                    <a:pt x="2009" y="4234"/>
                  </a:lnTo>
                  <a:lnTo>
                    <a:pt x="1846" y="5591"/>
                  </a:lnTo>
                  <a:lnTo>
                    <a:pt x="1520" y="7219"/>
                  </a:lnTo>
                  <a:lnTo>
                    <a:pt x="1140" y="9227"/>
                  </a:lnTo>
                  <a:lnTo>
                    <a:pt x="760" y="11073"/>
                  </a:lnTo>
                  <a:lnTo>
                    <a:pt x="489" y="12701"/>
                  </a:lnTo>
                  <a:lnTo>
                    <a:pt x="272" y="14166"/>
                  </a:lnTo>
                  <a:lnTo>
                    <a:pt x="109" y="15469"/>
                  </a:lnTo>
                  <a:lnTo>
                    <a:pt x="0" y="16717"/>
                  </a:lnTo>
                  <a:lnTo>
                    <a:pt x="55" y="17857"/>
                  </a:lnTo>
                  <a:lnTo>
                    <a:pt x="109" y="18942"/>
                  </a:lnTo>
                  <a:lnTo>
                    <a:pt x="326" y="20028"/>
                  </a:lnTo>
                  <a:lnTo>
                    <a:pt x="2280" y="27789"/>
                  </a:lnTo>
                  <a:lnTo>
                    <a:pt x="2117" y="26866"/>
                  </a:lnTo>
                  <a:lnTo>
                    <a:pt x="2009" y="25889"/>
                  </a:lnTo>
                  <a:lnTo>
                    <a:pt x="1954" y="24804"/>
                  </a:lnTo>
                  <a:lnTo>
                    <a:pt x="2009" y="23664"/>
                  </a:lnTo>
                  <a:lnTo>
                    <a:pt x="2171" y="22361"/>
                  </a:lnTo>
                  <a:lnTo>
                    <a:pt x="2389" y="20896"/>
                  </a:lnTo>
                  <a:lnTo>
                    <a:pt x="2660" y="19214"/>
                  </a:lnTo>
                  <a:lnTo>
                    <a:pt x="3094" y="17260"/>
                  </a:lnTo>
                  <a:lnTo>
                    <a:pt x="3745" y="13840"/>
                  </a:lnTo>
                  <a:lnTo>
                    <a:pt x="3962" y="12484"/>
                  </a:lnTo>
                  <a:lnTo>
                    <a:pt x="4125" y="11344"/>
                  </a:lnTo>
                  <a:lnTo>
                    <a:pt x="4180" y="10313"/>
                  </a:lnTo>
                  <a:lnTo>
                    <a:pt x="4180" y="9499"/>
                  </a:lnTo>
                  <a:lnTo>
                    <a:pt x="4125" y="8739"/>
                  </a:lnTo>
                  <a:lnTo>
                    <a:pt x="4017" y="7979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-5582338" y="923964"/>
              <a:ext cx="81259" cy="540218"/>
            </a:xfrm>
            <a:custGeom>
              <a:avLst/>
              <a:gdLst/>
              <a:ahLst/>
              <a:cxnLst/>
              <a:rect l="l" t="t" r="r" b="b"/>
              <a:pathLst>
                <a:path w="4180" h="27789" fill="none" extrusionOk="0">
                  <a:moveTo>
                    <a:pt x="2280" y="27789"/>
                  </a:moveTo>
                  <a:lnTo>
                    <a:pt x="326" y="20028"/>
                  </a:lnTo>
                  <a:lnTo>
                    <a:pt x="326" y="20028"/>
                  </a:lnTo>
                  <a:lnTo>
                    <a:pt x="109" y="18942"/>
                  </a:lnTo>
                  <a:lnTo>
                    <a:pt x="55" y="17857"/>
                  </a:lnTo>
                  <a:lnTo>
                    <a:pt x="0" y="16717"/>
                  </a:lnTo>
                  <a:lnTo>
                    <a:pt x="109" y="15469"/>
                  </a:lnTo>
                  <a:lnTo>
                    <a:pt x="272" y="14166"/>
                  </a:lnTo>
                  <a:lnTo>
                    <a:pt x="489" y="12701"/>
                  </a:lnTo>
                  <a:lnTo>
                    <a:pt x="760" y="11073"/>
                  </a:lnTo>
                  <a:lnTo>
                    <a:pt x="1140" y="9227"/>
                  </a:lnTo>
                  <a:lnTo>
                    <a:pt x="1140" y="9227"/>
                  </a:lnTo>
                  <a:lnTo>
                    <a:pt x="1520" y="7219"/>
                  </a:lnTo>
                  <a:lnTo>
                    <a:pt x="1846" y="5591"/>
                  </a:lnTo>
                  <a:lnTo>
                    <a:pt x="2009" y="4234"/>
                  </a:lnTo>
                  <a:lnTo>
                    <a:pt x="2171" y="3094"/>
                  </a:lnTo>
                  <a:lnTo>
                    <a:pt x="2226" y="2117"/>
                  </a:lnTo>
                  <a:lnTo>
                    <a:pt x="2171" y="1303"/>
                  </a:lnTo>
                  <a:lnTo>
                    <a:pt x="2117" y="652"/>
                  </a:lnTo>
                  <a:lnTo>
                    <a:pt x="2009" y="1"/>
                  </a:lnTo>
                  <a:lnTo>
                    <a:pt x="4017" y="7979"/>
                  </a:lnTo>
                  <a:lnTo>
                    <a:pt x="4017" y="7979"/>
                  </a:lnTo>
                  <a:lnTo>
                    <a:pt x="4125" y="8739"/>
                  </a:lnTo>
                  <a:lnTo>
                    <a:pt x="4180" y="9499"/>
                  </a:lnTo>
                  <a:lnTo>
                    <a:pt x="4180" y="10313"/>
                  </a:lnTo>
                  <a:lnTo>
                    <a:pt x="4125" y="11344"/>
                  </a:lnTo>
                  <a:lnTo>
                    <a:pt x="3962" y="12484"/>
                  </a:lnTo>
                  <a:lnTo>
                    <a:pt x="3745" y="13840"/>
                  </a:lnTo>
                  <a:lnTo>
                    <a:pt x="3094" y="17260"/>
                  </a:lnTo>
                  <a:lnTo>
                    <a:pt x="3094" y="17260"/>
                  </a:lnTo>
                  <a:lnTo>
                    <a:pt x="2660" y="19214"/>
                  </a:lnTo>
                  <a:lnTo>
                    <a:pt x="2389" y="20896"/>
                  </a:lnTo>
                  <a:lnTo>
                    <a:pt x="2171" y="22361"/>
                  </a:lnTo>
                  <a:lnTo>
                    <a:pt x="2009" y="23664"/>
                  </a:lnTo>
                  <a:lnTo>
                    <a:pt x="1954" y="24804"/>
                  </a:lnTo>
                  <a:lnTo>
                    <a:pt x="2009" y="25889"/>
                  </a:lnTo>
                  <a:lnTo>
                    <a:pt x="2117" y="26866"/>
                  </a:lnTo>
                  <a:lnTo>
                    <a:pt x="2280" y="27789"/>
                  </a:lnTo>
                  <a:lnTo>
                    <a:pt x="2280" y="277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-5505316" y="1234168"/>
              <a:ext cx="83378" cy="530712"/>
            </a:xfrm>
            <a:custGeom>
              <a:avLst/>
              <a:gdLst/>
              <a:ahLst/>
              <a:cxnLst/>
              <a:rect l="l" t="t" r="r" b="b"/>
              <a:pathLst>
                <a:path w="4289" h="27300" extrusionOk="0">
                  <a:moveTo>
                    <a:pt x="2117" y="0"/>
                  </a:moveTo>
                  <a:lnTo>
                    <a:pt x="2226" y="706"/>
                  </a:lnTo>
                  <a:lnTo>
                    <a:pt x="2280" y="1411"/>
                  </a:lnTo>
                  <a:lnTo>
                    <a:pt x="2280" y="2225"/>
                  </a:lnTo>
                  <a:lnTo>
                    <a:pt x="2171" y="3202"/>
                  </a:lnTo>
                  <a:lnTo>
                    <a:pt x="2063" y="4288"/>
                  </a:lnTo>
                  <a:lnTo>
                    <a:pt x="1846" y="5590"/>
                  </a:lnTo>
                  <a:lnTo>
                    <a:pt x="1140" y="8901"/>
                  </a:lnTo>
                  <a:lnTo>
                    <a:pt x="760" y="10746"/>
                  </a:lnTo>
                  <a:lnTo>
                    <a:pt x="489" y="12374"/>
                  </a:lnTo>
                  <a:lnTo>
                    <a:pt x="218" y="13786"/>
                  </a:lnTo>
                  <a:lnTo>
                    <a:pt x="109" y="15088"/>
                  </a:lnTo>
                  <a:lnTo>
                    <a:pt x="0" y="16282"/>
                  </a:lnTo>
                  <a:lnTo>
                    <a:pt x="0" y="17422"/>
                  </a:lnTo>
                  <a:lnTo>
                    <a:pt x="109" y="18453"/>
                  </a:lnTo>
                  <a:lnTo>
                    <a:pt x="272" y="19539"/>
                  </a:lnTo>
                  <a:lnTo>
                    <a:pt x="2226" y="27300"/>
                  </a:lnTo>
                  <a:lnTo>
                    <a:pt x="2063" y="26377"/>
                  </a:lnTo>
                  <a:lnTo>
                    <a:pt x="1954" y="25400"/>
                  </a:lnTo>
                  <a:lnTo>
                    <a:pt x="1954" y="24369"/>
                  </a:lnTo>
                  <a:lnTo>
                    <a:pt x="2009" y="23229"/>
                  </a:lnTo>
                  <a:lnTo>
                    <a:pt x="2171" y="21981"/>
                  </a:lnTo>
                  <a:lnTo>
                    <a:pt x="2388" y="20516"/>
                  </a:lnTo>
                  <a:lnTo>
                    <a:pt x="2714" y="18887"/>
                  </a:lnTo>
                  <a:lnTo>
                    <a:pt x="3094" y="16933"/>
                  </a:lnTo>
                  <a:lnTo>
                    <a:pt x="3745" y="13731"/>
                  </a:lnTo>
                  <a:lnTo>
                    <a:pt x="4017" y="12429"/>
                  </a:lnTo>
                  <a:lnTo>
                    <a:pt x="4180" y="11343"/>
                  </a:lnTo>
                  <a:lnTo>
                    <a:pt x="4234" y="10366"/>
                  </a:lnTo>
                  <a:lnTo>
                    <a:pt x="4288" y="9498"/>
                  </a:lnTo>
                  <a:lnTo>
                    <a:pt x="4234" y="8738"/>
                  </a:lnTo>
                  <a:lnTo>
                    <a:pt x="4125" y="8033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-5505316" y="1234168"/>
              <a:ext cx="83378" cy="530712"/>
            </a:xfrm>
            <a:custGeom>
              <a:avLst/>
              <a:gdLst/>
              <a:ahLst/>
              <a:cxnLst/>
              <a:rect l="l" t="t" r="r" b="b"/>
              <a:pathLst>
                <a:path w="4289" h="27300" fill="none" extrusionOk="0">
                  <a:moveTo>
                    <a:pt x="2226" y="27300"/>
                  </a:moveTo>
                  <a:lnTo>
                    <a:pt x="272" y="19539"/>
                  </a:lnTo>
                  <a:lnTo>
                    <a:pt x="272" y="19539"/>
                  </a:lnTo>
                  <a:lnTo>
                    <a:pt x="109" y="18453"/>
                  </a:lnTo>
                  <a:lnTo>
                    <a:pt x="0" y="17422"/>
                  </a:lnTo>
                  <a:lnTo>
                    <a:pt x="0" y="16282"/>
                  </a:lnTo>
                  <a:lnTo>
                    <a:pt x="109" y="15088"/>
                  </a:lnTo>
                  <a:lnTo>
                    <a:pt x="218" y="13786"/>
                  </a:lnTo>
                  <a:lnTo>
                    <a:pt x="489" y="12374"/>
                  </a:lnTo>
                  <a:lnTo>
                    <a:pt x="760" y="10746"/>
                  </a:lnTo>
                  <a:lnTo>
                    <a:pt x="1140" y="8901"/>
                  </a:lnTo>
                  <a:lnTo>
                    <a:pt x="1140" y="8901"/>
                  </a:lnTo>
                  <a:lnTo>
                    <a:pt x="1846" y="5590"/>
                  </a:lnTo>
                  <a:lnTo>
                    <a:pt x="2063" y="4288"/>
                  </a:lnTo>
                  <a:lnTo>
                    <a:pt x="2171" y="3202"/>
                  </a:lnTo>
                  <a:lnTo>
                    <a:pt x="2280" y="2225"/>
                  </a:lnTo>
                  <a:lnTo>
                    <a:pt x="2280" y="1411"/>
                  </a:lnTo>
                  <a:lnTo>
                    <a:pt x="2226" y="706"/>
                  </a:lnTo>
                  <a:lnTo>
                    <a:pt x="2117" y="0"/>
                  </a:lnTo>
                  <a:lnTo>
                    <a:pt x="4125" y="8033"/>
                  </a:lnTo>
                  <a:lnTo>
                    <a:pt x="4125" y="8033"/>
                  </a:lnTo>
                  <a:lnTo>
                    <a:pt x="4234" y="8738"/>
                  </a:lnTo>
                  <a:lnTo>
                    <a:pt x="4288" y="9498"/>
                  </a:lnTo>
                  <a:lnTo>
                    <a:pt x="4234" y="10366"/>
                  </a:lnTo>
                  <a:lnTo>
                    <a:pt x="4180" y="11343"/>
                  </a:lnTo>
                  <a:lnTo>
                    <a:pt x="4017" y="12429"/>
                  </a:lnTo>
                  <a:lnTo>
                    <a:pt x="3745" y="13731"/>
                  </a:lnTo>
                  <a:lnTo>
                    <a:pt x="3094" y="16933"/>
                  </a:lnTo>
                  <a:lnTo>
                    <a:pt x="3094" y="16933"/>
                  </a:lnTo>
                  <a:lnTo>
                    <a:pt x="2714" y="18887"/>
                  </a:lnTo>
                  <a:lnTo>
                    <a:pt x="2388" y="20516"/>
                  </a:lnTo>
                  <a:lnTo>
                    <a:pt x="2171" y="21981"/>
                  </a:lnTo>
                  <a:lnTo>
                    <a:pt x="2009" y="23229"/>
                  </a:lnTo>
                  <a:lnTo>
                    <a:pt x="1954" y="24369"/>
                  </a:lnTo>
                  <a:lnTo>
                    <a:pt x="1954" y="25400"/>
                  </a:lnTo>
                  <a:lnTo>
                    <a:pt x="2063" y="26377"/>
                  </a:lnTo>
                  <a:lnTo>
                    <a:pt x="2226" y="27300"/>
                  </a:lnTo>
                  <a:lnTo>
                    <a:pt x="2226" y="273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-5428295" y="1545402"/>
              <a:ext cx="84428" cy="520176"/>
            </a:xfrm>
            <a:custGeom>
              <a:avLst/>
              <a:gdLst/>
              <a:ahLst/>
              <a:cxnLst/>
              <a:rect l="l" t="t" r="r" b="b"/>
              <a:pathLst>
                <a:path w="4343" h="26758" extrusionOk="0">
                  <a:moveTo>
                    <a:pt x="2171" y="1"/>
                  </a:moveTo>
                  <a:lnTo>
                    <a:pt x="2280" y="706"/>
                  </a:lnTo>
                  <a:lnTo>
                    <a:pt x="2334" y="1520"/>
                  </a:lnTo>
                  <a:lnTo>
                    <a:pt x="2334" y="2389"/>
                  </a:lnTo>
                  <a:lnTo>
                    <a:pt x="2226" y="3366"/>
                  </a:lnTo>
                  <a:lnTo>
                    <a:pt x="2063" y="4451"/>
                  </a:lnTo>
                  <a:lnTo>
                    <a:pt x="1846" y="5645"/>
                  </a:lnTo>
                  <a:lnTo>
                    <a:pt x="1194" y="8576"/>
                  </a:lnTo>
                  <a:lnTo>
                    <a:pt x="760" y="10530"/>
                  </a:lnTo>
                  <a:lnTo>
                    <a:pt x="435" y="12212"/>
                  </a:lnTo>
                  <a:lnTo>
                    <a:pt x="218" y="13678"/>
                  </a:lnTo>
                  <a:lnTo>
                    <a:pt x="55" y="14926"/>
                  </a:lnTo>
                  <a:lnTo>
                    <a:pt x="0" y="16066"/>
                  </a:lnTo>
                  <a:lnTo>
                    <a:pt x="0" y="17097"/>
                  </a:lnTo>
                  <a:lnTo>
                    <a:pt x="109" y="18074"/>
                  </a:lnTo>
                  <a:lnTo>
                    <a:pt x="272" y="19051"/>
                  </a:lnTo>
                  <a:lnTo>
                    <a:pt x="2093" y="26233"/>
                  </a:lnTo>
                  <a:lnTo>
                    <a:pt x="2009" y="25672"/>
                  </a:lnTo>
                  <a:lnTo>
                    <a:pt x="1954" y="24587"/>
                  </a:lnTo>
                  <a:lnTo>
                    <a:pt x="1954" y="23447"/>
                  </a:lnTo>
                  <a:lnTo>
                    <a:pt x="2063" y="22199"/>
                  </a:lnTo>
                  <a:lnTo>
                    <a:pt x="2226" y="20842"/>
                  </a:lnTo>
                  <a:lnTo>
                    <a:pt x="2497" y="19376"/>
                  </a:lnTo>
                  <a:lnTo>
                    <a:pt x="3257" y="15849"/>
                  </a:lnTo>
                  <a:lnTo>
                    <a:pt x="3854" y="13189"/>
                  </a:lnTo>
                  <a:lnTo>
                    <a:pt x="4071" y="12050"/>
                  </a:lnTo>
                  <a:lnTo>
                    <a:pt x="4234" y="11073"/>
                  </a:lnTo>
                  <a:lnTo>
                    <a:pt x="4288" y="10204"/>
                  </a:lnTo>
                  <a:lnTo>
                    <a:pt x="4342" y="9390"/>
                  </a:lnTo>
                  <a:lnTo>
                    <a:pt x="4288" y="8685"/>
                  </a:lnTo>
                  <a:lnTo>
                    <a:pt x="4179" y="7979"/>
                  </a:lnTo>
                  <a:lnTo>
                    <a:pt x="2171" y="1"/>
                  </a:lnTo>
                  <a:close/>
                  <a:moveTo>
                    <a:pt x="2093" y="26233"/>
                  </a:moveTo>
                  <a:lnTo>
                    <a:pt x="2171" y="26758"/>
                  </a:lnTo>
                  <a:lnTo>
                    <a:pt x="2226" y="26758"/>
                  </a:lnTo>
                  <a:lnTo>
                    <a:pt x="2093" y="26233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-5428295" y="1545402"/>
              <a:ext cx="84428" cy="520176"/>
            </a:xfrm>
            <a:custGeom>
              <a:avLst/>
              <a:gdLst/>
              <a:ahLst/>
              <a:cxnLst/>
              <a:rect l="l" t="t" r="r" b="b"/>
              <a:pathLst>
                <a:path w="4343" h="26758" fill="none" extrusionOk="0">
                  <a:moveTo>
                    <a:pt x="2226" y="26758"/>
                  </a:moveTo>
                  <a:lnTo>
                    <a:pt x="272" y="19051"/>
                  </a:lnTo>
                  <a:lnTo>
                    <a:pt x="272" y="19051"/>
                  </a:lnTo>
                  <a:lnTo>
                    <a:pt x="109" y="18074"/>
                  </a:lnTo>
                  <a:lnTo>
                    <a:pt x="0" y="17097"/>
                  </a:lnTo>
                  <a:lnTo>
                    <a:pt x="0" y="16066"/>
                  </a:lnTo>
                  <a:lnTo>
                    <a:pt x="55" y="14926"/>
                  </a:lnTo>
                  <a:lnTo>
                    <a:pt x="218" y="13678"/>
                  </a:lnTo>
                  <a:lnTo>
                    <a:pt x="435" y="12212"/>
                  </a:lnTo>
                  <a:lnTo>
                    <a:pt x="760" y="10530"/>
                  </a:lnTo>
                  <a:lnTo>
                    <a:pt x="1194" y="8576"/>
                  </a:lnTo>
                  <a:lnTo>
                    <a:pt x="1194" y="8576"/>
                  </a:lnTo>
                  <a:lnTo>
                    <a:pt x="1846" y="5645"/>
                  </a:lnTo>
                  <a:lnTo>
                    <a:pt x="2063" y="4451"/>
                  </a:lnTo>
                  <a:lnTo>
                    <a:pt x="2226" y="3366"/>
                  </a:lnTo>
                  <a:lnTo>
                    <a:pt x="2334" y="2389"/>
                  </a:lnTo>
                  <a:lnTo>
                    <a:pt x="2334" y="1520"/>
                  </a:lnTo>
                  <a:lnTo>
                    <a:pt x="2280" y="706"/>
                  </a:lnTo>
                  <a:lnTo>
                    <a:pt x="2171" y="1"/>
                  </a:lnTo>
                  <a:lnTo>
                    <a:pt x="4179" y="7979"/>
                  </a:lnTo>
                  <a:lnTo>
                    <a:pt x="4179" y="7979"/>
                  </a:lnTo>
                  <a:lnTo>
                    <a:pt x="4288" y="8685"/>
                  </a:lnTo>
                  <a:lnTo>
                    <a:pt x="4342" y="9390"/>
                  </a:lnTo>
                  <a:lnTo>
                    <a:pt x="4288" y="10204"/>
                  </a:lnTo>
                  <a:lnTo>
                    <a:pt x="4234" y="11073"/>
                  </a:lnTo>
                  <a:lnTo>
                    <a:pt x="4071" y="12050"/>
                  </a:lnTo>
                  <a:lnTo>
                    <a:pt x="3854" y="13189"/>
                  </a:lnTo>
                  <a:lnTo>
                    <a:pt x="3257" y="15849"/>
                  </a:lnTo>
                  <a:lnTo>
                    <a:pt x="3257" y="15849"/>
                  </a:lnTo>
                  <a:lnTo>
                    <a:pt x="2497" y="19376"/>
                  </a:lnTo>
                  <a:lnTo>
                    <a:pt x="2226" y="20842"/>
                  </a:lnTo>
                  <a:lnTo>
                    <a:pt x="2063" y="22199"/>
                  </a:lnTo>
                  <a:lnTo>
                    <a:pt x="1954" y="23447"/>
                  </a:lnTo>
                  <a:lnTo>
                    <a:pt x="1954" y="24587"/>
                  </a:lnTo>
                  <a:lnTo>
                    <a:pt x="2009" y="25672"/>
                  </a:lnTo>
                  <a:lnTo>
                    <a:pt x="2171" y="26758"/>
                  </a:lnTo>
                  <a:lnTo>
                    <a:pt x="2226" y="267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-5352324" y="1855606"/>
              <a:ext cx="89696" cy="520176"/>
            </a:xfrm>
            <a:custGeom>
              <a:avLst/>
              <a:gdLst/>
              <a:ahLst/>
              <a:cxnLst/>
              <a:rect l="l" t="t" r="r" b="b"/>
              <a:pathLst>
                <a:path w="4614" h="26758" extrusionOk="0">
                  <a:moveTo>
                    <a:pt x="2334" y="0"/>
                  </a:moveTo>
                  <a:lnTo>
                    <a:pt x="2442" y="706"/>
                  </a:lnTo>
                  <a:lnTo>
                    <a:pt x="2442" y="1411"/>
                  </a:lnTo>
                  <a:lnTo>
                    <a:pt x="2442" y="2171"/>
                  </a:lnTo>
                  <a:lnTo>
                    <a:pt x="2334" y="3040"/>
                  </a:lnTo>
                  <a:lnTo>
                    <a:pt x="2171" y="4016"/>
                  </a:lnTo>
                  <a:lnTo>
                    <a:pt x="1954" y="5102"/>
                  </a:lnTo>
                  <a:lnTo>
                    <a:pt x="1357" y="7761"/>
                  </a:lnTo>
                  <a:lnTo>
                    <a:pt x="597" y="11235"/>
                  </a:lnTo>
                  <a:lnTo>
                    <a:pt x="326" y="12700"/>
                  </a:lnTo>
                  <a:lnTo>
                    <a:pt x="109" y="14003"/>
                  </a:lnTo>
                  <a:lnTo>
                    <a:pt x="0" y="15251"/>
                  </a:lnTo>
                  <a:lnTo>
                    <a:pt x="0" y="16391"/>
                  </a:lnTo>
                  <a:lnTo>
                    <a:pt x="54" y="17476"/>
                  </a:lnTo>
                  <a:lnTo>
                    <a:pt x="271" y="18507"/>
                  </a:lnTo>
                  <a:lnTo>
                    <a:pt x="2307" y="26596"/>
                  </a:lnTo>
                  <a:lnTo>
                    <a:pt x="2171" y="25780"/>
                  </a:lnTo>
                  <a:lnTo>
                    <a:pt x="2117" y="24803"/>
                  </a:lnTo>
                  <a:lnTo>
                    <a:pt x="2117" y="23772"/>
                  </a:lnTo>
                  <a:lnTo>
                    <a:pt x="2225" y="22632"/>
                  </a:lnTo>
                  <a:lnTo>
                    <a:pt x="2388" y="21330"/>
                  </a:lnTo>
                  <a:lnTo>
                    <a:pt x="2660" y="19810"/>
                  </a:lnTo>
                  <a:lnTo>
                    <a:pt x="3039" y="18019"/>
                  </a:lnTo>
                  <a:lnTo>
                    <a:pt x="3528" y="15957"/>
                  </a:lnTo>
                  <a:lnTo>
                    <a:pt x="4071" y="13569"/>
                  </a:lnTo>
                  <a:lnTo>
                    <a:pt x="4288" y="12537"/>
                  </a:lnTo>
                  <a:lnTo>
                    <a:pt x="4451" y="11615"/>
                  </a:lnTo>
                  <a:lnTo>
                    <a:pt x="4559" y="10746"/>
                  </a:lnTo>
                  <a:lnTo>
                    <a:pt x="4613" y="9932"/>
                  </a:lnTo>
                  <a:lnTo>
                    <a:pt x="4559" y="9227"/>
                  </a:lnTo>
                  <a:lnTo>
                    <a:pt x="4505" y="8521"/>
                  </a:lnTo>
                  <a:lnTo>
                    <a:pt x="2334" y="0"/>
                  </a:lnTo>
                  <a:close/>
                  <a:moveTo>
                    <a:pt x="2307" y="26596"/>
                  </a:moveTo>
                  <a:lnTo>
                    <a:pt x="2334" y="26757"/>
                  </a:lnTo>
                  <a:lnTo>
                    <a:pt x="2334" y="26703"/>
                  </a:lnTo>
                  <a:lnTo>
                    <a:pt x="2307" y="26596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-5352324" y="1855606"/>
              <a:ext cx="89696" cy="520176"/>
            </a:xfrm>
            <a:custGeom>
              <a:avLst/>
              <a:gdLst/>
              <a:ahLst/>
              <a:cxnLst/>
              <a:rect l="l" t="t" r="r" b="b"/>
              <a:pathLst>
                <a:path w="4614" h="26758" fill="none" extrusionOk="0">
                  <a:moveTo>
                    <a:pt x="2334" y="26757"/>
                  </a:moveTo>
                  <a:lnTo>
                    <a:pt x="2334" y="26757"/>
                  </a:lnTo>
                  <a:lnTo>
                    <a:pt x="2171" y="25780"/>
                  </a:lnTo>
                  <a:lnTo>
                    <a:pt x="2117" y="24803"/>
                  </a:lnTo>
                  <a:lnTo>
                    <a:pt x="2117" y="23772"/>
                  </a:lnTo>
                  <a:lnTo>
                    <a:pt x="2225" y="22632"/>
                  </a:lnTo>
                  <a:lnTo>
                    <a:pt x="2388" y="21330"/>
                  </a:lnTo>
                  <a:lnTo>
                    <a:pt x="2660" y="19810"/>
                  </a:lnTo>
                  <a:lnTo>
                    <a:pt x="3039" y="18019"/>
                  </a:lnTo>
                  <a:lnTo>
                    <a:pt x="3528" y="15957"/>
                  </a:lnTo>
                  <a:lnTo>
                    <a:pt x="3528" y="15957"/>
                  </a:lnTo>
                  <a:lnTo>
                    <a:pt x="4071" y="13569"/>
                  </a:lnTo>
                  <a:lnTo>
                    <a:pt x="4288" y="12537"/>
                  </a:lnTo>
                  <a:lnTo>
                    <a:pt x="4451" y="11615"/>
                  </a:lnTo>
                  <a:lnTo>
                    <a:pt x="4559" y="10746"/>
                  </a:lnTo>
                  <a:lnTo>
                    <a:pt x="4613" y="9932"/>
                  </a:lnTo>
                  <a:lnTo>
                    <a:pt x="4559" y="9227"/>
                  </a:lnTo>
                  <a:lnTo>
                    <a:pt x="4505" y="8521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442" y="706"/>
                  </a:lnTo>
                  <a:lnTo>
                    <a:pt x="2442" y="1411"/>
                  </a:lnTo>
                  <a:lnTo>
                    <a:pt x="2442" y="2171"/>
                  </a:lnTo>
                  <a:lnTo>
                    <a:pt x="2334" y="3040"/>
                  </a:lnTo>
                  <a:lnTo>
                    <a:pt x="2171" y="4016"/>
                  </a:lnTo>
                  <a:lnTo>
                    <a:pt x="1954" y="5102"/>
                  </a:lnTo>
                  <a:lnTo>
                    <a:pt x="1357" y="7761"/>
                  </a:lnTo>
                  <a:lnTo>
                    <a:pt x="1357" y="7761"/>
                  </a:lnTo>
                  <a:lnTo>
                    <a:pt x="597" y="11235"/>
                  </a:lnTo>
                  <a:lnTo>
                    <a:pt x="326" y="12700"/>
                  </a:lnTo>
                  <a:lnTo>
                    <a:pt x="109" y="14003"/>
                  </a:lnTo>
                  <a:lnTo>
                    <a:pt x="0" y="15251"/>
                  </a:lnTo>
                  <a:lnTo>
                    <a:pt x="0" y="16391"/>
                  </a:lnTo>
                  <a:lnTo>
                    <a:pt x="54" y="17476"/>
                  </a:lnTo>
                  <a:lnTo>
                    <a:pt x="271" y="18507"/>
                  </a:lnTo>
                  <a:lnTo>
                    <a:pt x="2334" y="26703"/>
                  </a:lnTo>
                  <a:lnTo>
                    <a:pt x="2334" y="26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-5271084" y="2187953"/>
              <a:ext cx="91796" cy="506451"/>
            </a:xfrm>
            <a:custGeom>
              <a:avLst/>
              <a:gdLst/>
              <a:ahLst/>
              <a:cxnLst/>
              <a:rect l="l" t="t" r="r" b="b"/>
              <a:pathLst>
                <a:path w="4722" h="26052" extrusionOk="0">
                  <a:moveTo>
                    <a:pt x="2442" y="0"/>
                  </a:moveTo>
                  <a:lnTo>
                    <a:pt x="2551" y="489"/>
                  </a:lnTo>
                  <a:lnTo>
                    <a:pt x="2605" y="1086"/>
                  </a:lnTo>
                  <a:lnTo>
                    <a:pt x="2551" y="1737"/>
                  </a:lnTo>
                  <a:lnTo>
                    <a:pt x="2497" y="2497"/>
                  </a:lnTo>
                  <a:lnTo>
                    <a:pt x="2334" y="3365"/>
                  </a:lnTo>
                  <a:lnTo>
                    <a:pt x="2171" y="4342"/>
                  </a:lnTo>
                  <a:lnTo>
                    <a:pt x="1574" y="6839"/>
                  </a:lnTo>
                  <a:lnTo>
                    <a:pt x="1086" y="8738"/>
                  </a:lnTo>
                  <a:lnTo>
                    <a:pt x="706" y="10475"/>
                  </a:lnTo>
                  <a:lnTo>
                    <a:pt x="380" y="11995"/>
                  </a:lnTo>
                  <a:lnTo>
                    <a:pt x="163" y="13352"/>
                  </a:lnTo>
                  <a:lnTo>
                    <a:pt x="54" y="14600"/>
                  </a:lnTo>
                  <a:lnTo>
                    <a:pt x="0" y="15740"/>
                  </a:lnTo>
                  <a:lnTo>
                    <a:pt x="54" y="16825"/>
                  </a:lnTo>
                  <a:lnTo>
                    <a:pt x="217" y="17856"/>
                  </a:lnTo>
                  <a:lnTo>
                    <a:pt x="2334" y="26052"/>
                  </a:lnTo>
                  <a:lnTo>
                    <a:pt x="2171" y="25075"/>
                  </a:lnTo>
                  <a:lnTo>
                    <a:pt x="2117" y="24098"/>
                  </a:lnTo>
                  <a:lnTo>
                    <a:pt x="2117" y="23067"/>
                  </a:lnTo>
                  <a:lnTo>
                    <a:pt x="2225" y="21873"/>
                  </a:lnTo>
                  <a:lnTo>
                    <a:pt x="2442" y="20516"/>
                  </a:lnTo>
                  <a:lnTo>
                    <a:pt x="2768" y="18942"/>
                  </a:lnTo>
                  <a:lnTo>
                    <a:pt x="3148" y="17151"/>
                  </a:lnTo>
                  <a:lnTo>
                    <a:pt x="3691" y="15088"/>
                  </a:lnTo>
                  <a:lnTo>
                    <a:pt x="4233" y="12917"/>
                  </a:lnTo>
                  <a:lnTo>
                    <a:pt x="4451" y="11995"/>
                  </a:lnTo>
                  <a:lnTo>
                    <a:pt x="4613" y="11126"/>
                  </a:lnTo>
                  <a:lnTo>
                    <a:pt x="4722" y="10367"/>
                  </a:lnTo>
                  <a:lnTo>
                    <a:pt x="4722" y="9715"/>
                  </a:lnTo>
                  <a:lnTo>
                    <a:pt x="4722" y="9064"/>
                  </a:lnTo>
                  <a:lnTo>
                    <a:pt x="4613" y="8521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-5271084" y="2187953"/>
              <a:ext cx="91796" cy="506451"/>
            </a:xfrm>
            <a:custGeom>
              <a:avLst/>
              <a:gdLst/>
              <a:ahLst/>
              <a:cxnLst/>
              <a:rect l="l" t="t" r="r" b="b"/>
              <a:pathLst>
                <a:path w="4722" h="26052" fill="none" extrusionOk="0">
                  <a:moveTo>
                    <a:pt x="2334" y="26052"/>
                  </a:moveTo>
                  <a:lnTo>
                    <a:pt x="2334" y="26052"/>
                  </a:lnTo>
                  <a:lnTo>
                    <a:pt x="2171" y="25075"/>
                  </a:lnTo>
                  <a:lnTo>
                    <a:pt x="2117" y="24098"/>
                  </a:lnTo>
                  <a:lnTo>
                    <a:pt x="2117" y="23067"/>
                  </a:lnTo>
                  <a:lnTo>
                    <a:pt x="2225" y="21873"/>
                  </a:lnTo>
                  <a:lnTo>
                    <a:pt x="2442" y="20516"/>
                  </a:lnTo>
                  <a:lnTo>
                    <a:pt x="2768" y="18942"/>
                  </a:lnTo>
                  <a:lnTo>
                    <a:pt x="3148" y="17151"/>
                  </a:lnTo>
                  <a:lnTo>
                    <a:pt x="3691" y="15088"/>
                  </a:lnTo>
                  <a:lnTo>
                    <a:pt x="3691" y="15088"/>
                  </a:lnTo>
                  <a:lnTo>
                    <a:pt x="4233" y="12917"/>
                  </a:lnTo>
                  <a:lnTo>
                    <a:pt x="4451" y="11995"/>
                  </a:lnTo>
                  <a:lnTo>
                    <a:pt x="4613" y="11126"/>
                  </a:lnTo>
                  <a:lnTo>
                    <a:pt x="4722" y="10367"/>
                  </a:lnTo>
                  <a:lnTo>
                    <a:pt x="4722" y="9715"/>
                  </a:lnTo>
                  <a:lnTo>
                    <a:pt x="4722" y="9064"/>
                  </a:lnTo>
                  <a:lnTo>
                    <a:pt x="4613" y="8521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551" y="489"/>
                  </a:lnTo>
                  <a:lnTo>
                    <a:pt x="2605" y="1086"/>
                  </a:lnTo>
                  <a:lnTo>
                    <a:pt x="2551" y="1737"/>
                  </a:lnTo>
                  <a:lnTo>
                    <a:pt x="2497" y="2497"/>
                  </a:lnTo>
                  <a:lnTo>
                    <a:pt x="2334" y="3365"/>
                  </a:lnTo>
                  <a:lnTo>
                    <a:pt x="2171" y="4342"/>
                  </a:lnTo>
                  <a:lnTo>
                    <a:pt x="1574" y="6839"/>
                  </a:lnTo>
                  <a:lnTo>
                    <a:pt x="1574" y="6839"/>
                  </a:lnTo>
                  <a:lnTo>
                    <a:pt x="1086" y="8738"/>
                  </a:lnTo>
                  <a:lnTo>
                    <a:pt x="706" y="10475"/>
                  </a:lnTo>
                  <a:lnTo>
                    <a:pt x="380" y="11995"/>
                  </a:lnTo>
                  <a:lnTo>
                    <a:pt x="163" y="13352"/>
                  </a:lnTo>
                  <a:lnTo>
                    <a:pt x="54" y="14600"/>
                  </a:lnTo>
                  <a:lnTo>
                    <a:pt x="0" y="15740"/>
                  </a:lnTo>
                  <a:lnTo>
                    <a:pt x="54" y="16825"/>
                  </a:lnTo>
                  <a:lnTo>
                    <a:pt x="217" y="17856"/>
                  </a:lnTo>
                  <a:lnTo>
                    <a:pt x="2334" y="260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-5189844" y="2519249"/>
              <a:ext cx="94964" cy="494845"/>
            </a:xfrm>
            <a:custGeom>
              <a:avLst/>
              <a:gdLst/>
              <a:ahLst/>
              <a:cxnLst/>
              <a:rect l="l" t="t" r="r" b="b"/>
              <a:pathLst>
                <a:path w="4885" h="25455" extrusionOk="0">
                  <a:moveTo>
                    <a:pt x="2605" y="0"/>
                  </a:moveTo>
                  <a:lnTo>
                    <a:pt x="2660" y="543"/>
                  </a:lnTo>
                  <a:lnTo>
                    <a:pt x="2714" y="1086"/>
                  </a:lnTo>
                  <a:lnTo>
                    <a:pt x="2660" y="1683"/>
                  </a:lnTo>
                  <a:lnTo>
                    <a:pt x="2605" y="2388"/>
                  </a:lnTo>
                  <a:lnTo>
                    <a:pt x="2443" y="3148"/>
                  </a:lnTo>
                  <a:lnTo>
                    <a:pt x="2225" y="4125"/>
                  </a:lnTo>
                  <a:lnTo>
                    <a:pt x="1574" y="6567"/>
                  </a:lnTo>
                  <a:lnTo>
                    <a:pt x="1031" y="8738"/>
                  </a:lnTo>
                  <a:lnTo>
                    <a:pt x="597" y="10584"/>
                  </a:lnTo>
                  <a:lnTo>
                    <a:pt x="272" y="12158"/>
                  </a:lnTo>
                  <a:lnTo>
                    <a:pt x="54" y="13460"/>
                  </a:lnTo>
                  <a:lnTo>
                    <a:pt x="0" y="14600"/>
                  </a:lnTo>
                  <a:lnTo>
                    <a:pt x="0" y="15577"/>
                  </a:lnTo>
                  <a:lnTo>
                    <a:pt x="54" y="16445"/>
                  </a:lnTo>
                  <a:lnTo>
                    <a:pt x="217" y="17205"/>
                  </a:lnTo>
                  <a:lnTo>
                    <a:pt x="2280" y="25455"/>
                  </a:lnTo>
                  <a:lnTo>
                    <a:pt x="2280" y="25400"/>
                  </a:lnTo>
                  <a:lnTo>
                    <a:pt x="2171" y="24858"/>
                  </a:lnTo>
                  <a:lnTo>
                    <a:pt x="2117" y="24206"/>
                  </a:lnTo>
                  <a:lnTo>
                    <a:pt x="2063" y="23392"/>
                  </a:lnTo>
                  <a:lnTo>
                    <a:pt x="2117" y="22307"/>
                  </a:lnTo>
                  <a:lnTo>
                    <a:pt x="2280" y="21004"/>
                  </a:lnTo>
                  <a:lnTo>
                    <a:pt x="2605" y="19322"/>
                  </a:lnTo>
                  <a:lnTo>
                    <a:pt x="3094" y="17314"/>
                  </a:lnTo>
                  <a:lnTo>
                    <a:pt x="3745" y="14817"/>
                  </a:lnTo>
                  <a:lnTo>
                    <a:pt x="4342" y="12700"/>
                  </a:lnTo>
                  <a:lnTo>
                    <a:pt x="4559" y="11832"/>
                  </a:lnTo>
                  <a:lnTo>
                    <a:pt x="4722" y="11018"/>
                  </a:lnTo>
                  <a:lnTo>
                    <a:pt x="4831" y="10312"/>
                  </a:lnTo>
                  <a:lnTo>
                    <a:pt x="4885" y="9661"/>
                  </a:lnTo>
                  <a:lnTo>
                    <a:pt x="4831" y="9064"/>
                  </a:lnTo>
                  <a:lnTo>
                    <a:pt x="4776" y="8575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-5189844" y="2519249"/>
              <a:ext cx="94964" cy="494845"/>
            </a:xfrm>
            <a:custGeom>
              <a:avLst/>
              <a:gdLst/>
              <a:ahLst/>
              <a:cxnLst/>
              <a:rect l="l" t="t" r="r" b="b"/>
              <a:pathLst>
                <a:path w="4885" h="25455" fill="none" extrusionOk="0">
                  <a:moveTo>
                    <a:pt x="2280" y="25400"/>
                  </a:moveTo>
                  <a:lnTo>
                    <a:pt x="2280" y="25400"/>
                  </a:lnTo>
                  <a:lnTo>
                    <a:pt x="2171" y="24858"/>
                  </a:lnTo>
                  <a:lnTo>
                    <a:pt x="2117" y="24206"/>
                  </a:lnTo>
                  <a:lnTo>
                    <a:pt x="2063" y="23392"/>
                  </a:lnTo>
                  <a:lnTo>
                    <a:pt x="2117" y="22307"/>
                  </a:lnTo>
                  <a:lnTo>
                    <a:pt x="2280" y="21004"/>
                  </a:lnTo>
                  <a:lnTo>
                    <a:pt x="2605" y="19322"/>
                  </a:lnTo>
                  <a:lnTo>
                    <a:pt x="3094" y="17314"/>
                  </a:lnTo>
                  <a:lnTo>
                    <a:pt x="3745" y="14817"/>
                  </a:lnTo>
                  <a:lnTo>
                    <a:pt x="3745" y="14817"/>
                  </a:lnTo>
                  <a:lnTo>
                    <a:pt x="4342" y="12700"/>
                  </a:lnTo>
                  <a:lnTo>
                    <a:pt x="4559" y="11832"/>
                  </a:lnTo>
                  <a:lnTo>
                    <a:pt x="4722" y="11018"/>
                  </a:lnTo>
                  <a:lnTo>
                    <a:pt x="4831" y="10312"/>
                  </a:lnTo>
                  <a:lnTo>
                    <a:pt x="4885" y="9661"/>
                  </a:lnTo>
                  <a:lnTo>
                    <a:pt x="4831" y="9064"/>
                  </a:lnTo>
                  <a:lnTo>
                    <a:pt x="4776" y="8575"/>
                  </a:lnTo>
                  <a:lnTo>
                    <a:pt x="2605" y="0"/>
                  </a:lnTo>
                  <a:lnTo>
                    <a:pt x="2605" y="0"/>
                  </a:lnTo>
                  <a:lnTo>
                    <a:pt x="2660" y="543"/>
                  </a:lnTo>
                  <a:lnTo>
                    <a:pt x="2714" y="1086"/>
                  </a:lnTo>
                  <a:lnTo>
                    <a:pt x="2660" y="1683"/>
                  </a:lnTo>
                  <a:lnTo>
                    <a:pt x="2605" y="2388"/>
                  </a:lnTo>
                  <a:lnTo>
                    <a:pt x="2443" y="3148"/>
                  </a:lnTo>
                  <a:lnTo>
                    <a:pt x="2225" y="4125"/>
                  </a:lnTo>
                  <a:lnTo>
                    <a:pt x="1574" y="6567"/>
                  </a:lnTo>
                  <a:lnTo>
                    <a:pt x="1574" y="6567"/>
                  </a:lnTo>
                  <a:lnTo>
                    <a:pt x="1031" y="8738"/>
                  </a:lnTo>
                  <a:lnTo>
                    <a:pt x="597" y="10584"/>
                  </a:lnTo>
                  <a:lnTo>
                    <a:pt x="272" y="12158"/>
                  </a:lnTo>
                  <a:lnTo>
                    <a:pt x="54" y="13460"/>
                  </a:lnTo>
                  <a:lnTo>
                    <a:pt x="0" y="14600"/>
                  </a:lnTo>
                  <a:lnTo>
                    <a:pt x="0" y="15577"/>
                  </a:lnTo>
                  <a:lnTo>
                    <a:pt x="54" y="16445"/>
                  </a:lnTo>
                  <a:lnTo>
                    <a:pt x="217" y="17205"/>
                  </a:lnTo>
                  <a:lnTo>
                    <a:pt x="2280" y="25455"/>
                  </a:lnTo>
                  <a:lnTo>
                    <a:pt x="2280" y="254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-5658309" y="612729"/>
              <a:ext cx="79160" cy="545486"/>
            </a:xfrm>
            <a:custGeom>
              <a:avLst/>
              <a:gdLst/>
              <a:ahLst/>
              <a:cxnLst/>
              <a:rect l="l" t="t" r="r" b="b"/>
              <a:pathLst>
                <a:path w="4072" h="28060" extrusionOk="0">
                  <a:moveTo>
                    <a:pt x="1846" y="0"/>
                  </a:moveTo>
                  <a:lnTo>
                    <a:pt x="2009" y="814"/>
                  </a:lnTo>
                  <a:lnTo>
                    <a:pt x="2117" y="1574"/>
                  </a:lnTo>
                  <a:lnTo>
                    <a:pt x="2172" y="2388"/>
                  </a:lnTo>
                  <a:lnTo>
                    <a:pt x="2226" y="3148"/>
                  </a:lnTo>
                  <a:lnTo>
                    <a:pt x="2172" y="4071"/>
                  </a:lnTo>
                  <a:lnTo>
                    <a:pt x="2117" y="4939"/>
                  </a:lnTo>
                  <a:lnTo>
                    <a:pt x="2009" y="5862"/>
                  </a:lnTo>
                  <a:lnTo>
                    <a:pt x="1846" y="6784"/>
                  </a:lnTo>
                  <a:lnTo>
                    <a:pt x="1520" y="8575"/>
                  </a:lnTo>
                  <a:lnTo>
                    <a:pt x="1086" y="10366"/>
                  </a:lnTo>
                  <a:lnTo>
                    <a:pt x="706" y="12157"/>
                  </a:lnTo>
                  <a:lnTo>
                    <a:pt x="381" y="14003"/>
                  </a:lnTo>
                  <a:lnTo>
                    <a:pt x="218" y="14871"/>
                  </a:lnTo>
                  <a:lnTo>
                    <a:pt x="109" y="15794"/>
                  </a:lnTo>
                  <a:lnTo>
                    <a:pt x="55" y="16716"/>
                  </a:lnTo>
                  <a:lnTo>
                    <a:pt x="1" y="17639"/>
                  </a:lnTo>
                  <a:lnTo>
                    <a:pt x="55" y="18344"/>
                  </a:lnTo>
                  <a:lnTo>
                    <a:pt x="109" y="19050"/>
                  </a:lnTo>
                  <a:lnTo>
                    <a:pt x="164" y="19810"/>
                  </a:lnTo>
                  <a:lnTo>
                    <a:pt x="326" y="20515"/>
                  </a:lnTo>
                  <a:lnTo>
                    <a:pt x="2226" y="28059"/>
                  </a:lnTo>
                  <a:lnTo>
                    <a:pt x="2063" y="27354"/>
                  </a:lnTo>
                  <a:lnTo>
                    <a:pt x="2009" y="26703"/>
                  </a:lnTo>
                  <a:lnTo>
                    <a:pt x="1955" y="25346"/>
                  </a:lnTo>
                  <a:lnTo>
                    <a:pt x="1955" y="24260"/>
                  </a:lnTo>
                  <a:lnTo>
                    <a:pt x="2063" y="23229"/>
                  </a:lnTo>
                  <a:lnTo>
                    <a:pt x="2226" y="21981"/>
                  </a:lnTo>
                  <a:lnTo>
                    <a:pt x="2443" y="20624"/>
                  </a:lnTo>
                  <a:lnTo>
                    <a:pt x="3040" y="17368"/>
                  </a:lnTo>
                  <a:lnTo>
                    <a:pt x="3583" y="14762"/>
                  </a:lnTo>
                  <a:lnTo>
                    <a:pt x="3854" y="12700"/>
                  </a:lnTo>
                  <a:lnTo>
                    <a:pt x="4071" y="11126"/>
                  </a:lnTo>
                  <a:lnTo>
                    <a:pt x="4071" y="9932"/>
                  </a:lnTo>
                  <a:lnTo>
                    <a:pt x="4071" y="9009"/>
                  </a:lnTo>
                  <a:lnTo>
                    <a:pt x="3854" y="8033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-5658309" y="612729"/>
              <a:ext cx="79160" cy="545486"/>
            </a:xfrm>
            <a:custGeom>
              <a:avLst/>
              <a:gdLst/>
              <a:ahLst/>
              <a:cxnLst/>
              <a:rect l="l" t="t" r="r" b="b"/>
              <a:pathLst>
                <a:path w="4072" h="28060" fill="none" extrusionOk="0">
                  <a:moveTo>
                    <a:pt x="1846" y="0"/>
                  </a:moveTo>
                  <a:lnTo>
                    <a:pt x="1846" y="0"/>
                  </a:lnTo>
                  <a:lnTo>
                    <a:pt x="2009" y="814"/>
                  </a:lnTo>
                  <a:lnTo>
                    <a:pt x="2117" y="1574"/>
                  </a:lnTo>
                  <a:lnTo>
                    <a:pt x="2172" y="2388"/>
                  </a:lnTo>
                  <a:lnTo>
                    <a:pt x="2226" y="3148"/>
                  </a:lnTo>
                  <a:lnTo>
                    <a:pt x="2226" y="3148"/>
                  </a:lnTo>
                  <a:lnTo>
                    <a:pt x="2172" y="4071"/>
                  </a:lnTo>
                  <a:lnTo>
                    <a:pt x="2117" y="4939"/>
                  </a:lnTo>
                  <a:lnTo>
                    <a:pt x="2009" y="5862"/>
                  </a:lnTo>
                  <a:lnTo>
                    <a:pt x="1846" y="6784"/>
                  </a:lnTo>
                  <a:lnTo>
                    <a:pt x="1520" y="8575"/>
                  </a:lnTo>
                  <a:lnTo>
                    <a:pt x="1086" y="10366"/>
                  </a:lnTo>
                  <a:lnTo>
                    <a:pt x="706" y="12157"/>
                  </a:lnTo>
                  <a:lnTo>
                    <a:pt x="381" y="14003"/>
                  </a:lnTo>
                  <a:lnTo>
                    <a:pt x="218" y="14871"/>
                  </a:lnTo>
                  <a:lnTo>
                    <a:pt x="109" y="15794"/>
                  </a:lnTo>
                  <a:lnTo>
                    <a:pt x="55" y="16716"/>
                  </a:lnTo>
                  <a:lnTo>
                    <a:pt x="1" y="17639"/>
                  </a:lnTo>
                  <a:lnTo>
                    <a:pt x="1" y="17639"/>
                  </a:lnTo>
                  <a:lnTo>
                    <a:pt x="55" y="18344"/>
                  </a:lnTo>
                  <a:lnTo>
                    <a:pt x="109" y="19050"/>
                  </a:lnTo>
                  <a:lnTo>
                    <a:pt x="164" y="19810"/>
                  </a:lnTo>
                  <a:lnTo>
                    <a:pt x="326" y="20515"/>
                  </a:lnTo>
                  <a:lnTo>
                    <a:pt x="2226" y="28059"/>
                  </a:lnTo>
                  <a:lnTo>
                    <a:pt x="2226" y="28059"/>
                  </a:lnTo>
                  <a:lnTo>
                    <a:pt x="2063" y="27354"/>
                  </a:lnTo>
                  <a:lnTo>
                    <a:pt x="2009" y="26703"/>
                  </a:lnTo>
                  <a:lnTo>
                    <a:pt x="1955" y="25346"/>
                  </a:lnTo>
                  <a:lnTo>
                    <a:pt x="1955" y="25346"/>
                  </a:lnTo>
                  <a:lnTo>
                    <a:pt x="1955" y="24260"/>
                  </a:lnTo>
                  <a:lnTo>
                    <a:pt x="2063" y="23229"/>
                  </a:lnTo>
                  <a:lnTo>
                    <a:pt x="2063" y="23229"/>
                  </a:lnTo>
                  <a:lnTo>
                    <a:pt x="2226" y="21981"/>
                  </a:lnTo>
                  <a:lnTo>
                    <a:pt x="2443" y="20624"/>
                  </a:lnTo>
                  <a:lnTo>
                    <a:pt x="3040" y="17368"/>
                  </a:lnTo>
                  <a:lnTo>
                    <a:pt x="3040" y="17368"/>
                  </a:lnTo>
                  <a:lnTo>
                    <a:pt x="3583" y="14762"/>
                  </a:lnTo>
                  <a:lnTo>
                    <a:pt x="3854" y="12700"/>
                  </a:lnTo>
                  <a:lnTo>
                    <a:pt x="4071" y="11126"/>
                  </a:lnTo>
                  <a:lnTo>
                    <a:pt x="4071" y="9932"/>
                  </a:lnTo>
                  <a:lnTo>
                    <a:pt x="4071" y="9932"/>
                  </a:lnTo>
                  <a:lnTo>
                    <a:pt x="4071" y="9009"/>
                  </a:lnTo>
                  <a:lnTo>
                    <a:pt x="4071" y="9009"/>
                  </a:lnTo>
                  <a:lnTo>
                    <a:pt x="3854" y="8033"/>
                  </a:lnTo>
                  <a:lnTo>
                    <a:pt x="18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-5615036" y="1158196"/>
              <a:ext cx="1069" cy="4238"/>
            </a:xfrm>
            <a:custGeom>
              <a:avLst/>
              <a:gdLst/>
              <a:ahLst/>
              <a:cxnLst/>
              <a:rect l="l" t="t" r="r" b="b"/>
              <a:pathLst>
                <a:path w="55" h="218" extrusionOk="0">
                  <a:moveTo>
                    <a:pt x="0" y="0"/>
                  </a:moveTo>
                  <a:lnTo>
                    <a:pt x="0" y="218"/>
                  </a:lnTo>
                  <a:lnTo>
                    <a:pt x="54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-5615036" y="1158196"/>
              <a:ext cx="1069" cy="4238"/>
            </a:xfrm>
            <a:custGeom>
              <a:avLst/>
              <a:gdLst/>
              <a:ahLst/>
              <a:cxnLst/>
              <a:rect l="l" t="t" r="r" b="b"/>
              <a:pathLst>
                <a:path w="55" h="21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18"/>
                  </a:lnTo>
                  <a:lnTo>
                    <a:pt x="54" y="2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-5620323" y="768872"/>
              <a:ext cx="81259" cy="538119"/>
            </a:xfrm>
            <a:custGeom>
              <a:avLst/>
              <a:gdLst/>
              <a:ahLst/>
              <a:cxnLst/>
              <a:rect l="l" t="t" r="r" b="b"/>
              <a:pathLst>
                <a:path w="4180" h="27681" extrusionOk="0">
                  <a:moveTo>
                    <a:pt x="1954" y="1"/>
                  </a:moveTo>
                  <a:lnTo>
                    <a:pt x="2009" y="435"/>
                  </a:lnTo>
                  <a:lnTo>
                    <a:pt x="2117" y="977"/>
                  </a:lnTo>
                  <a:lnTo>
                    <a:pt x="2117" y="1900"/>
                  </a:lnTo>
                  <a:lnTo>
                    <a:pt x="2117" y="3094"/>
                  </a:lnTo>
                  <a:lnTo>
                    <a:pt x="1900" y="4668"/>
                  </a:lnTo>
                  <a:lnTo>
                    <a:pt x="1629" y="6730"/>
                  </a:lnTo>
                  <a:lnTo>
                    <a:pt x="1086" y="9336"/>
                  </a:lnTo>
                  <a:lnTo>
                    <a:pt x="489" y="12592"/>
                  </a:lnTo>
                  <a:lnTo>
                    <a:pt x="272" y="13949"/>
                  </a:lnTo>
                  <a:lnTo>
                    <a:pt x="109" y="15197"/>
                  </a:lnTo>
                  <a:lnTo>
                    <a:pt x="55" y="15957"/>
                  </a:lnTo>
                  <a:lnTo>
                    <a:pt x="1" y="17259"/>
                  </a:lnTo>
                  <a:lnTo>
                    <a:pt x="1" y="18019"/>
                  </a:lnTo>
                  <a:lnTo>
                    <a:pt x="55" y="18779"/>
                  </a:lnTo>
                  <a:lnTo>
                    <a:pt x="163" y="19485"/>
                  </a:lnTo>
                  <a:lnTo>
                    <a:pt x="326" y="20245"/>
                  </a:lnTo>
                  <a:lnTo>
                    <a:pt x="2172" y="27680"/>
                  </a:lnTo>
                  <a:lnTo>
                    <a:pt x="2063" y="27029"/>
                  </a:lnTo>
                  <a:lnTo>
                    <a:pt x="2009" y="26377"/>
                  </a:lnTo>
                  <a:lnTo>
                    <a:pt x="1954" y="25129"/>
                  </a:lnTo>
                  <a:lnTo>
                    <a:pt x="2009" y="23989"/>
                  </a:lnTo>
                  <a:lnTo>
                    <a:pt x="2117" y="22850"/>
                  </a:lnTo>
                  <a:lnTo>
                    <a:pt x="2280" y="21601"/>
                  </a:lnTo>
                  <a:lnTo>
                    <a:pt x="2497" y="20299"/>
                  </a:lnTo>
                  <a:lnTo>
                    <a:pt x="3094" y="17205"/>
                  </a:lnTo>
                  <a:lnTo>
                    <a:pt x="3583" y="14654"/>
                  </a:lnTo>
                  <a:lnTo>
                    <a:pt x="3908" y="12701"/>
                  </a:lnTo>
                  <a:lnTo>
                    <a:pt x="4125" y="11127"/>
                  </a:lnTo>
                  <a:lnTo>
                    <a:pt x="4180" y="9878"/>
                  </a:lnTo>
                  <a:lnTo>
                    <a:pt x="4125" y="8847"/>
                  </a:lnTo>
                  <a:lnTo>
                    <a:pt x="3963" y="7979"/>
                  </a:lnTo>
                  <a:lnTo>
                    <a:pt x="3257" y="5157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-5620323" y="768872"/>
              <a:ext cx="81259" cy="538119"/>
            </a:xfrm>
            <a:custGeom>
              <a:avLst/>
              <a:gdLst/>
              <a:ahLst/>
              <a:cxnLst/>
              <a:rect l="l" t="t" r="r" b="b"/>
              <a:pathLst>
                <a:path w="4180" h="27681" fill="none" extrusionOk="0">
                  <a:moveTo>
                    <a:pt x="1954" y="1"/>
                  </a:moveTo>
                  <a:lnTo>
                    <a:pt x="1954" y="1"/>
                  </a:lnTo>
                  <a:lnTo>
                    <a:pt x="2009" y="435"/>
                  </a:lnTo>
                  <a:lnTo>
                    <a:pt x="2117" y="977"/>
                  </a:lnTo>
                  <a:lnTo>
                    <a:pt x="2117" y="977"/>
                  </a:lnTo>
                  <a:lnTo>
                    <a:pt x="2117" y="1900"/>
                  </a:lnTo>
                  <a:lnTo>
                    <a:pt x="2117" y="1900"/>
                  </a:lnTo>
                  <a:lnTo>
                    <a:pt x="2117" y="3094"/>
                  </a:lnTo>
                  <a:lnTo>
                    <a:pt x="1900" y="4668"/>
                  </a:lnTo>
                  <a:lnTo>
                    <a:pt x="1629" y="6730"/>
                  </a:lnTo>
                  <a:lnTo>
                    <a:pt x="1086" y="9336"/>
                  </a:lnTo>
                  <a:lnTo>
                    <a:pt x="1086" y="9336"/>
                  </a:lnTo>
                  <a:lnTo>
                    <a:pt x="489" y="12592"/>
                  </a:lnTo>
                  <a:lnTo>
                    <a:pt x="272" y="13949"/>
                  </a:lnTo>
                  <a:lnTo>
                    <a:pt x="109" y="15197"/>
                  </a:lnTo>
                  <a:lnTo>
                    <a:pt x="109" y="15197"/>
                  </a:lnTo>
                  <a:lnTo>
                    <a:pt x="55" y="15957"/>
                  </a:lnTo>
                  <a:lnTo>
                    <a:pt x="55" y="15957"/>
                  </a:lnTo>
                  <a:lnTo>
                    <a:pt x="1" y="17259"/>
                  </a:lnTo>
                  <a:lnTo>
                    <a:pt x="1" y="17259"/>
                  </a:lnTo>
                  <a:lnTo>
                    <a:pt x="1" y="18019"/>
                  </a:lnTo>
                  <a:lnTo>
                    <a:pt x="55" y="18779"/>
                  </a:lnTo>
                  <a:lnTo>
                    <a:pt x="163" y="19485"/>
                  </a:lnTo>
                  <a:lnTo>
                    <a:pt x="326" y="20245"/>
                  </a:lnTo>
                  <a:lnTo>
                    <a:pt x="2172" y="27680"/>
                  </a:lnTo>
                  <a:lnTo>
                    <a:pt x="2172" y="27680"/>
                  </a:lnTo>
                  <a:lnTo>
                    <a:pt x="2063" y="27029"/>
                  </a:lnTo>
                  <a:lnTo>
                    <a:pt x="2009" y="26377"/>
                  </a:lnTo>
                  <a:lnTo>
                    <a:pt x="1954" y="25129"/>
                  </a:lnTo>
                  <a:lnTo>
                    <a:pt x="1954" y="25129"/>
                  </a:lnTo>
                  <a:lnTo>
                    <a:pt x="2009" y="23989"/>
                  </a:lnTo>
                  <a:lnTo>
                    <a:pt x="2117" y="22850"/>
                  </a:lnTo>
                  <a:lnTo>
                    <a:pt x="2117" y="22850"/>
                  </a:lnTo>
                  <a:lnTo>
                    <a:pt x="2280" y="21601"/>
                  </a:lnTo>
                  <a:lnTo>
                    <a:pt x="2497" y="20299"/>
                  </a:lnTo>
                  <a:lnTo>
                    <a:pt x="3094" y="17205"/>
                  </a:lnTo>
                  <a:lnTo>
                    <a:pt x="3094" y="17205"/>
                  </a:lnTo>
                  <a:lnTo>
                    <a:pt x="3583" y="14654"/>
                  </a:lnTo>
                  <a:lnTo>
                    <a:pt x="3908" y="12701"/>
                  </a:lnTo>
                  <a:lnTo>
                    <a:pt x="4125" y="11127"/>
                  </a:lnTo>
                  <a:lnTo>
                    <a:pt x="4180" y="9878"/>
                  </a:lnTo>
                  <a:lnTo>
                    <a:pt x="4180" y="9878"/>
                  </a:lnTo>
                  <a:lnTo>
                    <a:pt x="4125" y="8847"/>
                  </a:lnTo>
                  <a:lnTo>
                    <a:pt x="4125" y="8847"/>
                  </a:lnTo>
                  <a:lnTo>
                    <a:pt x="3963" y="7979"/>
                  </a:lnTo>
                  <a:lnTo>
                    <a:pt x="3257" y="5157"/>
                  </a:lnTo>
                  <a:lnTo>
                    <a:pt x="19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-5578119" y="1306971"/>
              <a:ext cx="2138" cy="6337"/>
            </a:xfrm>
            <a:custGeom>
              <a:avLst/>
              <a:gdLst/>
              <a:ahLst/>
              <a:cxnLst/>
              <a:rect l="l" t="t" r="r" b="b"/>
              <a:pathLst>
                <a:path w="110" h="326" extrusionOk="0">
                  <a:moveTo>
                    <a:pt x="1" y="0"/>
                  </a:moveTo>
                  <a:lnTo>
                    <a:pt x="55" y="217"/>
                  </a:lnTo>
                  <a:lnTo>
                    <a:pt x="109" y="3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-5578119" y="1306971"/>
              <a:ext cx="2138" cy="6337"/>
            </a:xfrm>
            <a:custGeom>
              <a:avLst/>
              <a:gdLst/>
              <a:ahLst/>
              <a:cxnLst/>
              <a:rect l="l" t="t" r="r" b="b"/>
              <a:pathLst>
                <a:path w="110" h="3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09" y="326"/>
                  </a:lnTo>
                  <a:lnTo>
                    <a:pt x="109" y="326"/>
                  </a:lnTo>
                  <a:lnTo>
                    <a:pt x="109" y="326"/>
                  </a:lnTo>
                  <a:lnTo>
                    <a:pt x="55" y="21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-5543302" y="1080125"/>
              <a:ext cx="82309" cy="526494"/>
            </a:xfrm>
            <a:custGeom>
              <a:avLst/>
              <a:gdLst/>
              <a:ahLst/>
              <a:cxnLst/>
              <a:rect l="l" t="t" r="r" b="b"/>
              <a:pathLst>
                <a:path w="4234" h="27083" extrusionOk="0">
                  <a:moveTo>
                    <a:pt x="2009" y="0"/>
                  </a:moveTo>
                  <a:lnTo>
                    <a:pt x="2172" y="814"/>
                  </a:lnTo>
                  <a:lnTo>
                    <a:pt x="2226" y="1791"/>
                  </a:lnTo>
                  <a:lnTo>
                    <a:pt x="2172" y="2714"/>
                  </a:lnTo>
                  <a:lnTo>
                    <a:pt x="2063" y="3908"/>
                  </a:lnTo>
                  <a:lnTo>
                    <a:pt x="1846" y="5319"/>
                  </a:lnTo>
                  <a:lnTo>
                    <a:pt x="1520" y="7001"/>
                  </a:lnTo>
                  <a:lnTo>
                    <a:pt x="1140" y="9010"/>
                  </a:lnTo>
                  <a:lnTo>
                    <a:pt x="978" y="9661"/>
                  </a:lnTo>
                  <a:lnTo>
                    <a:pt x="381" y="12754"/>
                  </a:lnTo>
                  <a:lnTo>
                    <a:pt x="218" y="14057"/>
                  </a:lnTo>
                  <a:lnTo>
                    <a:pt x="55" y="15251"/>
                  </a:lnTo>
                  <a:lnTo>
                    <a:pt x="55" y="15360"/>
                  </a:lnTo>
                  <a:lnTo>
                    <a:pt x="1" y="16174"/>
                  </a:lnTo>
                  <a:lnTo>
                    <a:pt x="1" y="16879"/>
                  </a:lnTo>
                  <a:lnTo>
                    <a:pt x="1" y="17639"/>
                  </a:lnTo>
                  <a:lnTo>
                    <a:pt x="55" y="18345"/>
                  </a:lnTo>
                  <a:lnTo>
                    <a:pt x="163" y="19050"/>
                  </a:lnTo>
                  <a:lnTo>
                    <a:pt x="272" y="19756"/>
                  </a:lnTo>
                  <a:lnTo>
                    <a:pt x="2117" y="27083"/>
                  </a:lnTo>
                  <a:lnTo>
                    <a:pt x="2009" y="25943"/>
                  </a:lnTo>
                  <a:lnTo>
                    <a:pt x="1954" y="24803"/>
                  </a:lnTo>
                  <a:lnTo>
                    <a:pt x="2009" y="23284"/>
                  </a:lnTo>
                  <a:lnTo>
                    <a:pt x="2226" y="21601"/>
                  </a:lnTo>
                  <a:lnTo>
                    <a:pt x="2551" y="19539"/>
                  </a:lnTo>
                  <a:lnTo>
                    <a:pt x="3040" y="17042"/>
                  </a:lnTo>
                  <a:lnTo>
                    <a:pt x="3583" y="14546"/>
                  </a:lnTo>
                  <a:lnTo>
                    <a:pt x="3963" y="12592"/>
                  </a:lnTo>
                  <a:lnTo>
                    <a:pt x="4125" y="11018"/>
                  </a:lnTo>
                  <a:lnTo>
                    <a:pt x="4234" y="9715"/>
                  </a:lnTo>
                  <a:lnTo>
                    <a:pt x="4180" y="8793"/>
                  </a:lnTo>
                  <a:lnTo>
                    <a:pt x="4017" y="797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-5543302" y="1080125"/>
              <a:ext cx="82309" cy="526494"/>
            </a:xfrm>
            <a:custGeom>
              <a:avLst/>
              <a:gdLst/>
              <a:ahLst/>
              <a:cxnLst/>
              <a:rect l="l" t="t" r="r" b="b"/>
              <a:pathLst>
                <a:path w="4234" h="27083" fill="none" extrusionOk="0">
                  <a:moveTo>
                    <a:pt x="2009" y="0"/>
                  </a:moveTo>
                  <a:lnTo>
                    <a:pt x="2009" y="0"/>
                  </a:lnTo>
                  <a:lnTo>
                    <a:pt x="2172" y="814"/>
                  </a:lnTo>
                  <a:lnTo>
                    <a:pt x="2226" y="1791"/>
                  </a:lnTo>
                  <a:lnTo>
                    <a:pt x="2226" y="1791"/>
                  </a:lnTo>
                  <a:lnTo>
                    <a:pt x="2172" y="2714"/>
                  </a:lnTo>
                  <a:lnTo>
                    <a:pt x="2172" y="2714"/>
                  </a:lnTo>
                  <a:lnTo>
                    <a:pt x="2063" y="3908"/>
                  </a:lnTo>
                  <a:lnTo>
                    <a:pt x="1846" y="5319"/>
                  </a:lnTo>
                  <a:lnTo>
                    <a:pt x="1520" y="7001"/>
                  </a:lnTo>
                  <a:lnTo>
                    <a:pt x="1140" y="9010"/>
                  </a:lnTo>
                  <a:lnTo>
                    <a:pt x="1140" y="9010"/>
                  </a:lnTo>
                  <a:lnTo>
                    <a:pt x="978" y="9661"/>
                  </a:lnTo>
                  <a:lnTo>
                    <a:pt x="978" y="9661"/>
                  </a:lnTo>
                  <a:lnTo>
                    <a:pt x="978" y="9661"/>
                  </a:lnTo>
                  <a:lnTo>
                    <a:pt x="978" y="9661"/>
                  </a:lnTo>
                  <a:lnTo>
                    <a:pt x="381" y="12754"/>
                  </a:lnTo>
                  <a:lnTo>
                    <a:pt x="218" y="14057"/>
                  </a:lnTo>
                  <a:lnTo>
                    <a:pt x="55" y="15251"/>
                  </a:lnTo>
                  <a:lnTo>
                    <a:pt x="55" y="15251"/>
                  </a:lnTo>
                  <a:lnTo>
                    <a:pt x="55" y="15360"/>
                  </a:lnTo>
                  <a:lnTo>
                    <a:pt x="55" y="15360"/>
                  </a:lnTo>
                  <a:lnTo>
                    <a:pt x="1" y="16174"/>
                  </a:lnTo>
                  <a:lnTo>
                    <a:pt x="1" y="16879"/>
                  </a:lnTo>
                  <a:lnTo>
                    <a:pt x="1" y="16879"/>
                  </a:lnTo>
                  <a:lnTo>
                    <a:pt x="1" y="17639"/>
                  </a:lnTo>
                  <a:lnTo>
                    <a:pt x="55" y="18345"/>
                  </a:lnTo>
                  <a:lnTo>
                    <a:pt x="163" y="19050"/>
                  </a:lnTo>
                  <a:lnTo>
                    <a:pt x="272" y="19756"/>
                  </a:lnTo>
                  <a:lnTo>
                    <a:pt x="272" y="19756"/>
                  </a:lnTo>
                  <a:lnTo>
                    <a:pt x="272" y="19756"/>
                  </a:lnTo>
                  <a:lnTo>
                    <a:pt x="2117" y="27083"/>
                  </a:lnTo>
                  <a:lnTo>
                    <a:pt x="2117" y="27083"/>
                  </a:lnTo>
                  <a:lnTo>
                    <a:pt x="2009" y="25943"/>
                  </a:lnTo>
                  <a:lnTo>
                    <a:pt x="1954" y="24803"/>
                  </a:lnTo>
                  <a:lnTo>
                    <a:pt x="1954" y="24803"/>
                  </a:lnTo>
                  <a:lnTo>
                    <a:pt x="2009" y="23284"/>
                  </a:lnTo>
                  <a:lnTo>
                    <a:pt x="2226" y="21601"/>
                  </a:lnTo>
                  <a:lnTo>
                    <a:pt x="2551" y="19539"/>
                  </a:lnTo>
                  <a:lnTo>
                    <a:pt x="3040" y="17042"/>
                  </a:lnTo>
                  <a:lnTo>
                    <a:pt x="3040" y="17042"/>
                  </a:lnTo>
                  <a:lnTo>
                    <a:pt x="3583" y="14546"/>
                  </a:lnTo>
                  <a:lnTo>
                    <a:pt x="3963" y="12592"/>
                  </a:lnTo>
                  <a:lnTo>
                    <a:pt x="4125" y="11018"/>
                  </a:lnTo>
                  <a:lnTo>
                    <a:pt x="4234" y="9715"/>
                  </a:lnTo>
                  <a:lnTo>
                    <a:pt x="4234" y="9715"/>
                  </a:lnTo>
                  <a:lnTo>
                    <a:pt x="4180" y="8793"/>
                  </a:lnTo>
                  <a:lnTo>
                    <a:pt x="4017" y="7978"/>
                  </a:lnTo>
                  <a:lnTo>
                    <a:pt x="2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-5502148" y="1606599"/>
              <a:ext cx="2119" cy="8456"/>
            </a:xfrm>
            <a:custGeom>
              <a:avLst/>
              <a:gdLst/>
              <a:ahLst/>
              <a:cxnLst/>
              <a:rect l="l" t="t" r="r" b="b"/>
              <a:pathLst>
                <a:path w="109" h="435" extrusionOk="0">
                  <a:moveTo>
                    <a:pt x="0" y="1"/>
                  </a:moveTo>
                  <a:lnTo>
                    <a:pt x="109" y="435"/>
                  </a:lnTo>
                  <a:lnTo>
                    <a:pt x="109" y="3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-5502148" y="1606599"/>
              <a:ext cx="2119" cy="8456"/>
            </a:xfrm>
            <a:custGeom>
              <a:avLst/>
              <a:gdLst/>
              <a:ahLst/>
              <a:cxnLst/>
              <a:rect l="l" t="t" r="r" b="b"/>
              <a:pathLst>
                <a:path w="109" h="43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9" y="435"/>
                  </a:lnTo>
                  <a:lnTo>
                    <a:pt x="109" y="38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-5467331" y="1389260"/>
              <a:ext cx="84428" cy="521225"/>
            </a:xfrm>
            <a:custGeom>
              <a:avLst/>
              <a:gdLst/>
              <a:ahLst/>
              <a:cxnLst/>
              <a:rect l="l" t="t" r="r" b="b"/>
              <a:pathLst>
                <a:path w="4343" h="26812" extrusionOk="0">
                  <a:moveTo>
                    <a:pt x="2171" y="0"/>
                  </a:moveTo>
                  <a:lnTo>
                    <a:pt x="2280" y="814"/>
                  </a:lnTo>
                  <a:lnTo>
                    <a:pt x="2334" y="1629"/>
                  </a:lnTo>
                  <a:lnTo>
                    <a:pt x="2334" y="1900"/>
                  </a:lnTo>
                  <a:lnTo>
                    <a:pt x="2226" y="3148"/>
                  </a:lnTo>
                  <a:lnTo>
                    <a:pt x="2008" y="4722"/>
                  </a:lnTo>
                  <a:lnTo>
                    <a:pt x="1683" y="6567"/>
                  </a:lnTo>
                  <a:lnTo>
                    <a:pt x="1194" y="8738"/>
                  </a:lnTo>
                  <a:lnTo>
                    <a:pt x="1140" y="8955"/>
                  </a:lnTo>
                  <a:lnTo>
                    <a:pt x="1140" y="9010"/>
                  </a:lnTo>
                  <a:lnTo>
                    <a:pt x="489" y="12158"/>
                  </a:lnTo>
                  <a:lnTo>
                    <a:pt x="272" y="13514"/>
                  </a:lnTo>
                  <a:lnTo>
                    <a:pt x="109" y="14708"/>
                  </a:lnTo>
                  <a:lnTo>
                    <a:pt x="109" y="14817"/>
                  </a:lnTo>
                  <a:lnTo>
                    <a:pt x="55" y="15740"/>
                  </a:lnTo>
                  <a:lnTo>
                    <a:pt x="0" y="16608"/>
                  </a:lnTo>
                  <a:lnTo>
                    <a:pt x="55" y="17314"/>
                  </a:lnTo>
                  <a:lnTo>
                    <a:pt x="109" y="17965"/>
                  </a:lnTo>
                  <a:lnTo>
                    <a:pt x="163" y="18616"/>
                  </a:lnTo>
                  <a:lnTo>
                    <a:pt x="272" y="19322"/>
                  </a:lnTo>
                  <a:lnTo>
                    <a:pt x="2226" y="26811"/>
                  </a:lnTo>
                  <a:lnTo>
                    <a:pt x="2008" y="25672"/>
                  </a:lnTo>
                  <a:lnTo>
                    <a:pt x="1954" y="24423"/>
                  </a:lnTo>
                  <a:lnTo>
                    <a:pt x="2008" y="23718"/>
                  </a:lnTo>
                  <a:lnTo>
                    <a:pt x="2008" y="22958"/>
                  </a:lnTo>
                  <a:lnTo>
                    <a:pt x="2226" y="21276"/>
                  </a:lnTo>
                  <a:lnTo>
                    <a:pt x="2605" y="19213"/>
                  </a:lnTo>
                  <a:lnTo>
                    <a:pt x="3148" y="16825"/>
                  </a:lnTo>
                  <a:lnTo>
                    <a:pt x="3637" y="14437"/>
                  </a:lnTo>
                  <a:lnTo>
                    <a:pt x="4017" y="12538"/>
                  </a:lnTo>
                  <a:lnTo>
                    <a:pt x="4234" y="10909"/>
                  </a:lnTo>
                  <a:lnTo>
                    <a:pt x="4288" y="10258"/>
                  </a:lnTo>
                  <a:lnTo>
                    <a:pt x="4342" y="9607"/>
                  </a:lnTo>
                  <a:lnTo>
                    <a:pt x="4342" y="9390"/>
                  </a:lnTo>
                  <a:lnTo>
                    <a:pt x="4288" y="8684"/>
                  </a:lnTo>
                  <a:lnTo>
                    <a:pt x="4179" y="8033"/>
                  </a:lnTo>
                  <a:lnTo>
                    <a:pt x="2660" y="1900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-5467331" y="1389260"/>
              <a:ext cx="84428" cy="521225"/>
            </a:xfrm>
            <a:custGeom>
              <a:avLst/>
              <a:gdLst/>
              <a:ahLst/>
              <a:cxnLst/>
              <a:rect l="l" t="t" r="r" b="b"/>
              <a:pathLst>
                <a:path w="4343" h="26812" fill="none" extrusionOk="0">
                  <a:moveTo>
                    <a:pt x="2171" y="0"/>
                  </a:moveTo>
                  <a:lnTo>
                    <a:pt x="2171" y="0"/>
                  </a:lnTo>
                  <a:lnTo>
                    <a:pt x="2280" y="814"/>
                  </a:lnTo>
                  <a:lnTo>
                    <a:pt x="2334" y="1629"/>
                  </a:lnTo>
                  <a:lnTo>
                    <a:pt x="2334" y="1629"/>
                  </a:lnTo>
                  <a:lnTo>
                    <a:pt x="2334" y="1900"/>
                  </a:lnTo>
                  <a:lnTo>
                    <a:pt x="2334" y="1900"/>
                  </a:lnTo>
                  <a:lnTo>
                    <a:pt x="2226" y="3148"/>
                  </a:lnTo>
                  <a:lnTo>
                    <a:pt x="2008" y="4722"/>
                  </a:lnTo>
                  <a:lnTo>
                    <a:pt x="1683" y="6567"/>
                  </a:lnTo>
                  <a:lnTo>
                    <a:pt x="1194" y="8738"/>
                  </a:lnTo>
                  <a:lnTo>
                    <a:pt x="1194" y="8738"/>
                  </a:lnTo>
                  <a:lnTo>
                    <a:pt x="1140" y="8955"/>
                  </a:lnTo>
                  <a:lnTo>
                    <a:pt x="1140" y="8955"/>
                  </a:lnTo>
                  <a:lnTo>
                    <a:pt x="1140" y="9010"/>
                  </a:lnTo>
                  <a:lnTo>
                    <a:pt x="1140" y="9010"/>
                  </a:lnTo>
                  <a:lnTo>
                    <a:pt x="489" y="12158"/>
                  </a:lnTo>
                  <a:lnTo>
                    <a:pt x="272" y="13514"/>
                  </a:lnTo>
                  <a:lnTo>
                    <a:pt x="109" y="14708"/>
                  </a:lnTo>
                  <a:lnTo>
                    <a:pt x="109" y="14708"/>
                  </a:lnTo>
                  <a:lnTo>
                    <a:pt x="109" y="14817"/>
                  </a:lnTo>
                  <a:lnTo>
                    <a:pt x="109" y="14817"/>
                  </a:lnTo>
                  <a:lnTo>
                    <a:pt x="55" y="15740"/>
                  </a:lnTo>
                  <a:lnTo>
                    <a:pt x="0" y="16608"/>
                  </a:lnTo>
                  <a:lnTo>
                    <a:pt x="0" y="16608"/>
                  </a:lnTo>
                  <a:lnTo>
                    <a:pt x="55" y="17314"/>
                  </a:lnTo>
                  <a:lnTo>
                    <a:pt x="109" y="17965"/>
                  </a:lnTo>
                  <a:lnTo>
                    <a:pt x="163" y="18616"/>
                  </a:lnTo>
                  <a:lnTo>
                    <a:pt x="272" y="19322"/>
                  </a:lnTo>
                  <a:lnTo>
                    <a:pt x="272" y="19322"/>
                  </a:lnTo>
                  <a:lnTo>
                    <a:pt x="272" y="19322"/>
                  </a:lnTo>
                  <a:lnTo>
                    <a:pt x="2226" y="26811"/>
                  </a:lnTo>
                  <a:lnTo>
                    <a:pt x="2226" y="26811"/>
                  </a:lnTo>
                  <a:lnTo>
                    <a:pt x="2008" y="25672"/>
                  </a:lnTo>
                  <a:lnTo>
                    <a:pt x="1954" y="24423"/>
                  </a:lnTo>
                  <a:lnTo>
                    <a:pt x="1954" y="24423"/>
                  </a:lnTo>
                  <a:lnTo>
                    <a:pt x="2008" y="23718"/>
                  </a:lnTo>
                  <a:lnTo>
                    <a:pt x="2008" y="22958"/>
                  </a:lnTo>
                  <a:lnTo>
                    <a:pt x="2226" y="21276"/>
                  </a:lnTo>
                  <a:lnTo>
                    <a:pt x="2605" y="19213"/>
                  </a:lnTo>
                  <a:lnTo>
                    <a:pt x="3148" y="16825"/>
                  </a:lnTo>
                  <a:lnTo>
                    <a:pt x="3148" y="16825"/>
                  </a:lnTo>
                  <a:lnTo>
                    <a:pt x="3637" y="14437"/>
                  </a:lnTo>
                  <a:lnTo>
                    <a:pt x="4017" y="12538"/>
                  </a:lnTo>
                  <a:lnTo>
                    <a:pt x="4234" y="10909"/>
                  </a:lnTo>
                  <a:lnTo>
                    <a:pt x="4288" y="10258"/>
                  </a:lnTo>
                  <a:lnTo>
                    <a:pt x="4342" y="9607"/>
                  </a:lnTo>
                  <a:lnTo>
                    <a:pt x="4342" y="9607"/>
                  </a:lnTo>
                  <a:lnTo>
                    <a:pt x="4342" y="9390"/>
                  </a:lnTo>
                  <a:lnTo>
                    <a:pt x="4342" y="9390"/>
                  </a:lnTo>
                  <a:lnTo>
                    <a:pt x="4288" y="8684"/>
                  </a:lnTo>
                  <a:lnTo>
                    <a:pt x="4179" y="8033"/>
                  </a:lnTo>
                  <a:lnTo>
                    <a:pt x="2660" y="1900"/>
                  </a:lnTo>
                  <a:lnTo>
                    <a:pt x="21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-5424077" y="1910466"/>
              <a:ext cx="1069" cy="5288"/>
            </a:xfrm>
            <a:custGeom>
              <a:avLst/>
              <a:gdLst/>
              <a:ahLst/>
              <a:cxnLst/>
              <a:rect l="l" t="t" r="r" b="b"/>
              <a:pathLst>
                <a:path w="55" h="272" extrusionOk="0">
                  <a:moveTo>
                    <a:pt x="1" y="0"/>
                  </a:moveTo>
                  <a:lnTo>
                    <a:pt x="1" y="218"/>
                  </a:lnTo>
                  <a:lnTo>
                    <a:pt x="55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-5424077" y="1910466"/>
              <a:ext cx="1069" cy="5288"/>
            </a:xfrm>
            <a:custGeom>
              <a:avLst/>
              <a:gdLst/>
              <a:ahLst/>
              <a:cxnLst/>
              <a:rect l="l" t="t" r="r" b="b"/>
              <a:pathLst>
                <a:path w="55" h="27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18"/>
                  </a:lnTo>
                  <a:lnTo>
                    <a:pt x="55" y="2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-5390309" y="1700514"/>
              <a:ext cx="85478" cy="510669"/>
            </a:xfrm>
            <a:custGeom>
              <a:avLst/>
              <a:gdLst/>
              <a:ahLst/>
              <a:cxnLst/>
              <a:rect l="l" t="t" r="r" b="b"/>
              <a:pathLst>
                <a:path w="4397" h="26269" extrusionOk="0">
                  <a:moveTo>
                    <a:pt x="2280" y="0"/>
                  </a:moveTo>
                  <a:lnTo>
                    <a:pt x="2388" y="706"/>
                  </a:lnTo>
                  <a:lnTo>
                    <a:pt x="2388" y="1465"/>
                  </a:lnTo>
                  <a:lnTo>
                    <a:pt x="2334" y="2714"/>
                  </a:lnTo>
                  <a:lnTo>
                    <a:pt x="2117" y="4125"/>
                  </a:lnTo>
                  <a:lnTo>
                    <a:pt x="1791" y="5862"/>
                  </a:lnTo>
                  <a:lnTo>
                    <a:pt x="1357" y="7870"/>
                  </a:lnTo>
                  <a:lnTo>
                    <a:pt x="1303" y="8195"/>
                  </a:lnTo>
                  <a:lnTo>
                    <a:pt x="597" y="11452"/>
                  </a:lnTo>
                  <a:lnTo>
                    <a:pt x="326" y="12863"/>
                  </a:lnTo>
                  <a:lnTo>
                    <a:pt x="109" y="14165"/>
                  </a:lnTo>
                  <a:lnTo>
                    <a:pt x="55" y="15251"/>
                  </a:lnTo>
                  <a:lnTo>
                    <a:pt x="0" y="16228"/>
                  </a:lnTo>
                  <a:lnTo>
                    <a:pt x="0" y="16879"/>
                  </a:lnTo>
                  <a:lnTo>
                    <a:pt x="55" y="17530"/>
                  </a:lnTo>
                  <a:lnTo>
                    <a:pt x="163" y="18127"/>
                  </a:lnTo>
                  <a:lnTo>
                    <a:pt x="272" y="18779"/>
                  </a:lnTo>
                  <a:lnTo>
                    <a:pt x="2171" y="26268"/>
                  </a:lnTo>
                  <a:lnTo>
                    <a:pt x="2008" y="25129"/>
                  </a:lnTo>
                  <a:lnTo>
                    <a:pt x="1954" y="23989"/>
                  </a:lnTo>
                  <a:lnTo>
                    <a:pt x="1954" y="23175"/>
                  </a:lnTo>
                  <a:lnTo>
                    <a:pt x="2063" y="22306"/>
                  </a:lnTo>
                  <a:lnTo>
                    <a:pt x="2171" y="21384"/>
                  </a:lnTo>
                  <a:lnTo>
                    <a:pt x="2334" y="20407"/>
                  </a:lnTo>
                  <a:lnTo>
                    <a:pt x="2768" y="18236"/>
                  </a:lnTo>
                  <a:lnTo>
                    <a:pt x="3311" y="15739"/>
                  </a:lnTo>
                  <a:lnTo>
                    <a:pt x="3474" y="15142"/>
                  </a:lnTo>
                  <a:lnTo>
                    <a:pt x="3854" y="13460"/>
                  </a:lnTo>
                  <a:lnTo>
                    <a:pt x="4179" y="11940"/>
                  </a:lnTo>
                  <a:lnTo>
                    <a:pt x="4342" y="10583"/>
                  </a:lnTo>
                  <a:lnTo>
                    <a:pt x="4396" y="9389"/>
                  </a:lnTo>
                  <a:lnTo>
                    <a:pt x="4396" y="8901"/>
                  </a:lnTo>
                  <a:lnTo>
                    <a:pt x="4342" y="8412"/>
                  </a:lnTo>
                  <a:lnTo>
                    <a:pt x="4288" y="7978"/>
                  </a:lnTo>
                  <a:lnTo>
                    <a:pt x="2497" y="868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-5390309" y="1700514"/>
              <a:ext cx="85478" cy="510669"/>
            </a:xfrm>
            <a:custGeom>
              <a:avLst/>
              <a:gdLst/>
              <a:ahLst/>
              <a:cxnLst/>
              <a:rect l="l" t="t" r="r" b="b"/>
              <a:pathLst>
                <a:path w="4397" h="2626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2388" y="706"/>
                  </a:lnTo>
                  <a:lnTo>
                    <a:pt x="2388" y="1465"/>
                  </a:lnTo>
                  <a:lnTo>
                    <a:pt x="2388" y="1465"/>
                  </a:lnTo>
                  <a:lnTo>
                    <a:pt x="2334" y="2714"/>
                  </a:lnTo>
                  <a:lnTo>
                    <a:pt x="2117" y="4125"/>
                  </a:lnTo>
                  <a:lnTo>
                    <a:pt x="1791" y="5862"/>
                  </a:lnTo>
                  <a:lnTo>
                    <a:pt x="1357" y="7870"/>
                  </a:lnTo>
                  <a:lnTo>
                    <a:pt x="1357" y="7870"/>
                  </a:lnTo>
                  <a:lnTo>
                    <a:pt x="1303" y="8195"/>
                  </a:lnTo>
                  <a:lnTo>
                    <a:pt x="1303" y="8195"/>
                  </a:lnTo>
                  <a:lnTo>
                    <a:pt x="597" y="11452"/>
                  </a:lnTo>
                  <a:lnTo>
                    <a:pt x="326" y="12863"/>
                  </a:lnTo>
                  <a:lnTo>
                    <a:pt x="109" y="14165"/>
                  </a:lnTo>
                  <a:lnTo>
                    <a:pt x="109" y="14165"/>
                  </a:lnTo>
                  <a:lnTo>
                    <a:pt x="109" y="14165"/>
                  </a:lnTo>
                  <a:lnTo>
                    <a:pt x="109" y="14165"/>
                  </a:lnTo>
                  <a:lnTo>
                    <a:pt x="55" y="15251"/>
                  </a:lnTo>
                  <a:lnTo>
                    <a:pt x="0" y="16228"/>
                  </a:lnTo>
                  <a:lnTo>
                    <a:pt x="0" y="16228"/>
                  </a:lnTo>
                  <a:lnTo>
                    <a:pt x="0" y="16879"/>
                  </a:lnTo>
                  <a:lnTo>
                    <a:pt x="55" y="17530"/>
                  </a:lnTo>
                  <a:lnTo>
                    <a:pt x="163" y="18127"/>
                  </a:lnTo>
                  <a:lnTo>
                    <a:pt x="272" y="18779"/>
                  </a:lnTo>
                  <a:lnTo>
                    <a:pt x="2171" y="26268"/>
                  </a:lnTo>
                  <a:lnTo>
                    <a:pt x="2171" y="26268"/>
                  </a:lnTo>
                  <a:lnTo>
                    <a:pt x="2008" y="25129"/>
                  </a:lnTo>
                  <a:lnTo>
                    <a:pt x="1954" y="23989"/>
                  </a:lnTo>
                  <a:lnTo>
                    <a:pt x="1954" y="23989"/>
                  </a:lnTo>
                  <a:lnTo>
                    <a:pt x="1954" y="23175"/>
                  </a:lnTo>
                  <a:lnTo>
                    <a:pt x="2063" y="22306"/>
                  </a:lnTo>
                  <a:lnTo>
                    <a:pt x="2171" y="21384"/>
                  </a:lnTo>
                  <a:lnTo>
                    <a:pt x="2334" y="20407"/>
                  </a:lnTo>
                  <a:lnTo>
                    <a:pt x="2768" y="18236"/>
                  </a:lnTo>
                  <a:lnTo>
                    <a:pt x="3311" y="15739"/>
                  </a:lnTo>
                  <a:lnTo>
                    <a:pt x="3311" y="15739"/>
                  </a:lnTo>
                  <a:lnTo>
                    <a:pt x="3474" y="15142"/>
                  </a:lnTo>
                  <a:lnTo>
                    <a:pt x="3474" y="15142"/>
                  </a:lnTo>
                  <a:lnTo>
                    <a:pt x="3854" y="13460"/>
                  </a:lnTo>
                  <a:lnTo>
                    <a:pt x="4179" y="11940"/>
                  </a:lnTo>
                  <a:lnTo>
                    <a:pt x="4342" y="10583"/>
                  </a:lnTo>
                  <a:lnTo>
                    <a:pt x="4396" y="9389"/>
                  </a:lnTo>
                  <a:lnTo>
                    <a:pt x="4396" y="9389"/>
                  </a:lnTo>
                  <a:lnTo>
                    <a:pt x="4396" y="8901"/>
                  </a:lnTo>
                  <a:lnTo>
                    <a:pt x="4396" y="8901"/>
                  </a:lnTo>
                  <a:lnTo>
                    <a:pt x="4342" y="8412"/>
                  </a:lnTo>
                  <a:lnTo>
                    <a:pt x="4288" y="7978"/>
                  </a:lnTo>
                  <a:lnTo>
                    <a:pt x="4288" y="7978"/>
                  </a:lnTo>
                  <a:lnTo>
                    <a:pt x="4288" y="7978"/>
                  </a:lnTo>
                  <a:lnTo>
                    <a:pt x="4288" y="8033"/>
                  </a:lnTo>
                  <a:lnTo>
                    <a:pt x="4288" y="8033"/>
                  </a:lnTo>
                  <a:lnTo>
                    <a:pt x="4288" y="7978"/>
                  </a:lnTo>
                  <a:lnTo>
                    <a:pt x="4288" y="7978"/>
                  </a:lnTo>
                  <a:lnTo>
                    <a:pt x="2497" y="868"/>
                  </a:lnTo>
                  <a:lnTo>
                    <a:pt x="2497" y="868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-5311188" y="2021255"/>
              <a:ext cx="90765" cy="511719"/>
            </a:xfrm>
            <a:custGeom>
              <a:avLst/>
              <a:gdLst/>
              <a:ahLst/>
              <a:cxnLst/>
              <a:rect l="l" t="t" r="r" b="b"/>
              <a:pathLst>
                <a:path w="4669" h="26323" extrusionOk="0">
                  <a:moveTo>
                    <a:pt x="2389" y="0"/>
                  </a:moveTo>
                  <a:lnTo>
                    <a:pt x="2443" y="489"/>
                  </a:lnTo>
                  <a:lnTo>
                    <a:pt x="2497" y="1303"/>
                  </a:lnTo>
                  <a:lnTo>
                    <a:pt x="2497" y="1900"/>
                  </a:lnTo>
                  <a:lnTo>
                    <a:pt x="2443" y="2551"/>
                  </a:lnTo>
                  <a:lnTo>
                    <a:pt x="2280" y="3582"/>
                  </a:lnTo>
                  <a:lnTo>
                    <a:pt x="2063" y="4722"/>
                  </a:lnTo>
                  <a:lnTo>
                    <a:pt x="1412" y="7436"/>
                  </a:lnTo>
                  <a:lnTo>
                    <a:pt x="761" y="10204"/>
                  </a:lnTo>
                  <a:lnTo>
                    <a:pt x="326" y="12429"/>
                  </a:lnTo>
                  <a:lnTo>
                    <a:pt x="164" y="13406"/>
                  </a:lnTo>
                  <a:lnTo>
                    <a:pt x="55" y="14274"/>
                  </a:lnTo>
                  <a:lnTo>
                    <a:pt x="1" y="15088"/>
                  </a:lnTo>
                  <a:lnTo>
                    <a:pt x="1" y="15794"/>
                  </a:lnTo>
                  <a:lnTo>
                    <a:pt x="55" y="16934"/>
                  </a:lnTo>
                  <a:lnTo>
                    <a:pt x="164" y="18019"/>
                  </a:lnTo>
                  <a:lnTo>
                    <a:pt x="218" y="18182"/>
                  </a:lnTo>
                  <a:lnTo>
                    <a:pt x="2280" y="26323"/>
                  </a:lnTo>
                  <a:lnTo>
                    <a:pt x="2280" y="26214"/>
                  </a:lnTo>
                  <a:lnTo>
                    <a:pt x="2117" y="25346"/>
                  </a:lnTo>
                  <a:lnTo>
                    <a:pt x="2063" y="24423"/>
                  </a:lnTo>
                  <a:lnTo>
                    <a:pt x="2063" y="24043"/>
                  </a:lnTo>
                  <a:lnTo>
                    <a:pt x="2117" y="23012"/>
                  </a:lnTo>
                  <a:lnTo>
                    <a:pt x="2226" y="21818"/>
                  </a:lnTo>
                  <a:lnTo>
                    <a:pt x="2443" y="20516"/>
                  </a:lnTo>
                  <a:lnTo>
                    <a:pt x="2714" y="19050"/>
                  </a:lnTo>
                  <a:lnTo>
                    <a:pt x="3149" y="17368"/>
                  </a:lnTo>
                  <a:lnTo>
                    <a:pt x="3637" y="15414"/>
                  </a:lnTo>
                  <a:lnTo>
                    <a:pt x="4288" y="12646"/>
                  </a:lnTo>
                  <a:lnTo>
                    <a:pt x="4451" y="11615"/>
                  </a:lnTo>
                  <a:lnTo>
                    <a:pt x="4614" y="10692"/>
                  </a:lnTo>
                  <a:lnTo>
                    <a:pt x="4668" y="9769"/>
                  </a:lnTo>
                  <a:lnTo>
                    <a:pt x="4614" y="9118"/>
                  </a:lnTo>
                  <a:lnTo>
                    <a:pt x="4505" y="8575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-5311188" y="2021255"/>
              <a:ext cx="90765" cy="511719"/>
            </a:xfrm>
            <a:custGeom>
              <a:avLst/>
              <a:gdLst/>
              <a:ahLst/>
              <a:cxnLst/>
              <a:rect l="l" t="t" r="r" b="b"/>
              <a:pathLst>
                <a:path w="4669" h="26323" fill="none" extrusionOk="0">
                  <a:moveTo>
                    <a:pt x="2389" y="0"/>
                  </a:moveTo>
                  <a:lnTo>
                    <a:pt x="2389" y="0"/>
                  </a:lnTo>
                  <a:lnTo>
                    <a:pt x="2443" y="489"/>
                  </a:lnTo>
                  <a:lnTo>
                    <a:pt x="2443" y="489"/>
                  </a:lnTo>
                  <a:lnTo>
                    <a:pt x="2497" y="1303"/>
                  </a:lnTo>
                  <a:lnTo>
                    <a:pt x="2497" y="1303"/>
                  </a:lnTo>
                  <a:lnTo>
                    <a:pt x="2497" y="1900"/>
                  </a:lnTo>
                  <a:lnTo>
                    <a:pt x="2443" y="2551"/>
                  </a:lnTo>
                  <a:lnTo>
                    <a:pt x="2443" y="2551"/>
                  </a:lnTo>
                  <a:lnTo>
                    <a:pt x="2280" y="3582"/>
                  </a:lnTo>
                  <a:lnTo>
                    <a:pt x="2063" y="4722"/>
                  </a:lnTo>
                  <a:lnTo>
                    <a:pt x="1412" y="7436"/>
                  </a:lnTo>
                  <a:lnTo>
                    <a:pt x="1412" y="7436"/>
                  </a:lnTo>
                  <a:lnTo>
                    <a:pt x="761" y="10204"/>
                  </a:lnTo>
                  <a:lnTo>
                    <a:pt x="326" y="12429"/>
                  </a:lnTo>
                  <a:lnTo>
                    <a:pt x="164" y="13406"/>
                  </a:lnTo>
                  <a:lnTo>
                    <a:pt x="55" y="14274"/>
                  </a:lnTo>
                  <a:lnTo>
                    <a:pt x="1" y="15088"/>
                  </a:lnTo>
                  <a:lnTo>
                    <a:pt x="1" y="15794"/>
                  </a:lnTo>
                  <a:lnTo>
                    <a:pt x="1" y="15794"/>
                  </a:lnTo>
                  <a:lnTo>
                    <a:pt x="55" y="16934"/>
                  </a:lnTo>
                  <a:lnTo>
                    <a:pt x="164" y="18019"/>
                  </a:lnTo>
                  <a:lnTo>
                    <a:pt x="164" y="18019"/>
                  </a:lnTo>
                  <a:lnTo>
                    <a:pt x="218" y="18182"/>
                  </a:lnTo>
                  <a:lnTo>
                    <a:pt x="2280" y="26323"/>
                  </a:lnTo>
                  <a:lnTo>
                    <a:pt x="2280" y="26323"/>
                  </a:lnTo>
                  <a:lnTo>
                    <a:pt x="2280" y="26214"/>
                  </a:lnTo>
                  <a:lnTo>
                    <a:pt x="2280" y="26214"/>
                  </a:lnTo>
                  <a:lnTo>
                    <a:pt x="2117" y="25346"/>
                  </a:lnTo>
                  <a:lnTo>
                    <a:pt x="2063" y="24423"/>
                  </a:lnTo>
                  <a:lnTo>
                    <a:pt x="2063" y="24423"/>
                  </a:lnTo>
                  <a:lnTo>
                    <a:pt x="2063" y="24043"/>
                  </a:lnTo>
                  <a:lnTo>
                    <a:pt x="2063" y="24043"/>
                  </a:lnTo>
                  <a:lnTo>
                    <a:pt x="2117" y="23012"/>
                  </a:lnTo>
                  <a:lnTo>
                    <a:pt x="2226" y="21818"/>
                  </a:lnTo>
                  <a:lnTo>
                    <a:pt x="2443" y="20516"/>
                  </a:lnTo>
                  <a:lnTo>
                    <a:pt x="2714" y="19050"/>
                  </a:lnTo>
                  <a:lnTo>
                    <a:pt x="2714" y="19050"/>
                  </a:lnTo>
                  <a:lnTo>
                    <a:pt x="3149" y="17368"/>
                  </a:lnTo>
                  <a:lnTo>
                    <a:pt x="3637" y="15414"/>
                  </a:lnTo>
                  <a:lnTo>
                    <a:pt x="3637" y="15414"/>
                  </a:lnTo>
                  <a:lnTo>
                    <a:pt x="4288" y="12646"/>
                  </a:lnTo>
                  <a:lnTo>
                    <a:pt x="4451" y="11615"/>
                  </a:lnTo>
                  <a:lnTo>
                    <a:pt x="4614" y="10692"/>
                  </a:lnTo>
                  <a:lnTo>
                    <a:pt x="4614" y="10692"/>
                  </a:lnTo>
                  <a:lnTo>
                    <a:pt x="4668" y="9769"/>
                  </a:lnTo>
                  <a:lnTo>
                    <a:pt x="4668" y="9769"/>
                  </a:lnTo>
                  <a:lnTo>
                    <a:pt x="4614" y="9118"/>
                  </a:lnTo>
                  <a:lnTo>
                    <a:pt x="4505" y="8575"/>
                  </a:lnTo>
                  <a:lnTo>
                    <a:pt x="23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-5266865" y="2532954"/>
              <a:ext cx="19" cy="2138"/>
            </a:xfrm>
            <a:custGeom>
              <a:avLst/>
              <a:gdLst/>
              <a:ahLst/>
              <a:cxnLst/>
              <a:rect l="l" t="t" r="r" b="b"/>
              <a:pathLst>
                <a:path w="1" h="110" extrusionOk="0">
                  <a:moveTo>
                    <a:pt x="0" y="1"/>
                  </a:moveTo>
                  <a:lnTo>
                    <a:pt x="0" y="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-5266865" y="2532954"/>
              <a:ext cx="19" cy="2138"/>
            </a:xfrm>
            <a:custGeom>
              <a:avLst/>
              <a:gdLst/>
              <a:ahLst/>
              <a:cxnLst/>
              <a:rect l="l" t="t" r="r" b="b"/>
              <a:pathLst>
                <a:path w="1" h="11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5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-5229949" y="2354651"/>
              <a:ext cx="92865" cy="492746"/>
            </a:xfrm>
            <a:custGeom>
              <a:avLst/>
              <a:gdLst/>
              <a:ahLst/>
              <a:cxnLst/>
              <a:rect l="l" t="t" r="r" b="b"/>
              <a:pathLst>
                <a:path w="4777" h="25347" extrusionOk="0">
                  <a:moveTo>
                    <a:pt x="2552" y="1"/>
                  </a:moveTo>
                  <a:lnTo>
                    <a:pt x="2606" y="706"/>
                  </a:lnTo>
                  <a:lnTo>
                    <a:pt x="2606" y="1086"/>
                  </a:lnTo>
                  <a:lnTo>
                    <a:pt x="2552" y="2063"/>
                  </a:lnTo>
                  <a:lnTo>
                    <a:pt x="2389" y="3257"/>
                  </a:lnTo>
                  <a:lnTo>
                    <a:pt x="2063" y="4722"/>
                  </a:lnTo>
                  <a:lnTo>
                    <a:pt x="1575" y="6622"/>
                  </a:lnTo>
                  <a:lnTo>
                    <a:pt x="1358" y="7382"/>
                  </a:lnTo>
                  <a:lnTo>
                    <a:pt x="869" y="9336"/>
                  </a:lnTo>
                  <a:lnTo>
                    <a:pt x="489" y="11018"/>
                  </a:lnTo>
                  <a:lnTo>
                    <a:pt x="272" y="12212"/>
                  </a:lnTo>
                  <a:lnTo>
                    <a:pt x="109" y="13298"/>
                  </a:lnTo>
                  <a:lnTo>
                    <a:pt x="1" y="14329"/>
                  </a:lnTo>
                  <a:lnTo>
                    <a:pt x="1" y="15197"/>
                  </a:lnTo>
                  <a:lnTo>
                    <a:pt x="55" y="16391"/>
                  </a:lnTo>
                  <a:lnTo>
                    <a:pt x="218" y="17477"/>
                  </a:lnTo>
                  <a:lnTo>
                    <a:pt x="2172" y="25346"/>
                  </a:lnTo>
                  <a:lnTo>
                    <a:pt x="2063" y="24478"/>
                  </a:lnTo>
                  <a:lnTo>
                    <a:pt x="2063" y="23555"/>
                  </a:lnTo>
                  <a:lnTo>
                    <a:pt x="2063" y="22850"/>
                  </a:lnTo>
                  <a:lnTo>
                    <a:pt x="2117" y="22090"/>
                  </a:lnTo>
                  <a:lnTo>
                    <a:pt x="2226" y="21222"/>
                  </a:lnTo>
                  <a:lnTo>
                    <a:pt x="2389" y="20245"/>
                  </a:lnTo>
                  <a:lnTo>
                    <a:pt x="2877" y="17911"/>
                  </a:lnTo>
                  <a:lnTo>
                    <a:pt x="3637" y="15034"/>
                  </a:lnTo>
                  <a:lnTo>
                    <a:pt x="4180" y="13135"/>
                  </a:lnTo>
                  <a:lnTo>
                    <a:pt x="4506" y="11615"/>
                  </a:lnTo>
                  <a:lnTo>
                    <a:pt x="4723" y="10475"/>
                  </a:lnTo>
                  <a:lnTo>
                    <a:pt x="4777" y="9553"/>
                  </a:lnTo>
                  <a:lnTo>
                    <a:pt x="4723" y="9010"/>
                  </a:lnTo>
                  <a:lnTo>
                    <a:pt x="4668" y="8467"/>
                  </a:lnTo>
                  <a:lnTo>
                    <a:pt x="2552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-5229949" y="2354651"/>
              <a:ext cx="92865" cy="492746"/>
            </a:xfrm>
            <a:custGeom>
              <a:avLst/>
              <a:gdLst/>
              <a:ahLst/>
              <a:cxnLst/>
              <a:rect l="l" t="t" r="r" b="b"/>
              <a:pathLst>
                <a:path w="4777" h="25347" fill="none" extrusionOk="0">
                  <a:moveTo>
                    <a:pt x="2552" y="1"/>
                  </a:moveTo>
                  <a:lnTo>
                    <a:pt x="2552" y="1"/>
                  </a:lnTo>
                  <a:lnTo>
                    <a:pt x="2606" y="706"/>
                  </a:lnTo>
                  <a:lnTo>
                    <a:pt x="2606" y="706"/>
                  </a:lnTo>
                  <a:lnTo>
                    <a:pt x="2606" y="1086"/>
                  </a:lnTo>
                  <a:lnTo>
                    <a:pt x="2606" y="1086"/>
                  </a:lnTo>
                  <a:lnTo>
                    <a:pt x="2552" y="2063"/>
                  </a:lnTo>
                  <a:lnTo>
                    <a:pt x="2389" y="3257"/>
                  </a:lnTo>
                  <a:lnTo>
                    <a:pt x="2063" y="4722"/>
                  </a:lnTo>
                  <a:lnTo>
                    <a:pt x="1575" y="6622"/>
                  </a:lnTo>
                  <a:lnTo>
                    <a:pt x="1575" y="6622"/>
                  </a:lnTo>
                  <a:lnTo>
                    <a:pt x="1358" y="7382"/>
                  </a:lnTo>
                  <a:lnTo>
                    <a:pt x="1358" y="7382"/>
                  </a:lnTo>
                  <a:lnTo>
                    <a:pt x="869" y="9336"/>
                  </a:lnTo>
                  <a:lnTo>
                    <a:pt x="489" y="11018"/>
                  </a:lnTo>
                  <a:lnTo>
                    <a:pt x="489" y="11018"/>
                  </a:lnTo>
                  <a:lnTo>
                    <a:pt x="272" y="12212"/>
                  </a:lnTo>
                  <a:lnTo>
                    <a:pt x="109" y="13298"/>
                  </a:lnTo>
                  <a:lnTo>
                    <a:pt x="109" y="13298"/>
                  </a:lnTo>
                  <a:lnTo>
                    <a:pt x="1" y="14329"/>
                  </a:lnTo>
                  <a:lnTo>
                    <a:pt x="1" y="15197"/>
                  </a:lnTo>
                  <a:lnTo>
                    <a:pt x="1" y="15197"/>
                  </a:lnTo>
                  <a:lnTo>
                    <a:pt x="55" y="16391"/>
                  </a:lnTo>
                  <a:lnTo>
                    <a:pt x="218" y="17477"/>
                  </a:lnTo>
                  <a:lnTo>
                    <a:pt x="218" y="17477"/>
                  </a:lnTo>
                  <a:lnTo>
                    <a:pt x="218" y="17477"/>
                  </a:lnTo>
                  <a:lnTo>
                    <a:pt x="164" y="17422"/>
                  </a:lnTo>
                  <a:lnTo>
                    <a:pt x="164" y="17422"/>
                  </a:lnTo>
                  <a:lnTo>
                    <a:pt x="218" y="17477"/>
                  </a:lnTo>
                  <a:lnTo>
                    <a:pt x="2172" y="25346"/>
                  </a:lnTo>
                  <a:lnTo>
                    <a:pt x="2172" y="25346"/>
                  </a:lnTo>
                  <a:lnTo>
                    <a:pt x="2063" y="24478"/>
                  </a:lnTo>
                  <a:lnTo>
                    <a:pt x="2063" y="23555"/>
                  </a:lnTo>
                  <a:lnTo>
                    <a:pt x="2063" y="23555"/>
                  </a:lnTo>
                  <a:lnTo>
                    <a:pt x="2063" y="22850"/>
                  </a:lnTo>
                  <a:lnTo>
                    <a:pt x="2117" y="22090"/>
                  </a:lnTo>
                  <a:lnTo>
                    <a:pt x="2226" y="21222"/>
                  </a:lnTo>
                  <a:lnTo>
                    <a:pt x="2389" y="20245"/>
                  </a:lnTo>
                  <a:lnTo>
                    <a:pt x="2877" y="17911"/>
                  </a:lnTo>
                  <a:lnTo>
                    <a:pt x="3637" y="15034"/>
                  </a:lnTo>
                  <a:lnTo>
                    <a:pt x="3637" y="15034"/>
                  </a:lnTo>
                  <a:lnTo>
                    <a:pt x="4180" y="13135"/>
                  </a:lnTo>
                  <a:lnTo>
                    <a:pt x="4506" y="11615"/>
                  </a:lnTo>
                  <a:lnTo>
                    <a:pt x="4723" y="10475"/>
                  </a:lnTo>
                  <a:lnTo>
                    <a:pt x="4777" y="9553"/>
                  </a:lnTo>
                  <a:lnTo>
                    <a:pt x="4777" y="9553"/>
                  </a:lnTo>
                  <a:lnTo>
                    <a:pt x="4723" y="9010"/>
                  </a:lnTo>
                  <a:lnTo>
                    <a:pt x="4668" y="8467"/>
                  </a:lnTo>
                  <a:lnTo>
                    <a:pt x="4668" y="8467"/>
                  </a:lnTo>
                  <a:lnTo>
                    <a:pt x="4668" y="8467"/>
                  </a:lnTo>
                  <a:lnTo>
                    <a:pt x="4723" y="8739"/>
                  </a:lnTo>
                  <a:lnTo>
                    <a:pt x="4723" y="8739"/>
                  </a:lnTo>
                  <a:lnTo>
                    <a:pt x="4668" y="8467"/>
                  </a:lnTo>
                  <a:lnTo>
                    <a:pt x="25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-5582338" y="923964"/>
              <a:ext cx="81259" cy="531781"/>
            </a:xfrm>
            <a:custGeom>
              <a:avLst/>
              <a:gdLst/>
              <a:ahLst/>
              <a:cxnLst/>
              <a:rect l="l" t="t" r="r" b="b"/>
              <a:pathLst>
                <a:path w="4180" h="27355" extrusionOk="0">
                  <a:moveTo>
                    <a:pt x="2009" y="1"/>
                  </a:moveTo>
                  <a:lnTo>
                    <a:pt x="2171" y="869"/>
                  </a:lnTo>
                  <a:lnTo>
                    <a:pt x="2226" y="1900"/>
                  </a:lnTo>
                  <a:lnTo>
                    <a:pt x="2171" y="3149"/>
                  </a:lnTo>
                  <a:lnTo>
                    <a:pt x="1954" y="4723"/>
                  </a:lnTo>
                  <a:lnTo>
                    <a:pt x="1629" y="6676"/>
                  </a:lnTo>
                  <a:lnTo>
                    <a:pt x="1140" y="9227"/>
                  </a:lnTo>
                  <a:lnTo>
                    <a:pt x="543" y="12321"/>
                  </a:lnTo>
                  <a:lnTo>
                    <a:pt x="326" y="13623"/>
                  </a:lnTo>
                  <a:lnTo>
                    <a:pt x="163" y="14872"/>
                  </a:lnTo>
                  <a:lnTo>
                    <a:pt x="55" y="15686"/>
                  </a:lnTo>
                  <a:lnTo>
                    <a:pt x="0" y="17097"/>
                  </a:lnTo>
                  <a:lnTo>
                    <a:pt x="55" y="17857"/>
                  </a:lnTo>
                  <a:lnTo>
                    <a:pt x="109" y="18562"/>
                  </a:lnTo>
                  <a:lnTo>
                    <a:pt x="163" y="19214"/>
                  </a:lnTo>
                  <a:lnTo>
                    <a:pt x="272" y="19919"/>
                  </a:lnTo>
                  <a:lnTo>
                    <a:pt x="326" y="20028"/>
                  </a:lnTo>
                  <a:lnTo>
                    <a:pt x="2171" y="27355"/>
                  </a:lnTo>
                  <a:lnTo>
                    <a:pt x="2009" y="26215"/>
                  </a:lnTo>
                  <a:lnTo>
                    <a:pt x="1954" y="25021"/>
                  </a:lnTo>
                  <a:lnTo>
                    <a:pt x="2009" y="23501"/>
                  </a:lnTo>
                  <a:lnTo>
                    <a:pt x="2226" y="21764"/>
                  </a:lnTo>
                  <a:lnTo>
                    <a:pt x="2606" y="19702"/>
                  </a:lnTo>
                  <a:lnTo>
                    <a:pt x="3094" y="17260"/>
                  </a:lnTo>
                  <a:lnTo>
                    <a:pt x="3583" y="14763"/>
                  </a:lnTo>
                  <a:lnTo>
                    <a:pt x="3908" y="12755"/>
                  </a:lnTo>
                  <a:lnTo>
                    <a:pt x="4125" y="11127"/>
                  </a:lnTo>
                  <a:lnTo>
                    <a:pt x="4180" y="9824"/>
                  </a:lnTo>
                  <a:lnTo>
                    <a:pt x="4125" y="8847"/>
                  </a:lnTo>
                  <a:lnTo>
                    <a:pt x="4017" y="7979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-5582338" y="923964"/>
              <a:ext cx="81259" cy="531781"/>
            </a:xfrm>
            <a:custGeom>
              <a:avLst/>
              <a:gdLst/>
              <a:ahLst/>
              <a:cxnLst/>
              <a:rect l="l" t="t" r="r" b="b"/>
              <a:pathLst>
                <a:path w="4180" h="27355" fill="none" extrusionOk="0">
                  <a:moveTo>
                    <a:pt x="2009" y="1"/>
                  </a:moveTo>
                  <a:lnTo>
                    <a:pt x="2009" y="1"/>
                  </a:lnTo>
                  <a:lnTo>
                    <a:pt x="2171" y="869"/>
                  </a:lnTo>
                  <a:lnTo>
                    <a:pt x="2171" y="869"/>
                  </a:lnTo>
                  <a:lnTo>
                    <a:pt x="2226" y="1900"/>
                  </a:lnTo>
                  <a:lnTo>
                    <a:pt x="2226" y="1900"/>
                  </a:lnTo>
                  <a:lnTo>
                    <a:pt x="2171" y="3149"/>
                  </a:lnTo>
                  <a:lnTo>
                    <a:pt x="1954" y="4723"/>
                  </a:lnTo>
                  <a:lnTo>
                    <a:pt x="1629" y="6676"/>
                  </a:lnTo>
                  <a:lnTo>
                    <a:pt x="1140" y="9227"/>
                  </a:lnTo>
                  <a:lnTo>
                    <a:pt x="1140" y="9227"/>
                  </a:lnTo>
                  <a:lnTo>
                    <a:pt x="543" y="12321"/>
                  </a:lnTo>
                  <a:lnTo>
                    <a:pt x="326" y="13623"/>
                  </a:lnTo>
                  <a:lnTo>
                    <a:pt x="163" y="14872"/>
                  </a:lnTo>
                  <a:lnTo>
                    <a:pt x="163" y="14872"/>
                  </a:lnTo>
                  <a:lnTo>
                    <a:pt x="55" y="15686"/>
                  </a:lnTo>
                  <a:lnTo>
                    <a:pt x="55" y="15686"/>
                  </a:lnTo>
                  <a:lnTo>
                    <a:pt x="0" y="17097"/>
                  </a:lnTo>
                  <a:lnTo>
                    <a:pt x="0" y="17097"/>
                  </a:lnTo>
                  <a:lnTo>
                    <a:pt x="55" y="17857"/>
                  </a:lnTo>
                  <a:lnTo>
                    <a:pt x="109" y="18562"/>
                  </a:lnTo>
                  <a:lnTo>
                    <a:pt x="163" y="19214"/>
                  </a:lnTo>
                  <a:lnTo>
                    <a:pt x="272" y="19919"/>
                  </a:lnTo>
                  <a:lnTo>
                    <a:pt x="272" y="19919"/>
                  </a:lnTo>
                  <a:lnTo>
                    <a:pt x="326" y="20028"/>
                  </a:lnTo>
                  <a:lnTo>
                    <a:pt x="326" y="20028"/>
                  </a:lnTo>
                  <a:lnTo>
                    <a:pt x="326" y="20028"/>
                  </a:lnTo>
                  <a:lnTo>
                    <a:pt x="2171" y="27355"/>
                  </a:lnTo>
                  <a:lnTo>
                    <a:pt x="2171" y="27355"/>
                  </a:lnTo>
                  <a:lnTo>
                    <a:pt x="2009" y="26215"/>
                  </a:lnTo>
                  <a:lnTo>
                    <a:pt x="1954" y="25021"/>
                  </a:lnTo>
                  <a:lnTo>
                    <a:pt x="1954" y="25021"/>
                  </a:lnTo>
                  <a:lnTo>
                    <a:pt x="2009" y="23501"/>
                  </a:lnTo>
                  <a:lnTo>
                    <a:pt x="2226" y="21764"/>
                  </a:lnTo>
                  <a:lnTo>
                    <a:pt x="2606" y="19702"/>
                  </a:lnTo>
                  <a:lnTo>
                    <a:pt x="3094" y="17260"/>
                  </a:lnTo>
                  <a:lnTo>
                    <a:pt x="3094" y="17260"/>
                  </a:lnTo>
                  <a:lnTo>
                    <a:pt x="3583" y="14763"/>
                  </a:lnTo>
                  <a:lnTo>
                    <a:pt x="3908" y="12755"/>
                  </a:lnTo>
                  <a:lnTo>
                    <a:pt x="4125" y="11127"/>
                  </a:lnTo>
                  <a:lnTo>
                    <a:pt x="4180" y="9824"/>
                  </a:lnTo>
                  <a:lnTo>
                    <a:pt x="4180" y="9824"/>
                  </a:lnTo>
                  <a:lnTo>
                    <a:pt x="4125" y="8847"/>
                  </a:lnTo>
                  <a:lnTo>
                    <a:pt x="4017" y="7979"/>
                  </a:lnTo>
                  <a:lnTo>
                    <a:pt x="2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-5540133" y="1455726"/>
              <a:ext cx="2119" cy="8456"/>
            </a:xfrm>
            <a:custGeom>
              <a:avLst/>
              <a:gdLst/>
              <a:ahLst/>
              <a:cxnLst/>
              <a:rect l="l" t="t" r="r" b="b"/>
              <a:pathLst>
                <a:path w="109" h="435" extrusionOk="0">
                  <a:moveTo>
                    <a:pt x="0" y="1"/>
                  </a:moveTo>
                  <a:lnTo>
                    <a:pt x="0" y="1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-5540133" y="1455726"/>
              <a:ext cx="2119" cy="8456"/>
            </a:xfrm>
            <a:custGeom>
              <a:avLst/>
              <a:gdLst/>
              <a:ahLst/>
              <a:cxnLst/>
              <a:rect l="l" t="t" r="r" b="b"/>
              <a:pathLst>
                <a:path w="109" h="43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-5505316" y="1234168"/>
              <a:ext cx="83378" cy="524394"/>
            </a:xfrm>
            <a:custGeom>
              <a:avLst/>
              <a:gdLst/>
              <a:ahLst/>
              <a:cxnLst/>
              <a:rect l="l" t="t" r="r" b="b"/>
              <a:pathLst>
                <a:path w="4289" h="26975" extrusionOk="0">
                  <a:moveTo>
                    <a:pt x="2117" y="0"/>
                  </a:moveTo>
                  <a:lnTo>
                    <a:pt x="2226" y="869"/>
                  </a:lnTo>
                  <a:lnTo>
                    <a:pt x="2280" y="1737"/>
                  </a:lnTo>
                  <a:lnTo>
                    <a:pt x="2280" y="2334"/>
                  </a:lnTo>
                  <a:lnTo>
                    <a:pt x="2171" y="3528"/>
                  </a:lnTo>
                  <a:lnTo>
                    <a:pt x="1954" y="4993"/>
                  </a:lnTo>
                  <a:lnTo>
                    <a:pt x="1629" y="6784"/>
                  </a:lnTo>
                  <a:lnTo>
                    <a:pt x="1140" y="8901"/>
                  </a:lnTo>
                  <a:lnTo>
                    <a:pt x="1086" y="9281"/>
                  </a:lnTo>
                  <a:lnTo>
                    <a:pt x="1086" y="9335"/>
                  </a:lnTo>
                  <a:lnTo>
                    <a:pt x="435" y="12483"/>
                  </a:lnTo>
                  <a:lnTo>
                    <a:pt x="218" y="13840"/>
                  </a:lnTo>
                  <a:lnTo>
                    <a:pt x="109" y="15034"/>
                  </a:lnTo>
                  <a:lnTo>
                    <a:pt x="55" y="15142"/>
                  </a:lnTo>
                  <a:lnTo>
                    <a:pt x="0" y="15957"/>
                  </a:lnTo>
                  <a:lnTo>
                    <a:pt x="0" y="16771"/>
                  </a:lnTo>
                  <a:lnTo>
                    <a:pt x="0" y="17476"/>
                  </a:lnTo>
                  <a:lnTo>
                    <a:pt x="55" y="18182"/>
                  </a:lnTo>
                  <a:lnTo>
                    <a:pt x="163" y="18833"/>
                  </a:lnTo>
                  <a:lnTo>
                    <a:pt x="272" y="19539"/>
                  </a:lnTo>
                  <a:lnTo>
                    <a:pt x="2171" y="26974"/>
                  </a:lnTo>
                  <a:lnTo>
                    <a:pt x="2009" y="25834"/>
                  </a:lnTo>
                  <a:lnTo>
                    <a:pt x="1954" y="24640"/>
                  </a:lnTo>
                  <a:lnTo>
                    <a:pt x="2009" y="23175"/>
                  </a:lnTo>
                  <a:lnTo>
                    <a:pt x="2226" y="21438"/>
                  </a:lnTo>
                  <a:lnTo>
                    <a:pt x="2606" y="19430"/>
                  </a:lnTo>
                  <a:lnTo>
                    <a:pt x="3094" y="16933"/>
                  </a:lnTo>
                  <a:lnTo>
                    <a:pt x="3637" y="14545"/>
                  </a:lnTo>
                  <a:lnTo>
                    <a:pt x="3962" y="12592"/>
                  </a:lnTo>
                  <a:lnTo>
                    <a:pt x="4180" y="11018"/>
                  </a:lnTo>
                  <a:lnTo>
                    <a:pt x="4234" y="10312"/>
                  </a:lnTo>
                  <a:lnTo>
                    <a:pt x="4288" y="9661"/>
                  </a:lnTo>
                  <a:lnTo>
                    <a:pt x="4234" y="8792"/>
                  </a:lnTo>
                  <a:lnTo>
                    <a:pt x="4125" y="8033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-5505316" y="1234168"/>
              <a:ext cx="83378" cy="524394"/>
            </a:xfrm>
            <a:custGeom>
              <a:avLst/>
              <a:gdLst/>
              <a:ahLst/>
              <a:cxnLst/>
              <a:rect l="l" t="t" r="r" b="b"/>
              <a:pathLst>
                <a:path w="4289" h="26975" fill="none" extrusionOk="0">
                  <a:moveTo>
                    <a:pt x="2117" y="0"/>
                  </a:moveTo>
                  <a:lnTo>
                    <a:pt x="2117" y="0"/>
                  </a:lnTo>
                  <a:lnTo>
                    <a:pt x="2226" y="869"/>
                  </a:lnTo>
                  <a:lnTo>
                    <a:pt x="2280" y="1737"/>
                  </a:lnTo>
                  <a:lnTo>
                    <a:pt x="2280" y="1737"/>
                  </a:lnTo>
                  <a:lnTo>
                    <a:pt x="2280" y="2334"/>
                  </a:lnTo>
                  <a:lnTo>
                    <a:pt x="2280" y="2334"/>
                  </a:lnTo>
                  <a:lnTo>
                    <a:pt x="2171" y="3528"/>
                  </a:lnTo>
                  <a:lnTo>
                    <a:pt x="1954" y="4993"/>
                  </a:lnTo>
                  <a:lnTo>
                    <a:pt x="1629" y="6784"/>
                  </a:lnTo>
                  <a:lnTo>
                    <a:pt x="1140" y="8901"/>
                  </a:lnTo>
                  <a:lnTo>
                    <a:pt x="1140" y="8901"/>
                  </a:lnTo>
                  <a:lnTo>
                    <a:pt x="1086" y="9281"/>
                  </a:lnTo>
                  <a:lnTo>
                    <a:pt x="1086" y="9281"/>
                  </a:lnTo>
                  <a:lnTo>
                    <a:pt x="1086" y="9335"/>
                  </a:lnTo>
                  <a:lnTo>
                    <a:pt x="1086" y="9335"/>
                  </a:lnTo>
                  <a:lnTo>
                    <a:pt x="435" y="12483"/>
                  </a:lnTo>
                  <a:lnTo>
                    <a:pt x="218" y="13840"/>
                  </a:lnTo>
                  <a:lnTo>
                    <a:pt x="109" y="15034"/>
                  </a:lnTo>
                  <a:lnTo>
                    <a:pt x="109" y="15034"/>
                  </a:lnTo>
                  <a:lnTo>
                    <a:pt x="55" y="15142"/>
                  </a:lnTo>
                  <a:lnTo>
                    <a:pt x="55" y="15142"/>
                  </a:lnTo>
                  <a:lnTo>
                    <a:pt x="0" y="15957"/>
                  </a:lnTo>
                  <a:lnTo>
                    <a:pt x="0" y="16771"/>
                  </a:lnTo>
                  <a:lnTo>
                    <a:pt x="0" y="16771"/>
                  </a:lnTo>
                  <a:lnTo>
                    <a:pt x="0" y="17476"/>
                  </a:lnTo>
                  <a:lnTo>
                    <a:pt x="55" y="18182"/>
                  </a:lnTo>
                  <a:lnTo>
                    <a:pt x="163" y="18833"/>
                  </a:lnTo>
                  <a:lnTo>
                    <a:pt x="272" y="19539"/>
                  </a:lnTo>
                  <a:lnTo>
                    <a:pt x="2171" y="26974"/>
                  </a:lnTo>
                  <a:lnTo>
                    <a:pt x="2171" y="26974"/>
                  </a:lnTo>
                  <a:lnTo>
                    <a:pt x="2009" y="25834"/>
                  </a:lnTo>
                  <a:lnTo>
                    <a:pt x="1954" y="24640"/>
                  </a:lnTo>
                  <a:lnTo>
                    <a:pt x="1954" y="24640"/>
                  </a:lnTo>
                  <a:lnTo>
                    <a:pt x="2009" y="23175"/>
                  </a:lnTo>
                  <a:lnTo>
                    <a:pt x="2226" y="21438"/>
                  </a:lnTo>
                  <a:lnTo>
                    <a:pt x="2606" y="19430"/>
                  </a:lnTo>
                  <a:lnTo>
                    <a:pt x="3094" y="16933"/>
                  </a:lnTo>
                  <a:lnTo>
                    <a:pt x="3094" y="16933"/>
                  </a:lnTo>
                  <a:lnTo>
                    <a:pt x="3637" y="14545"/>
                  </a:lnTo>
                  <a:lnTo>
                    <a:pt x="3962" y="12592"/>
                  </a:lnTo>
                  <a:lnTo>
                    <a:pt x="4180" y="11018"/>
                  </a:lnTo>
                  <a:lnTo>
                    <a:pt x="4234" y="10312"/>
                  </a:lnTo>
                  <a:lnTo>
                    <a:pt x="4288" y="9661"/>
                  </a:lnTo>
                  <a:lnTo>
                    <a:pt x="4288" y="9661"/>
                  </a:lnTo>
                  <a:lnTo>
                    <a:pt x="4234" y="8792"/>
                  </a:lnTo>
                  <a:lnTo>
                    <a:pt x="4125" y="8033"/>
                  </a:lnTo>
                  <a:lnTo>
                    <a:pt x="2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-5463112" y="1758543"/>
              <a:ext cx="1069" cy="6337"/>
            </a:xfrm>
            <a:custGeom>
              <a:avLst/>
              <a:gdLst/>
              <a:ahLst/>
              <a:cxnLst/>
              <a:rect l="l" t="t" r="r" b="b"/>
              <a:pathLst>
                <a:path w="55" h="326" extrusionOk="0">
                  <a:moveTo>
                    <a:pt x="0" y="0"/>
                  </a:moveTo>
                  <a:lnTo>
                    <a:pt x="0" y="0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-5463112" y="1758543"/>
              <a:ext cx="1069" cy="6337"/>
            </a:xfrm>
            <a:custGeom>
              <a:avLst/>
              <a:gdLst/>
              <a:ahLst/>
              <a:cxnLst/>
              <a:rect l="l" t="t" r="r" b="b"/>
              <a:pathLst>
                <a:path w="55" h="3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-5428295" y="1545402"/>
              <a:ext cx="84428" cy="514907"/>
            </a:xfrm>
            <a:custGeom>
              <a:avLst/>
              <a:gdLst/>
              <a:ahLst/>
              <a:cxnLst/>
              <a:rect l="l" t="t" r="r" b="b"/>
              <a:pathLst>
                <a:path w="4343" h="26487" extrusionOk="0">
                  <a:moveTo>
                    <a:pt x="2171" y="1"/>
                  </a:moveTo>
                  <a:lnTo>
                    <a:pt x="2280" y="761"/>
                  </a:lnTo>
                  <a:lnTo>
                    <a:pt x="2334" y="1575"/>
                  </a:lnTo>
                  <a:lnTo>
                    <a:pt x="2334" y="2226"/>
                  </a:lnTo>
                  <a:lnTo>
                    <a:pt x="2280" y="2877"/>
                  </a:lnTo>
                  <a:lnTo>
                    <a:pt x="2063" y="4451"/>
                  </a:lnTo>
                  <a:lnTo>
                    <a:pt x="1683" y="6297"/>
                  </a:lnTo>
                  <a:lnTo>
                    <a:pt x="1194" y="8522"/>
                  </a:lnTo>
                  <a:lnTo>
                    <a:pt x="1194" y="8576"/>
                  </a:lnTo>
                  <a:lnTo>
                    <a:pt x="489" y="11887"/>
                  </a:lnTo>
                  <a:lnTo>
                    <a:pt x="272" y="13244"/>
                  </a:lnTo>
                  <a:lnTo>
                    <a:pt x="109" y="14438"/>
                  </a:lnTo>
                  <a:lnTo>
                    <a:pt x="109" y="14546"/>
                  </a:lnTo>
                  <a:lnTo>
                    <a:pt x="0" y="15523"/>
                  </a:lnTo>
                  <a:lnTo>
                    <a:pt x="0" y="16446"/>
                  </a:lnTo>
                  <a:lnTo>
                    <a:pt x="0" y="17097"/>
                  </a:lnTo>
                  <a:lnTo>
                    <a:pt x="55" y="17748"/>
                  </a:lnTo>
                  <a:lnTo>
                    <a:pt x="109" y="18400"/>
                  </a:lnTo>
                  <a:lnTo>
                    <a:pt x="272" y="19051"/>
                  </a:lnTo>
                  <a:lnTo>
                    <a:pt x="2117" y="26486"/>
                  </a:lnTo>
                  <a:lnTo>
                    <a:pt x="1954" y="25347"/>
                  </a:lnTo>
                  <a:lnTo>
                    <a:pt x="1954" y="24207"/>
                  </a:lnTo>
                  <a:lnTo>
                    <a:pt x="1954" y="23393"/>
                  </a:lnTo>
                  <a:lnTo>
                    <a:pt x="2009" y="22524"/>
                  </a:lnTo>
                  <a:lnTo>
                    <a:pt x="2117" y="21602"/>
                  </a:lnTo>
                  <a:lnTo>
                    <a:pt x="2280" y="20625"/>
                  </a:lnTo>
                  <a:lnTo>
                    <a:pt x="2714" y="18454"/>
                  </a:lnTo>
                  <a:lnTo>
                    <a:pt x="3257" y="15849"/>
                  </a:lnTo>
                  <a:lnTo>
                    <a:pt x="3745" y="13841"/>
                  </a:lnTo>
                  <a:lnTo>
                    <a:pt x="4071" y="12104"/>
                  </a:lnTo>
                  <a:lnTo>
                    <a:pt x="4288" y="10693"/>
                  </a:lnTo>
                  <a:lnTo>
                    <a:pt x="4342" y="9444"/>
                  </a:lnTo>
                  <a:lnTo>
                    <a:pt x="4288" y="8847"/>
                  </a:lnTo>
                  <a:lnTo>
                    <a:pt x="4179" y="7979"/>
                  </a:lnTo>
                  <a:lnTo>
                    <a:pt x="2551" y="1412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-5428295" y="1545402"/>
              <a:ext cx="84428" cy="514907"/>
            </a:xfrm>
            <a:custGeom>
              <a:avLst/>
              <a:gdLst/>
              <a:ahLst/>
              <a:cxnLst/>
              <a:rect l="l" t="t" r="r" b="b"/>
              <a:pathLst>
                <a:path w="4343" h="26487" fill="none" extrusionOk="0">
                  <a:moveTo>
                    <a:pt x="2171" y="1"/>
                  </a:moveTo>
                  <a:lnTo>
                    <a:pt x="2171" y="1"/>
                  </a:lnTo>
                  <a:lnTo>
                    <a:pt x="2280" y="761"/>
                  </a:lnTo>
                  <a:lnTo>
                    <a:pt x="2334" y="1575"/>
                  </a:lnTo>
                  <a:lnTo>
                    <a:pt x="2334" y="1575"/>
                  </a:lnTo>
                  <a:lnTo>
                    <a:pt x="2334" y="2226"/>
                  </a:lnTo>
                  <a:lnTo>
                    <a:pt x="2280" y="2877"/>
                  </a:lnTo>
                  <a:lnTo>
                    <a:pt x="2063" y="4451"/>
                  </a:lnTo>
                  <a:lnTo>
                    <a:pt x="1683" y="6297"/>
                  </a:lnTo>
                  <a:lnTo>
                    <a:pt x="1194" y="8522"/>
                  </a:lnTo>
                  <a:lnTo>
                    <a:pt x="1194" y="8522"/>
                  </a:lnTo>
                  <a:lnTo>
                    <a:pt x="1194" y="8576"/>
                  </a:lnTo>
                  <a:lnTo>
                    <a:pt x="1194" y="8576"/>
                  </a:lnTo>
                  <a:lnTo>
                    <a:pt x="489" y="11887"/>
                  </a:lnTo>
                  <a:lnTo>
                    <a:pt x="272" y="13244"/>
                  </a:lnTo>
                  <a:lnTo>
                    <a:pt x="109" y="14438"/>
                  </a:lnTo>
                  <a:lnTo>
                    <a:pt x="109" y="14438"/>
                  </a:lnTo>
                  <a:lnTo>
                    <a:pt x="109" y="14546"/>
                  </a:lnTo>
                  <a:lnTo>
                    <a:pt x="109" y="14546"/>
                  </a:lnTo>
                  <a:lnTo>
                    <a:pt x="0" y="15523"/>
                  </a:lnTo>
                  <a:lnTo>
                    <a:pt x="0" y="16446"/>
                  </a:lnTo>
                  <a:lnTo>
                    <a:pt x="0" y="16446"/>
                  </a:lnTo>
                  <a:lnTo>
                    <a:pt x="0" y="17097"/>
                  </a:lnTo>
                  <a:lnTo>
                    <a:pt x="55" y="17748"/>
                  </a:lnTo>
                  <a:lnTo>
                    <a:pt x="109" y="18400"/>
                  </a:lnTo>
                  <a:lnTo>
                    <a:pt x="272" y="19051"/>
                  </a:lnTo>
                  <a:lnTo>
                    <a:pt x="2117" y="26486"/>
                  </a:lnTo>
                  <a:lnTo>
                    <a:pt x="2117" y="26486"/>
                  </a:lnTo>
                  <a:lnTo>
                    <a:pt x="1954" y="25347"/>
                  </a:lnTo>
                  <a:lnTo>
                    <a:pt x="1954" y="24207"/>
                  </a:lnTo>
                  <a:lnTo>
                    <a:pt x="1954" y="24207"/>
                  </a:lnTo>
                  <a:lnTo>
                    <a:pt x="1954" y="23393"/>
                  </a:lnTo>
                  <a:lnTo>
                    <a:pt x="2009" y="22524"/>
                  </a:lnTo>
                  <a:lnTo>
                    <a:pt x="2117" y="21602"/>
                  </a:lnTo>
                  <a:lnTo>
                    <a:pt x="2280" y="20625"/>
                  </a:lnTo>
                  <a:lnTo>
                    <a:pt x="2714" y="18454"/>
                  </a:lnTo>
                  <a:lnTo>
                    <a:pt x="3257" y="15849"/>
                  </a:lnTo>
                  <a:lnTo>
                    <a:pt x="3257" y="15849"/>
                  </a:lnTo>
                  <a:lnTo>
                    <a:pt x="3745" y="13841"/>
                  </a:lnTo>
                  <a:lnTo>
                    <a:pt x="4071" y="12104"/>
                  </a:lnTo>
                  <a:lnTo>
                    <a:pt x="4288" y="10693"/>
                  </a:lnTo>
                  <a:lnTo>
                    <a:pt x="4342" y="9444"/>
                  </a:lnTo>
                  <a:lnTo>
                    <a:pt x="4342" y="9444"/>
                  </a:lnTo>
                  <a:lnTo>
                    <a:pt x="4288" y="8847"/>
                  </a:lnTo>
                  <a:lnTo>
                    <a:pt x="4288" y="8847"/>
                  </a:lnTo>
                  <a:lnTo>
                    <a:pt x="4179" y="7979"/>
                  </a:lnTo>
                  <a:lnTo>
                    <a:pt x="2551" y="1412"/>
                  </a:lnTo>
                  <a:lnTo>
                    <a:pt x="21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-5387141" y="2060290"/>
              <a:ext cx="2119" cy="5288"/>
            </a:xfrm>
            <a:custGeom>
              <a:avLst/>
              <a:gdLst/>
              <a:ahLst/>
              <a:cxnLst/>
              <a:rect l="l" t="t" r="r" b="b"/>
              <a:pathLst>
                <a:path w="109" h="272" extrusionOk="0">
                  <a:moveTo>
                    <a:pt x="0" y="0"/>
                  </a:moveTo>
                  <a:lnTo>
                    <a:pt x="54" y="272"/>
                  </a:lnTo>
                  <a:lnTo>
                    <a:pt x="109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-5387141" y="2060290"/>
              <a:ext cx="2119" cy="5288"/>
            </a:xfrm>
            <a:custGeom>
              <a:avLst/>
              <a:gdLst/>
              <a:ahLst/>
              <a:cxnLst/>
              <a:rect l="l" t="t" r="r" b="b"/>
              <a:pathLst>
                <a:path w="109" h="27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" y="272"/>
                  </a:lnTo>
                  <a:lnTo>
                    <a:pt x="109" y="2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-5352324" y="1855606"/>
              <a:ext cx="89696" cy="519106"/>
            </a:xfrm>
            <a:custGeom>
              <a:avLst/>
              <a:gdLst/>
              <a:ahLst/>
              <a:cxnLst/>
              <a:rect l="l" t="t" r="r" b="b"/>
              <a:pathLst>
                <a:path w="4614" h="26703" extrusionOk="0">
                  <a:moveTo>
                    <a:pt x="2334" y="0"/>
                  </a:moveTo>
                  <a:lnTo>
                    <a:pt x="2388" y="434"/>
                  </a:lnTo>
                  <a:lnTo>
                    <a:pt x="2442" y="923"/>
                  </a:lnTo>
                  <a:lnTo>
                    <a:pt x="2442" y="1466"/>
                  </a:lnTo>
                  <a:lnTo>
                    <a:pt x="2388" y="2551"/>
                  </a:lnTo>
                  <a:lnTo>
                    <a:pt x="2225" y="3854"/>
                  </a:lnTo>
                  <a:lnTo>
                    <a:pt x="1900" y="5373"/>
                  </a:lnTo>
                  <a:lnTo>
                    <a:pt x="1520" y="7164"/>
                  </a:lnTo>
                  <a:lnTo>
                    <a:pt x="1357" y="7761"/>
                  </a:lnTo>
                  <a:lnTo>
                    <a:pt x="814" y="10258"/>
                  </a:lnTo>
                  <a:lnTo>
                    <a:pt x="380" y="12429"/>
                  </a:lnTo>
                  <a:lnTo>
                    <a:pt x="217" y="13406"/>
                  </a:lnTo>
                  <a:lnTo>
                    <a:pt x="109" y="14328"/>
                  </a:lnTo>
                  <a:lnTo>
                    <a:pt x="0" y="15197"/>
                  </a:lnTo>
                  <a:lnTo>
                    <a:pt x="0" y="16011"/>
                  </a:lnTo>
                  <a:lnTo>
                    <a:pt x="0" y="16662"/>
                  </a:lnTo>
                  <a:lnTo>
                    <a:pt x="54" y="17259"/>
                  </a:lnTo>
                  <a:lnTo>
                    <a:pt x="163" y="17910"/>
                  </a:lnTo>
                  <a:lnTo>
                    <a:pt x="271" y="18507"/>
                  </a:lnTo>
                  <a:lnTo>
                    <a:pt x="2271" y="26452"/>
                  </a:lnTo>
                  <a:lnTo>
                    <a:pt x="2171" y="25455"/>
                  </a:lnTo>
                  <a:lnTo>
                    <a:pt x="2117" y="24315"/>
                  </a:lnTo>
                  <a:lnTo>
                    <a:pt x="2117" y="23609"/>
                  </a:lnTo>
                  <a:lnTo>
                    <a:pt x="2171" y="22795"/>
                  </a:lnTo>
                  <a:lnTo>
                    <a:pt x="2280" y="21927"/>
                  </a:lnTo>
                  <a:lnTo>
                    <a:pt x="2442" y="20950"/>
                  </a:lnTo>
                  <a:lnTo>
                    <a:pt x="2877" y="18725"/>
                  </a:lnTo>
                  <a:lnTo>
                    <a:pt x="3528" y="15957"/>
                  </a:lnTo>
                  <a:lnTo>
                    <a:pt x="4179" y="13243"/>
                  </a:lnTo>
                  <a:lnTo>
                    <a:pt x="4396" y="12103"/>
                  </a:lnTo>
                  <a:lnTo>
                    <a:pt x="4559" y="11072"/>
                  </a:lnTo>
                  <a:lnTo>
                    <a:pt x="4613" y="10421"/>
                  </a:lnTo>
                  <a:lnTo>
                    <a:pt x="4613" y="9824"/>
                  </a:lnTo>
                  <a:lnTo>
                    <a:pt x="4559" y="9010"/>
                  </a:lnTo>
                  <a:lnTo>
                    <a:pt x="4505" y="8521"/>
                  </a:lnTo>
                  <a:lnTo>
                    <a:pt x="4342" y="7870"/>
                  </a:lnTo>
                  <a:lnTo>
                    <a:pt x="2442" y="434"/>
                  </a:lnTo>
                  <a:lnTo>
                    <a:pt x="2334" y="0"/>
                  </a:lnTo>
                  <a:close/>
                  <a:moveTo>
                    <a:pt x="2271" y="26452"/>
                  </a:moveTo>
                  <a:lnTo>
                    <a:pt x="2280" y="26540"/>
                  </a:lnTo>
                  <a:lnTo>
                    <a:pt x="2306" y="26594"/>
                  </a:lnTo>
                  <a:lnTo>
                    <a:pt x="2271" y="26452"/>
                  </a:lnTo>
                  <a:close/>
                  <a:moveTo>
                    <a:pt x="2306" y="26594"/>
                  </a:moveTo>
                  <a:lnTo>
                    <a:pt x="2334" y="26703"/>
                  </a:lnTo>
                  <a:lnTo>
                    <a:pt x="2334" y="26649"/>
                  </a:lnTo>
                  <a:lnTo>
                    <a:pt x="2306" y="26594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-5352324" y="1855606"/>
              <a:ext cx="89696" cy="519106"/>
            </a:xfrm>
            <a:custGeom>
              <a:avLst/>
              <a:gdLst/>
              <a:ahLst/>
              <a:cxnLst/>
              <a:rect l="l" t="t" r="r" b="b"/>
              <a:pathLst>
                <a:path w="4614" h="26703" fill="none" extrusionOk="0">
                  <a:moveTo>
                    <a:pt x="2334" y="0"/>
                  </a:moveTo>
                  <a:lnTo>
                    <a:pt x="2334" y="0"/>
                  </a:lnTo>
                  <a:lnTo>
                    <a:pt x="2388" y="434"/>
                  </a:lnTo>
                  <a:lnTo>
                    <a:pt x="2442" y="923"/>
                  </a:lnTo>
                  <a:lnTo>
                    <a:pt x="2442" y="923"/>
                  </a:lnTo>
                  <a:lnTo>
                    <a:pt x="2442" y="1466"/>
                  </a:lnTo>
                  <a:lnTo>
                    <a:pt x="2442" y="1466"/>
                  </a:lnTo>
                  <a:lnTo>
                    <a:pt x="2388" y="2551"/>
                  </a:lnTo>
                  <a:lnTo>
                    <a:pt x="2225" y="3854"/>
                  </a:lnTo>
                  <a:lnTo>
                    <a:pt x="1900" y="5373"/>
                  </a:lnTo>
                  <a:lnTo>
                    <a:pt x="1520" y="7164"/>
                  </a:lnTo>
                  <a:lnTo>
                    <a:pt x="1520" y="7164"/>
                  </a:lnTo>
                  <a:lnTo>
                    <a:pt x="1357" y="7761"/>
                  </a:lnTo>
                  <a:lnTo>
                    <a:pt x="1357" y="7761"/>
                  </a:lnTo>
                  <a:lnTo>
                    <a:pt x="814" y="10258"/>
                  </a:lnTo>
                  <a:lnTo>
                    <a:pt x="380" y="12429"/>
                  </a:lnTo>
                  <a:lnTo>
                    <a:pt x="217" y="13406"/>
                  </a:lnTo>
                  <a:lnTo>
                    <a:pt x="109" y="14328"/>
                  </a:lnTo>
                  <a:lnTo>
                    <a:pt x="0" y="15197"/>
                  </a:lnTo>
                  <a:lnTo>
                    <a:pt x="0" y="16011"/>
                  </a:lnTo>
                  <a:lnTo>
                    <a:pt x="0" y="16011"/>
                  </a:lnTo>
                  <a:lnTo>
                    <a:pt x="0" y="16662"/>
                  </a:lnTo>
                  <a:lnTo>
                    <a:pt x="54" y="17259"/>
                  </a:lnTo>
                  <a:lnTo>
                    <a:pt x="163" y="17910"/>
                  </a:lnTo>
                  <a:lnTo>
                    <a:pt x="271" y="18507"/>
                  </a:lnTo>
                  <a:lnTo>
                    <a:pt x="2334" y="26703"/>
                  </a:lnTo>
                  <a:lnTo>
                    <a:pt x="2334" y="26703"/>
                  </a:lnTo>
                  <a:lnTo>
                    <a:pt x="2334" y="26703"/>
                  </a:lnTo>
                  <a:lnTo>
                    <a:pt x="2334" y="26703"/>
                  </a:lnTo>
                  <a:lnTo>
                    <a:pt x="2334" y="26649"/>
                  </a:lnTo>
                  <a:lnTo>
                    <a:pt x="2334" y="26649"/>
                  </a:lnTo>
                  <a:lnTo>
                    <a:pt x="2280" y="26540"/>
                  </a:lnTo>
                  <a:lnTo>
                    <a:pt x="2280" y="26540"/>
                  </a:lnTo>
                  <a:lnTo>
                    <a:pt x="2171" y="25455"/>
                  </a:lnTo>
                  <a:lnTo>
                    <a:pt x="2117" y="24315"/>
                  </a:lnTo>
                  <a:lnTo>
                    <a:pt x="2117" y="24315"/>
                  </a:lnTo>
                  <a:lnTo>
                    <a:pt x="2117" y="23609"/>
                  </a:lnTo>
                  <a:lnTo>
                    <a:pt x="2171" y="22795"/>
                  </a:lnTo>
                  <a:lnTo>
                    <a:pt x="2280" y="21927"/>
                  </a:lnTo>
                  <a:lnTo>
                    <a:pt x="2442" y="20950"/>
                  </a:lnTo>
                  <a:lnTo>
                    <a:pt x="2877" y="18725"/>
                  </a:lnTo>
                  <a:lnTo>
                    <a:pt x="3528" y="15957"/>
                  </a:lnTo>
                  <a:lnTo>
                    <a:pt x="3528" y="15957"/>
                  </a:lnTo>
                  <a:lnTo>
                    <a:pt x="4179" y="13243"/>
                  </a:lnTo>
                  <a:lnTo>
                    <a:pt x="4396" y="12103"/>
                  </a:lnTo>
                  <a:lnTo>
                    <a:pt x="4559" y="11072"/>
                  </a:lnTo>
                  <a:lnTo>
                    <a:pt x="4559" y="11072"/>
                  </a:lnTo>
                  <a:lnTo>
                    <a:pt x="4613" y="10421"/>
                  </a:lnTo>
                  <a:lnTo>
                    <a:pt x="4613" y="9824"/>
                  </a:lnTo>
                  <a:lnTo>
                    <a:pt x="4613" y="9824"/>
                  </a:lnTo>
                  <a:lnTo>
                    <a:pt x="4559" y="9010"/>
                  </a:lnTo>
                  <a:lnTo>
                    <a:pt x="4559" y="9010"/>
                  </a:lnTo>
                  <a:lnTo>
                    <a:pt x="4505" y="8521"/>
                  </a:lnTo>
                  <a:lnTo>
                    <a:pt x="4505" y="8521"/>
                  </a:lnTo>
                  <a:lnTo>
                    <a:pt x="4342" y="7870"/>
                  </a:lnTo>
                  <a:lnTo>
                    <a:pt x="2442" y="434"/>
                  </a:lnTo>
                  <a:lnTo>
                    <a:pt x="23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-5306970" y="2374693"/>
              <a:ext cx="19" cy="1089"/>
            </a:xfrm>
            <a:custGeom>
              <a:avLst/>
              <a:gdLst/>
              <a:ahLst/>
              <a:cxnLst/>
              <a:rect l="l" t="t" r="r" b="b"/>
              <a:pathLst>
                <a:path w="1" h="56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-5306970" y="2374693"/>
              <a:ext cx="19" cy="1089"/>
            </a:xfrm>
            <a:custGeom>
              <a:avLst/>
              <a:gdLst/>
              <a:ahLst/>
              <a:cxnLst/>
              <a:rect l="l" t="t" r="r" b="b"/>
              <a:pathLst>
                <a:path w="1" h="5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-5271084" y="2187953"/>
              <a:ext cx="91796" cy="506451"/>
            </a:xfrm>
            <a:custGeom>
              <a:avLst/>
              <a:gdLst/>
              <a:ahLst/>
              <a:cxnLst/>
              <a:rect l="l" t="t" r="r" b="b"/>
              <a:pathLst>
                <a:path w="4722" h="26052" extrusionOk="0">
                  <a:moveTo>
                    <a:pt x="2442" y="0"/>
                  </a:moveTo>
                  <a:lnTo>
                    <a:pt x="2551" y="543"/>
                  </a:lnTo>
                  <a:lnTo>
                    <a:pt x="2605" y="1194"/>
                  </a:lnTo>
                  <a:lnTo>
                    <a:pt x="2551" y="2117"/>
                  </a:lnTo>
                  <a:lnTo>
                    <a:pt x="2388" y="3040"/>
                  </a:lnTo>
                  <a:lnTo>
                    <a:pt x="2225" y="4071"/>
                  </a:lnTo>
                  <a:lnTo>
                    <a:pt x="1574" y="6839"/>
                  </a:lnTo>
                  <a:lnTo>
                    <a:pt x="1086" y="8793"/>
                  </a:lnTo>
                  <a:lnTo>
                    <a:pt x="651" y="10475"/>
                  </a:lnTo>
                  <a:lnTo>
                    <a:pt x="380" y="11941"/>
                  </a:lnTo>
                  <a:lnTo>
                    <a:pt x="163" y="13243"/>
                  </a:lnTo>
                  <a:lnTo>
                    <a:pt x="54" y="14437"/>
                  </a:lnTo>
                  <a:lnTo>
                    <a:pt x="0" y="15523"/>
                  </a:lnTo>
                  <a:lnTo>
                    <a:pt x="0" y="15848"/>
                  </a:lnTo>
                  <a:lnTo>
                    <a:pt x="54" y="16771"/>
                  </a:lnTo>
                  <a:lnTo>
                    <a:pt x="217" y="17639"/>
                  </a:lnTo>
                  <a:lnTo>
                    <a:pt x="217" y="17802"/>
                  </a:lnTo>
                  <a:lnTo>
                    <a:pt x="217" y="17856"/>
                  </a:lnTo>
                  <a:lnTo>
                    <a:pt x="2280" y="25997"/>
                  </a:lnTo>
                  <a:lnTo>
                    <a:pt x="2334" y="26052"/>
                  </a:lnTo>
                  <a:lnTo>
                    <a:pt x="2171" y="24966"/>
                  </a:lnTo>
                  <a:lnTo>
                    <a:pt x="2117" y="23772"/>
                  </a:lnTo>
                  <a:lnTo>
                    <a:pt x="2117" y="22904"/>
                  </a:lnTo>
                  <a:lnTo>
                    <a:pt x="2225" y="21873"/>
                  </a:lnTo>
                  <a:lnTo>
                    <a:pt x="2388" y="20787"/>
                  </a:lnTo>
                  <a:lnTo>
                    <a:pt x="2605" y="19593"/>
                  </a:lnTo>
                  <a:lnTo>
                    <a:pt x="2985" y="17911"/>
                  </a:lnTo>
                  <a:lnTo>
                    <a:pt x="3474" y="15957"/>
                  </a:lnTo>
                  <a:lnTo>
                    <a:pt x="3691" y="15088"/>
                  </a:lnTo>
                  <a:lnTo>
                    <a:pt x="4125" y="13352"/>
                  </a:lnTo>
                  <a:lnTo>
                    <a:pt x="4451" y="11886"/>
                  </a:lnTo>
                  <a:lnTo>
                    <a:pt x="4668" y="10692"/>
                  </a:lnTo>
                  <a:lnTo>
                    <a:pt x="4722" y="9607"/>
                  </a:lnTo>
                  <a:lnTo>
                    <a:pt x="4722" y="9281"/>
                  </a:lnTo>
                  <a:lnTo>
                    <a:pt x="4668" y="8576"/>
                  </a:lnTo>
                  <a:lnTo>
                    <a:pt x="4613" y="8521"/>
                  </a:lnTo>
                  <a:lnTo>
                    <a:pt x="3962" y="580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-5271084" y="2187953"/>
              <a:ext cx="91796" cy="506451"/>
            </a:xfrm>
            <a:custGeom>
              <a:avLst/>
              <a:gdLst/>
              <a:ahLst/>
              <a:cxnLst/>
              <a:rect l="l" t="t" r="r" b="b"/>
              <a:pathLst>
                <a:path w="4722" h="26052" fill="none" extrusionOk="0">
                  <a:moveTo>
                    <a:pt x="2442" y="0"/>
                  </a:moveTo>
                  <a:lnTo>
                    <a:pt x="2442" y="0"/>
                  </a:lnTo>
                  <a:lnTo>
                    <a:pt x="2551" y="543"/>
                  </a:lnTo>
                  <a:lnTo>
                    <a:pt x="2605" y="1194"/>
                  </a:lnTo>
                  <a:lnTo>
                    <a:pt x="2605" y="1194"/>
                  </a:lnTo>
                  <a:lnTo>
                    <a:pt x="2551" y="2117"/>
                  </a:lnTo>
                  <a:lnTo>
                    <a:pt x="2551" y="2117"/>
                  </a:lnTo>
                  <a:lnTo>
                    <a:pt x="2388" y="3040"/>
                  </a:lnTo>
                  <a:lnTo>
                    <a:pt x="2225" y="4071"/>
                  </a:lnTo>
                  <a:lnTo>
                    <a:pt x="1574" y="6839"/>
                  </a:lnTo>
                  <a:lnTo>
                    <a:pt x="1574" y="6839"/>
                  </a:lnTo>
                  <a:lnTo>
                    <a:pt x="1086" y="8793"/>
                  </a:lnTo>
                  <a:lnTo>
                    <a:pt x="651" y="10475"/>
                  </a:lnTo>
                  <a:lnTo>
                    <a:pt x="651" y="10475"/>
                  </a:lnTo>
                  <a:lnTo>
                    <a:pt x="380" y="11941"/>
                  </a:lnTo>
                  <a:lnTo>
                    <a:pt x="163" y="13243"/>
                  </a:lnTo>
                  <a:lnTo>
                    <a:pt x="54" y="14437"/>
                  </a:lnTo>
                  <a:lnTo>
                    <a:pt x="0" y="15523"/>
                  </a:lnTo>
                  <a:lnTo>
                    <a:pt x="0" y="15523"/>
                  </a:lnTo>
                  <a:lnTo>
                    <a:pt x="0" y="15848"/>
                  </a:lnTo>
                  <a:lnTo>
                    <a:pt x="0" y="15848"/>
                  </a:lnTo>
                  <a:lnTo>
                    <a:pt x="54" y="16771"/>
                  </a:lnTo>
                  <a:lnTo>
                    <a:pt x="217" y="17639"/>
                  </a:lnTo>
                  <a:lnTo>
                    <a:pt x="217" y="17639"/>
                  </a:lnTo>
                  <a:lnTo>
                    <a:pt x="217" y="17802"/>
                  </a:lnTo>
                  <a:lnTo>
                    <a:pt x="217" y="17802"/>
                  </a:lnTo>
                  <a:lnTo>
                    <a:pt x="217" y="17856"/>
                  </a:lnTo>
                  <a:lnTo>
                    <a:pt x="217" y="17856"/>
                  </a:lnTo>
                  <a:lnTo>
                    <a:pt x="2280" y="25997"/>
                  </a:lnTo>
                  <a:lnTo>
                    <a:pt x="2334" y="26052"/>
                  </a:lnTo>
                  <a:lnTo>
                    <a:pt x="2334" y="26052"/>
                  </a:lnTo>
                  <a:lnTo>
                    <a:pt x="2171" y="24966"/>
                  </a:lnTo>
                  <a:lnTo>
                    <a:pt x="2117" y="23772"/>
                  </a:lnTo>
                  <a:lnTo>
                    <a:pt x="2117" y="23772"/>
                  </a:lnTo>
                  <a:lnTo>
                    <a:pt x="2117" y="22904"/>
                  </a:lnTo>
                  <a:lnTo>
                    <a:pt x="2225" y="21873"/>
                  </a:lnTo>
                  <a:lnTo>
                    <a:pt x="2225" y="21873"/>
                  </a:lnTo>
                  <a:lnTo>
                    <a:pt x="2388" y="20787"/>
                  </a:lnTo>
                  <a:lnTo>
                    <a:pt x="2605" y="19593"/>
                  </a:lnTo>
                  <a:lnTo>
                    <a:pt x="2605" y="19593"/>
                  </a:lnTo>
                  <a:lnTo>
                    <a:pt x="2985" y="17911"/>
                  </a:lnTo>
                  <a:lnTo>
                    <a:pt x="3474" y="15957"/>
                  </a:lnTo>
                  <a:lnTo>
                    <a:pt x="3474" y="15957"/>
                  </a:lnTo>
                  <a:lnTo>
                    <a:pt x="3691" y="15088"/>
                  </a:lnTo>
                  <a:lnTo>
                    <a:pt x="3691" y="15088"/>
                  </a:lnTo>
                  <a:lnTo>
                    <a:pt x="4125" y="13352"/>
                  </a:lnTo>
                  <a:lnTo>
                    <a:pt x="4451" y="11886"/>
                  </a:lnTo>
                  <a:lnTo>
                    <a:pt x="4668" y="10692"/>
                  </a:lnTo>
                  <a:lnTo>
                    <a:pt x="4722" y="9607"/>
                  </a:lnTo>
                  <a:lnTo>
                    <a:pt x="4722" y="9607"/>
                  </a:lnTo>
                  <a:lnTo>
                    <a:pt x="4722" y="9281"/>
                  </a:lnTo>
                  <a:lnTo>
                    <a:pt x="4722" y="9281"/>
                  </a:lnTo>
                  <a:lnTo>
                    <a:pt x="4668" y="8576"/>
                  </a:lnTo>
                  <a:lnTo>
                    <a:pt x="4668" y="8576"/>
                  </a:lnTo>
                  <a:lnTo>
                    <a:pt x="4613" y="8521"/>
                  </a:lnTo>
                  <a:lnTo>
                    <a:pt x="3962" y="5808"/>
                  </a:lnTo>
                  <a:lnTo>
                    <a:pt x="24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-5189844" y="2519249"/>
              <a:ext cx="94964" cy="494845"/>
            </a:xfrm>
            <a:custGeom>
              <a:avLst/>
              <a:gdLst/>
              <a:ahLst/>
              <a:cxnLst/>
              <a:rect l="l" t="t" r="r" b="b"/>
              <a:pathLst>
                <a:path w="4885" h="25455" extrusionOk="0">
                  <a:moveTo>
                    <a:pt x="2605" y="0"/>
                  </a:moveTo>
                  <a:lnTo>
                    <a:pt x="2660" y="543"/>
                  </a:lnTo>
                  <a:lnTo>
                    <a:pt x="2714" y="1086"/>
                  </a:lnTo>
                  <a:lnTo>
                    <a:pt x="2660" y="2008"/>
                  </a:lnTo>
                  <a:lnTo>
                    <a:pt x="2443" y="3148"/>
                  </a:lnTo>
                  <a:lnTo>
                    <a:pt x="2117" y="4668"/>
                  </a:lnTo>
                  <a:lnTo>
                    <a:pt x="1574" y="6567"/>
                  </a:lnTo>
                  <a:lnTo>
                    <a:pt x="814" y="9444"/>
                  </a:lnTo>
                  <a:lnTo>
                    <a:pt x="326" y="11778"/>
                  </a:lnTo>
                  <a:lnTo>
                    <a:pt x="163" y="12755"/>
                  </a:lnTo>
                  <a:lnTo>
                    <a:pt x="54" y="13623"/>
                  </a:lnTo>
                  <a:lnTo>
                    <a:pt x="0" y="14383"/>
                  </a:lnTo>
                  <a:lnTo>
                    <a:pt x="0" y="15088"/>
                  </a:lnTo>
                  <a:lnTo>
                    <a:pt x="0" y="15685"/>
                  </a:lnTo>
                  <a:lnTo>
                    <a:pt x="54" y="16228"/>
                  </a:lnTo>
                  <a:lnTo>
                    <a:pt x="217" y="17205"/>
                  </a:lnTo>
                  <a:lnTo>
                    <a:pt x="2280" y="25455"/>
                  </a:lnTo>
                  <a:lnTo>
                    <a:pt x="2280" y="25400"/>
                  </a:lnTo>
                  <a:lnTo>
                    <a:pt x="2171" y="24586"/>
                  </a:lnTo>
                  <a:lnTo>
                    <a:pt x="2117" y="24043"/>
                  </a:lnTo>
                  <a:lnTo>
                    <a:pt x="2063" y="23392"/>
                  </a:lnTo>
                  <a:lnTo>
                    <a:pt x="2117" y="22795"/>
                  </a:lnTo>
                  <a:lnTo>
                    <a:pt x="2171" y="22090"/>
                  </a:lnTo>
                  <a:lnTo>
                    <a:pt x="2280" y="21221"/>
                  </a:lnTo>
                  <a:lnTo>
                    <a:pt x="2443" y="20244"/>
                  </a:lnTo>
                  <a:lnTo>
                    <a:pt x="2660" y="19159"/>
                  </a:lnTo>
                  <a:lnTo>
                    <a:pt x="2931" y="17856"/>
                  </a:lnTo>
                  <a:lnTo>
                    <a:pt x="3311" y="16445"/>
                  </a:lnTo>
                  <a:lnTo>
                    <a:pt x="3745" y="14817"/>
                  </a:lnTo>
                  <a:lnTo>
                    <a:pt x="4234" y="13134"/>
                  </a:lnTo>
                  <a:lnTo>
                    <a:pt x="4559" y="11723"/>
                  </a:lnTo>
                  <a:lnTo>
                    <a:pt x="4776" y="10529"/>
                  </a:lnTo>
                  <a:lnTo>
                    <a:pt x="4831" y="9987"/>
                  </a:lnTo>
                  <a:lnTo>
                    <a:pt x="4885" y="9498"/>
                  </a:lnTo>
                  <a:lnTo>
                    <a:pt x="4831" y="9010"/>
                  </a:lnTo>
                  <a:lnTo>
                    <a:pt x="4776" y="8575"/>
                  </a:lnTo>
                  <a:lnTo>
                    <a:pt x="3745" y="4614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-5189844" y="2519249"/>
              <a:ext cx="94964" cy="494845"/>
            </a:xfrm>
            <a:custGeom>
              <a:avLst/>
              <a:gdLst/>
              <a:ahLst/>
              <a:cxnLst/>
              <a:rect l="l" t="t" r="r" b="b"/>
              <a:pathLst>
                <a:path w="4885" h="25455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660" y="543"/>
                  </a:lnTo>
                  <a:lnTo>
                    <a:pt x="2714" y="1086"/>
                  </a:lnTo>
                  <a:lnTo>
                    <a:pt x="2714" y="1086"/>
                  </a:lnTo>
                  <a:lnTo>
                    <a:pt x="2660" y="2008"/>
                  </a:lnTo>
                  <a:lnTo>
                    <a:pt x="2443" y="3148"/>
                  </a:lnTo>
                  <a:lnTo>
                    <a:pt x="2117" y="4668"/>
                  </a:lnTo>
                  <a:lnTo>
                    <a:pt x="1574" y="6567"/>
                  </a:lnTo>
                  <a:lnTo>
                    <a:pt x="1574" y="6567"/>
                  </a:lnTo>
                  <a:lnTo>
                    <a:pt x="814" y="9444"/>
                  </a:lnTo>
                  <a:lnTo>
                    <a:pt x="326" y="11778"/>
                  </a:lnTo>
                  <a:lnTo>
                    <a:pt x="163" y="12755"/>
                  </a:lnTo>
                  <a:lnTo>
                    <a:pt x="54" y="13623"/>
                  </a:lnTo>
                  <a:lnTo>
                    <a:pt x="0" y="14383"/>
                  </a:lnTo>
                  <a:lnTo>
                    <a:pt x="0" y="15088"/>
                  </a:lnTo>
                  <a:lnTo>
                    <a:pt x="0" y="15088"/>
                  </a:lnTo>
                  <a:lnTo>
                    <a:pt x="0" y="15685"/>
                  </a:lnTo>
                  <a:lnTo>
                    <a:pt x="54" y="16228"/>
                  </a:lnTo>
                  <a:lnTo>
                    <a:pt x="217" y="17205"/>
                  </a:lnTo>
                  <a:lnTo>
                    <a:pt x="2280" y="25455"/>
                  </a:lnTo>
                  <a:lnTo>
                    <a:pt x="2280" y="25400"/>
                  </a:lnTo>
                  <a:lnTo>
                    <a:pt x="2280" y="25400"/>
                  </a:lnTo>
                  <a:lnTo>
                    <a:pt x="2171" y="24586"/>
                  </a:lnTo>
                  <a:lnTo>
                    <a:pt x="2117" y="24043"/>
                  </a:lnTo>
                  <a:lnTo>
                    <a:pt x="2063" y="23392"/>
                  </a:lnTo>
                  <a:lnTo>
                    <a:pt x="2063" y="23392"/>
                  </a:lnTo>
                  <a:lnTo>
                    <a:pt x="2117" y="22795"/>
                  </a:lnTo>
                  <a:lnTo>
                    <a:pt x="2171" y="22090"/>
                  </a:lnTo>
                  <a:lnTo>
                    <a:pt x="2280" y="21221"/>
                  </a:lnTo>
                  <a:lnTo>
                    <a:pt x="2443" y="20244"/>
                  </a:lnTo>
                  <a:lnTo>
                    <a:pt x="2660" y="19159"/>
                  </a:lnTo>
                  <a:lnTo>
                    <a:pt x="2931" y="17856"/>
                  </a:lnTo>
                  <a:lnTo>
                    <a:pt x="3311" y="16445"/>
                  </a:lnTo>
                  <a:lnTo>
                    <a:pt x="3745" y="14817"/>
                  </a:lnTo>
                  <a:lnTo>
                    <a:pt x="3745" y="14817"/>
                  </a:lnTo>
                  <a:lnTo>
                    <a:pt x="4234" y="13134"/>
                  </a:lnTo>
                  <a:lnTo>
                    <a:pt x="4559" y="11723"/>
                  </a:lnTo>
                  <a:lnTo>
                    <a:pt x="4776" y="10529"/>
                  </a:lnTo>
                  <a:lnTo>
                    <a:pt x="4831" y="9987"/>
                  </a:lnTo>
                  <a:lnTo>
                    <a:pt x="4885" y="9498"/>
                  </a:lnTo>
                  <a:lnTo>
                    <a:pt x="4885" y="9498"/>
                  </a:lnTo>
                  <a:lnTo>
                    <a:pt x="4831" y="9010"/>
                  </a:lnTo>
                  <a:lnTo>
                    <a:pt x="4776" y="8575"/>
                  </a:lnTo>
                  <a:lnTo>
                    <a:pt x="3745" y="4614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-5626641" y="600055"/>
              <a:ext cx="44323" cy="168836"/>
            </a:xfrm>
            <a:custGeom>
              <a:avLst/>
              <a:gdLst/>
              <a:ahLst/>
              <a:cxnLst/>
              <a:rect l="l" t="t" r="r" b="b"/>
              <a:pathLst>
                <a:path w="2280" h="8685" extrusionOk="0">
                  <a:moveTo>
                    <a:pt x="0" y="1"/>
                  </a:moveTo>
                  <a:lnTo>
                    <a:pt x="2062" y="7979"/>
                  </a:lnTo>
                  <a:lnTo>
                    <a:pt x="2279" y="8685"/>
                  </a:lnTo>
                  <a:lnTo>
                    <a:pt x="271" y="6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-5626641" y="600055"/>
              <a:ext cx="44323" cy="168836"/>
            </a:xfrm>
            <a:custGeom>
              <a:avLst/>
              <a:gdLst/>
              <a:ahLst/>
              <a:cxnLst/>
              <a:rect l="l" t="t" r="r" b="b"/>
              <a:pathLst>
                <a:path w="2280" h="8685" fill="none" extrusionOk="0">
                  <a:moveTo>
                    <a:pt x="2279" y="8685"/>
                  </a:moveTo>
                  <a:lnTo>
                    <a:pt x="271" y="652"/>
                  </a:lnTo>
                  <a:lnTo>
                    <a:pt x="271" y="652"/>
                  </a:lnTo>
                  <a:lnTo>
                    <a:pt x="0" y="1"/>
                  </a:lnTo>
                  <a:lnTo>
                    <a:pt x="2062" y="7979"/>
                  </a:lnTo>
                  <a:lnTo>
                    <a:pt x="2062" y="7979"/>
                  </a:lnTo>
                  <a:lnTo>
                    <a:pt x="2279" y="8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-7518406" y="1092781"/>
              <a:ext cx="45392" cy="177273"/>
            </a:xfrm>
            <a:custGeom>
              <a:avLst/>
              <a:gdLst/>
              <a:ahLst/>
              <a:cxnLst/>
              <a:rect l="l" t="t" r="r" b="b"/>
              <a:pathLst>
                <a:path w="2335" h="9119" fill="none" extrusionOk="0">
                  <a:moveTo>
                    <a:pt x="1" y="0"/>
                  </a:moveTo>
                  <a:lnTo>
                    <a:pt x="2334" y="91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-5586556" y="755147"/>
              <a:ext cx="43273" cy="168836"/>
            </a:xfrm>
            <a:custGeom>
              <a:avLst/>
              <a:gdLst/>
              <a:ahLst/>
              <a:cxnLst/>
              <a:rect l="l" t="t" r="r" b="b"/>
              <a:pathLst>
                <a:path w="2226" h="8685" extrusionOk="0">
                  <a:moveTo>
                    <a:pt x="0" y="1"/>
                  </a:moveTo>
                  <a:lnTo>
                    <a:pt x="2009" y="8088"/>
                  </a:lnTo>
                  <a:lnTo>
                    <a:pt x="2226" y="8685"/>
                  </a:lnTo>
                  <a:lnTo>
                    <a:pt x="217" y="7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-5586556" y="755147"/>
              <a:ext cx="43273" cy="168836"/>
            </a:xfrm>
            <a:custGeom>
              <a:avLst/>
              <a:gdLst/>
              <a:ahLst/>
              <a:cxnLst/>
              <a:rect l="l" t="t" r="r" b="b"/>
              <a:pathLst>
                <a:path w="2226" h="8685" fill="none" extrusionOk="0">
                  <a:moveTo>
                    <a:pt x="2226" y="8685"/>
                  </a:moveTo>
                  <a:lnTo>
                    <a:pt x="217" y="707"/>
                  </a:lnTo>
                  <a:lnTo>
                    <a:pt x="217" y="707"/>
                  </a:lnTo>
                  <a:lnTo>
                    <a:pt x="0" y="1"/>
                  </a:lnTo>
                  <a:lnTo>
                    <a:pt x="2009" y="8088"/>
                  </a:lnTo>
                  <a:lnTo>
                    <a:pt x="2009" y="8088"/>
                  </a:lnTo>
                  <a:lnTo>
                    <a:pt x="2226" y="8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-7473033" y="1270035"/>
              <a:ext cx="45392" cy="177273"/>
            </a:xfrm>
            <a:custGeom>
              <a:avLst/>
              <a:gdLst/>
              <a:ahLst/>
              <a:cxnLst/>
              <a:rect l="l" t="t" r="r" b="b"/>
              <a:pathLst>
                <a:path w="2335" h="9119" fill="none" extrusionOk="0">
                  <a:moveTo>
                    <a:pt x="0" y="0"/>
                  </a:moveTo>
                  <a:lnTo>
                    <a:pt x="2334" y="91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-5507435" y="1067451"/>
              <a:ext cx="43293" cy="167787"/>
            </a:xfrm>
            <a:custGeom>
              <a:avLst/>
              <a:gdLst/>
              <a:ahLst/>
              <a:cxnLst/>
              <a:rect l="l" t="t" r="r" b="b"/>
              <a:pathLst>
                <a:path w="2227" h="8631" extrusionOk="0">
                  <a:moveTo>
                    <a:pt x="1" y="1"/>
                  </a:moveTo>
                  <a:lnTo>
                    <a:pt x="2009" y="8033"/>
                  </a:lnTo>
                  <a:lnTo>
                    <a:pt x="2172" y="8630"/>
                  </a:lnTo>
                  <a:lnTo>
                    <a:pt x="2226" y="8576"/>
                  </a:lnTo>
                  <a:lnTo>
                    <a:pt x="218" y="5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-5507435" y="1067451"/>
              <a:ext cx="43293" cy="167787"/>
            </a:xfrm>
            <a:custGeom>
              <a:avLst/>
              <a:gdLst/>
              <a:ahLst/>
              <a:cxnLst/>
              <a:rect l="l" t="t" r="r" b="b"/>
              <a:pathLst>
                <a:path w="2227" h="8631" fill="none" extrusionOk="0">
                  <a:moveTo>
                    <a:pt x="2226" y="8576"/>
                  </a:moveTo>
                  <a:lnTo>
                    <a:pt x="218" y="598"/>
                  </a:lnTo>
                  <a:lnTo>
                    <a:pt x="218" y="598"/>
                  </a:lnTo>
                  <a:lnTo>
                    <a:pt x="1" y="1"/>
                  </a:lnTo>
                  <a:lnTo>
                    <a:pt x="2009" y="8033"/>
                  </a:lnTo>
                  <a:lnTo>
                    <a:pt x="2009" y="8033"/>
                  </a:lnTo>
                  <a:lnTo>
                    <a:pt x="2172" y="8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-7383356" y="1625592"/>
              <a:ext cx="45392" cy="177273"/>
            </a:xfrm>
            <a:custGeom>
              <a:avLst/>
              <a:gdLst/>
              <a:ahLst/>
              <a:cxnLst/>
              <a:rect l="l" t="t" r="r" b="b"/>
              <a:pathLst>
                <a:path w="2335" h="9119" fill="none" extrusionOk="0">
                  <a:moveTo>
                    <a:pt x="1" y="1"/>
                  </a:moveTo>
                  <a:lnTo>
                    <a:pt x="2334" y="911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-5428295" y="1378704"/>
              <a:ext cx="42224" cy="167787"/>
            </a:xfrm>
            <a:custGeom>
              <a:avLst/>
              <a:gdLst/>
              <a:ahLst/>
              <a:cxnLst/>
              <a:rect l="l" t="t" r="r" b="b"/>
              <a:pathLst>
                <a:path w="2172" h="8631" extrusionOk="0">
                  <a:moveTo>
                    <a:pt x="0" y="1"/>
                  </a:moveTo>
                  <a:lnTo>
                    <a:pt x="2009" y="8033"/>
                  </a:lnTo>
                  <a:lnTo>
                    <a:pt x="2171" y="8630"/>
                  </a:lnTo>
                  <a:lnTo>
                    <a:pt x="2171" y="8576"/>
                  </a:lnTo>
                  <a:lnTo>
                    <a:pt x="163" y="5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-5428295" y="1378704"/>
              <a:ext cx="42224" cy="167787"/>
            </a:xfrm>
            <a:custGeom>
              <a:avLst/>
              <a:gdLst/>
              <a:ahLst/>
              <a:cxnLst/>
              <a:rect l="l" t="t" r="r" b="b"/>
              <a:pathLst>
                <a:path w="2172" h="8631" fill="none" extrusionOk="0">
                  <a:moveTo>
                    <a:pt x="2171" y="8576"/>
                  </a:moveTo>
                  <a:lnTo>
                    <a:pt x="163" y="598"/>
                  </a:lnTo>
                  <a:lnTo>
                    <a:pt x="163" y="598"/>
                  </a:lnTo>
                  <a:lnTo>
                    <a:pt x="0" y="1"/>
                  </a:lnTo>
                  <a:lnTo>
                    <a:pt x="2009" y="8033"/>
                  </a:lnTo>
                  <a:lnTo>
                    <a:pt x="2009" y="8033"/>
                  </a:lnTo>
                  <a:lnTo>
                    <a:pt x="2171" y="8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-7293680" y="1979050"/>
              <a:ext cx="45392" cy="177273"/>
            </a:xfrm>
            <a:custGeom>
              <a:avLst/>
              <a:gdLst/>
              <a:ahLst/>
              <a:cxnLst/>
              <a:rect l="l" t="t" r="r" b="b"/>
              <a:pathLst>
                <a:path w="2335" h="9119" fill="none" extrusionOk="0">
                  <a:moveTo>
                    <a:pt x="1" y="0"/>
                  </a:moveTo>
                  <a:lnTo>
                    <a:pt x="2335" y="91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-7203984" y="1637198"/>
              <a:ext cx="1897033" cy="873634"/>
            </a:xfrm>
            <a:custGeom>
              <a:avLst/>
              <a:gdLst/>
              <a:ahLst/>
              <a:cxnLst/>
              <a:rect l="l" t="t" r="r" b="b"/>
              <a:pathLst>
                <a:path w="97584" h="44940" extrusionOk="0">
                  <a:moveTo>
                    <a:pt x="88737" y="1"/>
                  </a:moveTo>
                  <a:lnTo>
                    <a:pt x="87760" y="55"/>
                  </a:lnTo>
                  <a:lnTo>
                    <a:pt x="86729" y="109"/>
                  </a:lnTo>
                  <a:lnTo>
                    <a:pt x="85698" y="163"/>
                  </a:lnTo>
                  <a:lnTo>
                    <a:pt x="83364" y="489"/>
                  </a:lnTo>
                  <a:lnTo>
                    <a:pt x="80922" y="923"/>
                  </a:lnTo>
                  <a:lnTo>
                    <a:pt x="78208" y="1520"/>
                  </a:lnTo>
                  <a:lnTo>
                    <a:pt x="75386" y="2226"/>
                  </a:lnTo>
                  <a:lnTo>
                    <a:pt x="72401" y="3094"/>
                  </a:lnTo>
                  <a:lnTo>
                    <a:pt x="69307" y="4071"/>
                  </a:lnTo>
                  <a:lnTo>
                    <a:pt x="66051" y="5157"/>
                  </a:lnTo>
                  <a:lnTo>
                    <a:pt x="62686" y="6296"/>
                  </a:lnTo>
                  <a:lnTo>
                    <a:pt x="59213" y="7599"/>
                  </a:lnTo>
                  <a:lnTo>
                    <a:pt x="55685" y="8956"/>
                  </a:lnTo>
                  <a:lnTo>
                    <a:pt x="52048" y="10421"/>
                  </a:lnTo>
                  <a:lnTo>
                    <a:pt x="48358" y="11941"/>
                  </a:lnTo>
                  <a:lnTo>
                    <a:pt x="44613" y="13569"/>
                  </a:lnTo>
                  <a:lnTo>
                    <a:pt x="40814" y="15251"/>
                  </a:lnTo>
                  <a:lnTo>
                    <a:pt x="36960" y="16934"/>
                  </a:lnTo>
                  <a:lnTo>
                    <a:pt x="33161" y="18725"/>
                  </a:lnTo>
                  <a:lnTo>
                    <a:pt x="29308" y="20516"/>
                  </a:lnTo>
                  <a:lnTo>
                    <a:pt x="25509" y="22416"/>
                  </a:lnTo>
                  <a:lnTo>
                    <a:pt x="21710" y="24261"/>
                  </a:lnTo>
                  <a:lnTo>
                    <a:pt x="17910" y="26160"/>
                  </a:lnTo>
                  <a:lnTo>
                    <a:pt x="14166" y="28114"/>
                  </a:lnTo>
                  <a:lnTo>
                    <a:pt x="10529" y="30014"/>
                  </a:lnTo>
                  <a:lnTo>
                    <a:pt x="6947" y="31968"/>
                  </a:lnTo>
                  <a:lnTo>
                    <a:pt x="3419" y="33922"/>
                  </a:lnTo>
                  <a:lnTo>
                    <a:pt x="0" y="35821"/>
                  </a:lnTo>
                  <a:lnTo>
                    <a:pt x="2334" y="44939"/>
                  </a:lnTo>
                  <a:lnTo>
                    <a:pt x="5862" y="42931"/>
                  </a:lnTo>
                  <a:lnTo>
                    <a:pt x="9498" y="40869"/>
                  </a:lnTo>
                  <a:lnTo>
                    <a:pt x="13189" y="38860"/>
                  </a:lnTo>
                  <a:lnTo>
                    <a:pt x="16933" y="36852"/>
                  </a:lnTo>
                  <a:lnTo>
                    <a:pt x="20733" y="34898"/>
                  </a:lnTo>
                  <a:lnTo>
                    <a:pt x="24586" y="32890"/>
                  </a:lnTo>
                  <a:lnTo>
                    <a:pt x="28494" y="30937"/>
                  </a:lnTo>
                  <a:lnTo>
                    <a:pt x="32347" y="29037"/>
                  </a:lnTo>
                  <a:lnTo>
                    <a:pt x="36255" y="27192"/>
                  </a:lnTo>
                  <a:lnTo>
                    <a:pt x="40108" y="25401"/>
                  </a:lnTo>
                  <a:lnTo>
                    <a:pt x="43962" y="23610"/>
                  </a:lnTo>
                  <a:lnTo>
                    <a:pt x="47815" y="21927"/>
                  </a:lnTo>
                  <a:lnTo>
                    <a:pt x="51560" y="20299"/>
                  </a:lnTo>
                  <a:lnTo>
                    <a:pt x="55305" y="18779"/>
                  </a:lnTo>
                  <a:lnTo>
                    <a:pt x="58941" y="17260"/>
                  </a:lnTo>
                  <a:lnTo>
                    <a:pt x="62469" y="15903"/>
                  </a:lnTo>
                  <a:lnTo>
                    <a:pt x="65942" y="14600"/>
                  </a:lnTo>
                  <a:lnTo>
                    <a:pt x="69253" y="13460"/>
                  </a:lnTo>
                  <a:lnTo>
                    <a:pt x="72455" y="12375"/>
                  </a:lnTo>
                  <a:lnTo>
                    <a:pt x="75549" y="11398"/>
                  </a:lnTo>
                  <a:lnTo>
                    <a:pt x="78480" y="10584"/>
                  </a:lnTo>
                  <a:lnTo>
                    <a:pt x="81302" y="9878"/>
                  </a:lnTo>
                  <a:lnTo>
                    <a:pt x="83907" y="9281"/>
                  </a:lnTo>
                  <a:lnTo>
                    <a:pt x="86295" y="8847"/>
                  </a:lnTo>
                  <a:lnTo>
                    <a:pt x="88520" y="8576"/>
                  </a:lnTo>
                  <a:lnTo>
                    <a:pt x="89551" y="8467"/>
                  </a:lnTo>
                  <a:lnTo>
                    <a:pt x="90528" y="8413"/>
                  </a:lnTo>
                  <a:lnTo>
                    <a:pt x="91451" y="8413"/>
                  </a:lnTo>
                  <a:lnTo>
                    <a:pt x="92319" y="8467"/>
                  </a:lnTo>
                  <a:lnTo>
                    <a:pt x="93133" y="8522"/>
                  </a:lnTo>
                  <a:lnTo>
                    <a:pt x="93893" y="8630"/>
                  </a:lnTo>
                  <a:lnTo>
                    <a:pt x="94599" y="8793"/>
                  </a:lnTo>
                  <a:lnTo>
                    <a:pt x="95196" y="9010"/>
                  </a:lnTo>
                  <a:lnTo>
                    <a:pt x="95793" y="9281"/>
                  </a:lnTo>
                  <a:lnTo>
                    <a:pt x="96281" y="9553"/>
                  </a:lnTo>
                  <a:lnTo>
                    <a:pt x="96715" y="9933"/>
                  </a:lnTo>
                  <a:lnTo>
                    <a:pt x="97041" y="10313"/>
                  </a:lnTo>
                  <a:lnTo>
                    <a:pt x="97367" y="10747"/>
                  </a:lnTo>
                  <a:lnTo>
                    <a:pt x="97584" y="11235"/>
                  </a:lnTo>
                  <a:lnTo>
                    <a:pt x="95576" y="3257"/>
                  </a:lnTo>
                  <a:lnTo>
                    <a:pt x="95359" y="2714"/>
                  </a:lnTo>
                  <a:lnTo>
                    <a:pt x="95087" y="2226"/>
                  </a:lnTo>
                  <a:lnTo>
                    <a:pt x="94762" y="1792"/>
                  </a:lnTo>
                  <a:lnTo>
                    <a:pt x="94327" y="1412"/>
                  </a:lnTo>
                  <a:lnTo>
                    <a:pt x="93839" y="1086"/>
                  </a:lnTo>
                  <a:lnTo>
                    <a:pt x="93296" y="815"/>
                  </a:lnTo>
                  <a:lnTo>
                    <a:pt x="92699" y="543"/>
                  </a:lnTo>
                  <a:lnTo>
                    <a:pt x="92048" y="381"/>
                  </a:lnTo>
                  <a:lnTo>
                    <a:pt x="91288" y="218"/>
                  </a:lnTo>
                  <a:lnTo>
                    <a:pt x="90474" y="109"/>
                  </a:lnTo>
                  <a:lnTo>
                    <a:pt x="89660" y="55"/>
                  </a:lnTo>
                  <a:lnTo>
                    <a:pt x="88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-7203984" y="1637198"/>
              <a:ext cx="1897033" cy="873634"/>
            </a:xfrm>
            <a:custGeom>
              <a:avLst/>
              <a:gdLst/>
              <a:ahLst/>
              <a:cxnLst/>
              <a:rect l="l" t="t" r="r" b="b"/>
              <a:pathLst>
                <a:path w="97584" h="44940" fill="none" extrusionOk="0">
                  <a:moveTo>
                    <a:pt x="97584" y="11235"/>
                  </a:moveTo>
                  <a:lnTo>
                    <a:pt x="97584" y="11235"/>
                  </a:lnTo>
                  <a:lnTo>
                    <a:pt x="97367" y="10747"/>
                  </a:lnTo>
                  <a:lnTo>
                    <a:pt x="97041" y="10313"/>
                  </a:lnTo>
                  <a:lnTo>
                    <a:pt x="96715" y="9933"/>
                  </a:lnTo>
                  <a:lnTo>
                    <a:pt x="96281" y="9553"/>
                  </a:lnTo>
                  <a:lnTo>
                    <a:pt x="95793" y="9281"/>
                  </a:lnTo>
                  <a:lnTo>
                    <a:pt x="95196" y="9010"/>
                  </a:lnTo>
                  <a:lnTo>
                    <a:pt x="94599" y="8793"/>
                  </a:lnTo>
                  <a:lnTo>
                    <a:pt x="93893" y="8630"/>
                  </a:lnTo>
                  <a:lnTo>
                    <a:pt x="93133" y="8522"/>
                  </a:lnTo>
                  <a:lnTo>
                    <a:pt x="92319" y="8467"/>
                  </a:lnTo>
                  <a:lnTo>
                    <a:pt x="91451" y="8413"/>
                  </a:lnTo>
                  <a:lnTo>
                    <a:pt x="90528" y="8413"/>
                  </a:lnTo>
                  <a:lnTo>
                    <a:pt x="89551" y="8467"/>
                  </a:lnTo>
                  <a:lnTo>
                    <a:pt x="88520" y="8576"/>
                  </a:lnTo>
                  <a:lnTo>
                    <a:pt x="86295" y="8847"/>
                  </a:lnTo>
                  <a:lnTo>
                    <a:pt x="83907" y="9281"/>
                  </a:lnTo>
                  <a:lnTo>
                    <a:pt x="81302" y="9878"/>
                  </a:lnTo>
                  <a:lnTo>
                    <a:pt x="78480" y="10584"/>
                  </a:lnTo>
                  <a:lnTo>
                    <a:pt x="75549" y="11398"/>
                  </a:lnTo>
                  <a:lnTo>
                    <a:pt x="72455" y="12375"/>
                  </a:lnTo>
                  <a:lnTo>
                    <a:pt x="69253" y="13460"/>
                  </a:lnTo>
                  <a:lnTo>
                    <a:pt x="65942" y="14600"/>
                  </a:lnTo>
                  <a:lnTo>
                    <a:pt x="62469" y="15903"/>
                  </a:lnTo>
                  <a:lnTo>
                    <a:pt x="58941" y="17260"/>
                  </a:lnTo>
                  <a:lnTo>
                    <a:pt x="55305" y="18779"/>
                  </a:lnTo>
                  <a:lnTo>
                    <a:pt x="51560" y="20299"/>
                  </a:lnTo>
                  <a:lnTo>
                    <a:pt x="47815" y="21927"/>
                  </a:lnTo>
                  <a:lnTo>
                    <a:pt x="43962" y="23610"/>
                  </a:lnTo>
                  <a:lnTo>
                    <a:pt x="40108" y="25401"/>
                  </a:lnTo>
                  <a:lnTo>
                    <a:pt x="36255" y="27192"/>
                  </a:lnTo>
                  <a:lnTo>
                    <a:pt x="32347" y="29037"/>
                  </a:lnTo>
                  <a:lnTo>
                    <a:pt x="28494" y="30937"/>
                  </a:lnTo>
                  <a:lnTo>
                    <a:pt x="24586" y="32890"/>
                  </a:lnTo>
                  <a:lnTo>
                    <a:pt x="20733" y="34898"/>
                  </a:lnTo>
                  <a:lnTo>
                    <a:pt x="16933" y="36852"/>
                  </a:lnTo>
                  <a:lnTo>
                    <a:pt x="13189" y="38860"/>
                  </a:lnTo>
                  <a:lnTo>
                    <a:pt x="9498" y="40869"/>
                  </a:lnTo>
                  <a:lnTo>
                    <a:pt x="5862" y="42931"/>
                  </a:lnTo>
                  <a:lnTo>
                    <a:pt x="2334" y="44939"/>
                  </a:lnTo>
                  <a:lnTo>
                    <a:pt x="0" y="35821"/>
                  </a:lnTo>
                  <a:lnTo>
                    <a:pt x="0" y="35821"/>
                  </a:lnTo>
                  <a:lnTo>
                    <a:pt x="3419" y="33922"/>
                  </a:lnTo>
                  <a:lnTo>
                    <a:pt x="6947" y="31968"/>
                  </a:lnTo>
                  <a:lnTo>
                    <a:pt x="10529" y="30014"/>
                  </a:lnTo>
                  <a:lnTo>
                    <a:pt x="14166" y="28114"/>
                  </a:lnTo>
                  <a:lnTo>
                    <a:pt x="17910" y="26160"/>
                  </a:lnTo>
                  <a:lnTo>
                    <a:pt x="21710" y="24261"/>
                  </a:lnTo>
                  <a:lnTo>
                    <a:pt x="25509" y="22416"/>
                  </a:lnTo>
                  <a:lnTo>
                    <a:pt x="29308" y="20516"/>
                  </a:lnTo>
                  <a:lnTo>
                    <a:pt x="33161" y="18725"/>
                  </a:lnTo>
                  <a:lnTo>
                    <a:pt x="36960" y="16934"/>
                  </a:lnTo>
                  <a:lnTo>
                    <a:pt x="40814" y="15251"/>
                  </a:lnTo>
                  <a:lnTo>
                    <a:pt x="44613" y="13569"/>
                  </a:lnTo>
                  <a:lnTo>
                    <a:pt x="48358" y="11941"/>
                  </a:lnTo>
                  <a:lnTo>
                    <a:pt x="52048" y="10421"/>
                  </a:lnTo>
                  <a:lnTo>
                    <a:pt x="55685" y="8956"/>
                  </a:lnTo>
                  <a:lnTo>
                    <a:pt x="59213" y="7599"/>
                  </a:lnTo>
                  <a:lnTo>
                    <a:pt x="62686" y="6296"/>
                  </a:lnTo>
                  <a:lnTo>
                    <a:pt x="66051" y="5157"/>
                  </a:lnTo>
                  <a:lnTo>
                    <a:pt x="69307" y="4071"/>
                  </a:lnTo>
                  <a:lnTo>
                    <a:pt x="72401" y="3094"/>
                  </a:lnTo>
                  <a:lnTo>
                    <a:pt x="75386" y="2226"/>
                  </a:lnTo>
                  <a:lnTo>
                    <a:pt x="78208" y="1520"/>
                  </a:lnTo>
                  <a:lnTo>
                    <a:pt x="80922" y="923"/>
                  </a:lnTo>
                  <a:lnTo>
                    <a:pt x="83364" y="489"/>
                  </a:lnTo>
                  <a:lnTo>
                    <a:pt x="85698" y="163"/>
                  </a:lnTo>
                  <a:lnTo>
                    <a:pt x="86729" y="109"/>
                  </a:lnTo>
                  <a:lnTo>
                    <a:pt x="87760" y="55"/>
                  </a:lnTo>
                  <a:lnTo>
                    <a:pt x="88737" y="1"/>
                  </a:lnTo>
                  <a:lnTo>
                    <a:pt x="89660" y="55"/>
                  </a:lnTo>
                  <a:lnTo>
                    <a:pt x="90474" y="109"/>
                  </a:lnTo>
                  <a:lnTo>
                    <a:pt x="91288" y="218"/>
                  </a:lnTo>
                  <a:lnTo>
                    <a:pt x="92048" y="381"/>
                  </a:lnTo>
                  <a:lnTo>
                    <a:pt x="92699" y="543"/>
                  </a:lnTo>
                  <a:lnTo>
                    <a:pt x="93296" y="815"/>
                  </a:lnTo>
                  <a:lnTo>
                    <a:pt x="93839" y="1086"/>
                  </a:lnTo>
                  <a:lnTo>
                    <a:pt x="94327" y="1412"/>
                  </a:lnTo>
                  <a:lnTo>
                    <a:pt x="94762" y="1792"/>
                  </a:lnTo>
                  <a:lnTo>
                    <a:pt x="95087" y="2226"/>
                  </a:lnTo>
                  <a:lnTo>
                    <a:pt x="95359" y="2714"/>
                  </a:lnTo>
                  <a:lnTo>
                    <a:pt x="95359" y="2714"/>
                  </a:lnTo>
                  <a:lnTo>
                    <a:pt x="95576" y="3257"/>
                  </a:lnTo>
                  <a:lnTo>
                    <a:pt x="95576" y="3257"/>
                  </a:lnTo>
                  <a:lnTo>
                    <a:pt x="97584" y="11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-7113257" y="1970613"/>
              <a:ext cx="1890715" cy="894707"/>
            </a:xfrm>
            <a:custGeom>
              <a:avLst/>
              <a:gdLst/>
              <a:ahLst/>
              <a:cxnLst/>
              <a:rect l="l" t="t" r="r" b="b"/>
              <a:pathLst>
                <a:path w="97259" h="46024" extrusionOk="0">
                  <a:moveTo>
                    <a:pt x="87869" y="0"/>
                  </a:moveTo>
                  <a:lnTo>
                    <a:pt x="86893" y="109"/>
                  </a:lnTo>
                  <a:lnTo>
                    <a:pt x="84830" y="326"/>
                  </a:lnTo>
                  <a:lnTo>
                    <a:pt x="82551" y="706"/>
                  </a:lnTo>
                  <a:lnTo>
                    <a:pt x="80054" y="1248"/>
                  </a:lnTo>
                  <a:lnTo>
                    <a:pt x="77449" y="1900"/>
                  </a:lnTo>
                  <a:lnTo>
                    <a:pt x="74627" y="2659"/>
                  </a:lnTo>
                  <a:lnTo>
                    <a:pt x="71696" y="3582"/>
                  </a:lnTo>
                  <a:lnTo>
                    <a:pt x="68602" y="4613"/>
                  </a:lnTo>
                  <a:lnTo>
                    <a:pt x="65346" y="5699"/>
                  </a:lnTo>
                  <a:lnTo>
                    <a:pt x="61981" y="6947"/>
                  </a:lnTo>
                  <a:lnTo>
                    <a:pt x="58507" y="8250"/>
                  </a:lnTo>
                  <a:lnTo>
                    <a:pt x="54980" y="9715"/>
                  </a:lnTo>
                  <a:lnTo>
                    <a:pt x="51289" y="11180"/>
                  </a:lnTo>
                  <a:lnTo>
                    <a:pt x="47544" y="12809"/>
                  </a:lnTo>
                  <a:lnTo>
                    <a:pt x="43745" y="14491"/>
                  </a:lnTo>
                  <a:lnTo>
                    <a:pt x="39837" y="16228"/>
                  </a:lnTo>
                  <a:lnTo>
                    <a:pt x="35930" y="18073"/>
                  </a:lnTo>
                  <a:lnTo>
                    <a:pt x="31968" y="19973"/>
                  </a:lnTo>
                  <a:lnTo>
                    <a:pt x="27952" y="21927"/>
                  </a:lnTo>
                  <a:lnTo>
                    <a:pt x="23935" y="23935"/>
                  </a:lnTo>
                  <a:lnTo>
                    <a:pt x="19919" y="25997"/>
                  </a:lnTo>
                  <a:lnTo>
                    <a:pt x="15903" y="28114"/>
                  </a:lnTo>
                  <a:lnTo>
                    <a:pt x="11887" y="30230"/>
                  </a:lnTo>
                  <a:lnTo>
                    <a:pt x="7870" y="32456"/>
                  </a:lnTo>
                  <a:lnTo>
                    <a:pt x="3908" y="34627"/>
                  </a:lnTo>
                  <a:lnTo>
                    <a:pt x="1" y="36906"/>
                  </a:lnTo>
                  <a:lnTo>
                    <a:pt x="2334" y="46024"/>
                  </a:lnTo>
                  <a:lnTo>
                    <a:pt x="6134" y="43799"/>
                  </a:lnTo>
                  <a:lnTo>
                    <a:pt x="9987" y="41628"/>
                  </a:lnTo>
                  <a:lnTo>
                    <a:pt x="13895" y="39457"/>
                  </a:lnTo>
                  <a:lnTo>
                    <a:pt x="17802" y="37340"/>
                  </a:lnTo>
                  <a:lnTo>
                    <a:pt x="21764" y="35278"/>
                  </a:lnTo>
                  <a:lnTo>
                    <a:pt x="25726" y="33215"/>
                  </a:lnTo>
                  <a:lnTo>
                    <a:pt x="29688" y="31207"/>
                  </a:lnTo>
                  <a:lnTo>
                    <a:pt x="33650" y="29253"/>
                  </a:lnTo>
                  <a:lnTo>
                    <a:pt x="37612" y="27408"/>
                  </a:lnTo>
                  <a:lnTo>
                    <a:pt x="41466" y="25563"/>
                  </a:lnTo>
                  <a:lnTo>
                    <a:pt x="45319" y="23826"/>
                  </a:lnTo>
                  <a:lnTo>
                    <a:pt x="49172" y="22089"/>
                  </a:lnTo>
                  <a:lnTo>
                    <a:pt x="52863" y="20515"/>
                  </a:lnTo>
                  <a:lnTo>
                    <a:pt x="56554" y="18941"/>
                  </a:lnTo>
                  <a:lnTo>
                    <a:pt x="60136" y="17530"/>
                  </a:lnTo>
                  <a:lnTo>
                    <a:pt x="63609" y="16174"/>
                  </a:lnTo>
                  <a:lnTo>
                    <a:pt x="66974" y="14925"/>
                  </a:lnTo>
                  <a:lnTo>
                    <a:pt x="70231" y="13786"/>
                  </a:lnTo>
                  <a:lnTo>
                    <a:pt x="73378" y="12700"/>
                  </a:lnTo>
                  <a:lnTo>
                    <a:pt x="76363" y="11777"/>
                  </a:lnTo>
                  <a:lnTo>
                    <a:pt x="79186" y="10963"/>
                  </a:lnTo>
                  <a:lnTo>
                    <a:pt x="81845" y="10258"/>
                  </a:lnTo>
                  <a:lnTo>
                    <a:pt x="84342" y="9715"/>
                  </a:lnTo>
                  <a:lnTo>
                    <a:pt x="86675" y="9281"/>
                  </a:lnTo>
                  <a:lnTo>
                    <a:pt x="88792" y="8955"/>
                  </a:lnTo>
                  <a:lnTo>
                    <a:pt x="90692" y="8792"/>
                  </a:lnTo>
                  <a:lnTo>
                    <a:pt x="92374" y="8792"/>
                  </a:lnTo>
                  <a:lnTo>
                    <a:pt x="93134" y="8847"/>
                  </a:lnTo>
                  <a:lnTo>
                    <a:pt x="93840" y="8955"/>
                  </a:lnTo>
                  <a:lnTo>
                    <a:pt x="94491" y="9064"/>
                  </a:lnTo>
                  <a:lnTo>
                    <a:pt x="95088" y="9281"/>
                  </a:lnTo>
                  <a:lnTo>
                    <a:pt x="95631" y="9444"/>
                  </a:lnTo>
                  <a:lnTo>
                    <a:pt x="96065" y="9715"/>
                  </a:lnTo>
                  <a:lnTo>
                    <a:pt x="96445" y="10041"/>
                  </a:lnTo>
                  <a:lnTo>
                    <a:pt x="96825" y="10366"/>
                  </a:lnTo>
                  <a:lnTo>
                    <a:pt x="97042" y="10746"/>
                  </a:lnTo>
                  <a:lnTo>
                    <a:pt x="97259" y="11180"/>
                  </a:lnTo>
                  <a:lnTo>
                    <a:pt x="95088" y="2605"/>
                  </a:lnTo>
                  <a:lnTo>
                    <a:pt x="94925" y="2171"/>
                  </a:lnTo>
                  <a:lnTo>
                    <a:pt x="94708" y="1791"/>
                  </a:lnTo>
                  <a:lnTo>
                    <a:pt x="94382" y="1411"/>
                  </a:lnTo>
                  <a:lnTo>
                    <a:pt x="94002" y="1086"/>
                  </a:lnTo>
                  <a:lnTo>
                    <a:pt x="93568" y="814"/>
                  </a:lnTo>
                  <a:lnTo>
                    <a:pt x="93080" y="543"/>
                  </a:lnTo>
                  <a:lnTo>
                    <a:pt x="92483" y="380"/>
                  </a:lnTo>
                  <a:lnTo>
                    <a:pt x="91886" y="217"/>
                  </a:lnTo>
                  <a:lnTo>
                    <a:pt x="91180" y="109"/>
                  </a:lnTo>
                  <a:lnTo>
                    <a:pt x="90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-7113257" y="1970613"/>
              <a:ext cx="1890715" cy="894707"/>
            </a:xfrm>
            <a:custGeom>
              <a:avLst/>
              <a:gdLst/>
              <a:ahLst/>
              <a:cxnLst/>
              <a:rect l="l" t="t" r="r" b="b"/>
              <a:pathLst>
                <a:path w="97259" h="46024" fill="none" extrusionOk="0">
                  <a:moveTo>
                    <a:pt x="97259" y="11180"/>
                  </a:moveTo>
                  <a:lnTo>
                    <a:pt x="97259" y="11180"/>
                  </a:lnTo>
                  <a:lnTo>
                    <a:pt x="97042" y="10746"/>
                  </a:lnTo>
                  <a:lnTo>
                    <a:pt x="96825" y="10366"/>
                  </a:lnTo>
                  <a:lnTo>
                    <a:pt x="96445" y="10041"/>
                  </a:lnTo>
                  <a:lnTo>
                    <a:pt x="96065" y="9715"/>
                  </a:lnTo>
                  <a:lnTo>
                    <a:pt x="95631" y="9444"/>
                  </a:lnTo>
                  <a:lnTo>
                    <a:pt x="95088" y="9281"/>
                  </a:lnTo>
                  <a:lnTo>
                    <a:pt x="94491" y="9064"/>
                  </a:lnTo>
                  <a:lnTo>
                    <a:pt x="93840" y="8955"/>
                  </a:lnTo>
                  <a:lnTo>
                    <a:pt x="93134" y="8847"/>
                  </a:lnTo>
                  <a:lnTo>
                    <a:pt x="92374" y="8792"/>
                  </a:lnTo>
                  <a:lnTo>
                    <a:pt x="91560" y="8792"/>
                  </a:lnTo>
                  <a:lnTo>
                    <a:pt x="90692" y="8792"/>
                  </a:lnTo>
                  <a:lnTo>
                    <a:pt x="88792" y="8955"/>
                  </a:lnTo>
                  <a:lnTo>
                    <a:pt x="86675" y="9281"/>
                  </a:lnTo>
                  <a:lnTo>
                    <a:pt x="84342" y="9715"/>
                  </a:lnTo>
                  <a:lnTo>
                    <a:pt x="81845" y="10258"/>
                  </a:lnTo>
                  <a:lnTo>
                    <a:pt x="79186" y="10963"/>
                  </a:lnTo>
                  <a:lnTo>
                    <a:pt x="76363" y="11777"/>
                  </a:lnTo>
                  <a:lnTo>
                    <a:pt x="73378" y="12700"/>
                  </a:lnTo>
                  <a:lnTo>
                    <a:pt x="70231" y="13786"/>
                  </a:lnTo>
                  <a:lnTo>
                    <a:pt x="66974" y="14925"/>
                  </a:lnTo>
                  <a:lnTo>
                    <a:pt x="63609" y="16174"/>
                  </a:lnTo>
                  <a:lnTo>
                    <a:pt x="60136" y="17530"/>
                  </a:lnTo>
                  <a:lnTo>
                    <a:pt x="56554" y="18941"/>
                  </a:lnTo>
                  <a:lnTo>
                    <a:pt x="52863" y="20515"/>
                  </a:lnTo>
                  <a:lnTo>
                    <a:pt x="49172" y="22089"/>
                  </a:lnTo>
                  <a:lnTo>
                    <a:pt x="45319" y="23826"/>
                  </a:lnTo>
                  <a:lnTo>
                    <a:pt x="41466" y="25563"/>
                  </a:lnTo>
                  <a:lnTo>
                    <a:pt x="37612" y="27408"/>
                  </a:lnTo>
                  <a:lnTo>
                    <a:pt x="33650" y="29253"/>
                  </a:lnTo>
                  <a:lnTo>
                    <a:pt x="29688" y="31207"/>
                  </a:lnTo>
                  <a:lnTo>
                    <a:pt x="25726" y="33215"/>
                  </a:lnTo>
                  <a:lnTo>
                    <a:pt x="21764" y="35278"/>
                  </a:lnTo>
                  <a:lnTo>
                    <a:pt x="17802" y="37340"/>
                  </a:lnTo>
                  <a:lnTo>
                    <a:pt x="13895" y="39457"/>
                  </a:lnTo>
                  <a:lnTo>
                    <a:pt x="9987" y="41628"/>
                  </a:lnTo>
                  <a:lnTo>
                    <a:pt x="6134" y="43799"/>
                  </a:lnTo>
                  <a:lnTo>
                    <a:pt x="2334" y="46024"/>
                  </a:lnTo>
                  <a:lnTo>
                    <a:pt x="1" y="36906"/>
                  </a:lnTo>
                  <a:lnTo>
                    <a:pt x="1" y="36906"/>
                  </a:lnTo>
                  <a:lnTo>
                    <a:pt x="3908" y="34627"/>
                  </a:lnTo>
                  <a:lnTo>
                    <a:pt x="7870" y="32456"/>
                  </a:lnTo>
                  <a:lnTo>
                    <a:pt x="11887" y="30230"/>
                  </a:lnTo>
                  <a:lnTo>
                    <a:pt x="15903" y="28114"/>
                  </a:lnTo>
                  <a:lnTo>
                    <a:pt x="19919" y="25997"/>
                  </a:lnTo>
                  <a:lnTo>
                    <a:pt x="23935" y="23935"/>
                  </a:lnTo>
                  <a:lnTo>
                    <a:pt x="27952" y="21927"/>
                  </a:lnTo>
                  <a:lnTo>
                    <a:pt x="31968" y="19973"/>
                  </a:lnTo>
                  <a:lnTo>
                    <a:pt x="35930" y="18073"/>
                  </a:lnTo>
                  <a:lnTo>
                    <a:pt x="39837" y="16228"/>
                  </a:lnTo>
                  <a:lnTo>
                    <a:pt x="43745" y="14491"/>
                  </a:lnTo>
                  <a:lnTo>
                    <a:pt x="47544" y="12809"/>
                  </a:lnTo>
                  <a:lnTo>
                    <a:pt x="51289" y="11180"/>
                  </a:lnTo>
                  <a:lnTo>
                    <a:pt x="54980" y="9715"/>
                  </a:lnTo>
                  <a:lnTo>
                    <a:pt x="58507" y="8250"/>
                  </a:lnTo>
                  <a:lnTo>
                    <a:pt x="61981" y="6947"/>
                  </a:lnTo>
                  <a:lnTo>
                    <a:pt x="65346" y="5699"/>
                  </a:lnTo>
                  <a:lnTo>
                    <a:pt x="68602" y="4613"/>
                  </a:lnTo>
                  <a:lnTo>
                    <a:pt x="71696" y="3582"/>
                  </a:lnTo>
                  <a:lnTo>
                    <a:pt x="74627" y="2659"/>
                  </a:lnTo>
                  <a:lnTo>
                    <a:pt x="77449" y="1900"/>
                  </a:lnTo>
                  <a:lnTo>
                    <a:pt x="80054" y="1248"/>
                  </a:lnTo>
                  <a:lnTo>
                    <a:pt x="82551" y="706"/>
                  </a:lnTo>
                  <a:lnTo>
                    <a:pt x="84830" y="326"/>
                  </a:lnTo>
                  <a:lnTo>
                    <a:pt x="86893" y="109"/>
                  </a:lnTo>
                  <a:lnTo>
                    <a:pt x="87869" y="0"/>
                  </a:lnTo>
                  <a:lnTo>
                    <a:pt x="88792" y="0"/>
                  </a:lnTo>
                  <a:lnTo>
                    <a:pt x="89606" y="0"/>
                  </a:lnTo>
                  <a:lnTo>
                    <a:pt x="90420" y="0"/>
                  </a:lnTo>
                  <a:lnTo>
                    <a:pt x="91180" y="109"/>
                  </a:lnTo>
                  <a:lnTo>
                    <a:pt x="91886" y="217"/>
                  </a:lnTo>
                  <a:lnTo>
                    <a:pt x="92483" y="380"/>
                  </a:lnTo>
                  <a:lnTo>
                    <a:pt x="93080" y="543"/>
                  </a:lnTo>
                  <a:lnTo>
                    <a:pt x="93568" y="814"/>
                  </a:lnTo>
                  <a:lnTo>
                    <a:pt x="94002" y="1086"/>
                  </a:lnTo>
                  <a:lnTo>
                    <a:pt x="94382" y="1411"/>
                  </a:lnTo>
                  <a:lnTo>
                    <a:pt x="94708" y="1791"/>
                  </a:lnTo>
                  <a:lnTo>
                    <a:pt x="94925" y="2171"/>
                  </a:lnTo>
                  <a:lnTo>
                    <a:pt x="95088" y="2605"/>
                  </a:lnTo>
                  <a:lnTo>
                    <a:pt x="97259" y="111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-7023580" y="2311397"/>
              <a:ext cx="1884397" cy="908431"/>
            </a:xfrm>
            <a:custGeom>
              <a:avLst/>
              <a:gdLst/>
              <a:ahLst/>
              <a:cxnLst/>
              <a:rect l="l" t="t" r="r" b="b"/>
              <a:pathLst>
                <a:path w="96934" h="46730" extrusionOk="0">
                  <a:moveTo>
                    <a:pt x="88847" y="0"/>
                  </a:moveTo>
                  <a:lnTo>
                    <a:pt x="87110" y="163"/>
                  </a:lnTo>
                  <a:lnTo>
                    <a:pt x="85102" y="380"/>
                  </a:lnTo>
                  <a:lnTo>
                    <a:pt x="82931" y="814"/>
                  </a:lnTo>
                  <a:lnTo>
                    <a:pt x="80597" y="1303"/>
                  </a:lnTo>
                  <a:lnTo>
                    <a:pt x="78046" y="1954"/>
                  </a:lnTo>
                  <a:lnTo>
                    <a:pt x="75333" y="2714"/>
                  </a:lnTo>
                  <a:lnTo>
                    <a:pt x="72456" y="3582"/>
                  </a:lnTo>
                  <a:lnTo>
                    <a:pt x="69471" y="4559"/>
                  </a:lnTo>
                  <a:lnTo>
                    <a:pt x="66323" y="5645"/>
                  </a:lnTo>
                  <a:lnTo>
                    <a:pt x="63067" y="6839"/>
                  </a:lnTo>
                  <a:lnTo>
                    <a:pt x="59647" y="8141"/>
                  </a:lnTo>
                  <a:lnTo>
                    <a:pt x="56120" y="9553"/>
                  </a:lnTo>
                  <a:lnTo>
                    <a:pt x="52483" y="11018"/>
                  </a:lnTo>
                  <a:lnTo>
                    <a:pt x="48793" y="12646"/>
                  </a:lnTo>
                  <a:lnTo>
                    <a:pt x="44994" y="14329"/>
                  </a:lnTo>
                  <a:lnTo>
                    <a:pt x="41086" y="16065"/>
                  </a:lnTo>
                  <a:lnTo>
                    <a:pt x="37178" y="17911"/>
                  </a:lnTo>
                  <a:lnTo>
                    <a:pt x="33162" y="19810"/>
                  </a:lnTo>
                  <a:lnTo>
                    <a:pt x="29092" y="21818"/>
                  </a:lnTo>
                  <a:lnTo>
                    <a:pt x="24967" y="23881"/>
                  </a:lnTo>
                  <a:lnTo>
                    <a:pt x="20842" y="25997"/>
                  </a:lnTo>
                  <a:lnTo>
                    <a:pt x="16663" y="28223"/>
                  </a:lnTo>
                  <a:lnTo>
                    <a:pt x="12538" y="30502"/>
                  </a:lnTo>
                  <a:lnTo>
                    <a:pt x="8359" y="32782"/>
                  </a:lnTo>
                  <a:lnTo>
                    <a:pt x="4180" y="35170"/>
                  </a:lnTo>
                  <a:lnTo>
                    <a:pt x="1" y="37612"/>
                  </a:lnTo>
                  <a:lnTo>
                    <a:pt x="2280" y="46730"/>
                  </a:lnTo>
                  <a:lnTo>
                    <a:pt x="6405" y="44288"/>
                  </a:lnTo>
                  <a:lnTo>
                    <a:pt x="10584" y="41900"/>
                  </a:lnTo>
                  <a:lnTo>
                    <a:pt x="14709" y="39620"/>
                  </a:lnTo>
                  <a:lnTo>
                    <a:pt x="18834" y="37341"/>
                  </a:lnTo>
                  <a:lnTo>
                    <a:pt x="22959" y="35115"/>
                  </a:lnTo>
                  <a:lnTo>
                    <a:pt x="27083" y="32999"/>
                  </a:lnTo>
                  <a:lnTo>
                    <a:pt x="31154" y="30936"/>
                  </a:lnTo>
                  <a:lnTo>
                    <a:pt x="35170" y="28928"/>
                  </a:lnTo>
                  <a:lnTo>
                    <a:pt x="39132" y="27029"/>
                  </a:lnTo>
                  <a:lnTo>
                    <a:pt x="43094" y="25129"/>
                  </a:lnTo>
                  <a:lnTo>
                    <a:pt x="46947" y="23392"/>
                  </a:lnTo>
                  <a:lnTo>
                    <a:pt x="50747" y="21710"/>
                  </a:lnTo>
                  <a:lnTo>
                    <a:pt x="54437" y="20082"/>
                  </a:lnTo>
                  <a:lnTo>
                    <a:pt x="58019" y="18562"/>
                  </a:lnTo>
                  <a:lnTo>
                    <a:pt x="61547" y="17151"/>
                  </a:lnTo>
                  <a:lnTo>
                    <a:pt x="64966" y="15848"/>
                  </a:lnTo>
                  <a:lnTo>
                    <a:pt x="68223" y="14654"/>
                  </a:lnTo>
                  <a:lnTo>
                    <a:pt x="71371" y="13514"/>
                  </a:lnTo>
                  <a:lnTo>
                    <a:pt x="74356" y="12483"/>
                  </a:lnTo>
                  <a:lnTo>
                    <a:pt x="77232" y="11615"/>
                  </a:lnTo>
                  <a:lnTo>
                    <a:pt x="79946" y="10801"/>
                  </a:lnTo>
                  <a:lnTo>
                    <a:pt x="82497" y="10150"/>
                  </a:lnTo>
                  <a:lnTo>
                    <a:pt x="84885" y="9607"/>
                  </a:lnTo>
                  <a:lnTo>
                    <a:pt x="87056" y="9173"/>
                  </a:lnTo>
                  <a:lnTo>
                    <a:pt x="89064" y="8901"/>
                  </a:lnTo>
                  <a:lnTo>
                    <a:pt x="90855" y="8738"/>
                  </a:lnTo>
                  <a:lnTo>
                    <a:pt x="91669" y="8684"/>
                  </a:lnTo>
                  <a:lnTo>
                    <a:pt x="92429" y="8738"/>
                  </a:lnTo>
                  <a:lnTo>
                    <a:pt x="93134" y="8738"/>
                  </a:lnTo>
                  <a:lnTo>
                    <a:pt x="93840" y="8847"/>
                  </a:lnTo>
                  <a:lnTo>
                    <a:pt x="94437" y="8956"/>
                  </a:lnTo>
                  <a:lnTo>
                    <a:pt x="94980" y="9064"/>
                  </a:lnTo>
                  <a:lnTo>
                    <a:pt x="95468" y="9281"/>
                  </a:lnTo>
                  <a:lnTo>
                    <a:pt x="95848" y="9498"/>
                  </a:lnTo>
                  <a:lnTo>
                    <a:pt x="96228" y="9715"/>
                  </a:lnTo>
                  <a:lnTo>
                    <a:pt x="96553" y="10041"/>
                  </a:lnTo>
                  <a:lnTo>
                    <a:pt x="96771" y="10367"/>
                  </a:lnTo>
                  <a:lnTo>
                    <a:pt x="96933" y="10692"/>
                  </a:lnTo>
                  <a:lnTo>
                    <a:pt x="94762" y="2171"/>
                  </a:lnTo>
                  <a:lnTo>
                    <a:pt x="94654" y="1791"/>
                  </a:lnTo>
                  <a:lnTo>
                    <a:pt x="94382" y="1466"/>
                  </a:lnTo>
                  <a:lnTo>
                    <a:pt x="94111" y="1140"/>
                  </a:lnTo>
                  <a:lnTo>
                    <a:pt x="93785" y="869"/>
                  </a:lnTo>
                  <a:lnTo>
                    <a:pt x="93351" y="652"/>
                  </a:lnTo>
                  <a:lnTo>
                    <a:pt x="92917" y="435"/>
                  </a:lnTo>
                  <a:lnTo>
                    <a:pt x="92374" y="272"/>
                  </a:lnTo>
                  <a:lnTo>
                    <a:pt x="91777" y="163"/>
                  </a:lnTo>
                  <a:lnTo>
                    <a:pt x="91126" y="55"/>
                  </a:lnTo>
                  <a:lnTo>
                    <a:pt x="90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-7023580" y="2311397"/>
              <a:ext cx="1884397" cy="908431"/>
            </a:xfrm>
            <a:custGeom>
              <a:avLst/>
              <a:gdLst/>
              <a:ahLst/>
              <a:cxnLst/>
              <a:rect l="l" t="t" r="r" b="b"/>
              <a:pathLst>
                <a:path w="96934" h="46730" fill="none" extrusionOk="0">
                  <a:moveTo>
                    <a:pt x="96933" y="10692"/>
                  </a:moveTo>
                  <a:lnTo>
                    <a:pt x="96933" y="10692"/>
                  </a:lnTo>
                  <a:lnTo>
                    <a:pt x="96771" y="10367"/>
                  </a:lnTo>
                  <a:lnTo>
                    <a:pt x="96553" y="10041"/>
                  </a:lnTo>
                  <a:lnTo>
                    <a:pt x="96228" y="9715"/>
                  </a:lnTo>
                  <a:lnTo>
                    <a:pt x="95848" y="9498"/>
                  </a:lnTo>
                  <a:lnTo>
                    <a:pt x="95468" y="9281"/>
                  </a:lnTo>
                  <a:lnTo>
                    <a:pt x="94980" y="9064"/>
                  </a:lnTo>
                  <a:lnTo>
                    <a:pt x="94437" y="8956"/>
                  </a:lnTo>
                  <a:lnTo>
                    <a:pt x="93840" y="8847"/>
                  </a:lnTo>
                  <a:lnTo>
                    <a:pt x="93134" y="8738"/>
                  </a:lnTo>
                  <a:lnTo>
                    <a:pt x="92429" y="8738"/>
                  </a:lnTo>
                  <a:lnTo>
                    <a:pt x="91669" y="8684"/>
                  </a:lnTo>
                  <a:lnTo>
                    <a:pt x="90855" y="8738"/>
                  </a:lnTo>
                  <a:lnTo>
                    <a:pt x="89064" y="8901"/>
                  </a:lnTo>
                  <a:lnTo>
                    <a:pt x="87056" y="9173"/>
                  </a:lnTo>
                  <a:lnTo>
                    <a:pt x="84885" y="9607"/>
                  </a:lnTo>
                  <a:lnTo>
                    <a:pt x="82497" y="10150"/>
                  </a:lnTo>
                  <a:lnTo>
                    <a:pt x="79946" y="10801"/>
                  </a:lnTo>
                  <a:lnTo>
                    <a:pt x="77232" y="11615"/>
                  </a:lnTo>
                  <a:lnTo>
                    <a:pt x="74356" y="12483"/>
                  </a:lnTo>
                  <a:lnTo>
                    <a:pt x="71371" y="13514"/>
                  </a:lnTo>
                  <a:lnTo>
                    <a:pt x="68223" y="14654"/>
                  </a:lnTo>
                  <a:lnTo>
                    <a:pt x="64966" y="15848"/>
                  </a:lnTo>
                  <a:lnTo>
                    <a:pt x="61547" y="17151"/>
                  </a:lnTo>
                  <a:lnTo>
                    <a:pt x="58019" y="18562"/>
                  </a:lnTo>
                  <a:lnTo>
                    <a:pt x="54437" y="20082"/>
                  </a:lnTo>
                  <a:lnTo>
                    <a:pt x="50747" y="21710"/>
                  </a:lnTo>
                  <a:lnTo>
                    <a:pt x="46947" y="23392"/>
                  </a:lnTo>
                  <a:lnTo>
                    <a:pt x="43094" y="25129"/>
                  </a:lnTo>
                  <a:lnTo>
                    <a:pt x="39132" y="27029"/>
                  </a:lnTo>
                  <a:lnTo>
                    <a:pt x="35170" y="28928"/>
                  </a:lnTo>
                  <a:lnTo>
                    <a:pt x="31154" y="30936"/>
                  </a:lnTo>
                  <a:lnTo>
                    <a:pt x="27083" y="32999"/>
                  </a:lnTo>
                  <a:lnTo>
                    <a:pt x="22959" y="35115"/>
                  </a:lnTo>
                  <a:lnTo>
                    <a:pt x="18834" y="37341"/>
                  </a:lnTo>
                  <a:lnTo>
                    <a:pt x="14709" y="39620"/>
                  </a:lnTo>
                  <a:lnTo>
                    <a:pt x="10584" y="41900"/>
                  </a:lnTo>
                  <a:lnTo>
                    <a:pt x="6405" y="44288"/>
                  </a:lnTo>
                  <a:lnTo>
                    <a:pt x="2280" y="46730"/>
                  </a:lnTo>
                  <a:lnTo>
                    <a:pt x="1" y="37612"/>
                  </a:lnTo>
                  <a:lnTo>
                    <a:pt x="1" y="37612"/>
                  </a:lnTo>
                  <a:lnTo>
                    <a:pt x="4180" y="35170"/>
                  </a:lnTo>
                  <a:lnTo>
                    <a:pt x="8359" y="32782"/>
                  </a:lnTo>
                  <a:lnTo>
                    <a:pt x="12538" y="30502"/>
                  </a:lnTo>
                  <a:lnTo>
                    <a:pt x="16663" y="28223"/>
                  </a:lnTo>
                  <a:lnTo>
                    <a:pt x="20842" y="25997"/>
                  </a:lnTo>
                  <a:lnTo>
                    <a:pt x="24967" y="23881"/>
                  </a:lnTo>
                  <a:lnTo>
                    <a:pt x="29092" y="21818"/>
                  </a:lnTo>
                  <a:lnTo>
                    <a:pt x="33162" y="19810"/>
                  </a:lnTo>
                  <a:lnTo>
                    <a:pt x="37178" y="17911"/>
                  </a:lnTo>
                  <a:lnTo>
                    <a:pt x="41086" y="16065"/>
                  </a:lnTo>
                  <a:lnTo>
                    <a:pt x="44994" y="14329"/>
                  </a:lnTo>
                  <a:lnTo>
                    <a:pt x="48793" y="12646"/>
                  </a:lnTo>
                  <a:lnTo>
                    <a:pt x="52483" y="11018"/>
                  </a:lnTo>
                  <a:lnTo>
                    <a:pt x="56120" y="9553"/>
                  </a:lnTo>
                  <a:lnTo>
                    <a:pt x="59647" y="8141"/>
                  </a:lnTo>
                  <a:lnTo>
                    <a:pt x="63067" y="6839"/>
                  </a:lnTo>
                  <a:lnTo>
                    <a:pt x="66323" y="5645"/>
                  </a:lnTo>
                  <a:lnTo>
                    <a:pt x="69471" y="4559"/>
                  </a:lnTo>
                  <a:lnTo>
                    <a:pt x="72456" y="3582"/>
                  </a:lnTo>
                  <a:lnTo>
                    <a:pt x="75333" y="2714"/>
                  </a:lnTo>
                  <a:lnTo>
                    <a:pt x="78046" y="1954"/>
                  </a:lnTo>
                  <a:lnTo>
                    <a:pt x="80597" y="1303"/>
                  </a:lnTo>
                  <a:lnTo>
                    <a:pt x="82931" y="814"/>
                  </a:lnTo>
                  <a:lnTo>
                    <a:pt x="85102" y="380"/>
                  </a:lnTo>
                  <a:lnTo>
                    <a:pt x="87110" y="163"/>
                  </a:lnTo>
                  <a:lnTo>
                    <a:pt x="88847" y="0"/>
                  </a:lnTo>
                  <a:lnTo>
                    <a:pt x="89661" y="0"/>
                  </a:lnTo>
                  <a:lnTo>
                    <a:pt x="90421" y="0"/>
                  </a:lnTo>
                  <a:lnTo>
                    <a:pt x="91126" y="55"/>
                  </a:lnTo>
                  <a:lnTo>
                    <a:pt x="91777" y="163"/>
                  </a:lnTo>
                  <a:lnTo>
                    <a:pt x="92374" y="272"/>
                  </a:lnTo>
                  <a:lnTo>
                    <a:pt x="92917" y="435"/>
                  </a:lnTo>
                  <a:lnTo>
                    <a:pt x="93351" y="652"/>
                  </a:lnTo>
                  <a:lnTo>
                    <a:pt x="93785" y="869"/>
                  </a:lnTo>
                  <a:lnTo>
                    <a:pt x="94111" y="1140"/>
                  </a:lnTo>
                  <a:lnTo>
                    <a:pt x="94382" y="1466"/>
                  </a:lnTo>
                  <a:lnTo>
                    <a:pt x="94654" y="1791"/>
                  </a:lnTo>
                  <a:lnTo>
                    <a:pt x="94762" y="2171"/>
                  </a:lnTo>
                  <a:lnTo>
                    <a:pt x="96933" y="106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-5547521" y="911308"/>
              <a:ext cx="43273" cy="168836"/>
            </a:xfrm>
            <a:custGeom>
              <a:avLst/>
              <a:gdLst/>
              <a:ahLst/>
              <a:cxnLst/>
              <a:rect l="l" t="t" r="r" b="b"/>
              <a:pathLst>
                <a:path w="2226" h="8685" extrusionOk="0">
                  <a:moveTo>
                    <a:pt x="1" y="0"/>
                  </a:moveTo>
                  <a:lnTo>
                    <a:pt x="2009" y="8033"/>
                  </a:lnTo>
                  <a:lnTo>
                    <a:pt x="2226" y="8684"/>
                  </a:lnTo>
                  <a:lnTo>
                    <a:pt x="2226" y="8630"/>
                  </a:lnTo>
                  <a:lnTo>
                    <a:pt x="218" y="6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-5547521" y="911308"/>
              <a:ext cx="43273" cy="168836"/>
            </a:xfrm>
            <a:custGeom>
              <a:avLst/>
              <a:gdLst/>
              <a:ahLst/>
              <a:cxnLst/>
              <a:rect l="l" t="t" r="r" b="b"/>
              <a:pathLst>
                <a:path w="2226" h="8685" fill="none" extrusionOk="0">
                  <a:moveTo>
                    <a:pt x="2226" y="8630"/>
                  </a:moveTo>
                  <a:lnTo>
                    <a:pt x="218" y="652"/>
                  </a:lnTo>
                  <a:lnTo>
                    <a:pt x="218" y="652"/>
                  </a:lnTo>
                  <a:lnTo>
                    <a:pt x="1" y="0"/>
                  </a:lnTo>
                  <a:lnTo>
                    <a:pt x="2009" y="8033"/>
                  </a:lnTo>
                  <a:lnTo>
                    <a:pt x="2009" y="8033"/>
                  </a:lnTo>
                  <a:lnTo>
                    <a:pt x="2226" y="86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-7427660" y="1447289"/>
              <a:ext cx="44323" cy="177273"/>
            </a:xfrm>
            <a:custGeom>
              <a:avLst/>
              <a:gdLst/>
              <a:ahLst/>
              <a:cxnLst/>
              <a:rect l="l" t="t" r="r" b="b"/>
              <a:pathLst>
                <a:path w="2280" h="9119" fill="none" extrusionOk="0">
                  <a:moveTo>
                    <a:pt x="0" y="0"/>
                  </a:moveTo>
                  <a:lnTo>
                    <a:pt x="2280" y="91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-5468380" y="1222562"/>
              <a:ext cx="43273" cy="167767"/>
            </a:xfrm>
            <a:custGeom>
              <a:avLst/>
              <a:gdLst/>
              <a:ahLst/>
              <a:cxnLst/>
              <a:rect l="l" t="t" r="r" b="b"/>
              <a:pathLst>
                <a:path w="2226" h="8630" extrusionOk="0">
                  <a:moveTo>
                    <a:pt x="0" y="0"/>
                  </a:moveTo>
                  <a:lnTo>
                    <a:pt x="2008" y="8033"/>
                  </a:lnTo>
                  <a:lnTo>
                    <a:pt x="2225" y="8630"/>
                  </a:lnTo>
                  <a:lnTo>
                    <a:pt x="217" y="597"/>
                  </a:lnTo>
                  <a:lnTo>
                    <a:pt x="109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-5468380" y="1222562"/>
              <a:ext cx="43273" cy="167767"/>
            </a:xfrm>
            <a:custGeom>
              <a:avLst/>
              <a:gdLst/>
              <a:ahLst/>
              <a:cxnLst/>
              <a:rect l="l" t="t" r="r" b="b"/>
              <a:pathLst>
                <a:path w="2226" h="8630" fill="none" extrusionOk="0">
                  <a:moveTo>
                    <a:pt x="2225" y="8630"/>
                  </a:moveTo>
                  <a:lnTo>
                    <a:pt x="217" y="597"/>
                  </a:lnTo>
                  <a:lnTo>
                    <a:pt x="217" y="597"/>
                  </a:lnTo>
                  <a:lnTo>
                    <a:pt x="109" y="326"/>
                  </a:lnTo>
                  <a:lnTo>
                    <a:pt x="0" y="0"/>
                  </a:lnTo>
                  <a:lnTo>
                    <a:pt x="2008" y="8033"/>
                  </a:lnTo>
                  <a:lnTo>
                    <a:pt x="2008" y="8033"/>
                  </a:lnTo>
                  <a:lnTo>
                    <a:pt x="2225" y="8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-7337983" y="1801797"/>
              <a:ext cx="44323" cy="177273"/>
            </a:xfrm>
            <a:custGeom>
              <a:avLst/>
              <a:gdLst/>
              <a:ahLst/>
              <a:cxnLst/>
              <a:rect l="l" t="t" r="r" b="b"/>
              <a:pathLst>
                <a:path w="2280" h="9119" fill="none" extrusionOk="0">
                  <a:moveTo>
                    <a:pt x="0" y="0"/>
                  </a:moveTo>
                  <a:lnTo>
                    <a:pt x="2280" y="91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-5389260" y="1533797"/>
              <a:ext cx="43273" cy="166737"/>
            </a:xfrm>
            <a:custGeom>
              <a:avLst/>
              <a:gdLst/>
              <a:ahLst/>
              <a:cxnLst/>
              <a:rect l="l" t="t" r="r" b="b"/>
              <a:pathLst>
                <a:path w="2226" h="8577" extrusionOk="0">
                  <a:moveTo>
                    <a:pt x="1" y="1"/>
                  </a:moveTo>
                  <a:lnTo>
                    <a:pt x="2009" y="8033"/>
                  </a:lnTo>
                  <a:lnTo>
                    <a:pt x="2171" y="8576"/>
                  </a:lnTo>
                  <a:lnTo>
                    <a:pt x="2226" y="8576"/>
                  </a:lnTo>
                  <a:lnTo>
                    <a:pt x="218" y="5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-5389260" y="1533797"/>
              <a:ext cx="43273" cy="166737"/>
            </a:xfrm>
            <a:custGeom>
              <a:avLst/>
              <a:gdLst/>
              <a:ahLst/>
              <a:cxnLst/>
              <a:rect l="l" t="t" r="r" b="b"/>
              <a:pathLst>
                <a:path w="2226" h="8577" fill="none" extrusionOk="0">
                  <a:moveTo>
                    <a:pt x="2226" y="8576"/>
                  </a:moveTo>
                  <a:lnTo>
                    <a:pt x="218" y="598"/>
                  </a:lnTo>
                  <a:lnTo>
                    <a:pt x="218" y="598"/>
                  </a:lnTo>
                  <a:lnTo>
                    <a:pt x="1" y="1"/>
                  </a:lnTo>
                  <a:lnTo>
                    <a:pt x="2009" y="8033"/>
                  </a:lnTo>
                  <a:lnTo>
                    <a:pt x="2009" y="8033"/>
                  </a:lnTo>
                  <a:lnTo>
                    <a:pt x="2171" y="8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-7248307" y="2156304"/>
              <a:ext cx="44343" cy="177273"/>
            </a:xfrm>
            <a:custGeom>
              <a:avLst/>
              <a:gdLst/>
              <a:ahLst/>
              <a:cxnLst/>
              <a:rect l="l" t="t" r="r" b="b"/>
              <a:pathLst>
                <a:path w="2281" h="9119" fill="none" extrusionOk="0">
                  <a:moveTo>
                    <a:pt x="1" y="0"/>
                  </a:moveTo>
                  <a:lnTo>
                    <a:pt x="2280" y="91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-7158630" y="1800747"/>
              <a:ext cx="1893884" cy="887339"/>
            </a:xfrm>
            <a:custGeom>
              <a:avLst/>
              <a:gdLst/>
              <a:ahLst/>
              <a:cxnLst/>
              <a:rect l="l" t="t" r="r" b="b"/>
              <a:pathLst>
                <a:path w="97422" h="45645" extrusionOk="0">
                  <a:moveTo>
                    <a:pt x="88250" y="0"/>
                  </a:moveTo>
                  <a:lnTo>
                    <a:pt x="87273" y="54"/>
                  </a:lnTo>
                  <a:lnTo>
                    <a:pt x="86187" y="163"/>
                  </a:lnTo>
                  <a:lnTo>
                    <a:pt x="83962" y="434"/>
                  </a:lnTo>
                  <a:lnTo>
                    <a:pt x="81574" y="868"/>
                  </a:lnTo>
                  <a:lnTo>
                    <a:pt x="78969" y="1411"/>
                  </a:lnTo>
                  <a:lnTo>
                    <a:pt x="76201" y="2171"/>
                  </a:lnTo>
                  <a:lnTo>
                    <a:pt x="73270" y="2985"/>
                  </a:lnTo>
                  <a:lnTo>
                    <a:pt x="70177" y="3962"/>
                  </a:lnTo>
                  <a:lnTo>
                    <a:pt x="66920" y="5047"/>
                  </a:lnTo>
                  <a:lnTo>
                    <a:pt x="63609" y="6187"/>
                  </a:lnTo>
                  <a:lnTo>
                    <a:pt x="60136" y="7490"/>
                  </a:lnTo>
                  <a:lnTo>
                    <a:pt x="56608" y="8847"/>
                  </a:lnTo>
                  <a:lnTo>
                    <a:pt x="52972" y="10366"/>
                  </a:lnTo>
                  <a:lnTo>
                    <a:pt x="49281" y="11886"/>
                  </a:lnTo>
                  <a:lnTo>
                    <a:pt x="45482" y="13514"/>
                  </a:lnTo>
                  <a:lnTo>
                    <a:pt x="41683" y="15197"/>
                  </a:lnTo>
                  <a:lnTo>
                    <a:pt x="37830" y="16988"/>
                  </a:lnTo>
                  <a:lnTo>
                    <a:pt x="33922" y="18779"/>
                  </a:lnTo>
                  <a:lnTo>
                    <a:pt x="30068" y="20624"/>
                  </a:lnTo>
                  <a:lnTo>
                    <a:pt x="26161" y="22578"/>
                  </a:lnTo>
                  <a:lnTo>
                    <a:pt x="22307" y="24477"/>
                  </a:lnTo>
                  <a:lnTo>
                    <a:pt x="18454" y="26485"/>
                  </a:lnTo>
                  <a:lnTo>
                    <a:pt x="14600" y="28439"/>
                  </a:lnTo>
                  <a:lnTo>
                    <a:pt x="10856" y="30447"/>
                  </a:lnTo>
                  <a:lnTo>
                    <a:pt x="7165" y="32456"/>
                  </a:lnTo>
                  <a:lnTo>
                    <a:pt x="3529" y="34518"/>
                  </a:lnTo>
                  <a:lnTo>
                    <a:pt x="1" y="36526"/>
                  </a:lnTo>
                  <a:lnTo>
                    <a:pt x="2335" y="45644"/>
                  </a:lnTo>
                  <a:lnTo>
                    <a:pt x="5754" y="43636"/>
                  </a:lnTo>
                  <a:lnTo>
                    <a:pt x="9336" y="41682"/>
                  </a:lnTo>
                  <a:lnTo>
                    <a:pt x="12972" y="39674"/>
                  </a:lnTo>
                  <a:lnTo>
                    <a:pt x="16663" y="37666"/>
                  </a:lnTo>
                  <a:lnTo>
                    <a:pt x="20408" y="35712"/>
                  </a:lnTo>
                  <a:lnTo>
                    <a:pt x="24261" y="33704"/>
                  </a:lnTo>
                  <a:lnTo>
                    <a:pt x="28060" y="31804"/>
                  </a:lnTo>
                  <a:lnTo>
                    <a:pt x="31968" y="29905"/>
                  </a:lnTo>
                  <a:lnTo>
                    <a:pt x="35821" y="28005"/>
                  </a:lnTo>
                  <a:lnTo>
                    <a:pt x="39675" y="26214"/>
                  </a:lnTo>
                  <a:lnTo>
                    <a:pt x="43528" y="24423"/>
                  </a:lnTo>
                  <a:lnTo>
                    <a:pt x="47327" y="22686"/>
                  </a:lnTo>
                  <a:lnTo>
                    <a:pt x="51127" y="21058"/>
                  </a:lnTo>
                  <a:lnTo>
                    <a:pt x="54817" y="19484"/>
                  </a:lnTo>
                  <a:lnTo>
                    <a:pt x="58508" y="18019"/>
                  </a:lnTo>
                  <a:lnTo>
                    <a:pt x="62035" y="16608"/>
                  </a:lnTo>
                  <a:lnTo>
                    <a:pt x="65509" y="15251"/>
                  </a:lnTo>
                  <a:lnTo>
                    <a:pt x="68874" y="14057"/>
                  </a:lnTo>
                  <a:lnTo>
                    <a:pt x="72130" y="12971"/>
                  </a:lnTo>
                  <a:lnTo>
                    <a:pt x="75224" y="11940"/>
                  </a:lnTo>
                  <a:lnTo>
                    <a:pt x="78209" y="11072"/>
                  </a:lnTo>
                  <a:lnTo>
                    <a:pt x="80977" y="10312"/>
                  </a:lnTo>
                  <a:lnTo>
                    <a:pt x="83636" y="9715"/>
                  </a:lnTo>
                  <a:lnTo>
                    <a:pt x="86079" y="9227"/>
                  </a:lnTo>
                  <a:lnTo>
                    <a:pt x="88304" y="8901"/>
                  </a:lnTo>
                  <a:lnTo>
                    <a:pt x="89335" y="8847"/>
                  </a:lnTo>
                  <a:lnTo>
                    <a:pt x="90366" y="8738"/>
                  </a:lnTo>
                  <a:lnTo>
                    <a:pt x="92157" y="8738"/>
                  </a:lnTo>
                  <a:lnTo>
                    <a:pt x="92971" y="8792"/>
                  </a:lnTo>
                  <a:lnTo>
                    <a:pt x="93731" y="8901"/>
                  </a:lnTo>
                  <a:lnTo>
                    <a:pt x="94437" y="9064"/>
                  </a:lnTo>
                  <a:lnTo>
                    <a:pt x="95034" y="9227"/>
                  </a:lnTo>
                  <a:lnTo>
                    <a:pt x="95631" y="9498"/>
                  </a:lnTo>
                  <a:lnTo>
                    <a:pt x="96119" y="9769"/>
                  </a:lnTo>
                  <a:lnTo>
                    <a:pt x="96553" y="10095"/>
                  </a:lnTo>
                  <a:lnTo>
                    <a:pt x="96879" y="10475"/>
                  </a:lnTo>
                  <a:lnTo>
                    <a:pt x="97205" y="10909"/>
                  </a:lnTo>
                  <a:lnTo>
                    <a:pt x="97422" y="11343"/>
                  </a:lnTo>
                  <a:lnTo>
                    <a:pt x="95251" y="2822"/>
                  </a:lnTo>
                  <a:lnTo>
                    <a:pt x="95034" y="2334"/>
                  </a:lnTo>
                  <a:lnTo>
                    <a:pt x="94708" y="1900"/>
                  </a:lnTo>
                  <a:lnTo>
                    <a:pt x="94382" y="1520"/>
                  </a:lnTo>
                  <a:lnTo>
                    <a:pt x="93948" y="1140"/>
                  </a:lnTo>
                  <a:lnTo>
                    <a:pt x="93460" y="868"/>
                  </a:lnTo>
                  <a:lnTo>
                    <a:pt x="92917" y="597"/>
                  </a:lnTo>
                  <a:lnTo>
                    <a:pt x="92266" y="380"/>
                  </a:lnTo>
                  <a:lnTo>
                    <a:pt x="91560" y="217"/>
                  </a:lnTo>
                  <a:lnTo>
                    <a:pt x="90855" y="109"/>
                  </a:lnTo>
                  <a:lnTo>
                    <a:pt x="90041" y="54"/>
                  </a:lnTo>
                  <a:lnTo>
                    <a:pt x="89172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-7158630" y="1800747"/>
              <a:ext cx="1893884" cy="887339"/>
            </a:xfrm>
            <a:custGeom>
              <a:avLst/>
              <a:gdLst/>
              <a:ahLst/>
              <a:cxnLst/>
              <a:rect l="l" t="t" r="r" b="b"/>
              <a:pathLst>
                <a:path w="97422" h="45645" fill="none" extrusionOk="0">
                  <a:moveTo>
                    <a:pt x="97422" y="11343"/>
                  </a:moveTo>
                  <a:lnTo>
                    <a:pt x="97422" y="11343"/>
                  </a:lnTo>
                  <a:lnTo>
                    <a:pt x="97205" y="10909"/>
                  </a:lnTo>
                  <a:lnTo>
                    <a:pt x="96879" y="10475"/>
                  </a:lnTo>
                  <a:lnTo>
                    <a:pt x="96553" y="10095"/>
                  </a:lnTo>
                  <a:lnTo>
                    <a:pt x="96119" y="9769"/>
                  </a:lnTo>
                  <a:lnTo>
                    <a:pt x="95631" y="9498"/>
                  </a:lnTo>
                  <a:lnTo>
                    <a:pt x="95034" y="9227"/>
                  </a:lnTo>
                  <a:lnTo>
                    <a:pt x="94437" y="9064"/>
                  </a:lnTo>
                  <a:lnTo>
                    <a:pt x="93731" y="8901"/>
                  </a:lnTo>
                  <a:lnTo>
                    <a:pt x="92971" y="8792"/>
                  </a:lnTo>
                  <a:lnTo>
                    <a:pt x="92157" y="8738"/>
                  </a:lnTo>
                  <a:lnTo>
                    <a:pt x="91289" y="8738"/>
                  </a:lnTo>
                  <a:lnTo>
                    <a:pt x="90366" y="8738"/>
                  </a:lnTo>
                  <a:lnTo>
                    <a:pt x="89335" y="8847"/>
                  </a:lnTo>
                  <a:lnTo>
                    <a:pt x="88304" y="8901"/>
                  </a:lnTo>
                  <a:lnTo>
                    <a:pt x="86079" y="9227"/>
                  </a:lnTo>
                  <a:lnTo>
                    <a:pt x="83636" y="9715"/>
                  </a:lnTo>
                  <a:lnTo>
                    <a:pt x="80977" y="10312"/>
                  </a:lnTo>
                  <a:lnTo>
                    <a:pt x="78209" y="11072"/>
                  </a:lnTo>
                  <a:lnTo>
                    <a:pt x="75224" y="11940"/>
                  </a:lnTo>
                  <a:lnTo>
                    <a:pt x="72130" y="12971"/>
                  </a:lnTo>
                  <a:lnTo>
                    <a:pt x="68874" y="14057"/>
                  </a:lnTo>
                  <a:lnTo>
                    <a:pt x="65509" y="15251"/>
                  </a:lnTo>
                  <a:lnTo>
                    <a:pt x="62035" y="16608"/>
                  </a:lnTo>
                  <a:lnTo>
                    <a:pt x="58508" y="18019"/>
                  </a:lnTo>
                  <a:lnTo>
                    <a:pt x="54817" y="19484"/>
                  </a:lnTo>
                  <a:lnTo>
                    <a:pt x="51127" y="21058"/>
                  </a:lnTo>
                  <a:lnTo>
                    <a:pt x="47327" y="22686"/>
                  </a:lnTo>
                  <a:lnTo>
                    <a:pt x="43528" y="24423"/>
                  </a:lnTo>
                  <a:lnTo>
                    <a:pt x="39675" y="26214"/>
                  </a:lnTo>
                  <a:lnTo>
                    <a:pt x="35821" y="28005"/>
                  </a:lnTo>
                  <a:lnTo>
                    <a:pt x="31968" y="29905"/>
                  </a:lnTo>
                  <a:lnTo>
                    <a:pt x="28060" y="31804"/>
                  </a:lnTo>
                  <a:lnTo>
                    <a:pt x="24261" y="33704"/>
                  </a:lnTo>
                  <a:lnTo>
                    <a:pt x="20408" y="35712"/>
                  </a:lnTo>
                  <a:lnTo>
                    <a:pt x="16663" y="37666"/>
                  </a:lnTo>
                  <a:lnTo>
                    <a:pt x="12972" y="39674"/>
                  </a:lnTo>
                  <a:lnTo>
                    <a:pt x="9336" y="41682"/>
                  </a:lnTo>
                  <a:lnTo>
                    <a:pt x="5754" y="43636"/>
                  </a:lnTo>
                  <a:lnTo>
                    <a:pt x="2335" y="45644"/>
                  </a:lnTo>
                  <a:lnTo>
                    <a:pt x="1" y="36526"/>
                  </a:lnTo>
                  <a:lnTo>
                    <a:pt x="1" y="36526"/>
                  </a:lnTo>
                  <a:lnTo>
                    <a:pt x="3529" y="34518"/>
                  </a:lnTo>
                  <a:lnTo>
                    <a:pt x="7165" y="32456"/>
                  </a:lnTo>
                  <a:lnTo>
                    <a:pt x="10856" y="30447"/>
                  </a:lnTo>
                  <a:lnTo>
                    <a:pt x="14600" y="28439"/>
                  </a:lnTo>
                  <a:lnTo>
                    <a:pt x="18454" y="26485"/>
                  </a:lnTo>
                  <a:lnTo>
                    <a:pt x="22307" y="24477"/>
                  </a:lnTo>
                  <a:lnTo>
                    <a:pt x="26161" y="22578"/>
                  </a:lnTo>
                  <a:lnTo>
                    <a:pt x="30068" y="20624"/>
                  </a:lnTo>
                  <a:lnTo>
                    <a:pt x="33922" y="18779"/>
                  </a:lnTo>
                  <a:lnTo>
                    <a:pt x="37830" y="16988"/>
                  </a:lnTo>
                  <a:lnTo>
                    <a:pt x="41683" y="15197"/>
                  </a:lnTo>
                  <a:lnTo>
                    <a:pt x="45482" y="13514"/>
                  </a:lnTo>
                  <a:lnTo>
                    <a:pt x="49281" y="11886"/>
                  </a:lnTo>
                  <a:lnTo>
                    <a:pt x="52972" y="10366"/>
                  </a:lnTo>
                  <a:lnTo>
                    <a:pt x="56608" y="8847"/>
                  </a:lnTo>
                  <a:lnTo>
                    <a:pt x="60136" y="7490"/>
                  </a:lnTo>
                  <a:lnTo>
                    <a:pt x="63609" y="6187"/>
                  </a:lnTo>
                  <a:lnTo>
                    <a:pt x="66920" y="5047"/>
                  </a:lnTo>
                  <a:lnTo>
                    <a:pt x="70177" y="3962"/>
                  </a:lnTo>
                  <a:lnTo>
                    <a:pt x="73270" y="2985"/>
                  </a:lnTo>
                  <a:lnTo>
                    <a:pt x="76201" y="2171"/>
                  </a:lnTo>
                  <a:lnTo>
                    <a:pt x="78969" y="1411"/>
                  </a:lnTo>
                  <a:lnTo>
                    <a:pt x="81574" y="868"/>
                  </a:lnTo>
                  <a:lnTo>
                    <a:pt x="83962" y="434"/>
                  </a:lnTo>
                  <a:lnTo>
                    <a:pt x="86187" y="163"/>
                  </a:lnTo>
                  <a:lnTo>
                    <a:pt x="87273" y="54"/>
                  </a:lnTo>
                  <a:lnTo>
                    <a:pt x="88250" y="0"/>
                  </a:lnTo>
                  <a:lnTo>
                    <a:pt x="89172" y="0"/>
                  </a:lnTo>
                  <a:lnTo>
                    <a:pt x="90041" y="54"/>
                  </a:lnTo>
                  <a:lnTo>
                    <a:pt x="90855" y="109"/>
                  </a:lnTo>
                  <a:lnTo>
                    <a:pt x="91560" y="217"/>
                  </a:lnTo>
                  <a:lnTo>
                    <a:pt x="92266" y="380"/>
                  </a:lnTo>
                  <a:lnTo>
                    <a:pt x="92917" y="597"/>
                  </a:lnTo>
                  <a:lnTo>
                    <a:pt x="93460" y="868"/>
                  </a:lnTo>
                  <a:lnTo>
                    <a:pt x="93948" y="1140"/>
                  </a:lnTo>
                  <a:lnTo>
                    <a:pt x="94382" y="1520"/>
                  </a:lnTo>
                  <a:lnTo>
                    <a:pt x="94708" y="1900"/>
                  </a:lnTo>
                  <a:lnTo>
                    <a:pt x="95034" y="2334"/>
                  </a:lnTo>
                  <a:lnTo>
                    <a:pt x="95251" y="2822"/>
                  </a:lnTo>
                  <a:lnTo>
                    <a:pt x="97422" y="113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-7068934" y="2139411"/>
              <a:ext cx="1887546" cy="903163"/>
            </a:xfrm>
            <a:custGeom>
              <a:avLst/>
              <a:gdLst/>
              <a:ahLst/>
              <a:cxnLst/>
              <a:rect l="l" t="t" r="r" b="b"/>
              <a:pathLst>
                <a:path w="97096" h="46459" extrusionOk="0">
                  <a:moveTo>
                    <a:pt x="89443" y="1"/>
                  </a:moveTo>
                  <a:lnTo>
                    <a:pt x="88574" y="55"/>
                  </a:lnTo>
                  <a:lnTo>
                    <a:pt x="87652" y="109"/>
                  </a:lnTo>
                  <a:lnTo>
                    <a:pt x="86675" y="164"/>
                  </a:lnTo>
                  <a:lnTo>
                    <a:pt x="84558" y="435"/>
                  </a:lnTo>
                  <a:lnTo>
                    <a:pt x="82279" y="869"/>
                  </a:lnTo>
                  <a:lnTo>
                    <a:pt x="79782" y="1466"/>
                  </a:lnTo>
                  <a:lnTo>
                    <a:pt x="77123" y="2117"/>
                  </a:lnTo>
                  <a:lnTo>
                    <a:pt x="74301" y="2932"/>
                  </a:lnTo>
                  <a:lnTo>
                    <a:pt x="71370" y="3854"/>
                  </a:lnTo>
                  <a:lnTo>
                    <a:pt x="68222" y="4940"/>
                  </a:lnTo>
                  <a:lnTo>
                    <a:pt x="64966" y="6079"/>
                  </a:lnTo>
                  <a:lnTo>
                    <a:pt x="61601" y="7328"/>
                  </a:lnTo>
                  <a:lnTo>
                    <a:pt x="58127" y="8685"/>
                  </a:lnTo>
                  <a:lnTo>
                    <a:pt x="54545" y="10150"/>
                  </a:lnTo>
                  <a:lnTo>
                    <a:pt x="50854" y="11670"/>
                  </a:lnTo>
                  <a:lnTo>
                    <a:pt x="47110" y="13298"/>
                  </a:lnTo>
                  <a:lnTo>
                    <a:pt x="43310" y="14980"/>
                  </a:lnTo>
                  <a:lnTo>
                    <a:pt x="39457" y="16717"/>
                  </a:lnTo>
                  <a:lnTo>
                    <a:pt x="35495" y="18562"/>
                  </a:lnTo>
                  <a:lnTo>
                    <a:pt x="31587" y="20462"/>
                  </a:lnTo>
                  <a:lnTo>
                    <a:pt x="27571" y="22416"/>
                  </a:lnTo>
                  <a:lnTo>
                    <a:pt x="23609" y="24424"/>
                  </a:lnTo>
                  <a:lnTo>
                    <a:pt x="19593" y="26486"/>
                  </a:lnTo>
                  <a:lnTo>
                    <a:pt x="15631" y="28603"/>
                  </a:lnTo>
                  <a:lnTo>
                    <a:pt x="11669" y="30720"/>
                  </a:lnTo>
                  <a:lnTo>
                    <a:pt x="7761" y="32891"/>
                  </a:lnTo>
                  <a:lnTo>
                    <a:pt x="3854" y="35116"/>
                  </a:lnTo>
                  <a:lnTo>
                    <a:pt x="0" y="37341"/>
                  </a:lnTo>
                  <a:lnTo>
                    <a:pt x="2334" y="46459"/>
                  </a:lnTo>
                  <a:lnTo>
                    <a:pt x="6079" y="44234"/>
                  </a:lnTo>
                  <a:lnTo>
                    <a:pt x="9932" y="42063"/>
                  </a:lnTo>
                  <a:lnTo>
                    <a:pt x="13786" y="39892"/>
                  </a:lnTo>
                  <a:lnTo>
                    <a:pt x="17693" y="37775"/>
                  </a:lnTo>
                  <a:lnTo>
                    <a:pt x="21655" y="35713"/>
                  </a:lnTo>
                  <a:lnTo>
                    <a:pt x="25617" y="33650"/>
                  </a:lnTo>
                  <a:lnTo>
                    <a:pt x="29579" y="31642"/>
                  </a:lnTo>
                  <a:lnTo>
                    <a:pt x="33487" y="29688"/>
                  </a:lnTo>
                  <a:lnTo>
                    <a:pt x="37449" y="27789"/>
                  </a:lnTo>
                  <a:lnTo>
                    <a:pt x="41357" y="25944"/>
                  </a:lnTo>
                  <a:lnTo>
                    <a:pt x="45210" y="24207"/>
                  </a:lnTo>
                  <a:lnTo>
                    <a:pt x="49009" y="22470"/>
                  </a:lnTo>
                  <a:lnTo>
                    <a:pt x="52754" y="20842"/>
                  </a:lnTo>
                  <a:lnTo>
                    <a:pt x="56390" y="19322"/>
                  </a:lnTo>
                  <a:lnTo>
                    <a:pt x="59972" y="17857"/>
                  </a:lnTo>
                  <a:lnTo>
                    <a:pt x="63446" y="16500"/>
                  </a:lnTo>
                  <a:lnTo>
                    <a:pt x="66811" y="15197"/>
                  </a:lnTo>
                  <a:lnTo>
                    <a:pt x="70067" y="14058"/>
                  </a:lnTo>
                  <a:lnTo>
                    <a:pt x="73215" y="12972"/>
                  </a:lnTo>
                  <a:lnTo>
                    <a:pt x="76200" y="11995"/>
                  </a:lnTo>
                  <a:lnTo>
                    <a:pt x="79022" y="11181"/>
                  </a:lnTo>
                  <a:lnTo>
                    <a:pt x="81736" y="10476"/>
                  </a:lnTo>
                  <a:lnTo>
                    <a:pt x="84233" y="9879"/>
                  </a:lnTo>
                  <a:lnTo>
                    <a:pt x="86512" y="9390"/>
                  </a:lnTo>
                  <a:lnTo>
                    <a:pt x="88629" y="9064"/>
                  </a:lnTo>
                  <a:lnTo>
                    <a:pt x="90583" y="8902"/>
                  </a:lnTo>
                  <a:lnTo>
                    <a:pt x="91451" y="8847"/>
                  </a:lnTo>
                  <a:lnTo>
                    <a:pt x="92265" y="8847"/>
                  </a:lnTo>
                  <a:lnTo>
                    <a:pt x="93025" y="8902"/>
                  </a:lnTo>
                  <a:lnTo>
                    <a:pt x="93730" y="8956"/>
                  </a:lnTo>
                  <a:lnTo>
                    <a:pt x="94382" y="9064"/>
                  </a:lnTo>
                  <a:lnTo>
                    <a:pt x="94979" y="9227"/>
                  </a:lnTo>
                  <a:lnTo>
                    <a:pt x="95467" y="9444"/>
                  </a:lnTo>
                  <a:lnTo>
                    <a:pt x="95956" y="9661"/>
                  </a:lnTo>
                  <a:lnTo>
                    <a:pt x="96336" y="9933"/>
                  </a:lnTo>
                  <a:lnTo>
                    <a:pt x="96661" y="10258"/>
                  </a:lnTo>
                  <a:lnTo>
                    <a:pt x="96933" y="10638"/>
                  </a:lnTo>
                  <a:lnTo>
                    <a:pt x="97095" y="11018"/>
                  </a:lnTo>
                  <a:lnTo>
                    <a:pt x="94924" y="2497"/>
                  </a:lnTo>
                  <a:lnTo>
                    <a:pt x="94762" y="2063"/>
                  </a:lnTo>
                  <a:lnTo>
                    <a:pt x="94545" y="1629"/>
                  </a:lnTo>
                  <a:lnTo>
                    <a:pt x="94219" y="1303"/>
                  </a:lnTo>
                  <a:lnTo>
                    <a:pt x="93839" y="978"/>
                  </a:lnTo>
                  <a:lnTo>
                    <a:pt x="93405" y="761"/>
                  </a:lnTo>
                  <a:lnTo>
                    <a:pt x="92862" y="544"/>
                  </a:lnTo>
                  <a:lnTo>
                    <a:pt x="92319" y="326"/>
                  </a:lnTo>
                  <a:lnTo>
                    <a:pt x="91668" y="218"/>
                  </a:lnTo>
                  <a:lnTo>
                    <a:pt x="91017" y="109"/>
                  </a:lnTo>
                  <a:lnTo>
                    <a:pt x="90257" y="55"/>
                  </a:lnTo>
                  <a:lnTo>
                    <a:pt x="89443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-7068934" y="2139411"/>
              <a:ext cx="1887546" cy="903163"/>
            </a:xfrm>
            <a:custGeom>
              <a:avLst/>
              <a:gdLst/>
              <a:ahLst/>
              <a:cxnLst/>
              <a:rect l="l" t="t" r="r" b="b"/>
              <a:pathLst>
                <a:path w="97096" h="46459" fill="none" extrusionOk="0">
                  <a:moveTo>
                    <a:pt x="97095" y="11018"/>
                  </a:moveTo>
                  <a:lnTo>
                    <a:pt x="97095" y="11018"/>
                  </a:lnTo>
                  <a:lnTo>
                    <a:pt x="96933" y="10638"/>
                  </a:lnTo>
                  <a:lnTo>
                    <a:pt x="96661" y="10258"/>
                  </a:lnTo>
                  <a:lnTo>
                    <a:pt x="96336" y="9933"/>
                  </a:lnTo>
                  <a:lnTo>
                    <a:pt x="95956" y="9661"/>
                  </a:lnTo>
                  <a:lnTo>
                    <a:pt x="95467" y="9444"/>
                  </a:lnTo>
                  <a:lnTo>
                    <a:pt x="94979" y="9227"/>
                  </a:lnTo>
                  <a:lnTo>
                    <a:pt x="94382" y="9064"/>
                  </a:lnTo>
                  <a:lnTo>
                    <a:pt x="93730" y="8956"/>
                  </a:lnTo>
                  <a:lnTo>
                    <a:pt x="93025" y="8902"/>
                  </a:lnTo>
                  <a:lnTo>
                    <a:pt x="92265" y="8847"/>
                  </a:lnTo>
                  <a:lnTo>
                    <a:pt x="91451" y="8847"/>
                  </a:lnTo>
                  <a:lnTo>
                    <a:pt x="90583" y="8902"/>
                  </a:lnTo>
                  <a:lnTo>
                    <a:pt x="88629" y="9064"/>
                  </a:lnTo>
                  <a:lnTo>
                    <a:pt x="86512" y="9390"/>
                  </a:lnTo>
                  <a:lnTo>
                    <a:pt x="84233" y="9879"/>
                  </a:lnTo>
                  <a:lnTo>
                    <a:pt x="81736" y="10476"/>
                  </a:lnTo>
                  <a:lnTo>
                    <a:pt x="79022" y="11181"/>
                  </a:lnTo>
                  <a:lnTo>
                    <a:pt x="76200" y="11995"/>
                  </a:lnTo>
                  <a:lnTo>
                    <a:pt x="73215" y="12972"/>
                  </a:lnTo>
                  <a:lnTo>
                    <a:pt x="70067" y="14058"/>
                  </a:lnTo>
                  <a:lnTo>
                    <a:pt x="66811" y="15197"/>
                  </a:lnTo>
                  <a:lnTo>
                    <a:pt x="63446" y="16500"/>
                  </a:lnTo>
                  <a:lnTo>
                    <a:pt x="59972" y="17857"/>
                  </a:lnTo>
                  <a:lnTo>
                    <a:pt x="56390" y="19322"/>
                  </a:lnTo>
                  <a:lnTo>
                    <a:pt x="52754" y="20842"/>
                  </a:lnTo>
                  <a:lnTo>
                    <a:pt x="49009" y="22470"/>
                  </a:lnTo>
                  <a:lnTo>
                    <a:pt x="45210" y="24207"/>
                  </a:lnTo>
                  <a:lnTo>
                    <a:pt x="41357" y="25944"/>
                  </a:lnTo>
                  <a:lnTo>
                    <a:pt x="37449" y="27789"/>
                  </a:lnTo>
                  <a:lnTo>
                    <a:pt x="33487" y="29688"/>
                  </a:lnTo>
                  <a:lnTo>
                    <a:pt x="29579" y="31642"/>
                  </a:lnTo>
                  <a:lnTo>
                    <a:pt x="25617" y="33650"/>
                  </a:lnTo>
                  <a:lnTo>
                    <a:pt x="21655" y="35713"/>
                  </a:lnTo>
                  <a:lnTo>
                    <a:pt x="17693" y="37775"/>
                  </a:lnTo>
                  <a:lnTo>
                    <a:pt x="13786" y="39892"/>
                  </a:lnTo>
                  <a:lnTo>
                    <a:pt x="9932" y="42063"/>
                  </a:lnTo>
                  <a:lnTo>
                    <a:pt x="6079" y="44234"/>
                  </a:lnTo>
                  <a:lnTo>
                    <a:pt x="2334" y="46459"/>
                  </a:lnTo>
                  <a:lnTo>
                    <a:pt x="0" y="37341"/>
                  </a:lnTo>
                  <a:lnTo>
                    <a:pt x="0" y="37341"/>
                  </a:lnTo>
                  <a:lnTo>
                    <a:pt x="3854" y="35116"/>
                  </a:lnTo>
                  <a:lnTo>
                    <a:pt x="7761" y="32891"/>
                  </a:lnTo>
                  <a:lnTo>
                    <a:pt x="11669" y="30720"/>
                  </a:lnTo>
                  <a:lnTo>
                    <a:pt x="15631" y="28603"/>
                  </a:lnTo>
                  <a:lnTo>
                    <a:pt x="19593" y="26486"/>
                  </a:lnTo>
                  <a:lnTo>
                    <a:pt x="23609" y="24424"/>
                  </a:lnTo>
                  <a:lnTo>
                    <a:pt x="27571" y="22416"/>
                  </a:lnTo>
                  <a:lnTo>
                    <a:pt x="31587" y="20462"/>
                  </a:lnTo>
                  <a:lnTo>
                    <a:pt x="35495" y="18562"/>
                  </a:lnTo>
                  <a:lnTo>
                    <a:pt x="39457" y="16717"/>
                  </a:lnTo>
                  <a:lnTo>
                    <a:pt x="43310" y="14980"/>
                  </a:lnTo>
                  <a:lnTo>
                    <a:pt x="47110" y="13298"/>
                  </a:lnTo>
                  <a:lnTo>
                    <a:pt x="50854" y="11670"/>
                  </a:lnTo>
                  <a:lnTo>
                    <a:pt x="54545" y="10150"/>
                  </a:lnTo>
                  <a:lnTo>
                    <a:pt x="58127" y="8685"/>
                  </a:lnTo>
                  <a:lnTo>
                    <a:pt x="61601" y="7328"/>
                  </a:lnTo>
                  <a:lnTo>
                    <a:pt x="64966" y="6079"/>
                  </a:lnTo>
                  <a:lnTo>
                    <a:pt x="68222" y="4940"/>
                  </a:lnTo>
                  <a:lnTo>
                    <a:pt x="71370" y="3854"/>
                  </a:lnTo>
                  <a:lnTo>
                    <a:pt x="74301" y="2932"/>
                  </a:lnTo>
                  <a:lnTo>
                    <a:pt x="77123" y="2117"/>
                  </a:lnTo>
                  <a:lnTo>
                    <a:pt x="79782" y="1466"/>
                  </a:lnTo>
                  <a:lnTo>
                    <a:pt x="82279" y="869"/>
                  </a:lnTo>
                  <a:lnTo>
                    <a:pt x="84558" y="435"/>
                  </a:lnTo>
                  <a:lnTo>
                    <a:pt x="86675" y="164"/>
                  </a:lnTo>
                  <a:lnTo>
                    <a:pt x="87652" y="109"/>
                  </a:lnTo>
                  <a:lnTo>
                    <a:pt x="88574" y="55"/>
                  </a:lnTo>
                  <a:lnTo>
                    <a:pt x="89443" y="1"/>
                  </a:lnTo>
                  <a:lnTo>
                    <a:pt x="90257" y="55"/>
                  </a:lnTo>
                  <a:lnTo>
                    <a:pt x="91017" y="109"/>
                  </a:lnTo>
                  <a:lnTo>
                    <a:pt x="91668" y="218"/>
                  </a:lnTo>
                  <a:lnTo>
                    <a:pt x="92319" y="326"/>
                  </a:lnTo>
                  <a:lnTo>
                    <a:pt x="92862" y="544"/>
                  </a:lnTo>
                  <a:lnTo>
                    <a:pt x="93405" y="761"/>
                  </a:lnTo>
                  <a:lnTo>
                    <a:pt x="93839" y="978"/>
                  </a:lnTo>
                  <a:lnTo>
                    <a:pt x="94219" y="1303"/>
                  </a:lnTo>
                  <a:lnTo>
                    <a:pt x="94545" y="1629"/>
                  </a:lnTo>
                  <a:lnTo>
                    <a:pt x="94762" y="2063"/>
                  </a:lnTo>
                  <a:lnTo>
                    <a:pt x="94924" y="2497"/>
                  </a:lnTo>
                  <a:lnTo>
                    <a:pt x="97095" y="110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-6979257" y="2481263"/>
              <a:ext cx="1882278" cy="915818"/>
            </a:xfrm>
            <a:custGeom>
              <a:avLst/>
              <a:gdLst/>
              <a:ahLst/>
              <a:cxnLst/>
              <a:rect l="l" t="t" r="r" b="b"/>
              <a:pathLst>
                <a:path w="96825" h="47110" extrusionOk="0">
                  <a:moveTo>
                    <a:pt x="88575" y="0"/>
                  </a:moveTo>
                  <a:lnTo>
                    <a:pt x="86784" y="163"/>
                  </a:lnTo>
                  <a:lnTo>
                    <a:pt x="84776" y="435"/>
                  </a:lnTo>
                  <a:lnTo>
                    <a:pt x="82605" y="869"/>
                  </a:lnTo>
                  <a:lnTo>
                    <a:pt x="80217" y="1412"/>
                  </a:lnTo>
                  <a:lnTo>
                    <a:pt x="77666" y="2117"/>
                  </a:lnTo>
                  <a:lnTo>
                    <a:pt x="75006" y="2877"/>
                  </a:lnTo>
                  <a:lnTo>
                    <a:pt x="72130" y="3745"/>
                  </a:lnTo>
                  <a:lnTo>
                    <a:pt x="69091" y="4776"/>
                  </a:lnTo>
                  <a:lnTo>
                    <a:pt x="65943" y="5916"/>
                  </a:lnTo>
                  <a:lnTo>
                    <a:pt x="62686" y="7110"/>
                  </a:lnTo>
                  <a:lnTo>
                    <a:pt x="59267" y="8413"/>
                  </a:lnTo>
                  <a:lnTo>
                    <a:pt x="55794" y="9824"/>
                  </a:lnTo>
                  <a:lnTo>
                    <a:pt x="52157" y="11344"/>
                  </a:lnTo>
                  <a:lnTo>
                    <a:pt x="48467" y="12972"/>
                  </a:lnTo>
                  <a:lnTo>
                    <a:pt x="44667" y="14654"/>
                  </a:lnTo>
                  <a:lnTo>
                    <a:pt x="40814" y="16391"/>
                  </a:lnTo>
                  <a:lnTo>
                    <a:pt x="36906" y="18291"/>
                  </a:lnTo>
                  <a:lnTo>
                    <a:pt x="32890" y="20190"/>
                  </a:lnTo>
                  <a:lnTo>
                    <a:pt x="28874" y="22198"/>
                  </a:lnTo>
                  <a:lnTo>
                    <a:pt x="24803" y="24261"/>
                  </a:lnTo>
                  <a:lnTo>
                    <a:pt x="20679" y="26432"/>
                  </a:lnTo>
                  <a:lnTo>
                    <a:pt x="16554" y="28603"/>
                  </a:lnTo>
                  <a:lnTo>
                    <a:pt x="12429" y="30882"/>
                  </a:lnTo>
                  <a:lnTo>
                    <a:pt x="8304" y="33162"/>
                  </a:lnTo>
                  <a:lnTo>
                    <a:pt x="4125" y="35550"/>
                  </a:lnTo>
                  <a:lnTo>
                    <a:pt x="0" y="37992"/>
                  </a:lnTo>
                  <a:lnTo>
                    <a:pt x="2334" y="47110"/>
                  </a:lnTo>
                  <a:lnTo>
                    <a:pt x="2497" y="47001"/>
                  </a:lnTo>
                  <a:lnTo>
                    <a:pt x="6513" y="44613"/>
                  </a:lnTo>
                  <a:lnTo>
                    <a:pt x="10584" y="42279"/>
                  </a:lnTo>
                  <a:lnTo>
                    <a:pt x="14654" y="40000"/>
                  </a:lnTo>
                  <a:lnTo>
                    <a:pt x="18725" y="37721"/>
                  </a:lnTo>
                  <a:lnTo>
                    <a:pt x="22795" y="35550"/>
                  </a:lnTo>
                  <a:lnTo>
                    <a:pt x="26866" y="33433"/>
                  </a:lnTo>
                  <a:lnTo>
                    <a:pt x="30936" y="31371"/>
                  </a:lnTo>
                  <a:lnTo>
                    <a:pt x="34898" y="29362"/>
                  </a:lnTo>
                  <a:lnTo>
                    <a:pt x="38860" y="27409"/>
                  </a:lnTo>
                  <a:lnTo>
                    <a:pt x="42822" y="25563"/>
                  </a:lnTo>
                  <a:lnTo>
                    <a:pt x="46621" y="23772"/>
                  </a:lnTo>
                  <a:lnTo>
                    <a:pt x="50420" y="22090"/>
                  </a:lnTo>
                  <a:lnTo>
                    <a:pt x="54111" y="20462"/>
                  </a:lnTo>
                  <a:lnTo>
                    <a:pt x="57747" y="18942"/>
                  </a:lnTo>
                  <a:lnTo>
                    <a:pt x="61221" y="17531"/>
                  </a:lnTo>
                  <a:lnTo>
                    <a:pt x="64640" y="16174"/>
                  </a:lnTo>
                  <a:lnTo>
                    <a:pt x="67951" y="14926"/>
                  </a:lnTo>
                  <a:lnTo>
                    <a:pt x="71099" y="13786"/>
                  </a:lnTo>
                  <a:lnTo>
                    <a:pt x="74138" y="12755"/>
                  </a:lnTo>
                  <a:lnTo>
                    <a:pt x="77014" y="11832"/>
                  </a:lnTo>
                  <a:lnTo>
                    <a:pt x="79728" y="11018"/>
                  </a:lnTo>
                  <a:lnTo>
                    <a:pt x="82279" y="10312"/>
                  </a:lnTo>
                  <a:lnTo>
                    <a:pt x="84667" y="9715"/>
                  </a:lnTo>
                  <a:lnTo>
                    <a:pt x="86892" y="9281"/>
                  </a:lnTo>
                  <a:lnTo>
                    <a:pt x="88900" y="8956"/>
                  </a:lnTo>
                  <a:lnTo>
                    <a:pt x="90691" y="8738"/>
                  </a:lnTo>
                  <a:lnTo>
                    <a:pt x="92320" y="8684"/>
                  </a:lnTo>
                  <a:lnTo>
                    <a:pt x="93025" y="8684"/>
                  </a:lnTo>
                  <a:lnTo>
                    <a:pt x="93676" y="8738"/>
                  </a:lnTo>
                  <a:lnTo>
                    <a:pt x="94273" y="8847"/>
                  </a:lnTo>
                  <a:lnTo>
                    <a:pt x="94870" y="8956"/>
                  </a:lnTo>
                  <a:lnTo>
                    <a:pt x="95359" y="9118"/>
                  </a:lnTo>
                  <a:lnTo>
                    <a:pt x="95739" y="9335"/>
                  </a:lnTo>
                  <a:lnTo>
                    <a:pt x="96119" y="9553"/>
                  </a:lnTo>
                  <a:lnTo>
                    <a:pt x="96444" y="9824"/>
                  </a:lnTo>
                  <a:lnTo>
                    <a:pt x="96661" y="10150"/>
                  </a:lnTo>
                  <a:lnTo>
                    <a:pt x="96824" y="10529"/>
                  </a:lnTo>
                  <a:lnTo>
                    <a:pt x="94653" y="1954"/>
                  </a:lnTo>
                  <a:lnTo>
                    <a:pt x="94491" y="1629"/>
                  </a:lnTo>
                  <a:lnTo>
                    <a:pt x="94273" y="1303"/>
                  </a:lnTo>
                  <a:lnTo>
                    <a:pt x="93948" y="977"/>
                  </a:lnTo>
                  <a:lnTo>
                    <a:pt x="93622" y="760"/>
                  </a:lnTo>
                  <a:lnTo>
                    <a:pt x="93188" y="543"/>
                  </a:lnTo>
                  <a:lnTo>
                    <a:pt x="92700" y="326"/>
                  </a:lnTo>
                  <a:lnTo>
                    <a:pt x="92157" y="218"/>
                  </a:lnTo>
                  <a:lnTo>
                    <a:pt x="91560" y="109"/>
                  </a:lnTo>
                  <a:lnTo>
                    <a:pt x="90908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-6979257" y="2481263"/>
              <a:ext cx="1882278" cy="915818"/>
            </a:xfrm>
            <a:custGeom>
              <a:avLst/>
              <a:gdLst/>
              <a:ahLst/>
              <a:cxnLst/>
              <a:rect l="l" t="t" r="r" b="b"/>
              <a:pathLst>
                <a:path w="96825" h="47110" fill="none" extrusionOk="0">
                  <a:moveTo>
                    <a:pt x="96824" y="10529"/>
                  </a:moveTo>
                  <a:lnTo>
                    <a:pt x="96824" y="10529"/>
                  </a:lnTo>
                  <a:lnTo>
                    <a:pt x="96661" y="10150"/>
                  </a:lnTo>
                  <a:lnTo>
                    <a:pt x="96444" y="9824"/>
                  </a:lnTo>
                  <a:lnTo>
                    <a:pt x="96119" y="9553"/>
                  </a:lnTo>
                  <a:lnTo>
                    <a:pt x="95739" y="9335"/>
                  </a:lnTo>
                  <a:lnTo>
                    <a:pt x="95359" y="9118"/>
                  </a:lnTo>
                  <a:lnTo>
                    <a:pt x="94870" y="8956"/>
                  </a:lnTo>
                  <a:lnTo>
                    <a:pt x="94273" y="8847"/>
                  </a:lnTo>
                  <a:lnTo>
                    <a:pt x="93676" y="8738"/>
                  </a:lnTo>
                  <a:lnTo>
                    <a:pt x="93025" y="8684"/>
                  </a:lnTo>
                  <a:lnTo>
                    <a:pt x="92320" y="8684"/>
                  </a:lnTo>
                  <a:lnTo>
                    <a:pt x="90691" y="8738"/>
                  </a:lnTo>
                  <a:lnTo>
                    <a:pt x="88900" y="8956"/>
                  </a:lnTo>
                  <a:lnTo>
                    <a:pt x="86892" y="9281"/>
                  </a:lnTo>
                  <a:lnTo>
                    <a:pt x="84667" y="9715"/>
                  </a:lnTo>
                  <a:lnTo>
                    <a:pt x="82279" y="10312"/>
                  </a:lnTo>
                  <a:lnTo>
                    <a:pt x="79728" y="11018"/>
                  </a:lnTo>
                  <a:lnTo>
                    <a:pt x="77014" y="11832"/>
                  </a:lnTo>
                  <a:lnTo>
                    <a:pt x="74138" y="12755"/>
                  </a:lnTo>
                  <a:lnTo>
                    <a:pt x="71099" y="13786"/>
                  </a:lnTo>
                  <a:lnTo>
                    <a:pt x="67951" y="14926"/>
                  </a:lnTo>
                  <a:lnTo>
                    <a:pt x="64640" y="16174"/>
                  </a:lnTo>
                  <a:lnTo>
                    <a:pt x="61221" y="17531"/>
                  </a:lnTo>
                  <a:lnTo>
                    <a:pt x="57747" y="18942"/>
                  </a:lnTo>
                  <a:lnTo>
                    <a:pt x="54111" y="20462"/>
                  </a:lnTo>
                  <a:lnTo>
                    <a:pt x="50420" y="22090"/>
                  </a:lnTo>
                  <a:lnTo>
                    <a:pt x="46621" y="23772"/>
                  </a:lnTo>
                  <a:lnTo>
                    <a:pt x="42822" y="25563"/>
                  </a:lnTo>
                  <a:lnTo>
                    <a:pt x="38860" y="27409"/>
                  </a:lnTo>
                  <a:lnTo>
                    <a:pt x="34898" y="29362"/>
                  </a:lnTo>
                  <a:lnTo>
                    <a:pt x="30936" y="31371"/>
                  </a:lnTo>
                  <a:lnTo>
                    <a:pt x="26866" y="33433"/>
                  </a:lnTo>
                  <a:lnTo>
                    <a:pt x="22795" y="35550"/>
                  </a:lnTo>
                  <a:lnTo>
                    <a:pt x="18725" y="37721"/>
                  </a:lnTo>
                  <a:lnTo>
                    <a:pt x="14654" y="40000"/>
                  </a:lnTo>
                  <a:lnTo>
                    <a:pt x="10584" y="42279"/>
                  </a:lnTo>
                  <a:lnTo>
                    <a:pt x="6513" y="44613"/>
                  </a:lnTo>
                  <a:lnTo>
                    <a:pt x="2497" y="47001"/>
                  </a:lnTo>
                  <a:lnTo>
                    <a:pt x="2334" y="47110"/>
                  </a:lnTo>
                  <a:lnTo>
                    <a:pt x="0" y="37992"/>
                  </a:lnTo>
                  <a:lnTo>
                    <a:pt x="0" y="37992"/>
                  </a:lnTo>
                  <a:lnTo>
                    <a:pt x="4125" y="35550"/>
                  </a:lnTo>
                  <a:lnTo>
                    <a:pt x="8304" y="33162"/>
                  </a:lnTo>
                  <a:lnTo>
                    <a:pt x="12429" y="30882"/>
                  </a:lnTo>
                  <a:lnTo>
                    <a:pt x="16554" y="28603"/>
                  </a:lnTo>
                  <a:lnTo>
                    <a:pt x="20679" y="26432"/>
                  </a:lnTo>
                  <a:lnTo>
                    <a:pt x="24803" y="24261"/>
                  </a:lnTo>
                  <a:lnTo>
                    <a:pt x="28874" y="22198"/>
                  </a:lnTo>
                  <a:lnTo>
                    <a:pt x="32890" y="20190"/>
                  </a:lnTo>
                  <a:lnTo>
                    <a:pt x="36906" y="18291"/>
                  </a:lnTo>
                  <a:lnTo>
                    <a:pt x="40814" y="16391"/>
                  </a:lnTo>
                  <a:lnTo>
                    <a:pt x="44667" y="14654"/>
                  </a:lnTo>
                  <a:lnTo>
                    <a:pt x="48467" y="12972"/>
                  </a:lnTo>
                  <a:lnTo>
                    <a:pt x="52157" y="11344"/>
                  </a:lnTo>
                  <a:lnTo>
                    <a:pt x="55794" y="9824"/>
                  </a:lnTo>
                  <a:lnTo>
                    <a:pt x="59267" y="8413"/>
                  </a:lnTo>
                  <a:lnTo>
                    <a:pt x="62686" y="7110"/>
                  </a:lnTo>
                  <a:lnTo>
                    <a:pt x="65943" y="5916"/>
                  </a:lnTo>
                  <a:lnTo>
                    <a:pt x="69091" y="4776"/>
                  </a:lnTo>
                  <a:lnTo>
                    <a:pt x="72130" y="3745"/>
                  </a:lnTo>
                  <a:lnTo>
                    <a:pt x="75006" y="2877"/>
                  </a:lnTo>
                  <a:lnTo>
                    <a:pt x="77666" y="2117"/>
                  </a:lnTo>
                  <a:lnTo>
                    <a:pt x="80217" y="1412"/>
                  </a:lnTo>
                  <a:lnTo>
                    <a:pt x="82605" y="869"/>
                  </a:lnTo>
                  <a:lnTo>
                    <a:pt x="84776" y="435"/>
                  </a:lnTo>
                  <a:lnTo>
                    <a:pt x="86784" y="163"/>
                  </a:lnTo>
                  <a:lnTo>
                    <a:pt x="88575" y="0"/>
                  </a:lnTo>
                  <a:lnTo>
                    <a:pt x="89389" y="0"/>
                  </a:lnTo>
                  <a:lnTo>
                    <a:pt x="90149" y="0"/>
                  </a:lnTo>
                  <a:lnTo>
                    <a:pt x="90908" y="0"/>
                  </a:lnTo>
                  <a:lnTo>
                    <a:pt x="91560" y="109"/>
                  </a:lnTo>
                  <a:lnTo>
                    <a:pt x="92157" y="218"/>
                  </a:lnTo>
                  <a:lnTo>
                    <a:pt x="92700" y="326"/>
                  </a:lnTo>
                  <a:lnTo>
                    <a:pt x="93188" y="543"/>
                  </a:lnTo>
                  <a:lnTo>
                    <a:pt x="93622" y="760"/>
                  </a:lnTo>
                  <a:lnTo>
                    <a:pt x="93948" y="977"/>
                  </a:lnTo>
                  <a:lnTo>
                    <a:pt x="94273" y="1303"/>
                  </a:lnTo>
                  <a:lnTo>
                    <a:pt x="94491" y="1629"/>
                  </a:lnTo>
                  <a:lnTo>
                    <a:pt x="94653" y="1954"/>
                  </a:lnTo>
                  <a:lnTo>
                    <a:pt x="96824" y="105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-7518406" y="491385"/>
              <a:ext cx="2168202" cy="1842193"/>
            </a:xfrm>
            <a:custGeom>
              <a:avLst/>
              <a:gdLst/>
              <a:ahLst/>
              <a:cxnLst/>
              <a:rect l="l" t="t" r="r" b="b"/>
              <a:pathLst>
                <a:path w="111533" h="94763" extrusionOk="0">
                  <a:moveTo>
                    <a:pt x="85427" y="1"/>
                  </a:moveTo>
                  <a:lnTo>
                    <a:pt x="84016" y="55"/>
                  </a:lnTo>
                  <a:lnTo>
                    <a:pt x="82496" y="109"/>
                  </a:lnTo>
                  <a:lnTo>
                    <a:pt x="80977" y="272"/>
                  </a:lnTo>
                  <a:lnTo>
                    <a:pt x="79403" y="435"/>
                  </a:lnTo>
                  <a:lnTo>
                    <a:pt x="77775" y="706"/>
                  </a:lnTo>
                  <a:lnTo>
                    <a:pt x="76092" y="978"/>
                  </a:lnTo>
                  <a:lnTo>
                    <a:pt x="74355" y="1303"/>
                  </a:lnTo>
                  <a:lnTo>
                    <a:pt x="72619" y="1683"/>
                  </a:lnTo>
                  <a:lnTo>
                    <a:pt x="70828" y="2117"/>
                  </a:lnTo>
                  <a:lnTo>
                    <a:pt x="67083" y="3040"/>
                  </a:lnTo>
                  <a:lnTo>
                    <a:pt x="63284" y="4125"/>
                  </a:lnTo>
                  <a:lnTo>
                    <a:pt x="59376" y="5374"/>
                  </a:lnTo>
                  <a:lnTo>
                    <a:pt x="55414" y="6676"/>
                  </a:lnTo>
                  <a:lnTo>
                    <a:pt x="51398" y="8087"/>
                  </a:lnTo>
                  <a:lnTo>
                    <a:pt x="47381" y="9607"/>
                  </a:lnTo>
                  <a:lnTo>
                    <a:pt x="43311" y="11181"/>
                  </a:lnTo>
                  <a:lnTo>
                    <a:pt x="39295" y="12809"/>
                  </a:lnTo>
                  <a:lnTo>
                    <a:pt x="35333" y="14437"/>
                  </a:lnTo>
                  <a:lnTo>
                    <a:pt x="31479" y="16066"/>
                  </a:lnTo>
                  <a:lnTo>
                    <a:pt x="27680" y="17748"/>
                  </a:lnTo>
                  <a:lnTo>
                    <a:pt x="20462" y="21004"/>
                  </a:lnTo>
                  <a:lnTo>
                    <a:pt x="13895" y="24098"/>
                  </a:lnTo>
                  <a:lnTo>
                    <a:pt x="8196" y="26866"/>
                  </a:lnTo>
                  <a:lnTo>
                    <a:pt x="3474" y="29200"/>
                  </a:lnTo>
                  <a:lnTo>
                    <a:pt x="1" y="30936"/>
                  </a:lnTo>
                  <a:lnTo>
                    <a:pt x="2334" y="40054"/>
                  </a:lnTo>
                  <a:lnTo>
                    <a:pt x="4668" y="49172"/>
                  </a:lnTo>
                  <a:lnTo>
                    <a:pt x="6948" y="58290"/>
                  </a:lnTo>
                  <a:lnTo>
                    <a:pt x="9281" y="67408"/>
                  </a:lnTo>
                  <a:lnTo>
                    <a:pt x="11561" y="76526"/>
                  </a:lnTo>
                  <a:lnTo>
                    <a:pt x="13895" y="85644"/>
                  </a:lnTo>
                  <a:lnTo>
                    <a:pt x="16174" y="94762"/>
                  </a:lnTo>
                  <a:lnTo>
                    <a:pt x="22036" y="91506"/>
                  </a:lnTo>
                  <a:lnTo>
                    <a:pt x="28440" y="88086"/>
                  </a:lnTo>
                  <a:lnTo>
                    <a:pt x="35333" y="84559"/>
                  </a:lnTo>
                  <a:lnTo>
                    <a:pt x="42605" y="80977"/>
                  </a:lnTo>
                  <a:lnTo>
                    <a:pt x="46296" y="79186"/>
                  </a:lnTo>
                  <a:lnTo>
                    <a:pt x="50041" y="77449"/>
                  </a:lnTo>
                  <a:lnTo>
                    <a:pt x="53840" y="75712"/>
                  </a:lnTo>
                  <a:lnTo>
                    <a:pt x="57639" y="73975"/>
                  </a:lnTo>
                  <a:lnTo>
                    <a:pt x="61384" y="72347"/>
                  </a:lnTo>
                  <a:lnTo>
                    <a:pt x="65183" y="70719"/>
                  </a:lnTo>
                  <a:lnTo>
                    <a:pt x="68874" y="69199"/>
                  </a:lnTo>
                  <a:lnTo>
                    <a:pt x="72564" y="67734"/>
                  </a:lnTo>
                  <a:lnTo>
                    <a:pt x="76146" y="66323"/>
                  </a:lnTo>
                  <a:lnTo>
                    <a:pt x="79674" y="65075"/>
                  </a:lnTo>
                  <a:lnTo>
                    <a:pt x="83093" y="63881"/>
                  </a:lnTo>
                  <a:lnTo>
                    <a:pt x="86404" y="62795"/>
                  </a:lnTo>
                  <a:lnTo>
                    <a:pt x="89606" y="61818"/>
                  </a:lnTo>
                  <a:lnTo>
                    <a:pt x="92645" y="61004"/>
                  </a:lnTo>
                  <a:lnTo>
                    <a:pt x="95468" y="60298"/>
                  </a:lnTo>
                  <a:lnTo>
                    <a:pt x="98181" y="59701"/>
                  </a:lnTo>
                  <a:lnTo>
                    <a:pt x="100678" y="59322"/>
                  </a:lnTo>
                  <a:lnTo>
                    <a:pt x="101872" y="59213"/>
                  </a:lnTo>
                  <a:lnTo>
                    <a:pt x="103012" y="59104"/>
                  </a:lnTo>
                  <a:lnTo>
                    <a:pt x="104043" y="59050"/>
                  </a:lnTo>
                  <a:lnTo>
                    <a:pt x="105997" y="59050"/>
                  </a:lnTo>
                  <a:lnTo>
                    <a:pt x="106865" y="59159"/>
                  </a:lnTo>
                  <a:lnTo>
                    <a:pt x="107734" y="59267"/>
                  </a:lnTo>
                  <a:lnTo>
                    <a:pt x="108493" y="59484"/>
                  </a:lnTo>
                  <a:lnTo>
                    <a:pt x="109145" y="59701"/>
                  </a:lnTo>
                  <a:lnTo>
                    <a:pt x="109796" y="59973"/>
                  </a:lnTo>
                  <a:lnTo>
                    <a:pt x="110339" y="60298"/>
                  </a:lnTo>
                  <a:lnTo>
                    <a:pt x="110827" y="60733"/>
                  </a:lnTo>
                  <a:lnTo>
                    <a:pt x="111207" y="61167"/>
                  </a:lnTo>
                  <a:lnTo>
                    <a:pt x="111533" y="61655"/>
                  </a:lnTo>
                  <a:lnTo>
                    <a:pt x="109416" y="53677"/>
                  </a:lnTo>
                  <a:lnTo>
                    <a:pt x="107408" y="45645"/>
                  </a:lnTo>
                  <a:lnTo>
                    <a:pt x="105400" y="37666"/>
                  </a:lnTo>
                  <a:lnTo>
                    <a:pt x="103392" y="29634"/>
                  </a:lnTo>
                  <a:lnTo>
                    <a:pt x="99375" y="13569"/>
                  </a:lnTo>
                  <a:lnTo>
                    <a:pt x="97313" y="5591"/>
                  </a:lnTo>
                  <a:lnTo>
                    <a:pt x="96933" y="4722"/>
                  </a:lnTo>
                  <a:lnTo>
                    <a:pt x="96390" y="3908"/>
                  </a:lnTo>
                  <a:lnTo>
                    <a:pt x="95793" y="3203"/>
                  </a:lnTo>
                  <a:lnTo>
                    <a:pt x="95142" y="2551"/>
                  </a:lnTo>
                  <a:lnTo>
                    <a:pt x="94382" y="2009"/>
                  </a:lnTo>
                  <a:lnTo>
                    <a:pt x="93514" y="1520"/>
                  </a:lnTo>
                  <a:lnTo>
                    <a:pt x="92591" y="1140"/>
                  </a:lnTo>
                  <a:lnTo>
                    <a:pt x="91560" y="760"/>
                  </a:lnTo>
                  <a:lnTo>
                    <a:pt x="90475" y="489"/>
                  </a:lnTo>
                  <a:lnTo>
                    <a:pt x="89281" y="272"/>
                  </a:lnTo>
                  <a:lnTo>
                    <a:pt x="88087" y="109"/>
                  </a:lnTo>
                  <a:lnTo>
                    <a:pt x="86784" y="55"/>
                  </a:lnTo>
                  <a:lnTo>
                    <a:pt x="85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-7418173" y="1085394"/>
              <a:ext cx="132970" cy="140337"/>
            </a:xfrm>
            <a:custGeom>
              <a:avLst/>
              <a:gdLst/>
              <a:ahLst/>
              <a:cxnLst/>
              <a:rect l="l" t="t" r="r" b="b"/>
              <a:pathLst>
                <a:path w="6840" h="7219" extrusionOk="0">
                  <a:moveTo>
                    <a:pt x="2769" y="1"/>
                  </a:moveTo>
                  <a:lnTo>
                    <a:pt x="2551" y="2714"/>
                  </a:lnTo>
                  <a:lnTo>
                    <a:pt x="1" y="3908"/>
                  </a:lnTo>
                  <a:lnTo>
                    <a:pt x="2443" y="4451"/>
                  </a:lnTo>
                  <a:lnTo>
                    <a:pt x="2280" y="7219"/>
                  </a:lnTo>
                  <a:lnTo>
                    <a:pt x="3963" y="4777"/>
                  </a:lnTo>
                  <a:lnTo>
                    <a:pt x="6513" y="5265"/>
                  </a:lnTo>
                  <a:lnTo>
                    <a:pt x="5048" y="3257"/>
                  </a:lnTo>
                  <a:lnTo>
                    <a:pt x="6839" y="815"/>
                  </a:lnTo>
                  <a:lnTo>
                    <a:pt x="4180" y="200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-7418173" y="1085394"/>
              <a:ext cx="132970" cy="140337"/>
            </a:xfrm>
            <a:custGeom>
              <a:avLst/>
              <a:gdLst/>
              <a:ahLst/>
              <a:cxnLst/>
              <a:rect l="l" t="t" r="r" b="b"/>
              <a:pathLst>
                <a:path w="6840" h="7219" fill="none" extrusionOk="0">
                  <a:moveTo>
                    <a:pt x="2769" y="1"/>
                  </a:moveTo>
                  <a:lnTo>
                    <a:pt x="2551" y="2714"/>
                  </a:lnTo>
                  <a:lnTo>
                    <a:pt x="1" y="3908"/>
                  </a:lnTo>
                  <a:lnTo>
                    <a:pt x="2443" y="4451"/>
                  </a:lnTo>
                  <a:lnTo>
                    <a:pt x="2280" y="7219"/>
                  </a:lnTo>
                  <a:lnTo>
                    <a:pt x="3963" y="4777"/>
                  </a:lnTo>
                  <a:lnTo>
                    <a:pt x="6513" y="5265"/>
                  </a:lnTo>
                  <a:lnTo>
                    <a:pt x="5048" y="3257"/>
                  </a:lnTo>
                  <a:lnTo>
                    <a:pt x="6839" y="815"/>
                  </a:lnTo>
                  <a:lnTo>
                    <a:pt x="4180" y="2009"/>
                  </a:lnTo>
                  <a:lnTo>
                    <a:pt x="27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-7236701" y="1138154"/>
              <a:ext cx="139288" cy="139288"/>
            </a:xfrm>
            <a:custGeom>
              <a:avLst/>
              <a:gdLst/>
              <a:ahLst/>
              <a:cxnLst/>
              <a:rect l="l" t="t" r="r" b="b"/>
              <a:pathLst>
                <a:path w="7165" h="7165" extrusionOk="0">
                  <a:moveTo>
                    <a:pt x="2986" y="0"/>
                  </a:moveTo>
                  <a:lnTo>
                    <a:pt x="2714" y="2714"/>
                  </a:lnTo>
                  <a:lnTo>
                    <a:pt x="1" y="3908"/>
                  </a:lnTo>
                  <a:lnTo>
                    <a:pt x="2552" y="4396"/>
                  </a:lnTo>
                  <a:lnTo>
                    <a:pt x="2334" y="7164"/>
                  </a:lnTo>
                  <a:lnTo>
                    <a:pt x="4180" y="4722"/>
                  </a:lnTo>
                  <a:lnTo>
                    <a:pt x="6731" y="5211"/>
                  </a:lnTo>
                  <a:lnTo>
                    <a:pt x="5319" y="3202"/>
                  </a:lnTo>
                  <a:lnTo>
                    <a:pt x="7165" y="760"/>
                  </a:lnTo>
                  <a:lnTo>
                    <a:pt x="4397" y="1954"/>
                  </a:lnTo>
                  <a:lnTo>
                    <a:pt x="2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-7236701" y="1138154"/>
              <a:ext cx="139288" cy="139288"/>
            </a:xfrm>
            <a:custGeom>
              <a:avLst/>
              <a:gdLst/>
              <a:ahLst/>
              <a:cxnLst/>
              <a:rect l="l" t="t" r="r" b="b"/>
              <a:pathLst>
                <a:path w="7165" h="7165" fill="none" extrusionOk="0">
                  <a:moveTo>
                    <a:pt x="2986" y="0"/>
                  </a:moveTo>
                  <a:lnTo>
                    <a:pt x="2714" y="2714"/>
                  </a:lnTo>
                  <a:lnTo>
                    <a:pt x="1" y="3908"/>
                  </a:lnTo>
                  <a:lnTo>
                    <a:pt x="2552" y="4396"/>
                  </a:lnTo>
                  <a:lnTo>
                    <a:pt x="2334" y="7164"/>
                  </a:lnTo>
                  <a:lnTo>
                    <a:pt x="4180" y="4722"/>
                  </a:lnTo>
                  <a:lnTo>
                    <a:pt x="6731" y="5211"/>
                  </a:lnTo>
                  <a:lnTo>
                    <a:pt x="5319" y="3202"/>
                  </a:lnTo>
                  <a:lnTo>
                    <a:pt x="7165" y="760"/>
                  </a:lnTo>
                  <a:lnTo>
                    <a:pt x="4397" y="1954"/>
                  </a:lnTo>
                  <a:lnTo>
                    <a:pt x="29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-6918060" y="1004154"/>
              <a:ext cx="144556" cy="136119"/>
            </a:xfrm>
            <a:custGeom>
              <a:avLst/>
              <a:gdLst/>
              <a:ahLst/>
              <a:cxnLst/>
              <a:rect l="l" t="t" r="r" b="b"/>
              <a:pathLst>
                <a:path w="7436" h="7002" extrusionOk="0">
                  <a:moveTo>
                    <a:pt x="3094" y="1"/>
                  </a:moveTo>
                  <a:lnTo>
                    <a:pt x="2822" y="2714"/>
                  </a:lnTo>
                  <a:lnTo>
                    <a:pt x="0" y="3800"/>
                  </a:lnTo>
                  <a:lnTo>
                    <a:pt x="2660" y="4342"/>
                  </a:lnTo>
                  <a:lnTo>
                    <a:pt x="2334" y="7002"/>
                  </a:lnTo>
                  <a:lnTo>
                    <a:pt x="4288" y="4668"/>
                  </a:lnTo>
                  <a:lnTo>
                    <a:pt x="6947" y="5156"/>
                  </a:lnTo>
                  <a:lnTo>
                    <a:pt x="5482" y="3203"/>
                  </a:lnTo>
                  <a:lnTo>
                    <a:pt x="7436" y="869"/>
                  </a:lnTo>
                  <a:lnTo>
                    <a:pt x="4559" y="2009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-6918060" y="1004154"/>
              <a:ext cx="144556" cy="136119"/>
            </a:xfrm>
            <a:custGeom>
              <a:avLst/>
              <a:gdLst/>
              <a:ahLst/>
              <a:cxnLst/>
              <a:rect l="l" t="t" r="r" b="b"/>
              <a:pathLst>
                <a:path w="7436" h="7002" fill="none" extrusionOk="0">
                  <a:moveTo>
                    <a:pt x="3094" y="1"/>
                  </a:moveTo>
                  <a:lnTo>
                    <a:pt x="2822" y="2714"/>
                  </a:lnTo>
                  <a:lnTo>
                    <a:pt x="0" y="3800"/>
                  </a:lnTo>
                  <a:lnTo>
                    <a:pt x="2660" y="4342"/>
                  </a:lnTo>
                  <a:lnTo>
                    <a:pt x="2334" y="7002"/>
                  </a:lnTo>
                  <a:lnTo>
                    <a:pt x="4288" y="4668"/>
                  </a:lnTo>
                  <a:lnTo>
                    <a:pt x="6947" y="5156"/>
                  </a:lnTo>
                  <a:lnTo>
                    <a:pt x="5482" y="3203"/>
                  </a:lnTo>
                  <a:lnTo>
                    <a:pt x="7436" y="869"/>
                  </a:lnTo>
                  <a:lnTo>
                    <a:pt x="4559" y="2009"/>
                  </a:lnTo>
                  <a:lnTo>
                    <a:pt x="30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-6578327" y="865935"/>
              <a:ext cx="196266" cy="139288"/>
            </a:xfrm>
            <a:custGeom>
              <a:avLst/>
              <a:gdLst/>
              <a:ahLst/>
              <a:cxnLst/>
              <a:rect l="l" t="t" r="r" b="b"/>
              <a:pathLst>
                <a:path w="10096" h="7165" extrusionOk="0">
                  <a:moveTo>
                    <a:pt x="4614" y="1"/>
                  </a:moveTo>
                  <a:lnTo>
                    <a:pt x="3962" y="2714"/>
                  </a:lnTo>
                  <a:lnTo>
                    <a:pt x="2008" y="3474"/>
                  </a:lnTo>
                  <a:lnTo>
                    <a:pt x="0" y="4180"/>
                  </a:lnTo>
                  <a:lnTo>
                    <a:pt x="3582" y="4397"/>
                  </a:lnTo>
                  <a:lnTo>
                    <a:pt x="2931" y="7165"/>
                  </a:lnTo>
                  <a:lnTo>
                    <a:pt x="5753" y="4560"/>
                  </a:lnTo>
                  <a:lnTo>
                    <a:pt x="9173" y="4885"/>
                  </a:lnTo>
                  <a:lnTo>
                    <a:pt x="7436" y="3040"/>
                  </a:lnTo>
                  <a:lnTo>
                    <a:pt x="10095" y="598"/>
                  </a:lnTo>
                  <a:lnTo>
                    <a:pt x="6350" y="1900"/>
                  </a:lnTo>
                  <a:lnTo>
                    <a:pt x="4614" y="55"/>
                  </a:lnTo>
                  <a:lnTo>
                    <a:pt x="4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-6578327" y="865935"/>
              <a:ext cx="196266" cy="139288"/>
            </a:xfrm>
            <a:custGeom>
              <a:avLst/>
              <a:gdLst/>
              <a:ahLst/>
              <a:cxnLst/>
              <a:rect l="l" t="t" r="r" b="b"/>
              <a:pathLst>
                <a:path w="10096" h="7165" fill="none" extrusionOk="0">
                  <a:moveTo>
                    <a:pt x="4614" y="1"/>
                  </a:moveTo>
                  <a:lnTo>
                    <a:pt x="3962" y="2714"/>
                  </a:lnTo>
                  <a:lnTo>
                    <a:pt x="3962" y="2714"/>
                  </a:lnTo>
                  <a:lnTo>
                    <a:pt x="2008" y="3474"/>
                  </a:lnTo>
                  <a:lnTo>
                    <a:pt x="0" y="4180"/>
                  </a:lnTo>
                  <a:lnTo>
                    <a:pt x="3582" y="4397"/>
                  </a:lnTo>
                  <a:lnTo>
                    <a:pt x="2931" y="7165"/>
                  </a:lnTo>
                  <a:lnTo>
                    <a:pt x="5753" y="4560"/>
                  </a:lnTo>
                  <a:lnTo>
                    <a:pt x="9173" y="4885"/>
                  </a:lnTo>
                  <a:lnTo>
                    <a:pt x="7436" y="3040"/>
                  </a:lnTo>
                  <a:lnTo>
                    <a:pt x="10095" y="598"/>
                  </a:lnTo>
                  <a:lnTo>
                    <a:pt x="10095" y="598"/>
                  </a:lnTo>
                  <a:lnTo>
                    <a:pt x="6350" y="1900"/>
                  </a:lnTo>
                  <a:lnTo>
                    <a:pt x="4614" y="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-6159472" y="742491"/>
              <a:ext cx="155131" cy="125582"/>
            </a:xfrm>
            <a:custGeom>
              <a:avLst/>
              <a:gdLst/>
              <a:ahLst/>
              <a:cxnLst/>
              <a:rect l="l" t="t" r="r" b="b"/>
              <a:pathLst>
                <a:path w="7980" h="6460" extrusionOk="0">
                  <a:moveTo>
                    <a:pt x="3529" y="1"/>
                  </a:moveTo>
                  <a:lnTo>
                    <a:pt x="3149" y="2443"/>
                  </a:lnTo>
                  <a:lnTo>
                    <a:pt x="1" y="3311"/>
                  </a:lnTo>
                  <a:lnTo>
                    <a:pt x="2877" y="3963"/>
                  </a:lnTo>
                  <a:lnTo>
                    <a:pt x="2497" y="6459"/>
                  </a:lnTo>
                  <a:lnTo>
                    <a:pt x="4668" y="4451"/>
                  </a:lnTo>
                  <a:lnTo>
                    <a:pt x="7436" y="5265"/>
                  </a:lnTo>
                  <a:lnTo>
                    <a:pt x="7436" y="5265"/>
                  </a:lnTo>
                  <a:lnTo>
                    <a:pt x="5917" y="3257"/>
                  </a:lnTo>
                  <a:lnTo>
                    <a:pt x="7979" y="1303"/>
                  </a:lnTo>
                  <a:lnTo>
                    <a:pt x="5048" y="2009"/>
                  </a:lnTo>
                  <a:lnTo>
                    <a:pt x="35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-6159472" y="742491"/>
              <a:ext cx="155131" cy="125582"/>
            </a:xfrm>
            <a:custGeom>
              <a:avLst/>
              <a:gdLst/>
              <a:ahLst/>
              <a:cxnLst/>
              <a:rect l="l" t="t" r="r" b="b"/>
              <a:pathLst>
                <a:path w="7980" h="6460" fill="none" extrusionOk="0">
                  <a:moveTo>
                    <a:pt x="3529" y="1"/>
                  </a:moveTo>
                  <a:lnTo>
                    <a:pt x="3149" y="2443"/>
                  </a:lnTo>
                  <a:lnTo>
                    <a:pt x="3149" y="2443"/>
                  </a:lnTo>
                  <a:lnTo>
                    <a:pt x="1" y="3311"/>
                  </a:lnTo>
                  <a:lnTo>
                    <a:pt x="2877" y="3963"/>
                  </a:lnTo>
                  <a:lnTo>
                    <a:pt x="2497" y="6459"/>
                  </a:lnTo>
                  <a:lnTo>
                    <a:pt x="4668" y="4451"/>
                  </a:lnTo>
                  <a:lnTo>
                    <a:pt x="7436" y="5265"/>
                  </a:lnTo>
                  <a:lnTo>
                    <a:pt x="5917" y="3257"/>
                  </a:lnTo>
                  <a:lnTo>
                    <a:pt x="7979" y="1303"/>
                  </a:lnTo>
                  <a:lnTo>
                    <a:pt x="7979" y="1303"/>
                  </a:lnTo>
                  <a:lnTo>
                    <a:pt x="5048" y="2009"/>
                  </a:lnTo>
                  <a:lnTo>
                    <a:pt x="35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-5839782" y="693969"/>
              <a:ext cx="105540" cy="112908"/>
            </a:xfrm>
            <a:custGeom>
              <a:avLst/>
              <a:gdLst/>
              <a:ahLst/>
              <a:cxnLst/>
              <a:rect l="l" t="t" r="r" b="b"/>
              <a:pathLst>
                <a:path w="5429" h="5808" extrusionOk="0">
                  <a:moveTo>
                    <a:pt x="2335" y="0"/>
                  </a:moveTo>
                  <a:lnTo>
                    <a:pt x="2226" y="2225"/>
                  </a:lnTo>
                  <a:lnTo>
                    <a:pt x="1" y="2388"/>
                  </a:lnTo>
                  <a:lnTo>
                    <a:pt x="2172" y="3582"/>
                  </a:lnTo>
                  <a:lnTo>
                    <a:pt x="2009" y="5807"/>
                  </a:lnTo>
                  <a:lnTo>
                    <a:pt x="3420" y="4342"/>
                  </a:lnTo>
                  <a:lnTo>
                    <a:pt x="5374" y="5645"/>
                  </a:lnTo>
                  <a:lnTo>
                    <a:pt x="4234" y="3474"/>
                  </a:lnTo>
                  <a:lnTo>
                    <a:pt x="5428" y="2171"/>
                  </a:lnTo>
                  <a:lnTo>
                    <a:pt x="3474" y="2171"/>
                  </a:lnTo>
                  <a:lnTo>
                    <a:pt x="2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-5839782" y="693969"/>
              <a:ext cx="105540" cy="112908"/>
            </a:xfrm>
            <a:custGeom>
              <a:avLst/>
              <a:gdLst/>
              <a:ahLst/>
              <a:cxnLst/>
              <a:rect l="l" t="t" r="r" b="b"/>
              <a:pathLst>
                <a:path w="5429" h="5808" fill="none" extrusionOk="0">
                  <a:moveTo>
                    <a:pt x="2335" y="0"/>
                  </a:moveTo>
                  <a:lnTo>
                    <a:pt x="2226" y="2225"/>
                  </a:lnTo>
                  <a:lnTo>
                    <a:pt x="2226" y="2225"/>
                  </a:lnTo>
                  <a:lnTo>
                    <a:pt x="1" y="2388"/>
                  </a:lnTo>
                  <a:lnTo>
                    <a:pt x="2172" y="3582"/>
                  </a:lnTo>
                  <a:lnTo>
                    <a:pt x="2009" y="5807"/>
                  </a:lnTo>
                  <a:lnTo>
                    <a:pt x="3420" y="4342"/>
                  </a:lnTo>
                  <a:lnTo>
                    <a:pt x="5374" y="5645"/>
                  </a:lnTo>
                  <a:lnTo>
                    <a:pt x="4234" y="3474"/>
                  </a:lnTo>
                  <a:lnTo>
                    <a:pt x="5428" y="2171"/>
                  </a:lnTo>
                  <a:lnTo>
                    <a:pt x="5428" y="2171"/>
                  </a:lnTo>
                  <a:lnTo>
                    <a:pt x="3474" y="2171"/>
                  </a:lnTo>
                  <a:lnTo>
                    <a:pt x="2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-7109039" y="950344"/>
              <a:ext cx="142456" cy="137188"/>
            </a:xfrm>
            <a:custGeom>
              <a:avLst/>
              <a:gdLst/>
              <a:ahLst/>
              <a:cxnLst/>
              <a:rect l="l" t="t" r="r" b="b"/>
              <a:pathLst>
                <a:path w="7328" h="7057" extrusionOk="0">
                  <a:moveTo>
                    <a:pt x="3040" y="1"/>
                  </a:moveTo>
                  <a:lnTo>
                    <a:pt x="2823" y="2714"/>
                  </a:lnTo>
                  <a:lnTo>
                    <a:pt x="1" y="3854"/>
                  </a:lnTo>
                  <a:lnTo>
                    <a:pt x="2606" y="4397"/>
                  </a:lnTo>
                  <a:lnTo>
                    <a:pt x="2335" y="7056"/>
                  </a:lnTo>
                  <a:lnTo>
                    <a:pt x="4234" y="4668"/>
                  </a:lnTo>
                  <a:lnTo>
                    <a:pt x="6894" y="5211"/>
                  </a:lnTo>
                  <a:lnTo>
                    <a:pt x="5428" y="3203"/>
                  </a:lnTo>
                  <a:lnTo>
                    <a:pt x="7328" y="869"/>
                  </a:lnTo>
                  <a:lnTo>
                    <a:pt x="7328" y="869"/>
                  </a:lnTo>
                  <a:lnTo>
                    <a:pt x="4505" y="2009"/>
                  </a:lnTo>
                  <a:lnTo>
                    <a:pt x="30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-7109039" y="950344"/>
              <a:ext cx="142456" cy="137188"/>
            </a:xfrm>
            <a:custGeom>
              <a:avLst/>
              <a:gdLst/>
              <a:ahLst/>
              <a:cxnLst/>
              <a:rect l="l" t="t" r="r" b="b"/>
              <a:pathLst>
                <a:path w="7328" h="7057" fill="none" extrusionOk="0">
                  <a:moveTo>
                    <a:pt x="3040" y="1"/>
                  </a:moveTo>
                  <a:lnTo>
                    <a:pt x="2823" y="2714"/>
                  </a:lnTo>
                  <a:lnTo>
                    <a:pt x="1" y="3854"/>
                  </a:lnTo>
                  <a:lnTo>
                    <a:pt x="2606" y="4397"/>
                  </a:lnTo>
                  <a:lnTo>
                    <a:pt x="2335" y="7056"/>
                  </a:lnTo>
                  <a:lnTo>
                    <a:pt x="4234" y="4668"/>
                  </a:lnTo>
                  <a:lnTo>
                    <a:pt x="6894" y="5211"/>
                  </a:lnTo>
                  <a:lnTo>
                    <a:pt x="5428" y="3203"/>
                  </a:lnTo>
                  <a:lnTo>
                    <a:pt x="7328" y="869"/>
                  </a:lnTo>
                  <a:lnTo>
                    <a:pt x="4505" y="2009"/>
                  </a:lnTo>
                  <a:lnTo>
                    <a:pt x="30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-6783010" y="824800"/>
              <a:ext cx="151943" cy="132950"/>
            </a:xfrm>
            <a:custGeom>
              <a:avLst/>
              <a:gdLst/>
              <a:ahLst/>
              <a:cxnLst/>
              <a:rect l="l" t="t" r="r" b="b"/>
              <a:pathLst>
                <a:path w="7816" h="6839" extrusionOk="0">
                  <a:moveTo>
                    <a:pt x="3148" y="0"/>
                  </a:moveTo>
                  <a:lnTo>
                    <a:pt x="2877" y="2605"/>
                  </a:lnTo>
                  <a:lnTo>
                    <a:pt x="0" y="3636"/>
                  </a:lnTo>
                  <a:lnTo>
                    <a:pt x="2660" y="4233"/>
                  </a:lnTo>
                  <a:lnTo>
                    <a:pt x="2388" y="6838"/>
                  </a:lnTo>
                  <a:lnTo>
                    <a:pt x="4342" y="4559"/>
                  </a:lnTo>
                  <a:lnTo>
                    <a:pt x="7002" y="5156"/>
                  </a:lnTo>
                  <a:lnTo>
                    <a:pt x="5536" y="3202"/>
                  </a:lnTo>
                  <a:lnTo>
                    <a:pt x="7816" y="814"/>
                  </a:lnTo>
                  <a:lnTo>
                    <a:pt x="4614" y="1954"/>
                  </a:lnTo>
                  <a:lnTo>
                    <a:pt x="3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-6783010" y="824800"/>
              <a:ext cx="151943" cy="132950"/>
            </a:xfrm>
            <a:custGeom>
              <a:avLst/>
              <a:gdLst/>
              <a:ahLst/>
              <a:cxnLst/>
              <a:rect l="l" t="t" r="r" b="b"/>
              <a:pathLst>
                <a:path w="7816" h="6839" fill="none" extrusionOk="0">
                  <a:moveTo>
                    <a:pt x="3148" y="0"/>
                  </a:moveTo>
                  <a:lnTo>
                    <a:pt x="2877" y="2605"/>
                  </a:lnTo>
                  <a:lnTo>
                    <a:pt x="0" y="3636"/>
                  </a:lnTo>
                  <a:lnTo>
                    <a:pt x="2660" y="4233"/>
                  </a:lnTo>
                  <a:lnTo>
                    <a:pt x="2388" y="6838"/>
                  </a:lnTo>
                  <a:lnTo>
                    <a:pt x="4342" y="4559"/>
                  </a:lnTo>
                  <a:lnTo>
                    <a:pt x="7002" y="5156"/>
                  </a:lnTo>
                  <a:lnTo>
                    <a:pt x="5536" y="3202"/>
                  </a:lnTo>
                  <a:lnTo>
                    <a:pt x="7816" y="814"/>
                  </a:lnTo>
                  <a:lnTo>
                    <a:pt x="4614" y="1954"/>
                  </a:lnTo>
                  <a:lnTo>
                    <a:pt x="31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-6382080" y="680245"/>
              <a:ext cx="177273" cy="131900"/>
            </a:xfrm>
            <a:custGeom>
              <a:avLst/>
              <a:gdLst/>
              <a:ahLst/>
              <a:cxnLst/>
              <a:rect l="l" t="t" r="r" b="b"/>
              <a:pathLst>
                <a:path w="9119" h="6785" extrusionOk="0">
                  <a:moveTo>
                    <a:pt x="4071" y="1"/>
                  </a:moveTo>
                  <a:lnTo>
                    <a:pt x="3582" y="2551"/>
                  </a:lnTo>
                  <a:lnTo>
                    <a:pt x="0" y="3691"/>
                  </a:lnTo>
                  <a:lnTo>
                    <a:pt x="3257" y="4180"/>
                  </a:lnTo>
                  <a:lnTo>
                    <a:pt x="2768" y="6785"/>
                  </a:lnTo>
                  <a:lnTo>
                    <a:pt x="5265" y="4451"/>
                  </a:lnTo>
                  <a:lnTo>
                    <a:pt x="8358" y="5048"/>
                  </a:lnTo>
                  <a:lnTo>
                    <a:pt x="6784" y="3094"/>
                  </a:lnTo>
                  <a:lnTo>
                    <a:pt x="9118" y="923"/>
                  </a:lnTo>
                  <a:lnTo>
                    <a:pt x="5753" y="1900"/>
                  </a:lnTo>
                  <a:lnTo>
                    <a:pt x="41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-6382080" y="680245"/>
              <a:ext cx="177273" cy="131900"/>
            </a:xfrm>
            <a:custGeom>
              <a:avLst/>
              <a:gdLst/>
              <a:ahLst/>
              <a:cxnLst/>
              <a:rect l="l" t="t" r="r" b="b"/>
              <a:pathLst>
                <a:path w="9119" h="6785" fill="none" extrusionOk="0">
                  <a:moveTo>
                    <a:pt x="4071" y="1"/>
                  </a:moveTo>
                  <a:lnTo>
                    <a:pt x="3582" y="2551"/>
                  </a:lnTo>
                  <a:lnTo>
                    <a:pt x="0" y="3691"/>
                  </a:lnTo>
                  <a:lnTo>
                    <a:pt x="3257" y="4180"/>
                  </a:lnTo>
                  <a:lnTo>
                    <a:pt x="2768" y="6785"/>
                  </a:lnTo>
                  <a:lnTo>
                    <a:pt x="5265" y="4451"/>
                  </a:lnTo>
                  <a:lnTo>
                    <a:pt x="8358" y="5048"/>
                  </a:lnTo>
                  <a:lnTo>
                    <a:pt x="6784" y="3094"/>
                  </a:lnTo>
                  <a:lnTo>
                    <a:pt x="9118" y="923"/>
                  </a:lnTo>
                  <a:lnTo>
                    <a:pt x="9118" y="923"/>
                  </a:lnTo>
                  <a:lnTo>
                    <a:pt x="5753" y="1900"/>
                  </a:lnTo>
                  <a:lnTo>
                    <a:pt x="4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-6009648" y="595836"/>
              <a:ext cx="130851" cy="119245"/>
            </a:xfrm>
            <a:custGeom>
              <a:avLst/>
              <a:gdLst/>
              <a:ahLst/>
              <a:cxnLst/>
              <a:rect l="l" t="t" r="r" b="b"/>
              <a:pathLst>
                <a:path w="6731" h="6134" extrusionOk="0">
                  <a:moveTo>
                    <a:pt x="2931" y="1"/>
                  </a:moveTo>
                  <a:lnTo>
                    <a:pt x="2660" y="2334"/>
                  </a:lnTo>
                  <a:lnTo>
                    <a:pt x="1" y="2823"/>
                  </a:lnTo>
                  <a:lnTo>
                    <a:pt x="2552" y="3800"/>
                  </a:lnTo>
                  <a:lnTo>
                    <a:pt x="2280" y="6134"/>
                  </a:lnTo>
                  <a:lnTo>
                    <a:pt x="4017" y="4397"/>
                  </a:lnTo>
                  <a:lnTo>
                    <a:pt x="6405" y="5482"/>
                  </a:lnTo>
                  <a:lnTo>
                    <a:pt x="5102" y="3366"/>
                  </a:lnTo>
                  <a:lnTo>
                    <a:pt x="6731" y="1792"/>
                  </a:lnTo>
                  <a:lnTo>
                    <a:pt x="6731" y="1792"/>
                  </a:lnTo>
                  <a:lnTo>
                    <a:pt x="4288" y="2117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-6009648" y="595836"/>
              <a:ext cx="130851" cy="119245"/>
            </a:xfrm>
            <a:custGeom>
              <a:avLst/>
              <a:gdLst/>
              <a:ahLst/>
              <a:cxnLst/>
              <a:rect l="l" t="t" r="r" b="b"/>
              <a:pathLst>
                <a:path w="6731" h="6134" fill="none" extrusionOk="0">
                  <a:moveTo>
                    <a:pt x="2931" y="1"/>
                  </a:moveTo>
                  <a:lnTo>
                    <a:pt x="2660" y="2334"/>
                  </a:lnTo>
                  <a:lnTo>
                    <a:pt x="2660" y="2334"/>
                  </a:lnTo>
                  <a:lnTo>
                    <a:pt x="1" y="2823"/>
                  </a:lnTo>
                  <a:lnTo>
                    <a:pt x="2552" y="3800"/>
                  </a:lnTo>
                  <a:lnTo>
                    <a:pt x="2280" y="6134"/>
                  </a:lnTo>
                  <a:lnTo>
                    <a:pt x="4017" y="4397"/>
                  </a:lnTo>
                  <a:lnTo>
                    <a:pt x="6405" y="5482"/>
                  </a:lnTo>
                  <a:lnTo>
                    <a:pt x="5102" y="3366"/>
                  </a:lnTo>
                  <a:lnTo>
                    <a:pt x="6731" y="1792"/>
                  </a:lnTo>
                  <a:lnTo>
                    <a:pt x="6731" y="1792"/>
                  </a:lnTo>
                  <a:lnTo>
                    <a:pt x="4288" y="2117"/>
                  </a:lnTo>
                  <a:lnTo>
                    <a:pt x="29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-5746936" y="590568"/>
              <a:ext cx="84428" cy="115026"/>
            </a:xfrm>
            <a:custGeom>
              <a:avLst/>
              <a:gdLst/>
              <a:ahLst/>
              <a:cxnLst/>
              <a:rect l="l" t="t" r="r" b="b"/>
              <a:pathLst>
                <a:path w="4343" h="5917" extrusionOk="0">
                  <a:moveTo>
                    <a:pt x="1629" y="0"/>
                  </a:moveTo>
                  <a:lnTo>
                    <a:pt x="1683" y="2063"/>
                  </a:lnTo>
                  <a:lnTo>
                    <a:pt x="1" y="1846"/>
                  </a:lnTo>
                  <a:lnTo>
                    <a:pt x="1738" y="3365"/>
                  </a:lnTo>
                  <a:lnTo>
                    <a:pt x="1738" y="5482"/>
                  </a:lnTo>
                  <a:lnTo>
                    <a:pt x="2715" y="4342"/>
                  </a:lnTo>
                  <a:lnTo>
                    <a:pt x="4180" y="5916"/>
                  </a:lnTo>
                  <a:lnTo>
                    <a:pt x="3257" y="3691"/>
                  </a:lnTo>
                  <a:lnTo>
                    <a:pt x="3637" y="3582"/>
                  </a:lnTo>
                  <a:lnTo>
                    <a:pt x="4017" y="3420"/>
                  </a:lnTo>
                  <a:lnTo>
                    <a:pt x="4126" y="3257"/>
                  </a:lnTo>
                  <a:lnTo>
                    <a:pt x="4234" y="3094"/>
                  </a:lnTo>
                  <a:lnTo>
                    <a:pt x="4343" y="2768"/>
                  </a:lnTo>
                  <a:lnTo>
                    <a:pt x="3963" y="2551"/>
                  </a:lnTo>
                  <a:lnTo>
                    <a:pt x="3529" y="2443"/>
                  </a:lnTo>
                  <a:lnTo>
                    <a:pt x="3094" y="2334"/>
                  </a:lnTo>
                  <a:lnTo>
                    <a:pt x="2606" y="2280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-5746936" y="590568"/>
              <a:ext cx="84428" cy="115026"/>
            </a:xfrm>
            <a:custGeom>
              <a:avLst/>
              <a:gdLst/>
              <a:ahLst/>
              <a:cxnLst/>
              <a:rect l="l" t="t" r="r" b="b"/>
              <a:pathLst>
                <a:path w="4343" h="5917" fill="none" extrusionOk="0">
                  <a:moveTo>
                    <a:pt x="1629" y="0"/>
                  </a:moveTo>
                  <a:lnTo>
                    <a:pt x="1683" y="2063"/>
                  </a:lnTo>
                  <a:lnTo>
                    <a:pt x="1683" y="2063"/>
                  </a:lnTo>
                  <a:lnTo>
                    <a:pt x="1" y="1846"/>
                  </a:lnTo>
                  <a:lnTo>
                    <a:pt x="1738" y="3365"/>
                  </a:lnTo>
                  <a:lnTo>
                    <a:pt x="1738" y="5482"/>
                  </a:lnTo>
                  <a:lnTo>
                    <a:pt x="2715" y="4342"/>
                  </a:lnTo>
                  <a:lnTo>
                    <a:pt x="4180" y="5916"/>
                  </a:lnTo>
                  <a:lnTo>
                    <a:pt x="3257" y="3691"/>
                  </a:lnTo>
                  <a:lnTo>
                    <a:pt x="3257" y="3691"/>
                  </a:lnTo>
                  <a:lnTo>
                    <a:pt x="3637" y="3582"/>
                  </a:lnTo>
                  <a:lnTo>
                    <a:pt x="4017" y="3420"/>
                  </a:lnTo>
                  <a:lnTo>
                    <a:pt x="4017" y="3420"/>
                  </a:lnTo>
                  <a:lnTo>
                    <a:pt x="4126" y="3257"/>
                  </a:lnTo>
                  <a:lnTo>
                    <a:pt x="4234" y="3094"/>
                  </a:lnTo>
                  <a:lnTo>
                    <a:pt x="4343" y="2768"/>
                  </a:lnTo>
                  <a:lnTo>
                    <a:pt x="4343" y="2768"/>
                  </a:lnTo>
                  <a:lnTo>
                    <a:pt x="3963" y="2551"/>
                  </a:lnTo>
                  <a:lnTo>
                    <a:pt x="3529" y="2443"/>
                  </a:lnTo>
                  <a:lnTo>
                    <a:pt x="3094" y="2334"/>
                  </a:lnTo>
                  <a:lnTo>
                    <a:pt x="2606" y="2280"/>
                  </a:lnTo>
                  <a:lnTo>
                    <a:pt x="16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-7354857" y="1334401"/>
              <a:ext cx="132950" cy="141387"/>
            </a:xfrm>
            <a:custGeom>
              <a:avLst/>
              <a:gdLst/>
              <a:ahLst/>
              <a:cxnLst/>
              <a:rect l="l" t="t" r="r" b="b"/>
              <a:pathLst>
                <a:path w="6839" h="7273" extrusionOk="0">
                  <a:moveTo>
                    <a:pt x="2768" y="0"/>
                  </a:moveTo>
                  <a:lnTo>
                    <a:pt x="2551" y="2714"/>
                  </a:lnTo>
                  <a:lnTo>
                    <a:pt x="0" y="3962"/>
                  </a:lnTo>
                  <a:lnTo>
                    <a:pt x="2442" y="4451"/>
                  </a:lnTo>
                  <a:lnTo>
                    <a:pt x="2225" y="7273"/>
                  </a:lnTo>
                  <a:lnTo>
                    <a:pt x="3962" y="4776"/>
                  </a:lnTo>
                  <a:lnTo>
                    <a:pt x="6459" y="5210"/>
                  </a:lnTo>
                  <a:lnTo>
                    <a:pt x="6459" y="5210"/>
                  </a:lnTo>
                  <a:lnTo>
                    <a:pt x="5047" y="3202"/>
                  </a:lnTo>
                  <a:lnTo>
                    <a:pt x="6839" y="760"/>
                  </a:lnTo>
                  <a:lnTo>
                    <a:pt x="4179" y="2008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-7354857" y="1334401"/>
              <a:ext cx="132950" cy="141387"/>
            </a:xfrm>
            <a:custGeom>
              <a:avLst/>
              <a:gdLst/>
              <a:ahLst/>
              <a:cxnLst/>
              <a:rect l="l" t="t" r="r" b="b"/>
              <a:pathLst>
                <a:path w="6839" h="7273" fill="none" extrusionOk="0">
                  <a:moveTo>
                    <a:pt x="2768" y="0"/>
                  </a:moveTo>
                  <a:lnTo>
                    <a:pt x="2551" y="2714"/>
                  </a:lnTo>
                  <a:lnTo>
                    <a:pt x="0" y="3962"/>
                  </a:lnTo>
                  <a:lnTo>
                    <a:pt x="2442" y="4451"/>
                  </a:lnTo>
                  <a:lnTo>
                    <a:pt x="2225" y="7273"/>
                  </a:lnTo>
                  <a:lnTo>
                    <a:pt x="3962" y="4776"/>
                  </a:lnTo>
                  <a:lnTo>
                    <a:pt x="6459" y="5210"/>
                  </a:lnTo>
                  <a:lnTo>
                    <a:pt x="5047" y="3202"/>
                  </a:lnTo>
                  <a:lnTo>
                    <a:pt x="6839" y="760"/>
                  </a:lnTo>
                  <a:lnTo>
                    <a:pt x="4179" y="2008"/>
                  </a:lnTo>
                  <a:lnTo>
                    <a:pt x="27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-7173385" y="1383973"/>
              <a:ext cx="138218" cy="140357"/>
            </a:xfrm>
            <a:custGeom>
              <a:avLst/>
              <a:gdLst/>
              <a:ahLst/>
              <a:cxnLst/>
              <a:rect l="l" t="t" r="r" b="b"/>
              <a:pathLst>
                <a:path w="7110" h="7220" extrusionOk="0">
                  <a:moveTo>
                    <a:pt x="2931" y="1"/>
                  </a:moveTo>
                  <a:lnTo>
                    <a:pt x="2659" y="2769"/>
                  </a:lnTo>
                  <a:lnTo>
                    <a:pt x="0" y="4017"/>
                  </a:lnTo>
                  <a:lnTo>
                    <a:pt x="2551" y="4451"/>
                  </a:lnTo>
                  <a:lnTo>
                    <a:pt x="2280" y="7219"/>
                  </a:lnTo>
                  <a:lnTo>
                    <a:pt x="2280" y="7219"/>
                  </a:lnTo>
                  <a:lnTo>
                    <a:pt x="4125" y="4723"/>
                  </a:lnTo>
                  <a:lnTo>
                    <a:pt x="6676" y="5211"/>
                  </a:lnTo>
                  <a:lnTo>
                    <a:pt x="5265" y="3203"/>
                  </a:lnTo>
                  <a:lnTo>
                    <a:pt x="7110" y="761"/>
                  </a:lnTo>
                  <a:lnTo>
                    <a:pt x="4342" y="200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-7173385" y="1383973"/>
              <a:ext cx="138218" cy="140357"/>
            </a:xfrm>
            <a:custGeom>
              <a:avLst/>
              <a:gdLst/>
              <a:ahLst/>
              <a:cxnLst/>
              <a:rect l="l" t="t" r="r" b="b"/>
              <a:pathLst>
                <a:path w="7110" h="7220" fill="none" extrusionOk="0">
                  <a:moveTo>
                    <a:pt x="2931" y="1"/>
                  </a:moveTo>
                  <a:lnTo>
                    <a:pt x="2659" y="2769"/>
                  </a:lnTo>
                  <a:lnTo>
                    <a:pt x="0" y="4017"/>
                  </a:lnTo>
                  <a:lnTo>
                    <a:pt x="2551" y="4451"/>
                  </a:lnTo>
                  <a:lnTo>
                    <a:pt x="2280" y="7219"/>
                  </a:lnTo>
                  <a:lnTo>
                    <a:pt x="4125" y="4723"/>
                  </a:lnTo>
                  <a:lnTo>
                    <a:pt x="6676" y="5211"/>
                  </a:lnTo>
                  <a:lnTo>
                    <a:pt x="5265" y="3203"/>
                  </a:lnTo>
                  <a:lnTo>
                    <a:pt x="7110" y="761"/>
                  </a:lnTo>
                  <a:lnTo>
                    <a:pt x="4342" y="2009"/>
                  </a:lnTo>
                  <a:lnTo>
                    <a:pt x="29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-6856863" y="1245774"/>
              <a:ext cx="143506" cy="137169"/>
            </a:xfrm>
            <a:custGeom>
              <a:avLst/>
              <a:gdLst/>
              <a:ahLst/>
              <a:cxnLst/>
              <a:rect l="l" t="t" r="r" b="b"/>
              <a:pathLst>
                <a:path w="7382" h="7056" extrusionOk="0">
                  <a:moveTo>
                    <a:pt x="3094" y="0"/>
                  </a:moveTo>
                  <a:lnTo>
                    <a:pt x="2822" y="2660"/>
                  </a:lnTo>
                  <a:lnTo>
                    <a:pt x="0" y="3854"/>
                  </a:lnTo>
                  <a:lnTo>
                    <a:pt x="2660" y="4342"/>
                  </a:lnTo>
                  <a:lnTo>
                    <a:pt x="2334" y="7056"/>
                  </a:lnTo>
                  <a:lnTo>
                    <a:pt x="4288" y="4613"/>
                  </a:lnTo>
                  <a:lnTo>
                    <a:pt x="6947" y="5102"/>
                  </a:lnTo>
                  <a:lnTo>
                    <a:pt x="5482" y="3148"/>
                  </a:lnTo>
                  <a:lnTo>
                    <a:pt x="7381" y="814"/>
                  </a:lnTo>
                  <a:lnTo>
                    <a:pt x="4559" y="1954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-6856863" y="1245774"/>
              <a:ext cx="143506" cy="137169"/>
            </a:xfrm>
            <a:custGeom>
              <a:avLst/>
              <a:gdLst/>
              <a:ahLst/>
              <a:cxnLst/>
              <a:rect l="l" t="t" r="r" b="b"/>
              <a:pathLst>
                <a:path w="7382" h="7056" fill="none" extrusionOk="0">
                  <a:moveTo>
                    <a:pt x="3094" y="0"/>
                  </a:moveTo>
                  <a:lnTo>
                    <a:pt x="2822" y="2660"/>
                  </a:lnTo>
                  <a:lnTo>
                    <a:pt x="0" y="3854"/>
                  </a:lnTo>
                  <a:lnTo>
                    <a:pt x="2660" y="4342"/>
                  </a:lnTo>
                  <a:lnTo>
                    <a:pt x="2334" y="7056"/>
                  </a:lnTo>
                  <a:lnTo>
                    <a:pt x="4288" y="4613"/>
                  </a:lnTo>
                  <a:lnTo>
                    <a:pt x="6947" y="5102"/>
                  </a:lnTo>
                  <a:lnTo>
                    <a:pt x="5482" y="3148"/>
                  </a:lnTo>
                  <a:lnTo>
                    <a:pt x="7381" y="814"/>
                  </a:lnTo>
                  <a:lnTo>
                    <a:pt x="4559" y="1954"/>
                  </a:lnTo>
                  <a:lnTo>
                    <a:pt x="30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-6518199" y="1102268"/>
              <a:ext cx="196266" cy="139307"/>
            </a:xfrm>
            <a:custGeom>
              <a:avLst/>
              <a:gdLst/>
              <a:ahLst/>
              <a:cxnLst/>
              <a:rect l="l" t="t" r="r" b="b"/>
              <a:pathLst>
                <a:path w="10096" h="7166" extrusionOk="0">
                  <a:moveTo>
                    <a:pt x="4560" y="1"/>
                  </a:moveTo>
                  <a:lnTo>
                    <a:pt x="3963" y="2715"/>
                  </a:lnTo>
                  <a:lnTo>
                    <a:pt x="1" y="4234"/>
                  </a:lnTo>
                  <a:lnTo>
                    <a:pt x="3583" y="4397"/>
                  </a:lnTo>
                  <a:lnTo>
                    <a:pt x="2932" y="7165"/>
                  </a:lnTo>
                  <a:lnTo>
                    <a:pt x="5700" y="4560"/>
                  </a:lnTo>
                  <a:lnTo>
                    <a:pt x="9119" y="4831"/>
                  </a:lnTo>
                  <a:lnTo>
                    <a:pt x="7436" y="2986"/>
                  </a:lnTo>
                  <a:lnTo>
                    <a:pt x="10096" y="489"/>
                  </a:lnTo>
                  <a:lnTo>
                    <a:pt x="6351" y="1846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-6518199" y="1102268"/>
              <a:ext cx="196266" cy="139307"/>
            </a:xfrm>
            <a:custGeom>
              <a:avLst/>
              <a:gdLst/>
              <a:ahLst/>
              <a:cxnLst/>
              <a:rect l="l" t="t" r="r" b="b"/>
              <a:pathLst>
                <a:path w="10096" h="7166" fill="none" extrusionOk="0">
                  <a:moveTo>
                    <a:pt x="4560" y="1"/>
                  </a:moveTo>
                  <a:lnTo>
                    <a:pt x="3963" y="2715"/>
                  </a:lnTo>
                  <a:lnTo>
                    <a:pt x="3963" y="2715"/>
                  </a:lnTo>
                  <a:lnTo>
                    <a:pt x="1" y="4234"/>
                  </a:lnTo>
                  <a:lnTo>
                    <a:pt x="3583" y="4397"/>
                  </a:lnTo>
                  <a:lnTo>
                    <a:pt x="2932" y="7165"/>
                  </a:lnTo>
                  <a:lnTo>
                    <a:pt x="5700" y="4560"/>
                  </a:lnTo>
                  <a:lnTo>
                    <a:pt x="9119" y="4831"/>
                  </a:lnTo>
                  <a:lnTo>
                    <a:pt x="7436" y="2986"/>
                  </a:lnTo>
                  <a:lnTo>
                    <a:pt x="10096" y="489"/>
                  </a:lnTo>
                  <a:lnTo>
                    <a:pt x="10096" y="489"/>
                  </a:lnTo>
                  <a:lnTo>
                    <a:pt x="6351" y="1846"/>
                  </a:lnTo>
                  <a:lnTo>
                    <a:pt x="45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-6101444" y="973555"/>
              <a:ext cx="155131" cy="126632"/>
            </a:xfrm>
            <a:custGeom>
              <a:avLst/>
              <a:gdLst/>
              <a:ahLst/>
              <a:cxnLst/>
              <a:rect l="l" t="t" r="r" b="b"/>
              <a:pathLst>
                <a:path w="7980" h="6514" extrusionOk="0">
                  <a:moveTo>
                    <a:pt x="3583" y="1"/>
                  </a:moveTo>
                  <a:lnTo>
                    <a:pt x="3203" y="2497"/>
                  </a:lnTo>
                  <a:lnTo>
                    <a:pt x="1" y="3366"/>
                  </a:lnTo>
                  <a:lnTo>
                    <a:pt x="2932" y="4017"/>
                  </a:lnTo>
                  <a:lnTo>
                    <a:pt x="2552" y="6513"/>
                  </a:lnTo>
                  <a:lnTo>
                    <a:pt x="4668" y="4451"/>
                  </a:lnTo>
                  <a:lnTo>
                    <a:pt x="7436" y="5211"/>
                  </a:lnTo>
                  <a:lnTo>
                    <a:pt x="5971" y="3203"/>
                  </a:lnTo>
                  <a:lnTo>
                    <a:pt x="7979" y="1249"/>
                  </a:lnTo>
                  <a:lnTo>
                    <a:pt x="5048" y="1954"/>
                  </a:lnTo>
                  <a:lnTo>
                    <a:pt x="35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-6101444" y="973555"/>
              <a:ext cx="155131" cy="126632"/>
            </a:xfrm>
            <a:custGeom>
              <a:avLst/>
              <a:gdLst/>
              <a:ahLst/>
              <a:cxnLst/>
              <a:rect l="l" t="t" r="r" b="b"/>
              <a:pathLst>
                <a:path w="7980" h="6514" fill="none" extrusionOk="0">
                  <a:moveTo>
                    <a:pt x="3583" y="1"/>
                  </a:moveTo>
                  <a:lnTo>
                    <a:pt x="3203" y="2497"/>
                  </a:lnTo>
                  <a:lnTo>
                    <a:pt x="3203" y="2497"/>
                  </a:lnTo>
                  <a:lnTo>
                    <a:pt x="1" y="3366"/>
                  </a:lnTo>
                  <a:lnTo>
                    <a:pt x="2932" y="4017"/>
                  </a:lnTo>
                  <a:lnTo>
                    <a:pt x="2552" y="6513"/>
                  </a:lnTo>
                  <a:lnTo>
                    <a:pt x="4668" y="4451"/>
                  </a:lnTo>
                  <a:lnTo>
                    <a:pt x="7436" y="5211"/>
                  </a:lnTo>
                  <a:lnTo>
                    <a:pt x="5971" y="3203"/>
                  </a:lnTo>
                  <a:lnTo>
                    <a:pt x="7979" y="1249"/>
                  </a:lnTo>
                  <a:lnTo>
                    <a:pt x="7979" y="1249"/>
                  </a:lnTo>
                  <a:lnTo>
                    <a:pt x="5048" y="1954"/>
                  </a:lnTo>
                  <a:lnTo>
                    <a:pt x="35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-5781753" y="919745"/>
              <a:ext cx="104471" cy="113977"/>
            </a:xfrm>
            <a:custGeom>
              <a:avLst/>
              <a:gdLst/>
              <a:ahLst/>
              <a:cxnLst/>
              <a:rect l="l" t="t" r="r" b="b"/>
              <a:pathLst>
                <a:path w="5374" h="5863" extrusionOk="0">
                  <a:moveTo>
                    <a:pt x="2280" y="1"/>
                  </a:moveTo>
                  <a:lnTo>
                    <a:pt x="2172" y="2226"/>
                  </a:lnTo>
                  <a:lnTo>
                    <a:pt x="1" y="2443"/>
                  </a:lnTo>
                  <a:lnTo>
                    <a:pt x="2117" y="3583"/>
                  </a:lnTo>
                  <a:lnTo>
                    <a:pt x="2009" y="5862"/>
                  </a:lnTo>
                  <a:lnTo>
                    <a:pt x="3366" y="4343"/>
                  </a:lnTo>
                  <a:lnTo>
                    <a:pt x="5320" y="5591"/>
                  </a:lnTo>
                  <a:lnTo>
                    <a:pt x="4180" y="3474"/>
                  </a:lnTo>
                  <a:lnTo>
                    <a:pt x="5374" y="2117"/>
                  </a:lnTo>
                  <a:lnTo>
                    <a:pt x="4397" y="2117"/>
                  </a:lnTo>
                  <a:lnTo>
                    <a:pt x="3420" y="2172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-5781753" y="919745"/>
              <a:ext cx="104471" cy="113977"/>
            </a:xfrm>
            <a:custGeom>
              <a:avLst/>
              <a:gdLst/>
              <a:ahLst/>
              <a:cxnLst/>
              <a:rect l="l" t="t" r="r" b="b"/>
              <a:pathLst>
                <a:path w="5374" h="5863" fill="none" extrusionOk="0">
                  <a:moveTo>
                    <a:pt x="2280" y="1"/>
                  </a:moveTo>
                  <a:lnTo>
                    <a:pt x="2172" y="2226"/>
                  </a:lnTo>
                  <a:lnTo>
                    <a:pt x="2172" y="2226"/>
                  </a:lnTo>
                  <a:lnTo>
                    <a:pt x="1" y="2443"/>
                  </a:lnTo>
                  <a:lnTo>
                    <a:pt x="2117" y="3583"/>
                  </a:lnTo>
                  <a:lnTo>
                    <a:pt x="2009" y="5862"/>
                  </a:lnTo>
                  <a:lnTo>
                    <a:pt x="3366" y="4343"/>
                  </a:lnTo>
                  <a:lnTo>
                    <a:pt x="5320" y="5591"/>
                  </a:lnTo>
                  <a:lnTo>
                    <a:pt x="4180" y="3474"/>
                  </a:lnTo>
                  <a:lnTo>
                    <a:pt x="5374" y="2117"/>
                  </a:lnTo>
                  <a:lnTo>
                    <a:pt x="5374" y="2117"/>
                  </a:lnTo>
                  <a:lnTo>
                    <a:pt x="4397" y="2117"/>
                  </a:lnTo>
                  <a:lnTo>
                    <a:pt x="3420" y="2172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-7046792" y="1194063"/>
              <a:ext cx="142456" cy="138238"/>
            </a:xfrm>
            <a:custGeom>
              <a:avLst/>
              <a:gdLst/>
              <a:ahLst/>
              <a:cxnLst/>
              <a:rect l="l" t="t" r="r" b="b"/>
              <a:pathLst>
                <a:path w="7328" h="7111" extrusionOk="0">
                  <a:moveTo>
                    <a:pt x="3040" y="1"/>
                  </a:moveTo>
                  <a:lnTo>
                    <a:pt x="2769" y="2714"/>
                  </a:lnTo>
                  <a:lnTo>
                    <a:pt x="1" y="3908"/>
                  </a:lnTo>
                  <a:lnTo>
                    <a:pt x="2606" y="4397"/>
                  </a:lnTo>
                  <a:lnTo>
                    <a:pt x="2335" y="7111"/>
                  </a:lnTo>
                  <a:lnTo>
                    <a:pt x="2335" y="7111"/>
                  </a:lnTo>
                  <a:lnTo>
                    <a:pt x="4234" y="4668"/>
                  </a:lnTo>
                  <a:lnTo>
                    <a:pt x="6839" y="5157"/>
                  </a:lnTo>
                  <a:lnTo>
                    <a:pt x="6839" y="5157"/>
                  </a:lnTo>
                  <a:lnTo>
                    <a:pt x="5428" y="3203"/>
                  </a:lnTo>
                  <a:lnTo>
                    <a:pt x="7328" y="815"/>
                  </a:lnTo>
                  <a:lnTo>
                    <a:pt x="4506" y="1955"/>
                  </a:lnTo>
                  <a:lnTo>
                    <a:pt x="30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-7046792" y="1194063"/>
              <a:ext cx="142456" cy="138238"/>
            </a:xfrm>
            <a:custGeom>
              <a:avLst/>
              <a:gdLst/>
              <a:ahLst/>
              <a:cxnLst/>
              <a:rect l="l" t="t" r="r" b="b"/>
              <a:pathLst>
                <a:path w="7328" h="7111" fill="none" extrusionOk="0">
                  <a:moveTo>
                    <a:pt x="3040" y="1"/>
                  </a:moveTo>
                  <a:lnTo>
                    <a:pt x="2769" y="2714"/>
                  </a:lnTo>
                  <a:lnTo>
                    <a:pt x="1" y="3908"/>
                  </a:lnTo>
                  <a:lnTo>
                    <a:pt x="2606" y="4397"/>
                  </a:lnTo>
                  <a:lnTo>
                    <a:pt x="2335" y="7111"/>
                  </a:lnTo>
                  <a:lnTo>
                    <a:pt x="4234" y="4668"/>
                  </a:lnTo>
                  <a:lnTo>
                    <a:pt x="6839" y="5157"/>
                  </a:lnTo>
                  <a:lnTo>
                    <a:pt x="5428" y="3203"/>
                  </a:lnTo>
                  <a:lnTo>
                    <a:pt x="7328" y="815"/>
                  </a:lnTo>
                  <a:lnTo>
                    <a:pt x="4506" y="1955"/>
                  </a:lnTo>
                  <a:lnTo>
                    <a:pt x="30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-6721813" y="1063232"/>
              <a:ext cx="150893" cy="134019"/>
            </a:xfrm>
            <a:custGeom>
              <a:avLst/>
              <a:gdLst/>
              <a:ahLst/>
              <a:cxnLst/>
              <a:rect l="l" t="t" r="r" b="b"/>
              <a:pathLst>
                <a:path w="7762" h="6894" extrusionOk="0">
                  <a:moveTo>
                    <a:pt x="3148" y="1"/>
                  </a:moveTo>
                  <a:lnTo>
                    <a:pt x="2822" y="2606"/>
                  </a:lnTo>
                  <a:lnTo>
                    <a:pt x="0" y="3746"/>
                  </a:lnTo>
                  <a:lnTo>
                    <a:pt x="2660" y="4234"/>
                  </a:lnTo>
                  <a:lnTo>
                    <a:pt x="2334" y="6894"/>
                  </a:lnTo>
                  <a:lnTo>
                    <a:pt x="4288" y="4614"/>
                  </a:lnTo>
                  <a:lnTo>
                    <a:pt x="6947" y="5157"/>
                  </a:lnTo>
                  <a:lnTo>
                    <a:pt x="5482" y="3149"/>
                  </a:lnTo>
                  <a:lnTo>
                    <a:pt x="7761" y="761"/>
                  </a:lnTo>
                  <a:lnTo>
                    <a:pt x="4613" y="1955"/>
                  </a:lnTo>
                  <a:lnTo>
                    <a:pt x="3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-6721813" y="1063232"/>
              <a:ext cx="150893" cy="134019"/>
            </a:xfrm>
            <a:custGeom>
              <a:avLst/>
              <a:gdLst/>
              <a:ahLst/>
              <a:cxnLst/>
              <a:rect l="l" t="t" r="r" b="b"/>
              <a:pathLst>
                <a:path w="7762" h="6894" fill="none" extrusionOk="0">
                  <a:moveTo>
                    <a:pt x="3148" y="1"/>
                  </a:moveTo>
                  <a:lnTo>
                    <a:pt x="2822" y="2606"/>
                  </a:lnTo>
                  <a:lnTo>
                    <a:pt x="0" y="3746"/>
                  </a:lnTo>
                  <a:lnTo>
                    <a:pt x="2660" y="4234"/>
                  </a:lnTo>
                  <a:lnTo>
                    <a:pt x="2334" y="6894"/>
                  </a:lnTo>
                  <a:lnTo>
                    <a:pt x="4288" y="4614"/>
                  </a:lnTo>
                  <a:lnTo>
                    <a:pt x="6947" y="5157"/>
                  </a:lnTo>
                  <a:lnTo>
                    <a:pt x="5482" y="3149"/>
                  </a:lnTo>
                  <a:lnTo>
                    <a:pt x="7761" y="761"/>
                  </a:lnTo>
                  <a:lnTo>
                    <a:pt x="4613" y="1955"/>
                  </a:lnTo>
                  <a:lnTo>
                    <a:pt x="31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-6323002" y="912358"/>
              <a:ext cx="177273" cy="134019"/>
            </a:xfrm>
            <a:custGeom>
              <a:avLst/>
              <a:gdLst/>
              <a:ahLst/>
              <a:cxnLst/>
              <a:rect l="l" t="t" r="r" b="b"/>
              <a:pathLst>
                <a:path w="9119" h="6894" extrusionOk="0">
                  <a:moveTo>
                    <a:pt x="4125" y="1"/>
                  </a:moveTo>
                  <a:lnTo>
                    <a:pt x="4071" y="55"/>
                  </a:lnTo>
                  <a:lnTo>
                    <a:pt x="3583" y="2660"/>
                  </a:lnTo>
                  <a:lnTo>
                    <a:pt x="1" y="3854"/>
                  </a:lnTo>
                  <a:lnTo>
                    <a:pt x="3257" y="4234"/>
                  </a:lnTo>
                  <a:lnTo>
                    <a:pt x="2768" y="6893"/>
                  </a:lnTo>
                  <a:lnTo>
                    <a:pt x="2768" y="6893"/>
                  </a:lnTo>
                  <a:lnTo>
                    <a:pt x="5265" y="4560"/>
                  </a:lnTo>
                  <a:lnTo>
                    <a:pt x="8359" y="5048"/>
                  </a:lnTo>
                  <a:lnTo>
                    <a:pt x="6730" y="3149"/>
                  </a:lnTo>
                  <a:lnTo>
                    <a:pt x="9118" y="923"/>
                  </a:lnTo>
                  <a:lnTo>
                    <a:pt x="5753" y="1955"/>
                  </a:lnTo>
                  <a:lnTo>
                    <a:pt x="41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-6323002" y="912358"/>
              <a:ext cx="177273" cy="134019"/>
            </a:xfrm>
            <a:custGeom>
              <a:avLst/>
              <a:gdLst/>
              <a:ahLst/>
              <a:cxnLst/>
              <a:rect l="l" t="t" r="r" b="b"/>
              <a:pathLst>
                <a:path w="9119" h="6894" fill="none" extrusionOk="0">
                  <a:moveTo>
                    <a:pt x="4071" y="55"/>
                  </a:moveTo>
                  <a:lnTo>
                    <a:pt x="3583" y="2660"/>
                  </a:lnTo>
                  <a:lnTo>
                    <a:pt x="3583" y="2660"/>
                  </a:lnTo>
                  <a:lnTo>
                    <a:pt x="1" y="3854"/>
                  </a:lnTo>
                  <a:lnTo>
                    <a:pt x="3257" y="4234"/>
                  </a:lnTo>
                  <a:lnTo>
                    <a:pt x="2768" y="6893"/>
                  </a:lnTo>
                  <a:lnTo>
                    <a:pt x="5265" y="4560"/>
                  </a:lnTo>
                  <a:lnTo>
                    <a:pt x="8359" y="5048"/>
                  </a:lnTo>
                  <a:lnTo>
                    <a:pt x="6730" y="3149"/>
                  </a:lnTo>
                  <a:lnTo>
                    <a:pt x="9118" y="923"/>
                  </a:lnTo>
                  <a:lnTo>
                    <a:pt x="9118" y="923"/>
                  </a:lnTo>
                  <a:lnTo>
                    <a:pt x="5753" y="1955"/>
                  </a:lnTo>
                  <a:lnTo>
                    <a:pt x="4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-5951620" y="824800"/>
              <a:ext cx="129801" cy="119226"/>
            </a:xfrm>
            <a:custGeom>
              <a:avLst/>
              <a:gdLst/>
              <a:ahLst/>
              <a:cxnLst/>
              <a:rect l="l" t="t" r="r" b="b"/>
              <a:pathLst>
                <a:path w="6677" h="6133" extrusionOk="0">
                  <a:moveTo>
                    <a:pt x="2877" y="0"/>
                  </a:moveTo>
                  <a:lnTo>
                    <a:pt x="2924" y="69"/>
                  </a:lnTo>
                  <a:lnTo>
                    <a:pt x="2932" y="0"/>
                  </a:lnTo>
                  <a:close/>
                  <a:moveTo>
                    <a:pt x="2924" y="69"/>
                  </a:moveTo>
                  <a:lnTo>
                    <a:pt x="2660" y="2334"/>
                  </a:lnTo>
                  <a:lnTo>
                    <a:pt x="1" y="2877"/>
                  </a:lnTo>
                  <a:lnTo>
                    <a:pt x="2497" y="3799"/>
                  </a:lnTo>
                  <a:lnTo>
                    <a:pt x="2226" y="6133"/>
                  </a:lnTo>
                  <a:lnTo>
                    <a:pt x="4017" y="4396"/>
                  </a:lnTo>
                  <a:lnTo>
                    <a:pt x="6351" y="5373"/>
                  </a:lnTo>
                  <a:lnTo>
                    <a:pt x="5048" y="3311"/>
                  </a:lnTo>
                  <a:lnTo>
                    <a:pt x="6676" y="1682"/>
                  </a:lnTo>
                  <a:lnTo>
                    <a:pt x="4234" y="2008"/>
                  </a:lnTo>
                  <a:lnTo>
                    <a:pt x="2924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-5951620" y="824800"/>
              <a:ext cx="129801" cy="119226"/>
            </a:xfrm>
            <a:custGeom>
              <a:avLst/>
              <a:gdLst/>
              <a:ahLst/>
              <a:cxnLst/>
              <a:rect l="l" t="t" r="r" b="b"/>
              <a:pathLst>
                <a:path w="6677" h="6133" fill="none" extrusionOk="0">
                  <a:moveTo>
                    <a:pt x="2932" y="0"/>
                  </a:moveTo>
                  <a:lnTo>
                    <a:pt x="2660" y="2334"/>
                  </a:lnTo>
                  <a:lnTo>
                    <a:pt x="2660" y="2334"/>
                  </a:lnTo>
                  <a:lnTo>
                    <a:pt x="1" y="2877"/>
                  </a:lnTo>
                  <a:lnTo>
                    <a:pt x="2497" y="3799"/>
                  </a:lnTo>
                  <a:lnTo>
                    <a:pt x="2226" y="6133"/>
                  </a:lnTo>
                  <a:lnTo>
                    <a:pt x="4017" y="4396"/>
                  </a:lnTo>
                  <a:lnTo>
                    <a:pt x="6351" y="5373"/>
                  </a:lnTo>
                  <a:lnTo>
                    <a:pt x="5048" y="3311"/>
                  </a:lnTo>
                  <a:lnTo>
                    <a:pt x="6676" y="1682"/>
                  </a:lnTo>
                  <a:lnTo>
                    <a:pt x="6676" y="1682"/>
                  </a:lnTo>
                  <a:lnTo>
                    <a:pt x="4234" y="2008"/>
                  </a:lnTo>
                  <a:lnTo>
                    <a:pt x="28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-5689957" y="814245"/>
              <a:ext cx="83378" cy="113957"/>
            </a:xfrm>
            <a:custGeom>
              <a:avLst/>
              <a:gdLst/>
              <a:ahLst/>
              <a:cxnLst/>
              <a:rect l="l" t="t" r="r" b="b"/>
              <a:pathLst>
                <a:path w="4289" h="5862" extrusionOk="0">
                  <a:moveTo>
                    <a:pt x="1575" y="0"/>
                  </a:moveTo>
                  <a:lnTo>
                    <a:pt x="1683" y="2063"/>
                  </a:lnTo>
                  <a:lnTo>
                    <a:pt x="1" y="1900"/>
                  </a:lnTo>
                  <a:lnTo>
                    <a:pt x="1683" y="3365"/>
                  </a:lnTo>
                  <a:lnTo>
                    <a:pt x="1737" y="5482"/>
                  </a:lnTo>
                  <a:lnTo>
                    <a:pt x="2660" y="4288"/>
                  </a:lnTo>
                  <a:lnTo>
                    <a:pt x="4180" y="5862"/>
                  </a:lnTo>
                  <a:lnTo>
                    <a:pt x="3203" y="3637"/>
                  </a:lnTo>
                  <a:lnTo>
                    <a:pt x="3583" y="3474"/>
                  </a:lnTo>
                  <a:lnTo>
                    <a:pt x="3963" y="3311"/>
                  </a:lnTo>
                  <a:lnTo>
                    <a:pt x="4071" y="3202"/>
                  </a:lnTo>
                  <a:lnTo>
                    <a:pt x="4180" y="3040"/>
                  </a:lnTo>
                  <a:lnTo>
                    <a:pt x="4288" y="2660"/>
                  </a:lnTo>
                  <a:lnTo>
                    <a:pt x="3908" y="2497"/>
                  </a:lnTo>
                  <a:lnTo>
                    <a:pt x="3474" y="2388"/>
                  </a:lnTo>
                  <a:lnTo>
                    <a:pt x="3040" y="2280"/>
                  </a:lnTo>
                  <a:lnTo>
                    <a:pt x="2606" y="2225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-5689957" y="814245"/>
              <a:ext cx="83378" cy="113957"/>
            </a:xfrm>
            <a:custGeom>
              <a:avLst/>
              <a:gdLst/>
              <a:ahLst/>
              <a:cxnLst/>
              <a:rect l="l" t="t" r="r" b="b"/>
              <a:pathLst>
                <a:path w="4289" h="5862" fill="none" extrusionOk="0">
                  <a:moveTo>
                    <a:pt x="1575" y="0"/>
                  </a:moveTo>
                  <a:lnTo>
                    <a:pt x="1683" y="2063"/>
                  </a:lnTo>
                  <a:lnTo>
                    <a:pt x="1683" y="2063"/>
                  </a:lnTo>
                  <a:lnTo>
                    <a:pt x="1" y="1900"/>
                  </a:lnTo>
                  <a:lnTo>
                    <a:pt x="1683" y="3365"/>
                  </a:lnTo>
                  <a:lnTo>
                    <a:pt x="1737" y="5482"/>
                  </a:lnTo>
                  <a:lnTo>
                    <a:pt x="2660" y="4288"/>
                  </a:lnTo>
                  <a:lnTo>
                    <a:pt x="4180" y="5862"/>
                  </a:lnTo>
                  <a:lnTo>
                    <a:pt x="3203" y="3637"/>
                  </a:lnTo>
                  <a:lnTo>
                    <a:pt x="3203" y="3637"/>
                  </a:lnTo>
                  <a:lnTo>
                    <a:pt x="3583" y="3474"/>
                  </a:lnTo>
                  <a:lnTo>
                    <a:pt x="3963" y="3311"/>
                  </a:lnTo>
                  <a:lnTo>
                    <a:pt x="3963" y="3311"/>
                  </a:lnTo>
                  <a:lnTo>
                    <a:pt x="4071" y="3202"/>
                  </a:lnTo>
                  <a:lnTo>
                    <a:pt x="4180" y="3040"/>
                  </a:lnTo>
                  <a:lnTo>
                    <a:pt x="4288" y="2660"/>
                  </a:lnTo>
                  <a:lnTo>
                    <a:pt x="4288" y="2660"/>
                  </a:lnTo>
                  <a:lnTo>
                    <a:pt x="3908" y="2497"/>
                  </a:lnTo>
                  <a:lnTo>
                    <a:pt x="3474" y="2388"/>
                  </a:lnTo>
                  <a:lnTo>
                    <a:pt x="3040" y="2280"/>
                  </a:lnTo>
                  <a:lnTo>
                    <a:pt x="2606" y="2225"/>
                  </a:lnTo>
                  <a:lnTo>
                    <a:pt x="15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-7291561" y="1582338"/>
              <a:ext cx="131900" cy="142456"/>
            </a:xfrm>
            <a:custGeom>
              <a:avLst/>
              <a:gdLst/>
              <a:ahLst/>
              <a:cxnLst/>
              <a:rect l="l" t="t" r="r" b="b"/>
              <a:pathLst>
                <a:path w="6785" h="7328" extrusionOk="0">
                  <a:moveTo>
                    <a:pt x="2768" y="0"/>
                  </a:moveTo>
                  <a:lnTo>
                    <a:pt x="2551" y="2823"/>
                  </a:lnTo>
                  <a:lnTo>
                    <a:pt x="0" y="4071"/>
                  </a:lnTo>
                  <a:lnTo>
                    <a:pt x="2443" y="4559"/>
                  </a:lnTo>
                  <a:lnTo>
                    <a:pt x="2226" y="7327"/>
                  </a:lnTo>
                  <a:lnTo>
                    <a:pt x="2226" y="7327"/>
                  </a:lnTo>
                  <a:lnTo>
                    <a:pt x="3962" y="4776"/>
                  </a:lnTo>
                  <a:lnTo>
                    <a:pt x="6459" y="5265"/>
                  </a:lnTo>
                  <a:lnTo>
                    <a:pt x="5048" y="3257"/>
                  </a:lnTo>
                  <a:lnTo>
                    <a:pt x="6785" y="760"/>
                  </a:lnTo>
                  <a:lnTo>
                    <a:pt x="4180" y="2009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-7291561" y="1582338"/>
              <a:ext cx="131900" cy="142456"/>
            </a:xfrm>
            <a:custGeom>
              <a:avLst/>
              <a:gdLst/>
              <a:ahLst/>
              <a:cxnLst/>
              <a:rect l="l" t="t" r="r" b="b"/>
              <a:pathLst>
                <a:path w="6785" h="7328" fill="none" extrusionOk="0">
                  <a:moveTo>
                    <a:pt x="2768" y="0"/>
                  </a:moveTo>
                  <a:lnTo>
                    <a:pt x="2551" y="2823"/>
                  </a:lnTo>
                  <a:lnTo>
                    <a:pt x="0" y="4071"/>
                  </a:lnTo>
                  <a:lnTo>
                    <a:pt x="2443" y="4559"/>
                  </a:lnTo>
                  <a:lnTo>
                    <a:pt x="2226" y="7327"/>
                  </a:lnTo>
                  <a:lnTo>
                    <a:pt x="3962" y="4776"/>
                  </a:lnTo>
                  <a:lnTo>
                    <a:pt x="6459" y="5265"/>
                  </a:lnTo>
                  <a:lnTo>
                    <a:pt x="5048" y="3257"/>
                  </a:lnTo>
                  <a:lnTo>
                    <a:pt x="6785" y="760"/>
                  </a:lnTo>
                  <a:lnTo>
                    <a:pt x="4180" y="2009"/>
                  </a:lnTo>
                  <a:lnTo>
                    <a:pt x="27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-7111138" y="1629811"/>
              <a:ext cx="138238" cy="141407"/>
            </a:xfrm>
            <a:custGeom>
              <a:avLst/>
              <a:gdLst/>
              <a:ahLst/>
              <a:cxnLst/>
              <a:rect l="l" t="t" r="r" b="b"/>
              <a:pathLst>
                <a:path w="7111" h="7274" extrusionOk="0">
                  <a:moveTo>
                    <a:pt x="2931" y="1"/>
                  </a:moveTo>
                  <a:lnTo>
                    <a:pt x="2714" y="2769"/>
                  </a:lnTo>
                  <a:lnTo>
                    <a:pt x="0" y="4071"/>
                  </a:lnTo>
                  <a:lnTo>
                    <a:pt x="2551" y="4505"/>
                  </a:lnTo>
                  <a:lnTo>
                    <a:pt x="2334" y="7273"/>
                  </a:lnTo>
                  <a:lnTo>
                    <a:pt x="4125" y="4777"/>
                  </a:lnTo>
                  <a:lnTo>
                    <a:pt x="6676" y="5157"/>
                  </a:lnTo>
                  <a:lnTo>
                    <a:pt x="5265" y="3203"/>
                  </a:lnTo>
                  <a:lnTo>
                    <a:pt x="7110" y="706"/>
                  </a:lnTo>
                  <a:lnTo>
                    <a:pt x="4342" y="200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-7111138" y="1629811"/>
              <a:ext cx="138238" cy="141407"/>
            </a:xfrm>
            <a:custGeom>
              <a:avLst/>
              <a:gdLst/>
              <a:ahLst/>
              <a:cxnLst/>
              <a:rect l="l" t="t" r="r" b="b"/>
              <a:pathLst>
                <a:path w="7111" h="7274" fill="none" extrusionOk="0">
                  <a:moveTo>
                    <a:pt x="2931" y="1"/>
                  </a:moveTo>
                  <a:lnTo>
                    <a:pt x="2714" y="2769"/>
                  </a:lnTo>
                  <a:lnTo>
                    <a:pt x="0" y="4071"/>
                  </a:lnTo>
                  <a:lnTo>
                    <a:pt x="2551" y="4505"/>
                  </a:lnTo>
                  <a:lnTo>
                    <a:pt x="2334" y="7273"/>
                  </a:lnTo>
                  <a:lnTo>
                    <a:pt x="4125" y="4777"/>
                  </a:lnTo>
                  <a:lnTo>
                    <a:pt x="6676" y="5157"/>
                  </a:lnTo>
                  <a:lnTo>
                    <a:pt x="5265" y="3203"/>
                  </a:lnTo>
                  <a:lnTo>
                    <a:pt x="7110" y="706"/>
                  </a:lnTo>
                  <a:lnTo>
                    <a:pt x="4342" y="2009"/>
                  </a:lnTo>
                  <a:lnTo>
                    <a:pt x="29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-6795685" y="1487374"/>
              <a:ext cx="143526" cy="137188"/>
            </a:xfrm>
            <a:custGeom>
              <a:avLst/>
              <a:gdLst/>
              <a:ahLst/>
              <a:cxnLst/>
              <a:rect l="l" t="t" r="r" b="b"/>
              <a:pathLst>
                <a:path w="7383" h="7057" extrusionOk="0">
                  <a:moveTo>
                    <a:pt x="3095" y="1"/>
                  </a:moveTo>
                  <a:lnTo>
                    <a:pt x="2823" y="2660"/>
                  </a:lnTo>
                  <a:lnTo>
                    <a:pt x="1" y="3908"/>
                  </a:lnTo>
                  <a:lnTo>
                    <a:pt x="2660" y="4343"/>
                  </a:lnTo>
                  <a:lnTo>
                    <a:pt x="2389" y="7056"/>
                  </a:lnTo>
                  <a:lnTo>
                    <a:pt x="4289" y="4614"/>
                  </a:lnTo>
                  <a:lnTo>
                    <a:pt x="6948" y="5048"/>
                  </a:lnTo>
                  <a:lnTo>
                    <a:pt x="5483" y="3149"/>
                  </a:lnTo>
                  <a:lnTo>
                    <a:pt x="7382" y="706"/>
                  </a:lnTo>
                  <a:lnTo>
                    <a:pt x="4560" y="1900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-6795685" y="1487374"/>
              <a:ext cx="143526" cy="137188"/>
            </a:xfrm>
            <a:custGeom>
              <a:avLst/>
              <a:gdLst/>
              <a:ahLst/>
              <a:cxnLst/>
              <a:rect l="l" t="t" r="r" b="b"/>
              <a:pathLst>
                <a:path w="7383" h="7057" fill="none" extrusionOk="0">
                  <a:moveTo>
                    <a:pt x="3095" y="1"/>
                  </a:moveTo>
                  <a:lnTo>
                    <a:pt x="2823" y="2660"/>
                  </a:lnTo>
                  <a:lnTo>
                    <a:pt x="1" y="3908"/>
                  </a:lnTo>
                  <a:lnTo>
                    <a:pt x="2660" y="4343"/>
                  </a:lnTo>
                  <a:lnTo>
                    <a:pt x="2389" y="7056"/>
                  </a:lnTo>
                  <a:lnTo>
                    <a:pt x="4289" y="4614"/>
                  </a:lnTo>
                  <a:lnTo>
                    <a:pt x="6948" y="5048"/>
                  </a:lnTo>
                  <a:lnTo>
                    <a:pt x="5483" y="3149"/>
                  </a:lnTo>
                  <a:lnTo>
                    <a:pt x="7382" y="706"/>
                  </a:lnTo>
                  <a:lnTo>
                    <a:pt x="4560" y="1900"/>
                  </a:lnTo>
                  <a:lnTo>
                    <a:pt x="30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-6458051" y="1338619"/>
              <a:ext cx="195216" cy="139288"/>
            </a:xfrm>
            <a:custGeom>
              <a:avLst/>
              <a:gdLst/>
              <a:ahLst/>
              <a:cxnLst/>
              <a:rect l="l" t="t" r="r" b="b"/>
              <a:pathLst>
                <a:path w="10042" h="7165" extrusionOk="0">
                  <a:moveTo>
                    <a:pt x="4559" y="0"/>
                  </a:moveTo>
                  <a:lnTo>
                    <a:pt x="3962" y="2714"/>
                  </a:lnTo>
                  <a:lnTo>
                    <a:pt x="1" y="4288"/>
                  </a:lnTo>
                  <a:lnTo>
                    <a:pt x="3583" y="4451"/>
                  </a:lnTo>
                  <a:lnTo>
                    <a:pt x="2931" y="7164"/>
                  </a:lnTo>
                  <a:lnTo>
                    <a:pt x="2931" y="7164"/>
                  </a:lnTo>
                  <a:lnTo>
                    <a:pt x="5699" y="4559"/>
                  </a:lnTo>
                  <a:lnTo>
                    <a:pt x="9118" y="4776"/>
                  </a:lnTo>
                  <a:lnTo>
                    <a:pt x="7382" y="2931"/>
                  </a:lnTo>
                  <a:lnTo>
                    <a:pt x="10041" y="434"/>
                  </a:lnTo>
                  <a:lnTo>
                    <a:pt x="6296" y="1791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-6458051" y="1338619"/>
              <a:ext cx="195216" cy="139288"/>
            </a:xfrm>
            <a:custGeom>
              <a:avLst/>
              <a:gdLst/>
              <a:ahLst/>
              <a:cxnLst/>
              <a:rect l="l" t="t" r="r" b="b"/>
              <a:pathLst>
                <a:path w="10042" h="7165" fill="none" extrusionOk="0">
                  <a:moveTo>
                    <a:pt x="4559" y="0"/>
                  </a:moveTo>
                  <a:lnTo>
                    <a:pt x="3962" y="2714"/>
                  </a:lnTo>
                  <a:lnTo>
                    <a:pt x="3962" y="2714"/>
                  </a:lnTo>
                  <a:lnTo>
                    <a:pt x="1" y="4288"/>
                  </a:lnTo>
                  <a:lnTo>
                    <a:pt x="3583" y="4451"/>
                  </a:lnTo>
                  <a:lnTo>
                    <a:pt x="2931" y="7164"/>
                  </a:lnTo>
                  <a:lnTo>
                    <a:pt x="5699" y="4559"/>
                  </a:lnTo>
                  <a:lnTo>
                    <a:pt x="9118" y="4776"/>
                  </a:lnTo>
                  <a:lnTo>
                    <a:pt x="7382" y="2931"/>
                  </a:lnTo>
                  <a:lnTo>
                    <a:pt x="10041" y="434"/>
                  </a:lnTo>
                  <a:lnTo>
                    <a:pt x="10041" y="434"/>
                  </a:lnTo>
                  <a:lnTo>
                    <a:pt x="6296" y="1791"/>
                  </a:lnTo>
                  <a:lnTo>
                    <a:pt x="45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-6042346" y="1204619"/>
              <a:ext cx="154062" cy="127682"/>
            </a:xfrm>
            <a:custGeom>
              <a:avLst/>
              <a:gdLst/>
              <a:ahLst/>
              <a:cxnLst/>
              <a:rect l="l" t="t" r="r" b="b"/>
              <a:pathLst>
                <a:path w="7925" h="6568" extrusionOk="0">
                  <a:moveTo>
                    <a:pt x="3528" y="0"/>
                  </a:moveTo>
                  <a:lnTo>
                    <a:pt x="3148" y="2497"/>
                  </a:lnTo>
                  <a:lnTo>
                    <a:pt x="0" y="3474"/>
                  </a:lnTo>
                  <a:lnTo>
                    <a:pt x="2931" y="4071"/>
                  </a:lnTo>
                  <a:lnTo>
                    <a:pt x="2497" y="6568"/>
                  </a:lnTo>
                  <a:lnTo>
                    <a:pt x="4668" y="4451"/>
                  </a:lnTo>
                  <a:lnTo>
                    <a:pt x="7381" y="5156"/>
                  </a:lnTo>
                  <a:lnTo>
                    <a:pt x="7381" y="5156"/>
                  </a:lnTo>
                  <a:lnTo>
                    <a:pt x="5916" y="3203"/>
                  </a:lnTo>
                  <a:lnTo>
                    <a:pt x="7924" y="1194"/>
                  </a:lnTo>
                  <a:lnTo>
                    <a:pt x="7924" y="1194"/>
                  </a:lnTo>
                  <a:lnTo>
                    <a:pt x="5048" y="1954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-6042346" y="1204619"/>
              <a:ext cx="154062" cy="127682"/>
            </a:xfrm>
            <a:custGeom>
              <a:avLst/>
              <a:gdLst/>
              <a:ahLst/>
              <a:cxnLst/>
              <a:rect l="l" t="t" r="r" b="b"/>
              <a:pathLst>
                <a:path w="7925" h="6568" fill="none" extrusionOk="0">
                  <a:moveTo>
                    <a:pt x="3528" y="0"/>
                  </a:moveTo>
                  <a:lnTo>
                    <a:pt x="3148" y="2497"/>
                  </a:lnTo>
                  <a:lnTo>
                    <a:pt x="3148" y="2497"/>
                  </a:lnTo>
                  <a:lnTo>
                    <a:pt x="0" y="3474"/>
                  </a:lnTo>
                  <a:lnTo>
                    <a:pt x="2931" y="4071"/>
                  </a:lnTo>
                  <a:lnTo>
                    <a:pt x="2497" y="6568"/>
                  </a:lnTo>
                  <a:lnTo>
                    <a:pt x="4668" y="4451"/>
                  </a:lnTo>
                  <a:lnTo>
                    <a:pt x="7381" y="5156"/>
                  </a:lnTo>
                  <a:lnTo>
                    <a:pt x="5916" y="3203"/>
                  </a:lnTo>
                  <a:lnTo>
                    <a:pt x="7924" y="1194"/>
                  </a:lnTo>
                  <a:lnTo>
                    <a:pt x="7924" y="1194"/>
                  </a:lnTo>
                  <a:lnTo>
                    <a:pt x="5048" y="1954"/>
                  </a:lnTo>
                  <a:lnTo>
                    <a:pt x="35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-5724774" y="1145541"/>
              <a:ext cx="104471" cy="115007"/>
            </a:xfrm>
            <a:custGeom>
              <a:avLst/>
              <a:gdLst/>
              <a:ahLst/>
              <a:cxnLst/>
              <a:rect l="l" t="t" r="r" b="b"/>
              <a:pathLst>
                <a:path w="5374" h="5916" extrusionOk="0">
                  <a:moveTo>
                    <a:pt x="2280" y="0"/>
                  </a:moveTo>
                  <a:lnTo>
                    <a:pt x="2172" y="2225"/>
                  </a:lnTo>
                  <a:lnTo>
                    <a:pt x="1" y="2497"/>
                  </a:lnTo>
                  <a:lnTo>
                    <a:pt x="2117" y="3636"/>
                  </a:lnTo>
                  <a:lnTo>
                    <a:pt x="2009" y="5916"/>
                  </a:lnTo>
                  <a:lnTo>
                    <a:pt x="3366" y="4342"/>
                  </a:lnTo>
                  <a:lnTo>
                    <a:pt x="5319" y="5590"/>
                  </a:lnTo>
                  <a:lnTo>
                    <a:pt x="4180" y="3419"/>
                  </a:lnTo>
                  <a:lnTo>
                    <a:pt x="5374" y="2063"/>
                  </a:lnTo>
                  <a:lnTo>
                    <a:pt x="4397" y="2063"/>
                  </a:lnTo>
                  <a:lnTo>
                    <a:pt x="3474" y="2117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-5724774" y="1145541"/>
              <a:ext cx="104471" cy="115007"/>
            </a:xfrm>
            <a:custGeom>
              <a:avLst/>
              <a:gdLst/>
              <a:ahLst/>
              <a:cxnLst/>
              <a:rect l="l" t="t" r="r" b="b"/>
              <a:pathLst>
                <a:path w="5374" h="5916" fill="none" extrusionOk="0">
                  <a:moveTo>
                    <a:pt x="2280" y="0"/>
                  </a:moveTo>
                  <a:lnTo>
                    <a:pt x="2172" y="2225"/>
                  </a:lnTo>
                  <a:lnTo>
                    <a:pt x="2172" y="2225"/>
                  </a:lnTo>
                  <a:lnTo>
                    <a:pt x="1" y="2497"/>
                  </a:lnTo>
                  <a:lnTo>
                    <a:pt x="2117" y="3636"/>
                  </a:lnTo>
                  <a:lnTo>
                    <a:pt x="2009" y="5916"/>
                  </a:lnTo>
                  <a:lnTo>
                    <a:pt x="3366" y="4342"/>
                  </a:lnTo>
                  <a:lnTo>
                    <a:pt x="5319" y="5590"/>
                  </a:lnTo>
                  <a:lnTo>
                    <a:pt x="4180" y="3419"/>
                  </a:lnTo>
                  <a:lnTo>
                    <a:pt x="5374" y="2063"/>
                  </a:lnTo>
                  <a:lnTo>
                    <a:pt x="5374" y="2063"/>
                  </a:lnTo>
                  <a:lnTo>
                    <a:pt x="4397" y="2063"/>
                  </a:lnTo>
                  <a:lnTo>
                    <a:pt x="3474" y="2117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-6984525" y="1437783"/>
              <a:ext cx="141387" cy="139307"/>
            </a:xfrm>
            <a:custGeom>
              <a:avLst/>
              <a:gdLst/>
              <a:ahLst/>
              <a:cxnLst/>
              <a:rect l="l" t="t" r="r" b="b"/>
              <a:pathLst>
                <a:path w="7273" h="7166" extrusionOk="0">
                  <a:moveTo>
                    <a:pt x="3039" y="1"/>
                  </a:moveTo>
                  <a:lnTo>
                    <a:pt x="2768" y="2715"/>
                  </a:lnTo>
                  <a:lnTo>
                    <a:pt x="0" y="3963"/>
                  </a:lnTo>
                  <a:lnTo>
                    <a:pt x="2605" y="4397"/>
                  </a:lnTo>
                  <a:lnTo>
                    <a:pt x="2334" y="7165"/>
                  </a:lnTo>
                  <a:lnTo>
                    <a:pt x="4179" y="4668"/>
                  </a:lnTo>
                  <a:lnTo>
                    <a:pt x="6838" y="5157"/>
                  </a:lnTo>
                  <a:lnTo>
                    <a:pt x="5373" y="3203"/>
                  </a:lnTo>
                  <a:lnTo>
                    <a:pt x="7273" y="761"/>
                  </a:lnTo>
                  <a:lnTo>
                    <a:pt x="7273" y="761"/>
                  </a:lnTo>
                  <a:lnTo>
                    <a:pt x="4450" y="1955"/>
                  </a:lnTo>
                  <a:lnTo>
                    <a:pt x="30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-6984525" y="1437783"/>
              <a:ext cx="141387" cy="139307"/>
            </a:xfrm>
            <a:custGeom>
              <a:avLst/>
              <a:gdLst/>
              <a:ahLst/>
              <a:cxnLst/>
              <a:rect l="l" t="t" r="r" b="b"/>
              <a:pathLst>
                <a:path w="7273" h="7166" fill="none" extrusionOk="0">
                  <a:moveTo>
                    <a:pt x="3039" y="1"/>
                  </a:moveTo>
                  <a:lnTo>
                    <a:pt x="2768" y="2715"/>
                  </a:lnTo>
                  <a:lnTo>
                    <a:pt x="0" y="3963"/>
                  </a:lnTo>
                  <a:lnTo>
                    <a:pt x="2605" y="4397"/>
                  </a:lnTo>
                  <a:lnTo>
                    <a:pt x="2334" y="7165"/>
                  </a:lnTo>
                  <a:lnTo>
                    <a:pt x="4179" y="4668"/>
                  </a:lnTo>
                  <a:lnTo>
                    <a:pt x="6838" y="5157"/>
                  </a:lnTo>
                  <a:lnTo>
                    <a:pt x="5373" y="3203"/>
                  </a:lnTo>
                  <a:lnTo>
                    <a:pt x="7273" y="761"/>
                  </a:lnTo>
                  <a:lnTo>
                    <a:pt x="4450" y="1955"/>
                  </a:lnTo>
                  <a:lnTo>
                    <a:pt x="30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-6660636" y="1301683"/>
              <a:ext cx="150913" cy="135069"/>
            </a:xfrm>
            <a:custGeom>
              <a:avLst/>
              <a:gdLst/>
              <a:ahLst/>
              <a:cxnLst/>
              <a:rect l="l" t="t" r="r" b="b"/>
              <a:pathLst>
                <a:path w="7763" h="6948" extrusionOk="0">
                  <a:moveTo>
                    <a:pt x="3095" y="1"/>
                  </a:moveTo>
                  <a:lnTo>
                    <a:pt x="2823" y="2660"/>
                  </a:lnTo>
                  <a:lnTo>
                    <a:pt x="1" y="3800"/>
                  </a:lnTo>
                  <a:lnTo>
                    <a:pt x="2606" y="4288"/>
                  </a:lnTo>
                  <a:lnTo>
                    <a:pt x="2335" y="6948"/>
                  </a:lnTo>
                  <a:lnTo>
                    <a:pt x="4234" y="4614"/>
                  </a:lnTo>
                  <a:lnTo>
                    <a:pt x="6894" y="5102"/>
                  </a:lnTo>
                  <a:lnTo>
                    <a:pt x="5428" y="3149"/>
                  </a:lnTo>
                  <a:lnTo>
                    <a:pt x="7762" y="706"/>
                  </a:lnTo>
                  <a:lnTo>
                    <a:pt x="4560" y="195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-6660636" y="1301683"/>
              <a:ext cx="150913" cy="135069"/>
            </a:xfrm>
            <a:custGeom>
              <a:avLst/>
              <a:gdLst/>
              <a:ahLst/>
              <a:cxnLst/>
              <a:rect l="l" t="t" r="r" b="b"/>
              <a:pathLst>
                <a:path w="7763" h="6948" fill="none" extrusionOk="0">
                  <a:moveTo>
                    <a:pt x="3095" y="1"/>
                  </a:moveTo>
                  <a:lnTo>
                    <a:pt x="2823" y="2660"/>
                  </a:lnTo>
                  <a:lnTo>
                    <a:pt x="1" y="3800"/>
                  </a:lnTo>
                  <a:lnTo>
                    <a:pt x="2606" y="4288"/>
                  </a:lnTo>
                  <a:lnTo>
                    <a:pt x="2335" y="6948"/>
                  </a:lnTo>
                  <a:lnTo>
                    <a:pt x="4234" y="4614"/>
                  </a:lnTo>
                  <a:lnTo>
                    <a:pt x="6894" y="5102"/>
                  </a:lnTo>
                  <a:lnTo>
                    <a:pt x="5428" y="3149"/>
                  </a:lnTo>
                  <a:lnTo>
                    <a:pt x="7762" y="706"/>
                  </a:lnTo>
                  <a:lnTo>
                    <a:pt x="4560" y="1954"/>
                  </a:lnTo>
                  <a:lnTo>
                    <a:pt x="30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-6263923" y="1146591"/>
              <a:ext cx="176224" cy="134019"/>
            </a:xfrm>
            <a:custGeom>
              <a:avLst/>
              <a:gdLst/>
              <a:ahLst/>
              <a:cxnLst/>
              <a:rect l="l" t="t" r="r" b="b"/>
              <a:pathLst>
                <a:path w="9065" h="6894" extrusionOk="0">
                  <a:moveTo>
                    <a:pt x="4071" y="0"/>
                  </a:moveTo>
                  <a:lnTo>
                    <a:pt x="3583" y="2606"/>
                  </a:lnTo>
                  <a:lnTo>
                    <a:pt x="1" y="3854"/>
                  </a:lnTo>
                  <a:lnTo>
                    <a:pt x="3257" y="4234"/>
                  </a:lnTo>
                  <a:lnTo>
                    <a:pt x="2769" y="6893"/>
                  </a:lnTo>
                  <a:lnTo>
                    <a:pt x="2769" y="6893"/>
                  </a:lnTo>
                  <a:lnTo>
                    <a:pt x="5211" y="4505"/>
                  </a:lnTo>
                  <a:lnTo>
                    <a:pt x="8305" y="4994"/>
                  </a:lnTo>
                  <a:lnTo>
                    <a:pt x="6731" y="3094"/>
                  </a:lnTo>
                  <a:lnTo>
                    <a:pt x="9064" y="869"/>
                  </a:lnTo>
                  <a:lnTo>
                    <a:pt x="5700" y="1954"/>
                  </a:lnTo>
                  <a:lnTo>
                    <a:pt x="4071" y="55"/>
                  </a:lnTo>
                  <a:lnTo>
                    <a:pt x="40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-6263923" y="1146591"/>
              <a:ext cx="176224" cy="134019"/>
            </a:xfrm>
            <a:custGeom>
              <a:avLst/>
              <a:gdLst/>
              <a:ahLst/>
              <a:cxnLst/>
              <a:rect l="l" t="t" r="r" b="b"/>
              <a:pathLst>
                <a:path w="9065" h="6894" fill="none" extrusionOk="0">
                  <a:moveTo>
                    <a:pt x="4071" y="0"/>
                  </a:moveTo>
                  <a:lnTo>
                    <a:pt x="3583" y="2606"/>
                  </a:lnTo>
                  <a:lnTo>
                    <a:pt x="3583" y="2606"/>
                  </a:lnTo>
                  <a:lnTo>
                    <a:pt x="1" y="3854"/>
                  </a:lnTo>
                  <a:lnTo>
                    <a:pt x="3257" y="4234"/>
                  </a:lnTo>
                  <a:lnTo>
                    <a:pt x="2769" y="6893"/>
                  </a:lnTo>
                  <a:lnTo>
                    <a:pt x="5211" y="4505"/>
                  </a:lnTo>
                  <a:lnTo>
                    <a:pt x="8305" y="4994"/>
                  </a:lnTo>
                  <a:lnTo>
                    <a:pt x="6731" y="3094"/>
                  </a:lnTo>
                  <a:lnTo>
                    <a:pt x="9064" y="869"/>
                  </a:lnTo>
                  <a:lnTo>
                    <a:pt x="9064" y="869"/>
                  </a:lnTo>
                  <a:lnTo>
                    <a:pt x="5700" y="1954"/>
                  </a:lnTo>
                  <a:lnTo>
                    <a:pt x="4071" y="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-5893591" y="1052696"/>
              <a:ext cx="128751" cy="120295"/>
            </a:xfrm>
            <a:custGeom>
              <a:avLst/>
              <a:gdLst/>
              <a:ahLst/>
              <a:cxnLst/>
              <a:rect l="l" t="t" r="r" b="b"/>
              <a:pathLst>
                <a:path w="6623" h="6188" extrusionOk="0">
                  <a:moveTo>
                    <a:pt x="2877" y="0"/>
                  </a:moveTo>
                  <a:lnTo>
                    <a:pt x="2923" y="70"/>
                  </a:lnTo>
                  <a:lnTo>
                    <a:pt x="2932" y="0"/>
                  </a:lnTo>
                  <a:close/>
                  <a:moveTo>
                    <a:pt x="2923" y="70"/>
                  </a:moveTo>
                  <a:lnTo>
                    <a:pt x="2660" y="2334"/>
                  </a:lnTo>
                  <a:lnTo>
                    <a:pt x="1" y="2931"/>
                  </a:lnTo>
                  <a:lnTo>
                    <a:pt x="2497" y="3854"/>
                  </a:lnTo>
                  <a:lnTo>
                    <a:pt x="2226" y="6187"/>
                  </a:lnTo>
                  <a:lnTo>
                    <a:pt x="4017" y="4396"/>
                  </a:lnTo>
                  <a:lnTo>
                    <a:pt x="6351" y="5427"/>
                  </a:lnTo>
                  <a:lnTo>
                    <a:pt x="5048" y="3365"/>
                  </a:lnTo>
                  <a:lnTo>
                    <a:pt x="6622" y="1683"/>
                  </a:lnTo>
                  <a:lnTo>
                    <a:pt x="4234" y="2062"/>
                  </a:lnTo>
                  <a:lnTo>
                    <a:pt x="2923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-5893591" y="1052696"/>
              <a:ext cx="128751" cy="120295"/>
            </a:xfrm>
            <a:custGeom>
              <a:avLst/>
              <a:gdLst/>
              <a:ahLst/>
              <a:cxnLst/>
              <a:rect l="l" t="t" r="r" b="b"/>
              <a:pathLst>
                <a:path w="6623" h="6188" fill="none" extrusionOk="0">
                  <a:moveTo>
                    <a:pt x="2932" y="0"/>
                  </a:moveTo>
                  <a:lnTo>
                    <a:pt x="2660" y="2334"/>
                  </a:lnTo>
                  <a:lnTo>
                    <a:pt x="2660" y="2334"/>
                  </a:lnTo>
                  <a:lnTo>
                    <a:pt x="1" y="2931"/>
                  </a:lnTo>
                  <a:lnTo>
                    <a:pt x="2497" y="3854"/>
                  </a:lnTo>
                  <a:lnTo>
                    <a:pt x="2226" y="6187"/>
                  </a:lnTo>
                  <a:lnTo>
                    <a:pt x="4017" y="4396"/>
                  </a:lnTo>
                  <a:lnTo>
                    <a:pt x="6351" y="5427"/>
                  </a:lnTo>
                  <a:lnTo>
                    <a:pt x="5048" y="3365"/>
                  </a:lnTo>
                  <a:lnTo>
                    <a:pt x="6622" y="1683"/>
                  </a:lnTo>
                  <a:lnTo>
                    <a:pt x="6622" y="1683"/>
                  </a:lnTo>
                  <a:lnTo>
                    <a:pt x="4234" y="2062"/>
                  </a:lnTo>
                  <a:lnTo>
                    <a:pt x="28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-5632979" y="1036852"/>
              <a:ext cx="82309" cy="112927"/>
            </a:xfrm>
            <a:custGeom>
              <a:avLst/>
              <a:gdLst/>
              <a:ahLst/>
              <a:cxnLst/>
              <a:rect l="l" t="t" r="r" b="b"/>
              <a:pathLst>
                <a:path w="4234" h="5809" extrusionOk="0">
                  <a:moveTo>
                    <a:pt x="1574" y="1"/>
                  </a:moveTo>
                  <a:lnTo>
                    <a:pt x="1629" y="2118"/>
                  </a:lnTo>
                  <a:lnTo>
                    <a:pt x="0" y="2009"/>
                  </a:lnTo>
                  <a:lnTo>
                    <a:pt x="1683" y="3420"/>
                  </a:lnTo>
                  <a:lnTo>
                    <a:pt x="1737" y="5537"/>
                  </a:lnTo>
                  <a:lnTo>
                    <a:pt x="2660" y="4343"/>
                  </a:lnTo>
                  <a:lnTo>
                    <a:pt x="4125" y="5808"/>
                  </a:lnTo>
                  <a:lnTo>
                    <a:pt x="3148" y="3583"/>
                  </a:lnTo>
                  <a:lnTo>
                    <a:pt x="3582" y="3474"/>
                  </a:lnTo>
                  <a:lnTo>
                    <a:pt x="3962" y="3312"/>
                  </a:lnTo>
                  <a:lnTo>
                    <a:pt x="4071" y="3149"/>
                  </a:lnTo>
                  <a:lnTo>
                    <a:pt x="4125" y="2986"/>
                  </a:lnTo>
                  <a:lnTo>
                    <a:pt x="4234" y="2606"/>
                  </a:lnTo>
                  <a:lnTo>
                    <a:pt x="3854" y="2443"/>
                  </a:lnTo>
                  <a:lnTo>
                    <a:pt x="3420" y="2335"/>
                  </a:lnTo>
                  <a:lnTo>
                    <a:pt x="2985" y="2280"/>
                  </a:lnTo>
                  <a:lnTo>
                    <a:pt x="2551" y="2226"/>
                  </a:lnTo>
                  <a:lnTo>
                    <a:pt x="1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5632979" y="1036852"/>
              <a:ext cx="82309" cy="112927"/>
            </a:xfrm>
            <a:custGeom>
              <a:avLst/>
              <a:gdLst/>
              <a:ahLst/>
              <a:cxnLst/>
              <a:rect l="l" t="t" r="r" b="b"/>
              <a:pathLst>
                <a:path w="4234" h="5809" fill="none" extrusionOk="0">
                  <a:moveTo>
                    <a:pt x="1574" y="1"/>
                  </a:moveTo>
                  <a:lnTo>
                    <a:pt x="1629" y="2118"/>
                  </a:lnTo>
                  <a:lnTo>
                    <a:pt x="1629" y="2118"/>
                  </a:lnTo>
                  <a:lnTo>
                    <a:pt x="0" y="2009"/>
                  </a:lnTo>
                  <a:lnTo>
                    <a:pt x="1683" y="3420"/>
                  </a:lnTo>
                  <a:lnTo>
                    <a:pt x="1737" y="5537"/>
                  </a:lnTo>
                  <a:lnTo>
                    <a:pt x="2660" y="4343"/>
                  </a:lnTo>
                  <a:lnTo>
                    <a:pt x="4125" y="5808"/>
                  </a:lnTo>
                  <a:lnTo>
                    <a:pt x="3148" y="3583"/>
                  </a:lnTo>
                  <a:lnTo>
                    <a:pt x="3148" y="3583"/>
                  </a:lnTo>
                  <a:lnTo>
                    <a:pt x="3582" y="3474"/>
                  </a:lnTo>
                  <a:lnTo>
                    <a:pt x="3962" y="3312"/>
                  </a:lnTo>
                  <a:lnTo>
                    <a:pt x="3962" y="3312"/>
                  </a:lnTo>
                  <a:lnTo>
                    <a:pt x="4071" y="3149"/>
                  </a:lnTo>
                  <a:lnTo>
                    <a:pt x="4125" y="2986"/>
                  </a:lnTo>
                  <a:lnTo>
                    <a:pt x="4234" y="2606"/>
                  </a:lnTo>
                  <a:lnTo>
                    <a:pt x="4234" y="2606"/>
                  </a:lnTo>
                  <a:lnTo>
                    <a:pt x="3854" y="2443"/>
                  </a:lnTo>
                  <a:lnTo>
                    <a:pt x="3420" y="2335"/>
                  </a:lnTo>
                  <a:lnTo>
                    <a:pt x="2985" y="2280"/>
                  </a:lnTo>
                  <a:lnTo>
                    <a:pt x="2551" y="2226"/>
                  </a:lnTo>
                  <a:lnTo>
                    <a:pt x="15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-7228264" y="1831326"/>
              <a:ext cx="131920" cy="143526"/>
            </a:xfrm>
            <a:custGeom>
              <a:avLst/>
              <a:gdLst/>
              <a:ahLst/>
              <a:cxnLst/>
              <a:rect l="l" t="t" r="r" b="b"/>
              <a:pathLst>
                <a:path w="6786" h="7383" extrusionOk="0">
                  <a:moveTo>
                    <a:pt x="2715" y="1"/>
                  </a:moveTo>
                  <a:lnTo>
                    <a:pt x="2552" y="2823"/>
                  </a:lnTo>
                  <a:lnTo>
                    <a:pt x="1" y="4126"/>
                  </a:lnTo>
                  <a:lnTo>
                    <a:pt x="2443" y="4560"/>
                  </a:lnTo>
                  <a:lnTo>
                    <a:pt x="2226" y="7382"/>
                  </a:lnTo>
                  <a:lnTo>
                    <a:pt x="3963" y="4777"/>
                  </a:lnTo>
                  <a:lnTo>
                    <a:pt x="6459" y="5211"/>
                  </a:lnTo>
                  <a:lnTo>
                    <a:pt x="4994" y="3203"/>
                  </a:lnTo>
                  <a:lnTo>
                    <a:pt x="6785" y="706"/>
                  </a:lnTo>
                  <a:lnTo>
                    <a:pt x="4126" y="2009"/>
                  </a:lnTo>
                  <a:lnTo>
                    <a:pt x="27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-7228264" y="1831326"/>
              <a:ext cx="131920" cy="143526"/>
            </a:xfrm>
            <a:custGeom>
              <a:avLst/>
              <a:gdLst/>
              <a:ahLst/>
              <a:cxnLst/>
              <a:rect l="l" t="t" r="r" b="b"/>
              <a:pathLst>
                <a:path w="6786" h="7383" fill="none" extrusionOk="0">
                  <a:moveTo>
                    <a:pt x="2715" y="1"/>
                  </a:moveTo>
                  <a:lnTo>
                    <a:pt x="2552" y="2823"/>
                  </a:lnTo>
                  <a:lnTo>
                    <a:pt x="1" y="4126"/>
                  </a:lnTo>
                  <a:lnTo>
                    <a:pt x="2443" y="4560"/>
                  </a:lnTo>
                  <a:lnTo>
                    <a:pt x="2226" y="7382"/>
                  </a:lnTo>
                  <a:lnTo>
                    <a:pt x="3963" y="4777"/>
                  </a:lnTo>
                  <a:lnTo>
                    <a:pt x="6459" y="5211"/>
                  </a:lnTo>
                  <a:lnTo>
                    <a:pt x="4994" y="3203"/>
                  </a:lnTo>
                  <a:lnTo>
                    <a:pt x="6785" y="706"/>
                  </a:lnTo>
                  <a:lnTo>
                    <a:pt x="4126" y="2009"/>
                  </a:lnTo>
                  <a:lnTo>
                    <a:pt x="27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-7047841" y="1876699"/>
              <a:ext cx="137188" cy="141407"/>
            </a:xfrm>
            <a:custGeom>
              <a:avLst/>
              <a:gdLst/>
              <a:ahLst/>
              <a:cxnLst/>
              <a:rect l="l" t="t" r="r" b="b"/>
              <a:pathLst>
                <a:path w="7057" h="7274" extrusionOk="0">
                  <a:moveTo>
                    <a:pt x="2877" y="1"/>
                  </a:moveTo>
                  <a:lnTo>
                    <a:pt x="2660" y="2769"/>
                  </a:lnTo>
                  <a:lnTo>
                    <a:pt x="1" y="4125"/>
                  </a:lnTo>
                  <a:lnTo>
                    <a:pt x="2497" y="4505"/>
                  </a:lnTo>
                  <a:lnTo>
                    <a:pt x="2280" y="7273"/>
                  </a:lnTo>
                  <a:lnTo>
                    <a:pt x="4071" y="4722"/>
                  </a:lnTo>
                  <a:lnTo>
                    <a:pt x="6622" y="5102"/>
                  </a:lnTo>
                  <a:lnTo>
                    <a:pt x="5211" y="3149"/>
                  </a:lnTo>
                  <a:lnTo>
                    <a:pt x="7056" y="652"/>
                  </a:lnTo>
                  <a:lnTo>
                    <a:pt x="4288" y="195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-7047841" y="1876699"/>
              <a:ext cx="137188" cy="141407"/>
            </a:xfrm>
            <a:custGeom>
              <a:avLst/>
              <a:gdLst/>
              <a:ahLst/>
              <a:cxnLst/>
              <a:rect l="l" t="t" r="r" b="b"/>
              <a:pathLst>
                <a:path w="7057" h="7274" fill="none" extrusionOk="0">
                  <a:moveTo>
                    <a:pt x="2877" y="1"/>
                  </a:moveTo>
                  <a:lnTo>
                    <a:pt x="2660" y="2769"/>
                  </a:lnTo>
                  <a:lnTo>
                    <a:pt x="1" y="4125"/>
                  </a:lnTo>
                  <a:lnTo>
                    <a:pt x="2497" y="4505"/>
                  </a:lnTo>
                  <a:lnTo>
                    <a:pt x="2280" y="7273"/>
                  </a:lnTo>
                  <a:lnTo>
                    <a:pt x="4071" y="4722"/>
                  </a:lnTo>
                  <a:lnTo>
                    <a:pt x="6622" y="5102"/>
                  </a:lnTo>
                  <a:lnTo>
                    <a:pt x="5211" y="3149"/>
                  </a:lnTo>
                  <a:lnTo>
                    <a:pt x="7056" y="652"/>
                  </a:lnTo>
                  <a:lnTo>
                    <a:pt x="4288" y="1955"/>
                  </a:lnTo>
                  <a:lnTo>
                    <a:pt x="28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-6734488" y="1727944"/>
              <a:ext cx="143526" cy="138218"/>
            </a:xfrm>
            <a:custGeom>
              <a:avLst/>
              <a:gdLst/>
              <a:ahLst/>
              <a:cxnLst/>
              <a:rect l="l" t="t" r="r" b="b"/>
              <a:pathLst>
                <a:path w="7383" h="7110" extrusionOk="0">
                  <a:moveTo>
                    <a:pt x="3094" y="0"/>
                  </a:moveTo>
                  <a:lnTo>
                    <a:pt x="2823" y="2714"/>
                  </a:lnTo>
                  <a:lnTo>
                    <a:pt x="1" y="3962"/>
                  </a:lnTo>
                  <a:lnTo>
                    <a:pt x="2660" y="4396"/>
                  </a:lnTo>
                  <a:lnTo>
                    <a:pt x="2389" y="7110"/>
                  </a:lnTo>
                  <a:lnTo>
                    <a:pt x="4288" y="4668"/>
                  </a:lnTo>
                  <a:lnTo>
                    <a:pt x="6894" y="5048"/>
                  </a:lnTo>
                  <a:lnTo>
                    <a:pt x="5482" y="3148"/>
                  </a:lnTo>
                  <a:lnTo>
                    <a:pt x="7382" y="706"/>
                  </a:lnTo>
                  <a:lnTo>
                    <a:pt x="4560" y="1954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-6734488" y="1727944"/>
              <a:ext cx="143526" cy="138218"/>
            </a:xfrm>
            <a:custGeom>
              <a:avLst/>
              <a:gdLst/>
              <a:ahLst/>
              <a:cxnLst/>
              <a:rect l="l" t="t" r="r" b="b"/>
              <a:pathLst>
                <a:path w="7383" h="7110" fill="none" extrusionOk="0">
                  <a:moveTo>
                    <a:pt x="3094" y="0"/>
                  </a:moveTo>
                  <a:lnTo>
                    <a:pt x="2823" y="2714"/>
                  </a:lnTo>
                  <a:lnTo>
                    <a:pt x="1" y="3962"/>
                  </a:lnTo>
                  <a:lnTo>
                    <a:pt x="2660" y="4396"/>
                  </a:lnTo>
                  <a:lnTo>
                    <a:pt x="2389" y="7110"/>
                  </a:lnTo>
                  <a:lnTo>
                    <a:pt x="4288" y="4668"/>
                  </a:lnTo>
                  <a:lnTo>
                    <a:pt x="6894" y="5048"/>
                  </a:lnTo>
                  <a:lnTo>
                    <a:pt x="5482" y="3148"/>
                  </a:lnTo>
                  <a:lnTo>
                    <a:pt x="7382" y="706"/>
                  </a:lnTo>
                  <a:lnTo>
                    <a:pt x="4560" y="1954"/>
                  </a:lnTo>
                  <a:lnTo>
                    <a:pt x="30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-6397904" y="1574951"/>
              <a:ext cx="194147" cy="140337"/>
            </a:xfrm>
            <a:custGeom>
              <a:avLst/>
              <a:gdLst/>
              <a:ahLst/>
              <a:cxnLst/>
              <a:rect l="l" t="t" r="r" b="b"/>
              <a:pathLst>
                <a:path w="9987" h="7219" extrusionOk="0">
                  <a:moveTo>
                    <a:pt x="4505" y="0"/>
                  </a:moveTo>
                  <a:lnTo>
                    <a:pt x="4549" y="44"/>
                  </a:lnTo>
                  <a:lnTo>
                    <a:pt x="4559" y="0"/>
                  </a:lnTo>
                  <a:close/>
                  <a:moveTo>
                    <a:pt x="4549" y="44"/>
                  </a:moveTo>
                  <a:lnTo>
                    <a:pt x="3908" y="2714"/>
                  </a:lnTo>
                  <a:lnTo>
                    <a:pt x="0" y="4342"/>
                  </a:lnTo>
                  <a:lnTo>
                    <a:pt x="3528" y="4451"/>
                  </a:lnTo>
                  <a:lnTo>
                    <a:pt x="2931" y="7219"/>
                  </a:lnTo>
                  <a:lnTo>
                    <a:pt x="5699" y="4505"/>
                  </a:lnTo>
                  <a:lnTo>
                    <a:pt x="9064" y="4722"/>
                  </a:lnTo>
                  <a:lnTo>
                    <a:pt x="7327" y="2931"/>
                  </a:lnTo>
                  <a:lnTo>
                    <a:pt x="9986" y="326"/>
                  </a:lnTo>
                  <a:lnTo>
                    <a:pt x="6296" y="1792"/>
                  </a:lnTo>
                  <a:lnTo>
                    <a:pt x="4549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-6397904" y="1574951"/>
              <a:ext cx="194147" cy="140337"/>
            </a:xfrm>
            <a:custGeom>
              <a:avLst/>
              <a:gdLst/>
              <a:ahLst/>
              <a:cxnLst/>
              <a:rect l="l" t="t" r="r" b="b"/>
              <a:pathLst>
                <a:path w="9987" h="7219" fill="none" extrusionOk="0">
                  <a:moveTo>
                    <a:pt x="4559" y="0"/>
                  </a:moveTo>
                  <a:lnTo>
                    <a:pt x="3908" y="2714"/>
                  </a:lnTo>
                  <a:lnTo>
                    <a:pt x="3908" y="2714"/>
                  </a:lnTo>
                  <a:lnTo>
                    <a:pt x="0" y="4342"/>
                  </a:lnTo>
                  <a:lnTo>
                    <a:pt x="3528" y="4451"/>
                  </a:lnTo>
                  <a:lnTo>
                    <a:pt x="2931" y="7219"/>
                  </a:lnTo>
                  <a:lnTo>
                    <a:pt x="5699" y="4505"/>
                  </a:lnTo>
                  <a:lnTo>
                    <a:pt x="9064" y="4722"/>
                  </a:lnTo>
                  <a:lnTo>
                    <a:pt x="7327" y="2931"/>
                  </a:lnTo>
                  <a:lnTo>
                    <a:pt x="9986" y="326"/>
                  </a:lnTo>
                  <a:lnTo>
                    <a:pt x="9986" y="326"/>
                  </a:lnTo>
                  <a:lnTo>
                    <a:pt x="6296" y="1792"/>
                  </a:lnTo>
                  <a:lnTo>
                    <a:pt x="4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-5983268" y="1435683"/>
              <a:ext cx="153012" cy="127682"/>
            </a:xfrm>
            <a:custGeom>
              <a:avLst/>
              <a:gdLst/>
              <a:ahLst/>
              <a:cxnLst/>
              <a:rect l="l" t="t" r="r" b="b"/>
              <a:pathLst>
                <a:path w="7871" h="6568" extrusionOk="0">
                  <a:moveTo>
                    <a:pt x="3474" y="0"/>
                  </a:moveTo>
                  <a:lnTo>
                    <a:pt x="3519" y="59"/>
                  </a:lnTo>
                  <a:lnTo>
                    <a:pt x="3528" y="0"/>
                  </a:lnTo>
                  <a:close/>
                  <a:moveTo>
                    <a:pt x="3519" y="59"/>
                  </a:moveTo>
                  <a:lnTo>
                    <a:pt x="3148" y="2497"/>
                  </a:lnTo>
                  <a:lnTo>
                    <a:pt x="1" y="3474"/>
                  </a:lnTo>
                  <a:lnTo>
                    <a:pt x="2877" y="4071"/>
                  </a:lnTo>
                  <a:lnTo>
                    <a:pt x="2497" y="6567"/>
                  </a:lnTo>
                  <a:lnTo>
                    <a:pt x="2497" y="6567"/>
                  </a:lnTo>
                  <a:lnTo>
                    <a:pt x="4614" y="4397"/>
                  </a:lnTo>
                  <a:lnTo>
                    <a:pt x="7382" y="5102"/>
                  </a:lnTo>
                  <a:lnTo>
                    <a:pt x="5916" y="3148"/>
                  </a:lnTo>
                  <a:lnTo>
                    <a:pt x="7870" y="1140"/>
                  </a:lnTo>
                  <a:lnTo>
                    <a:pt x="4994" y="1954"/>
                  </a:lnTo>
                  <a:lnTo>
                    <a:pt x="3519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-5983268" y="1435683"/>
              <a:ext cx="153012" cy="127682"/>
            </a:xfrm>
            <a:custGeom>
              <a:avLst/>
              <a:gdLst/>
              <a:ahLst/>
              <a:cxnLst/>
              <a:rect l="l" t="t" r="r" b="b"/>
              <a:pathLst>
                <a:path w="7871" h="6568" fill="none" extrusionOk="0">
                  <a:moveTo>
                    <a:pt x="3528" y="0"/>
                  </a:moveTo>
                  <a:lnTo>
                    <a:pt x="3148" y="2497"/>
                  </a:lnTo>
                  <a:lnTo>
                    <a:pt x="3148" y="2497"/>
                  </a:lnTo>
                  <a:lnTo>
                    <a:pt x="1" y="3474"/>
                  </a:lnTo>
                  <a:lnTo>
                    <a:pt x="2877" y="4071"/>
                  </a:lnTo>
                  <a:lnTo>
                    <a:pt x="2497" y="6567"/>
                  </a:lnTo>
                  <a:lnTo>
                    <a:pt x="4614" y="4397"/>
                  </a:lnTo>
                  <a:lnTo>
                    <a:pt x="7382" y="5102"/>
                  </a:lnTo>
                  <a:lnTo>
                    <a:pt x="5916" y="3148"/>
                  </a:lnTo>
                  <a:lnTo>
                    <a:pt x="7870" y="1140"/>
                  </a:lnTo>
                  <a:lnTo>
                    <a:pt x="7870" y="1140"/>
                  </a:lnTo>
                  <a:lnTo>
                    <a:pt x="4994" y="1954"/>
                  </a:lnTo>
                  <a:lnTo>
                    <a:pt x="34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-5666746" y="1371317"/>
              <a:ext cx="103421" cy="115026"/>
            </a:xfrm>
            <a:custGeom>
              <a:avLst/>
              <a:gdLst/>
              <a:ahLst/>
              <a:cxnLst/>
              <a:rect l="l" t="t" r="r" b="b"/>
              <a:pathLst>
                <a:path w="5320" h="5917" extrusionOk="0">
                  <a:moveTo>
                    <a:pt x="2280" y="1"/>
                  </a:moveTo>
                  <a:lnTo>
                    <a:pt x="2172" y="2280"/>
                  </a:lnTo>
                  <a:lnTo>
                    <a:pt x="1" y="2606"/>
                  </a:lnTo>
                  <a:lnTo>
                    <a:pt x="2117" y="3691"/>
                  </a:lnTo>
                  <a:lnTo>
                    <a:pt x="2009" y="5917"/>
                  </a:lnTo>
                  <a:lnTo>
                    <a:pt x="3366" y="4343"/>
                  </a:lnTo>
                  <a:lnTo>
                    <a:pt x="5265" y="5537"/>
                  </a:lnTo>
                  <a:lnTo>
                    <a:pt x="4125" y="3420"/>
                  </a:lnTo>
                  <a:lnTo>
                    <a:pt x="5319" y="2009"/>
                  </a:lnTo>
                  <a:lnTo>
                    <a:pt x="3420" y="211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-5666746" y="1371317"/>
              <a:ext cx="103421" cy="115026"/>
            </a:xfrm>
            <a:custGeom>
              <a:avLst/>
              <a:gdLst/>
              <a:ahLst/>
              <a:cxnLst/>
              <a:rect l="l" t="t" r="r" b="b"/>
              <a:pathLst>
                <a:path w="5320" h="5917" fill="none" extrusionOk="0">
                  <a:moveTo>
                    <a:pt x="2280" y="1"/>
                  </a:moveTo>
                  <a:lnTo>
                    <a:pt x="2172" y="2280"/>
                  </a:lnTo>
                  <a:lnTo>
                    <a:pt x="2172" y="2280"/>
                  </a:lnTo>
                  <a:lnTo>
                    <a:pt x="1" y="2606"/>
                  </a:lnTo>
                  <a:lnTo>
                    <a:pt x="2117" y="3691"/>
                  </a:lnTo>
                  <a:lnTo>
                    <a:pt x="2009" y="5917"/>
                  </a:lnTo>
                  <a:lnTo>
                    <a:pt x="3366" y="4343"/>
                  </a:lnTo>
                  <a:lnTo>
                    <a:pt x="5265" y="5537"/>
                  </a:lnTo>
                  <a:lnTo>
                    <a:pt x="4125" y="3420"/>
                  </a:lnTo>
                  <a:lnTo>
                    <a:pt x="5319" y="2009"/>
                  </a:lnTo>
                  <a:lnTo>
                    <a:pt x="5319" y="2009"/>
                  </a:lnTo>
                  <a:lnTo>
                    <a:pt x="3420" y="2117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-6922278" y="1681521"/>
              <a:ext cx="140337" cy="140337"/>
            </a:xfrm>
            <a:custGeom>
              <a:avLst/>
              <a:gdLst/>
              <a:ahLst/>
              <a:cxnLst/>
              <a:rect l="l" t="t" r="r" b="b"/>
              <a:pathLst>
                <a:path w="7219" h="7219" extrusionOk="0">
                  <a:moveTo>
                    <a:pt x="2985" y="0"/>
                  </a:moveTo>
                  <a:lnTo>
                    <a:pt x="2714" y="2768"/>
                  </a:lnTo>
                  <a:lnTo>
                    <a:pt x="0" y="4016"/>
                  </a:lnTo>
                  <a:lnTo>
                    <a:pt x="2551" y="4451"/>
                  </a:lnTo>
                  <a:lnTo>
                    <a:pt x="2334" y="7218"/>
                  </a:lnTo>
                  <a:lnTo>
                    <a:pt x="4179" y="4668"/>
                  </a:lnTo>
                  <a:lnTo>
                    <a:pt x="6784" y="5102"/>
                  </a:lnTo>
                  <a:lnTo>
                    <a:pt x="5319" y="3148"/>
                  </a:lnTo>
                  <a:lnTo>
                    <a:pt x="7219" y="706"/>
                  </a:lnTo>
                  <a:lnTo>
                    <a:pt x="4451" y="1954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-6922278" y="1681521"/>
              <a:ext cx="140337" cy="140337"/>
            </a:xfrm>
            <a:custGeom>
              <a:avLst/>
              <a:gdLst/>
              <a:ahLst/>
              <a:cxnLst/>
              <a:rect l="l" t="t" r="r" b="b"/>
              <a:pathLst>
                <a:path w="7219" h="7219" fill="none" extrusionOk="0">
                  <a:moveTo>
                    <a:pt x="2985" y="0"/>
                  </a:moveTo>
                  <a:lnTo>
                    <a:pt x="2714" y="2768"/>
                  </a:lnTo>
                  <a:lnTo>
                    <a:pt x="0" y="4016"/>
                  </a:lnTo>
                  <a:lnTo>
                    <a:pt x="2551" y="4451"/>
                  </a:lnTo>
                  <a:lnTo>
                    <a:pt x="2334" y="7218"/>
                  </a:lnTo>
                  <a:lnTo>
                    <a:pt x="4179" y="4668"/>
                  </a:lnTo>
                  <a:lnTo>
                    <a:pt x="6784" y="5102"/>
                  </a:lnTo>
                  <a:lnTo>
                    <a:pt x="5319" y="3148"/>
                  </a:lnTo>
                  <a:lnTo>
                    <a:pt x="7219" y="706"/>
                  </a:lnTo>
                  <a:lnTo>
                    <a:pt x="4451" y="1954"/>
                  </a:lnTo>
                  <a:lnTo>
                    <a:pt x="29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-6600488" y="1540134"/>
              <a:ext cx="150893" cy="136119"/>
            </a:xfrm>
            <a:custGeom>
              <a:avLst/>
              <a:gdLst/>
              <a:ahLst/>
              <a:cxnLst/>
              <a:rect l="l" t="t" r="r" b="b"/>
              <a:pathLst>
                <a:path w="7762" h="7002" extrusionOk="0">
                  <a:moveTo>
                    <a:pt x="3094" y="0"/>
                  </a:moveTo>
                  <a:lnTo>
                    <a:pt x="2823" y="2660"/>
                  </a:lnTo>
                  <a:lnTo>
                    <a:pt x="1" y="3854"/>
                  </a:lnTo>
                  <a:lnTo>
                    <a:pt x="2660" y="4342"/>
                  </a:lnTo>
                  <a:lnTo>
                    <a:pt x="2389" y="7002"/>
                  </a:lnTo>
                  <a:lnTo>
                    <a:pt x="4288" y="4614"/>
                  </a:lnTo>
                  <a:lnTo>
                    <a:pt x="6893" y="5102"/>
                  </a:lnTo>
                  <a:lnTo>
                    <a:pt x="6893" y="5102"/>
                  </a:lnTo>
                  <a:lnTo>
                    <a:pt x="5482" y="3148"/>
                  </a:lnTo>
                  <a:lnTo>
                    <a:pt x="7762" y="652"/>
                  </a:lnTo>
                  <a:lnTo>
                    <a:pt x="4560" y="1954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-6600488" y="1540134"/>
              <a:ext cx="150893" cy="136119"/>
            </a:xfrm>
            <a:custGeom>
              <a:avLst/>
              <a:gdLst/>
              <a:ahLst/>
              <a:cxnLst/>
              <a:rect l="l" t="t" r="r" b="b"/>
              <a:pathLst>
                <a:path w="7762" h="7002" fill="none" extrusionOk="0">
                  <a:moveTo>
                    <a:pt x="3094" y="0"/>
                  </a:moveTo>
                  <a:lnTo>
                    <a:pt x="2823" y="2660"/>
                  </a:lnTo>
                  <a:lnTo>
                    <a:pt x="1" y="3854"/>
                  </a:lnTo>
                  <a:lnTo>
                    <a:pt x="2660" y="4342"/>
                  </a:lnTo>
                  <a:lnTo>
                    <a:pt x="2389" y="7002"/>
                  </a:lnTo>
                  <a:lnTo>
                    <a:pt x="4288" y="4614"/>
                  </a:lnTo>
                  <a:lnTo>
                    <a:pt x="6893" y="5102"/>
                  </a:lnTo>
                  <a:lnTo>
                    <a:pt x="5482" y="3148"/>
                  </a:lnTo>
                  <a:lnTo>
                    <a:pt x="7762" y="652"/>
                  </a:lnTo>
                  <a:lnTo>
                    <a:pt x="4560" y="1954"/>
                  </a:lnTo>
                  <a:lnTo>
                    <a:pt x="30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-6203776" y="1380823"/>
              <a:ext cx="175154" cy="134000"/>
            </a:xfrm>
            <a:custGeom>
              <a:avLst/>
              <a:gdLst/>
              <a:ahLst/>
              <a:cxnLst/>
              <a:rect l="l" t="t" r="r" b="b"/>
              <a:pathLst>
                <a:path w="9010" h="6893" extrusionOk="0">
                  <a:moveTo>
                    <a:pt x="4017" y="0"/>
                  </a:moveTo>
                  <a:lnTo>
                    <a:pt x="3528" y="2605"/>
                  </a:lnTo>
                  <a:lnTo>
                    <a:pt x="0" y="3854"/>
                  </a:lnTo>
                  <a:lnTo>
                    <a:pt x="3257" y="4233"/>
                  </a:lnTo>
                  <a:lnTo>
                    <a:pt x="2714" y="6893"/>
                  </a:lnTo>
                  <a:lnTo>
                    <a:pt x="5211" y="4451"/>
                  </a:lnTo>
                  <a:lnTo>
                    <a:pt x="8304" y="4939"/>
                  </a:lnTo>
                  <a:lnTo>
                    <a:pt x="6676" y="3039"/>
                  </a:lnTo>
                  <a:lnTo>
                    <a:pt x="9010" y="760"/>
                  </a:lnTo>
                  <a:lnTo>
                    <a:pt x="5699" y="1845"/>
                  </a:lnTo>
                  <a:lnTo>
                    <a:pt x="40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-6203776" y="1380823"/>
              <a:ext cx="175154" cy="134000"/>
            </a:xfrm>
            <a:custGeom>
              <a:avLst/>
              <a:gdLst/>
              <a:ahLst/>
              <a:cxnLst/>
              <a:rect l="l" t="t" r="r" b="b"/>
              <a:pathLst>
                <a:path w="9010" h="6893" fill="none" extrusionOk="0">
                  <a:moveTo>
                    <a:pt x="4017" y="0"/>
                  </a:moveTo>
                  <a:lnTo>
                    <a:pt x="3528" y="2605"/>
                  </a:lnTo>
                  <a:lnTo>
                    <a:pt x="3528" y="2605"/>
                  </a:lnTo>
                  <a:lnTo>
                    <a:pt x="0" y="3854"/>
                  </a:lnTo>
                  <a:lnTo>
                    <a:pt x="3257" y="4233"/>
                  </a:lnTo>
                  <a:lnTo>
                    <a:pt x="2714" y="6893"/>
                  </a:lnTo>
                  <a:lnTo>
                    <a:pt x="5211" y="4451"/>
                  </a:lnTo>
                  <a:lnTo>
                    <a:pt x="8304" y="4939"/>
                  </a:lnTo>
                  <a:lnTo>
                    <a:pt x="6676" y="3039"/>
                  </a:lnTo>
                  <a:lnTo>
                    <a:pt x="9010" y="760"/>
                  </a:lnTo>
                  <a:lnTo>
                    <a:pt x="9010" y="760"/>
                  </a:lnTo>
                  <a:lnTo>
                    <a:pt x="5699" y="1845"/>
                  </a:lnTo>
                  <a:lnTo>
                    <a:pt x="40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-5835563" y="1281640"/>
              <a:ext cx="128751" cy="120295"/>
            </a:xfrm>
            <a:custGeom>
              <a:avLst/>
              <a:gdLst/>
              <a:ahLst/>
              <a:cxnLst/>
              <a:rect l="l" t="t" r="r" b="b"/>
              <a:pathLst>
                <a:path w="6623" h="6188" extrusionOk="0">
                  <a:moveTo>
                    <a:pt x="2877" y="0"/>
                  </a:moveTo>
                  <a:lnTo>
                    <a:pt x="2660" y="2334"/>
                  </a:lnTo>
                  <a:lnTo>
                    <a:pt x="1" y="2985"/>
                  </a:lnTo>
                  <a:lnTo>
                    <a:pt x="2497" y="3800"/>
                  </a:lnTo>
                  <a:lnTo>
                    <a:pt x="2226" y="6188"/>
                  </a:lnTo>
                  <a:lnTo>
                    <a:pt x="4017" y="4397"/>
                  </a:lnTo>
                  <a:lnTo>
                    <a:pt x="6351" y="5319"/>
                  </a:lnTo>
                  <a:lnTo>
                    <a:pt x="5048" y="3257"/>
                  </a:lnTo>
                  <a:lnTo>
                    <a:pt x="6622" y="1574"/>
                  </a:lnTo>
                  <a:lnTo>
                    <a:pt x="4234" y="2009"/>
                  </a:lnTo>
                  <a:lnTo>
                    <a:pt x="2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-5835563" y="1281640"/>
              <a:ext cx="128751" cy="120295"/>
            </a:xfrm>
            <a:custGeom>
              <a:avLst/>
              <a:gdLst/>
              <a:ahLst/>
              <a:cxnLst/>
              <a:rect l="l" t="t" r="r" b="b"/>
              <a:pathLst>
                <a:path w="6623" h="6188" fill="none" extrusionOk="0">
                  <a:moveTo>
                    <a:pt x="2877" y="0"/>
                  </a:moveTo>
                  <a:lnTo>
                    <a:pt x="2660" y="2334"/>
                  </a:lnTo>
                  <a:lnTo>
                    <a:pt x="2660" y="2334"/>
                  </a:lnTo>
                  <a:lnTo>
                    <a:pt x="1" y="2985"/>
                  </a:lnTo>
                  <a:lnTo>
                    <a:pt x="2497" y="3800"/>
                  </a:lnTo>
                  <a:lnTo>
                    <a:pt x="2226" y="6188"/>
                  </a:lnTo>
                  <a:lnTo>
                    <a:pt x="4017" y="4397"/>
                  </a:lnTo>
                  <a:lnTo>
                    <a:pt x="6351" y="5319"/>
                  </a:lnTo>
                  <a:lnTo>
                    <a:pt x="5048" y="3257"/>
                  </a:lnTo>
                  <a:lnTo>
                    <a:pt x="6622" y="1574"/>
                  </a:lnTo>
                  <a:lnTo>
                    <a:pt x="6622" y="1574"/>
                  </a:lnTo>
                  <a:lnTo>
                    <a:pt x="4234" y="2009"/>
                  </a:lnTo>
                  <a:lnTo>
                    <a:pt x="28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-5576000" y="1260529"/>
              <a:ext cx="82309" cy="112927"/>
            </a:xfrm>
            <a:custGeom>
              <a:avLst/>
              <a:gdLst/>
              <a:ahLst/>
              <a:cxnLst/>
              <a:rect l="l" t="t" r="r" b="b"/>
              <a:pathLst>
                <a:path w="4234" h="5809" extrusionOk="0">
                  <a:moveTo>
                    <a:pt x="1520" y="1"/>
                  </a:moveTo>
                  <a:lnTo>
                    <a:pt x="1577" y="125"/>
                  </a:lnTo>
                  <a:lnTo>
                    <a:pt x="1574" y="1"/>
                  </a:lnTo>
                  <a:close/>
                  <a:moveTo>
                    <a:pt x="1577" y="125"/>
                  </a:moveTo>
                  <a:lnTo>
                    <a:pt x="1628" y="2118"/>
                  </a:lnTo>
                  <a:lnTo>
                    <a:pt x="1628" y="2118"/>
                  </a:lnTo>
                  <a:lnTo>
                    <a:pt x="0" y="2009"/>
                  </a:lnTo>
                  <a:lnTo>
                    <a:pt x="1683" y="3420"/>
                  </a:lnTo>
                  <a:lnTo>
                    <a:pt x="1737" y="5537"/>
                  </a:lnTo>
                  <a:lnTo>
                    <a:pt x="2660" y="4289"/>
                  </a:lnTo>
                  <a:lnTo>
                    <a:pt x="4071" y="5808"/>
                  </a:lnTo>
                  <a:lnTo>
                    <a:pt x="3148" y="3583"/>
                  </a:lnTo>
                  <a:lnTo>
                    <a:pt x="3474" y="3366"/>
                  </a:lnTo>
                  <a:lnTo>
                    <a:pt x="3745" y="3149"/>
                  </a:lnTo>
                  <a:lnTo>
                    <a:pt x="3962" y="2877"/>
                  </a:lnTo>
                  <a:lnTo>
                    <a:pt x="4233" y="2606"/>
                  </a:lnTo>
                  <a:lnTo>
                    <a:pt x="3419" y="2335"/>
                  </a:lnTo>
                  <a:lnTo>
                    <a:pt x="2551" y="2226"/>
                  </a:lnTo>
                  <a:lnTo>
                    <a:pt x="1577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-5576000" y="1260529"/>
              <a:ext cx="82309" cy="112927"/>
            </a:xfrm>
            <a:custGeom>
              <a:avLst/>
              <a:gdLst/>
              <a:ahLst/>
              <a:cxnLst/>
              <a:rect l="l" t="t" r="r" b="b"/>
              <a:pathLst>
                <a:path w="4234" h="5809" fill="none" extrusionOk="0">
                  <a:moveTo>
                    <a:pt x="1574" y="1"/>
                  </a:moveTo>
                  <a:lnTo>
                    <a:pt x="1628" y="2118"/>
                  </a:lnTo>
                  <a:lnTo>
                    <a:pt x="1628" y="2118"/>
                  </a:lnTo>
                  <a:lnTo>
                    <a:pt x="0" y="2009"/>
                  </a:lnTo>
                  <a:lnTo>
                    <a:pt x="1683" y="3420"/>
                  </a:lnTo>
                  <a:lnTo>
                    <a:pt x="1737" y="5537"/>
                  </a:lnTo>
                  <a:lnTo>
                    <a:pt x="2660" y="4289"/>
                  </a:lnTo>
                  <a:lnTo>
                    <a:pt x="4071" y="5808"/>
                  </a:lnTo>
                  <a:lnTo>
                    <a:pt x="3148" y="3583"/>
                  </a:lnTo>
                  <a:lnTo>
                    <a:pt x="3148" y="3583"/>
                  </a:lnTo>
                  <a:lnTo>
                    <a:pt x="3474" y="3366"/>
                  </a:lnTo>
                  <a:lnTo>
                    <a:pt x="3745" y="3149"/>
                  </a:lnTo>
                  <a:lnTo>
                    <a:pt x="3962" y="2877"/>
                  </a:lnTo>
                  <a:lnTo>
                    <a:pt x="4233" y="2606"/>
                  </a:lnTo>
                  <a:lnTo>
                    <a:pt x="4233" y="2606"/>
                  </a:lnTo>
                  <a:lnTo>
                    <a:pt x="3419" y="2335"/>
                  </a:lnTo>
                  <a:lnTo>
                    <a:pt x="2551" y="2226"/>
                  </a:lnTo>
                  <a:lnTo>
                    <a:pt x="15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-7164948" y="2080333"/>
              <a:ext cx="130851" cy="143506"/>
            </a:xfrm>
            <a:custGeom>
              <a:avLst/>
              <a:gdLst/>
              <a:ahLst/>
              <a:cxnLst/>
              <a:rect l="l" t="t" r="r" b="b"/>
              <a:pathLst>
                <a:path w="6731" h="7382" extrusionOk="0">
                  <a:moveTo>
                    <a:pt x="2714" y="0"/>
                  </a:moveTo>
                  <a:lnTo>
                    <a:pt x="2551" y="2823"/>
                  </a:lnTo>
                  <a:lnTo>
                    <a:pt x="0" y="4180"/>
                  </a:lnTo>
                  <a:lnTo>
                    <a:pt x="2443" y="4559"/>
                  </a:lnTo>
                  <a:lnTo>
                    <a:pt x="2225" y="7382"/>
                  </a:lnTo>
                  <a:lnTo>
                    <a:pt x="3962" y="4777"/>
                  </a:lnTo>
                  <a:lnTo>
                    <a:pt x="6405" y="5156"/>
                  </a:lnTo>
                  <a:lnTo>
                    <a:pt x="4993" y="3203"/>
                  </a:lnTo>
                  <a:lnTo>
                    <a:pt x="6730" y="597"/>
                  </a:lnTo>
                  <a:lnTo>
                    <a:pt x="6730" y="597"/>
                  </a:lnTo>
                  <a:lnTo>
                    <a:pt x="4125" y="1954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-7164948" y="2080333"/>
              <a:ext cx="130851" cy="143506"/>
            </a:xfrm>
            <a:custGeom>
              <a:avLst/>
              <a:gdLst/>
              <a:ahLst/>
              <a:cxnLst/>
              <a:rect l="l" t="t" r="r" b="b"/>
              <a:pathLst>
                <a:path w="6731" h="7382" fill="none" extrusionOk="0">
                  <a:moveTo>
                    <a:pt x="2714" y="0"/>
                  </a:moveTo>
                  <a:lnTo>
                    <a:pt x="2551" y="2823"/>
                  </a:lnTo>
                  <a:lnTo>
                    <a:pt x="0" y="4180"/>
                  </a:lnTo>
                  <a:lnTo>
                    <a:pt x="2443" y="4559"/>
                  </a:lnTo>
                  <a:lnTo>
                    <a:pt x="2225" y="7382"/>
                  </a:lnTo>
                  <a:lnTo>
                    <a:pt x="3962" y="4777"/>
                  </a:lnTo>
                  <a:lnTo>
                    <a:pt x="6405" y="5156"/>
                  </a:lnTo>
                  <a:lnTo>
                    <a:pt x="4993" y="3203"/>
                  </a:lnTo>
                  <a:lnTo>
                    <a:pt x="6730" y="597"/>
                  </a:lnTo>
                  <a:lnTo>
                    <a:pt x="4125" y="1954"/>
                  </a:lnTo>
                  <a:lnTo>
                    <a:pt x="27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-6861081" y="1925241"/>
              <a:ext cx="141387" cy="140337"/>
            </a:xfrm>
            <a:custGeom>
              <a:avLst/>
              <a:gdLst/>
              <a:ahLst/>
              <a:cxnLst/>
              <a:rect l="l" t="t" r="r" b="b"/>
              <a:pathLst>
                <a:path w="7273" h="7219" extrusionOk="0">
                  <a:moveTo>
                    <a:pt x="3039" y="0"/>
                  </a:moveTo>
                  <a:lnTo>
                    <a:pt x="2768" y="2768"/>
                  </a:lnTo>
                  <a:lnTo>
                    <a:pt x="0" y="4125"/>
                  </a:lnTo>
                  <a:lnTo>
                    <a:pt x="2605" y="4451"/>
                  </a:lnTo>
                  <a:lnTo>
                    <a:pt x="2334" y="7219"/>
                  </a:lnTo>
                  <a:lnTo>
                    <a:pt x="2334" y="7219"/>
                  </a:lnTo>
                  <a:lnTo>
                    <a:pt x="4233" y="4668"/>
                  </a:lnTo>
                  <a:lnTo>
                    <a:pt x="6838" y="5048"/>
                  </a:lnTo>
                  <a:lnTo>
                    <a:pt x="5373" y="3148"/>
                  </a:lnTo>
                  <a:lnTo>
                    <a:pt x="7273" y="652"/>
                  </a:lnTo>
                  <a:lnTo>
                    <a:pt x="7273" y="652"/>
                  </a:lnTo>
                  <a:lnTo>
                    <a:pt x="4450" y="1954"/>
                  </a:lnTo>
                  <a:lnTo>
                    <a:pt x="30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-6861081" y="1925241"/>
              <a:ext cx="141387" cy="140337"/>
            </a:xfrm>
            <a:custGeom>
              <a:avLst/>
              <a:gdLst/>
              <a:ahLst/>
              <a:cxnLst/>
              <a:rect l="l" t="t" r="r" b="b"/>
              <a:pathLst>
                <a:path w="7273" h="7219" fill="none" extrusionOk="0">
                  <a:moveTo>
                    <a:pt x="3039" y="0"/>
                  </a:moveTo>
                  <a:lnTo>
                    <a:pt x="2768" y="2768"/>
                  </a:lnTo>
                  <a:lnTo>
                    <a:pt x="0" y="4125"/>
                  </a:lnTo>
                  <a:lnTo>
                    <a:pt x="2605" y="4451"/>
                  </a:lnTo>
                  <a:lnTo>
                    <a:pt x="2334" y="7219"/>
                  </a:lnTo>
                  <a:lnTo>
                    <a:pt x="4233" y="4668"/>
                  </a:lnTo>
                  <a:lnTo>
                    <a:pt x="6838" y="5048"/>
                  </a:lnTo>
                  <a:lnTo>
                    <a:pt x="5373" y="3148"/>
                  </a:lnTo>
                  <a:lnTo>
                    <a:pt x="7273" y="652"/>
                  </a:lnTo>
                  <a:lnTo>
                    <a:pt x="4450" y="1954"/>
                  </a:lnTo>
                  <a:lnTo>
                    <a:pt x="30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-6539291" y="1779635"/>
              <a:ext cx="149844" cy="136119"/>
            </a:xfrm>
            <a:custGeom>
              <a:avLst/>
              <a:gdLst/>
              <a:ahLst/>
              <a:cxnLst/>
              <a:rect l="l" t="t" r="r" b="b"/>
              <a:pathLst>
                <a:path w="7708" h="7002" extrusionOk="0">
                  <a:moveTo>
                    <a:pt x="3094" y="1"/>
                  </a:moveTo>
                  <a:lnTo>
                    <a:pt x="2768" y="2660"/>
                  </a:lnTo>
                  <a:lnTo>
                    <a:pt x="0" y="3854"/>
                  </a:lnTo>
                  <a:lnTo>
                    <a:pt x="2606" y="4288"/>
                  </a:lnTo>
                  <a:lnTo>
                    <a:pt x="2334" y="7002"/>
                  </a:lnTo>
                  <a:lnTo>
                    <a:pt x="4234" y="4560"/>
                  </a:lnTo>
                  <a:lnTo>
                    <a:pt x="6839" y="4994"/>
                  </a:lnTo>
                  <a:lnTo>
                    <a:pt x="5428" y="3094"/>
                  </a:lnTo>
                  <a:lnTo>
                    <a:pt x="7707" y="543"/>
                  </a:lnTo>
                  <a:lnTo>
                    <a:pt x="7707" y="543"/>
                  </a:lnTo>
                  <a:lnTo>
                    <a:pt x="4559" y="1900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-6539291" y="1779635"/>
              <a:ext cx="149844" cy="136119"/>
            </a:xfrm>
            <a:custGeom>
              <a:avLst/>
              <a:gdLst/>
              <a:ahLst/>
              <a:cxnLst/>
              <a:rect l="l" t="t" r="r" b="b"/>
              <a:pathLst>
                <a:path w="7708" h="7002" fill="none" extrusionOk="0">
                  <a:moveTo>
                    <a:pt x="3094" y="1"/>
                  </a:moveTo>
                  <a:lnTo>
                    <a:pt x="2768" y="2660"/>
                  </a:lnTo>
                  <a:lnTo>
                    <a:pt x="0" y="3854"/>
                  </a:lnTo>
                  <a:lnTo>
                    <a:pt x="2606" y="4288"/>
                  </a:lnTo>
                  <a:lnTo>
                    <a:pt x="2334" y="7002"/>
                  </a:lnTo>
                  <a:lnTo>
                    <a:pt x="4234" y="4560"/>
                  </a:lnTo>
                  <a:lnTo>
                    <a:pt x="6839" y="4994"/>
                  </a:lnTo>
                  <a:lnTo>
                    <a:pt x="5428" y="3094"/>
                  </a:lnTo>
                  <a:lnTo>
                    <a:pt x="7707" y="543"/>
                  </a:lnTo>
                  <a:lnTo>
                    <a:pt x="4559" y="1900"/>
                  </a:lnTo>
                  <a:lnTo>
                    <a:pt x="30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-6144698" y="1613987"/>
              <a:ext cx="174105" cy="135069"/>
            </a:xfrm>
            <a:custGeom>
              <a:avLst/>
              <a:gdLst/>
              <a:ahLst/>
              <a:cxnLst/>
              <a:rect l="l" t="t" r="r" b="b"/>
              <a:pathLst>
                <a:path w="8956" h="6948" extrusionOk="0">
                  <a:moveTo>
                    <a:pt x="4017" y="1"/>
                  </a:moveTo>
                  <a:lnTo>
                    <a:pt x="3529" y="2606"/>
                  </a:lnTo>
                  <a:lnTo>
                    <a:pt x="1" y="3963"/>
                  </a:lnTo>
                  <a:lnTo>
                    <a:pt x="3257" y="4234"/>
                  </a:lnTo>
                  <a:lnTo>
                    <a:pt x="2714" y="6948"/>
                  </a:lnTo>
                  <a:lnTo>
                    <a:pt x="5211" y="4505"/>
                  </a:lnTo>
                  <a:lnTo>
                    <a:pt x="8250" y="4885"/>
                  </a:lnTo>
                  <a:lnTo>
                    <a:pt x="6676" y="3040"/>
                  </a:lnTo>
                  <a:lnTo>
                    <a:pt x="8956" y="706"/>
                  </a:lnTo>
                  <a:lnTo>
                    <a:pt x="5645" y="1846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-6144698" y="1613987"/>
              <a:ext cx="174105" cy="135069"/>
            </a:xfrm>
            <a:custGeom>
              <a:avLst/>
              <a:gdLst/>
              <a:ahLst/>
              <a:cxnLst/>
              <a:rect l="l" t="t" r="r" b="b"/>
              <a:pathLst>
                <a:path w="8956" h="6948" fill="none" extrusionOk="0">
                  <a:moveTo>
                    <a:pt x="4017" y="1"/>
                  </a:moveTo>
                  <a:lnTo>
                    <a:pt x="3529" y="2606"/>
                  </a:lnTo>
                  <a:lnTo>
                    <a:pt x="3529" y="2606"/>
                  </a:lnTo>
                  <a:lnTo>
                    <a:pt x="1" y="3963"/>
                  </a:lnTo>
                  <a:lnTo>
                    <a:pt x="3257" y="4234"/>
                  </a:lnTo>
                  <a:lnTo>
                    <a:pt x="2714" y="6948"/>
                  </a:lnTo>
                  <a:lnTo>
                    <a:pt x="5211" y="4505"/>
                  </a:lnTo>
                  <a:lnTo>
                    <a:pt x="8250" y="4885"/>
                  </a:lnTo>
                  <a:lnTo>
                    <a:pt x="6676" y="3040"/>
                  </a:lnTo>
                  <a:lnTo>
                    <a:pt x="8956" y="706"/>
                  </a:lnTo>
                  <a:lnTo>
                    <a:pt x="8956" y="706"/>
                  </a:lnTo>
                  <a:lnTo>
                    <a:pt x="5645" y="1846"/>
                  </a:lnTo>
                  <a:lnTo>
                    <a:pt x="40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-5777535" y="1509536"/>
              <a:ext cx="128751" cy="122414"/>
            </a:xfrm>
            <a:custGeom>
              <a:avLst/>
              <a:gdLst/>
              <a:ahLst/>
              <a:cxnLst/>
              <a:rect l="l" t="t" r="r" b="b"/>
              <a:pathLst>
                <a:path w="6623" h="6297" extrusionOk="0">
                  <a:moveTo>
                    <a:pt x="2877" y="1"/>
                  </a:moveTo>
                  <a:lnTo>
                    <a:pt x="2660" y="2389"/>
                  </a:lnTo>
                  <a:lnTo>
                    <a:pt x="1" y="3040"/>
                  </a:lnTo>
                  <a:lnTo>
                    <a:pt x="2497" y="3854"/>
                  </a:lnTo>
                  <a:lnTo>
                    <a:pt x="2280" y="6296"/>
                  </a:lnTo>
                  <a:lnTo>
                    <a:pt x="4017" y="4397"/>
                  </a:lnTo>
                  <a:lnTo>
                    <a:pt x="6351" y="5319"/>
                  </a:lnTo>
                  <a:lnTo>
                    <a:pt x="5048" y="3257"/>
                  </a:lnTo>
                  <a:lnTo>
                    <a:pt x="6622" y="1520"/>
                  </a:lnTo>
                  <a:lnTo>
                    <a:pt x="4234" y="2063"/>
                  </a:lnTo>
                  <a:lnTo>
                    <a:pt x="2932" y="5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-5777535" y="1509536"/>
              <a:ext cx="128751" cy="122414"/>
            </a:xfrm>
            <a:custGeom>
              <a:avLst/>
              <a:gdLst/>
              <a:ahLst/>
              <a:cxnLst/>
              <a:rect l="l" t="t" r="r" b="b"/>
              <a:pathLst>
                <a:path w="6623" h="6297" fill="none" extrusionOk="0">
                  <a:moveTo>
                    <a:pt x="2877" y="1"/>
                  </a:moveTo>
                  <a:lnTo>
                    <a:pt x="2660" y="2389"/>
                  </a:lnTo>
                  <a:lnTo>
                    <a:pt x="2660" y="2389"/>
                  </a:lnTo>
                  <a:lnTo>
                    <a:pt x="1" y="3040"/>
                  </a:lnTo>
                  <a:lnTo>
                    <a:pt x="2497" y="3854"/>
                  </a:lnTo>
                  <a:lnTo>
                    <a:pt x="2280" y="6296"/>
                  </a:lnTo>
                  <a:lnTo>
                    <a:pt x="4017" y="4397"/>
                  </a:lnTo>
                  <a:lnTo>
                    <a:pt x="6351" y="5319"/>
                  </a:lnTo>
                  <a:lnTo>
                    <a:pt x="5048" y="3257"/>
                  </a:lnTo>
                  <a:lnTo>
                    <a:pt x="6622" y="1520"/>
                  </a:lnTo>
                  <a:lnTo>
                    <a:pt x="6622" y="1520"/>
                  </a:lnTo>
                  <a:lnTo>
                    <a:pt x="4234" y="2063"/>
                  </a:lnTo>
                  <a:lnTo>
                    <a:pt x="2932" y="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-5519041" y="1483155"/>
              <a:ext cx="81259" cy="111858"/>
            </a:xfrm>
            <a:custGeom>
              <a:avLst/>
              <a:gdLst/>
              <a:ahLst/>
              <a:cxnLst/>
              <a:rect l="l" t="t" r="r" b="b"/>
              <a:pathLst>
                <a:path w="4180" h="5754" extrusionOk="0">
                  <a:moveTo>
                    <a:pt x="1521" y="1"/>
                  </a:moveTo>
                  <a:lnTo>
                    <a:pt x="1629" y="2117"/>
                  </a:lnTo>
                  <a:lnTo>
                    <a:pt x="1" y="2117"/>
                  </a:lnTo>
                  <a:lnTo>
                    <a:pt x="1683" y="3420"/>
                  </a:lnTo>
                  <a:lnTo>
                    <a:pt x="1738" y="5591"/>
                  </a:lnTo>
                  <a:lnTo>
                    <a:pt x="2606" y="4288"/>
                  </a:lnTo>
                  <a:lnTo>
                    <a:pt x="4071" y="5754"/>
                  </a:lnTo>
                  <a:lnTo>
                    <a:pt x="3094" y="3583"/>
                  </a:lnTo>
                  <a:lnTo>
                    <a:pt x="3529" y="3420"/>
                  </a:lnTo>
                  <a:lnTo>
                    <a:pt x="3909" y="3257"/>
                  </a:lnTo>
                  <a:lnTo>
                    <a:pt x="4017" y="3094"/>
                  </a:lnTo>
                  <a:lnTo>
                    <a:pt x="4071" y="2877"/>
                  </a:lnTo>
                  <a:lnTo>
                    <a:pt x="4180" y="2497"/>
                  </a:lnTo>
                  <a:lnTo>
                    <a:pt x="3366" y="2334"/>
                  </a:lnTo>
                  <a:lnTo>
                    <a:pt x="2497" y="2226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-5519041" y="1483155"/>
              <a:ext cx="81259" cy="111858"/>
            </a:xfrm>
            <a:custGeom>
              <a:avLst/>
              <a:gdLst/>
              <a:ahLst/>
              <a:cxnLst/>
              <a:rect l="l" t="t" r="r" b="b"/>
              <a:pathLst>
                <a:path w="4180" h="5754" fill="none" extrusionOk="0">
                  <a:moveTo>
                    <a:pt x="1521" y="1"/>
                  </a:moveTo>
                  <a:lnTo>
                    <a:pt x="1629" y="2117"/>
                  </a:lnTo>
                  <a:lnTo>
                    <a:pt x="1629" y="2117"/>
                  </a:lnTo>
                  <a:lnTo>
                    <a:pt x="1" y="2117"/>
                  </a:lnTo>
                  <a:lnTo>
                    <a:pt x="1683" y="3420"/>
                  </a:lnTo>
                  <a:lnTo>
                    <a:pt x="1738" y="5591"/>
                  </a:lnTo>
                  <a:lnTo>
                    <a:pt x="2606" y="4288"/>
                  </a:lnTo>
                  <a:lnTo>
                    <a:pt x="4071" y="5754"/>
                  </a:lnTo>
                  <a:lnTo>
                    <a:pt x="3094" y="3583"/>
                  </a:lnTo>
                  <a:lnTo>
                    <a:pt x="3094" y="3583"/>
                  </a:lnTo>
                  <a:lnTo>
                    <a:pt x="3529" y="3420"/>
                  </a:lnTo>
                  <a:lnTo>
                    <a:pt x="3909" y="3257"/>
                  </a:lnTo>
                  <a:lnTo>
                    <a:pt x="3909" y="3257"/>
                  </a:lnTo>
                  <a:lnTo>
                    <a:pt x="4017" y="3094"/>
                  </a:lnTo>
                  <a:lnTo>
                    <a:pt x="4071" y="2877"/>
                  </a:lnTo>
                  <a:lnTo>
                    <a:pt x="4180" y="2497"/>
                  </a:lnTo>
                  <a:lnTo>
                    <a:pt x="4180" y="2497"/>
                  </a:lnTo>
                  <a:lnTo>
                    <a:pt x="3366" y="2334"/>
                  </a:lnTo>
                  <a:lnTo>
                    <a:pt x="2497" y="2226"/>
                  </a:lnTo>
                  <a:lnTo>
                    <a:pt x="152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-4462905" y="973555"/>
              <a:ext cx="1033994" cy="420993"/>
            </a:xfrm>
            <a:custGeom>
              <a:avLst/>
              <a:gdLst/>
              <a:ahLst/>
              <a:cxnLst/>
              <a:rect l="l" t="t" r="r" b="b"/>
              <a:pathLst>
                <a:path w="53189" h="21656" extrusionOk="0">
                  <a:moveTo>
                    <a:pt x="51615" y="1"/>
                  </a:moveTo>
                  <a:lnTo>
                    <a:pt x="48250" y="1954"/>
                  </a:lnTo>
                  <a:lnTo>
                    <a:pt x="44993" y="3800"/>
                  </a:lnTo>
                  <a:lnTo>
                    <a:pt x="41900" y="5428"/>
                  </a:lnTo>
                  <a:lnTo>
                    <a:pt x="38969" y="6948"/>
                  </a:lnTo>
                  <a:lnTo>
                    <a:pt x="36147" y="8250"/>
                  </a:lnTo>
                  <a:lnTo>
                    <a:pt x="33487" y="9444"/>
                  </a:lnTo>
                  <a:lnTo>
                    <a:pt x="30937" y="10530"/>
                  </a:lnTo>
                  <a:lnTo>
                    <a:pt x="28548" y="11452"/>
                  </a:lnTo>
                  <a:lnTo>
                    <a:pt x="26432" y="12212"/>
                  </a:lnTo>
                  <a:lnTo>
                    <a:pt x="24424" y="12863"/>
                  </a:lnTo>
                  <a:lnTo>
                    <a:pt x="22524" y="13460"/>
                  </a:lnTo>
                  <a:lnTo>
                    <a:pt x="20733" y="13949"/>
                  </a:lnTo>
                  <a:lnTo>
                    <a:pt x="18996" y="14329"/>
                  </a:lnTo>
                  <a:lnTo>
                    <a:pt x="17422" y="14600"/>
                  </a:lnTo>
                  <a:lnTo>
                    <a:pt x="15903" y="14817"/>
                  </a:lnTo>
                  <a:lnTo>
                    <a:pt x="14437" y="14980"/>
                  </a:lnTo>
                  <a:lnTo>
                    <a:pt x="13135" y="15089"/>
                  </a:lnTo>
                  <a:lnTo>
                    <a:pt x="10693" y="15089"/>
                  </a:lnTo>
                  <a:lnTo>
                    <a:pt x="9553" y="14980"/>
                  </a:lnTo>
                  <a:lnTo>
                    <a:pt x="8576" y="14817"/>
                  </a:lnTo>
                  <a:lnTo>
                    <a:pt x="7599" y="14654"/>
                  </a:lnTo>
                  <a:lnTo>
                    <a:pt x="6731" y="14437"/>
                  </a:lnTo>
                  <a:lnTo>
                    <a:pt x="5916" y="14166"/>
                  </a:lnTo>
                  <a:lnTo>
                    <a:pt x="5157" y="13895"/>
                  </a:lnTo>
                  <a:lnTo>
                    <a:pt x="4505" y="13569"/>
                  </a:lnTo>
                  <a:lnTo>
                    <a:pt x="3854" y="13189"/>
                  </a:lnTo>
                  <a:lnTo>
                    <a:pt x="3311" y="12863"/>
                  </a:lnTo>
                  <a:lnTo>
                    <a:pt x="2823" y="12483"/>
                  </a:lnTo>
                  <a:lnTo>
                    <a:pt x="2334" y="12104"/>
                  </a:lnTo>
                  <a:lnTo>
                    <a:pt x="1954" y="11724"/>
                  </a:lnTo>
                  <a:lnTo>
                    <a:pt x="1575" y="11344"/>
                  </a:lnTo>
                  <a:lnTo>
                    <a:pt x="978" y="10638"/>
                  </a:lnTo>
                  <a:lnTo>
                    <a:pt x="543" y="9933"/>
                  </a:lnTo>
                  <a:lnTo>
                    <a:pt x="272" y="9390"/>
                  </a:lnTo>
                  <a:lnTo>
                    <a:pt x="109" y="8956"/>
                  </a:lnTo>
                  <a:lnTo>
                    <a:pt x="1" y="8684"/>
                  </a:lnTo>
                  <a:lnTo>
                    <a:pt x="55" y="8956"/>
                  </a:lnTo>
                  <a:lnTo>
                    <a:pt x="1737" y="15469"/>
                  </a:lnTo>
                  <a:lnTo>
                    <a:pt x="1737" y="15523"/>
                  </a:lnTo>
                  <a:lnTo>
                    <a:pt x="1737" y="15577"/>
                  </a:lnTo>
                  <a:lnTo>
                    <a:pt x="1792" y="15631"/>
                  </a:lnTo>
                  <a:lnTo>
                    <a:pt x="1792" y="15740"/>
                  </a:lnTo>
                  <a:lnTo>
                    <a:pt x="1954" y="16120"/>
                  </a:lnTo>
                  <a:lnTo>
                    <a:pt x="2226" y="16554"/>
                  </a:lnTo>
                  <a:lnTo>
                    <a:pt x="2551" y="17097"/>
                  </a:lnTo>
                  <a:lnTo>
                    <a:pt x="2986" y="17694"/>
                  </a:lnTo>
                  <a:lnTo>
                    <a:pt x="3583" y="18345"/>
                  </a:lnTo>
                  <a:lnTo>
                    <a:pt x="4288" y="18996"/>
                  </a:lnTo>
                  <a:lnTo>
                    <a:pt x="5157" y="19593"/>
                  </a:lnTo>
                  <a:lnTo>
                    <a:pt x="5645" y="19919"/>
                  </a:lnTo>
                  <a:lnTo>
                    <a:pt x="6188" y="20190"/>
                  </a:lnTo>
                  <a:lnTo>
                    <a:pt x="6785" y="20462"/>
                  </a:lnTo>
                  <a:lnTo>
                    <a:pt x="7382" y="20679"/>
                  </a:lnTo>
                  <a:lnTo>
                    <a:pt x="8033" y="20950"/>
                  </a:lnTo>
                  <a:lnTo>
                    <a:pt x="8793" y="21113"/>
                  </a:lnTo>
                  <a:lnTo>
                    <a:pt x="9553" y="21330"/>
                  </a:lnTo>
                  <a:lnTo>
                    <a:pt x="10367" y="21439"/>
                  </a:lnTo>
                  <a:lnTo>
                    <a:pt x="11290" y="21547"/>
                  </a:lnTo>
                  <a:lnTo>
                    <a:pt x="12212" y="21656"/>
                  </a:lnTo>
                  <a:lnTo>
                    <a:pt x="14220" y="21656"/>
                  </a:lnTo>
                  <a:lnTo>
                    <a:pt x="15360" y="21601"/>
                  </a:lnTo>
                  <a:lnTo>
                    <a:pt x="16554" y="21493"/>
                  </a:lnTo>
                  <a:lnTo>
                    <a:pt x="17802" y="21384"/>
                  </a:lnTo>
                  <a:lnTo>
                    <a:pt x="19105" y="21167"/>
                  </a:lnTo>
                  <a:lnTo>
                    <a:pt x="20462" y="20896"/>
                  </a:lnTo>
                  <a:lnTo>
                    <a:pt x="21927" y="20570"/>
                  </a:lnTo>
                  <a:lnTo>
                    <a:pt x="22416" y="20462"/>
                  </a:lnTo>
                  <a:lnTo>
                    <a:pt x="22904" y="20299"/>
                  </a:lnTo>
                  <a:lnTo>
                    <a:pt x="24804" y="19756"/>
                  </a:lnTo>
                  <a:lnTo>
                    <a:pt x="26649" y="19213"/>
                  </a:lnTo>
                  <a:lnTo>
                    <a:pt x="28494" y="18562"/>
                  </a:lnTo>
                  <a:lnTo>
                    <a:pt x="30340" y="17857"/>
                  </a:lnTo>
                  <a:lnTo>
                    <a:pt x="32565" y="16988"/>
                  </a:lnTo>
                  <a:lnTo>
                    <a:pt x="34898" y="16011"/>
                  </a:lnTo>
                  <a:lnTo>
                    <a:pt x="37287" y="14926"/>
                  </a:lnTo>
                  <a:lnTo>
                    <a:pt x="39837" y="13678"/>
                  </a:lnTo>
                  <a:lnTo>
                    <a:pt x="42497" y="12321"/>
                  </a:lnTo>
                  <a:lnTo>
                    <a:pt x="45265" y="10855"/>
                  </a:lnTo>
                  <a:lnTo>
                    <a:pt x="48195" y="9281"/>
                  </a:lnTo>
                  <a:lnTo>
                    <a:pt x="51181" y="7490"/>
                  </a:lnTo>
                  <a:lnTo>
                    <a:pt x="51995" y="7056"/>
                  </a:lnTo>
                  <a:lnTo>
                    <a:pt x="53189" y="6351"/>
                  </a:lnTo>
                  <a:lnTo>
                    <a:pt x="51615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-4429137" y="1096999"/>
              <a:ext cx="1031875" cy="423112"/>
            </a:xfrm>
            <a:custGeom>
              <a:avLst/>
              <a:gdLst/>
              <a:ahLst/>
              <a:cxnLst/>
              <a:rect l="l" t="t" r="r" b="b"/>
              <a:pathLst>
                <a:path w="53080" h="21765" extrusionOk="0">
                  <a:moveTo>
                    <a:pt x="51452" y="1"/>
                  </a:moveTo>
                  <a:lnTo>
                    <a:pt x="50312" y="706"/>
                  </a:lnTo>
                  <a:lnTo>
                    <a:pt x="49498" y="1195"/>
                  </a:lnTo>
                  <a:lnTo>
                    <a:pt x="46458" y="2931"/>
                  </a:lnTo>
                  <a:lnTo>
                    <a:pt x="43582" y="4505"/>
                  </a:lnTo>
                  <a:lnTo>
                    <a:pt x="40814" y="5971"/>
                  </a:lnTo>
                  <a:lnTo>
                    <a:pt x="38155" y="7328"/>
                  </a:lnTo>
                  <a:lnTo>
                    <a:pt x="35604" y="8576"/>
                  </a:lnTo>
                  <a:lnTo>
                    <a:pt x="33161" y="9661"/>
                  </a:lnTo>
                  <a:lnTo>
                    <a:pt x="30828" y="10638"/>
                  </a:lnTo>
                  <a:lnTo>
                    <a:pt x="28657" y="11507"/>
                  </a:lnTo>
                  <a:lnTo>
                    <a:pt x="26811" y="12212"/>
                  </a:lnTo>
                  <a:lnTo>
                    <a:pt x="24966" y="12863"/>
                  </a:lnTo>
                  <a:lnTo>
                    <a:pt x="23067" y="13460"/>
                  </a:lnTo>
                  <a:lnTo>
                    <a:pt x="21167" y="13949"/>
                  </a:lnTo>
                  <a:lnTo>
                    <a:pt x="20679" y="14112"/>
                  </a:lnTo>
                  <a:lnTo>
                    <a:pt x="20190" y="14220"/>
                  </a:lnTo>
                  <a:lnTo>
                    <a:pt x="18725" y="14546"/>
                  </a:lnTo>
                  <a:lnTo>
                    <a:pt x="17368" y="14817"/>
                  </a:lnTo>
                  <a:lnTo>
                    <a:pt x="16011" y="15034"/>
                  </a:lnTo>
                  <a:lnTo>
                    <a:pt x="14763" y="15197"/>
                  </a:lnTo>
                  <a:lnTo>
                    <a:pt x="13623" y="15306"/>
                  </a:lnTo>
                  <a:lnTo>
                    <a:pt x="12483" y="15360"/>
                  </a:lnTo>
                  <a:lnTo>
                    <a:pt x="10421" y="15360"/>
                  </a:lnTo>
                  <a:lnTo>
                    <a:pt x="9498" y="15251"/>
                  </a:lnTo>
                  <a:lnTo>
                    <a:pt x="8630" y="15143"/>
                  </a:lnTo>
                  <a:lnTo>
                    <a:pt x="7762" y="15034"/>
                  </a:lnTo>
                  <a:lnTo>
                    <a:pt x="7002" y="14817"/>
                  </a:lnTo>
                  <a:lnTo>
                    <a:pt x="6296" y="14654"/>
                  </a:lnTo>
                  <a:lnTo>
                    <a:pt x="5591" y="14383"/>
                  </a:lnTo>
                  <a:lnTo>
                    <a:pt x="4994" y="14166"/>
                  </a:lnTo>
                  <a:lnTo>
                    <a:pt x="4397" y="13895"/>
                  </a:lnTo>
                  <a:lnTo>
                    <a:pt x="3908" y="13623"/>
                  </a:lnTo>
                  <a:lnTo>
                    <a:pt x="3365" y="13298"/>
                  </a:lnTo>
                  <a:lnTo>
                    <a:pt x="2551" y="12701"/>
                  </a:lnTo>
                  <a:lnTo>
                    <a:pt x="1846" y="12049"/>
                  </a:lnTo>
                  <a:lnTo>
                    <a:pt x="1249" y="11398"/>
                  </a:lnTo>
                  <a:lnTo>
                    <a:pt x="814" y="10801"/>
                  </a:lnTo>
                  <a:lnTo>
                    <a:pt x="489" y="10258"/>
                  </a:lnTo>
                  <a:lnTo>
                    <a:pt x="272" y="9770"/>
                  </a:lnTo>
                  <a:lnTo>
                    <a:pt x="109" y="9390"/>
                  </a:lnTo>
                  <a:lnTo>
                    <a:pt x="55" y="9336"/>
                  </a:lnTo>
                  <a:lnTo>
                    <a:pt x="55" y="9227"/>
                  </a:lnTo>
                  <a:lnTo>
                    <a:pt x="0" y="9173"/>
                  </a:lnTo>
                  <a:lnTo>
                    <a:pt x="1737" y="15957"/>
                  </a:lnTo>
                  <a:lnTo>
                    <a:pt x="1737" y="16011"/>
                  </a:lnTo>
                  <a:lnTo>
                    <a:pt x="2009" y="16663"/>
                  </a:lnTo>
                  <a:lnTo>
                    <a:pt x="2334" y="17151"/>
                  </a:lnTo>
                  <a:lnTo>
                    <a:pt x="2714" y="17694"/>
                  </a:lnTo>
                  <a:lnTo>
                    <a:pt x="3257" y="18291"/>
                  </a:lnTo>
                  <a:lnTo>
                    <a:pt x="3908" y="18942"/>
                  </a:lnTo>
                  <a:lnTo>
                    <a:pt x="4776" y="19539"/>
                  </a:lnTo>
                  <a:lnTo>
                    <a:pt x="5211" y="19865"/>
                  </a:lnTo>
                  <a:lnTo>
                    <a:pt x="5753" y="20136"/>
                  </a:lnTo>
                  <a:lnTo>
                    <a:pt x="6350" y="20462"/>
                  </a:lnTo>
                  <a:lnTo>
                    <a:pt x="6947" y="20679"/>
                  </a:lnTo>
                  <a:lnTo>
                    <a:pt x="7599" y="20950"/>
                  </a:lnTo>
                  <a:lnTo>
                    <a:pt x="8359" y="21167"/>
                  </a:lnTo>
                  <a:lnTo>
                    <a:pt x="9118" y="21330"/>
                  </a:lnTo>
                  <a:lnTo>
                    <a:pt x="9932" y="21493"/>
                  </a:lnTo>
                  <a:lnTo>
                    <a:pt x="10801" y="21656"/>
                  </a:lnTo>
                  <a:lnTo>
                    <a:pt x="11778" y="21710"/>
                  </a:lnTo>
                  <a:lnTo>
                    <a:pt x="12755" y="21764"/>
                  </a:lnTo>
                  <a:lnTo>
                    <a:pt x="13840" y="21764"/>
                  </a:lnTo>
                  <a:lnTo>
                    <a:pt x="14980" y="21710"/>
                  </a:lnTo>
                  <a:lnTo>
                    <a:pt x="16174" y="21656"/>
                  </a:lnTo>
                  <a:lnTo>
                    <a:pt x="17422" y="21493"/>
                  </a:lnTo>
                  <a:lnTo>
                    <a:pt x="18779" y="21276"/>
                  </a:lnTo>
                  <a:lnTo>
                    <a:pt x="20190" y="21004"/>
                  </a:lnTo>
                  <a:lnTo>
                    <a:pt x="21656" y="20679"/>
                  </a:lnTo>
                  <a:lnTo>
                    <a:pt x="22144" y="20570"/>
                  </a:lnTo>
                  <a:lnTo>
                    <a:pt x="22850" y="20407"/>
                  </a:lnTo>
                  <a:lnTo>
                    <a:pt x="23284" y="20245"/>
                  </a:lnTo>
                  <a:lnTo>
                    <a:pt x="25075" y="19756"/>
                  </a:lnTo>
                  <a:lnTo>
                    <a:pt x="26866" y="19159"/>
                  </a:lnTo>
                  <a:lnTo>
                    <a:pt x="28657" y="18562"/>
                  </a:lnTo>
                  <a:lnTo>
                    <a:pt x="30394" y="17911"/>
                  </a:lnTo>
                  <a:lnTo>
                    <a:pt x="32673" y="16988"/>
                  </a:lnTo>
                  <a:lnTo>
                    <a:pt x="35061" y="15957"/>
                  </a:lnTo>
                  <a:lnTo>
                    <a:pt x="37558" y="14817"/>
                  </a:lnTo>
                  <a:lnTo>
                    <a:pt x="40163" y="13515"/>
                  </a:lnTo>
                  <a:lnTo>
                    <a:pt x="42931" y="12104"/>
                  </a:lnTo>
                  <a:lnTo>
                    <a:pt x="45753" y="10584"/>
                  </a:lnTo>
                  <a:lnTo>
                    <a:pt x="48792" y="8847"/>
                  </a:lnTo>
                  <a:lnTo>
                    <a:pt x="51886" y="7056"/>
                  </a:lnTo>
                  <a:lnTo>
                    <a:pt x="53080" y="6351"/>
                  </a:lnTo>
                  <a:lnTo>
                    <a:pt x="514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-4361622" y="1343887"/>
              <a:ext cx="1026607" cy="433648"/>
            </a:xfrm>
            <a:custGeom>
              <a:avLst/>
              <a:gdLst/>
              <a:ahLst/>
              <a:cxnLst/>
              <a:rect l="l" t="t" r="r" b="b"/>
              <a:pathLst>
                <a:path w="52809" h="22307" extrusionOk="0">
                  <a:moveTo>
                    <a:pt x="51235" y="1"/>
                  </a:moveTo>
                  <a:lnTo>
                    <a:pt x="50150" y="652"/>
                  </a:lnTo>
                  <a:lnTo>
                    <a:pt x="48576" y="1575"/>
                  </a:lnTo>
                  <a:lnTo>
                    <a:pt x="46188" y="2986"/>
                  </a:lnTo>
                  <a:lnTo>
                    <a:pt x="43745" y="4397"/>
                  </a:lnTo>
                  <a:lnTo>
                    <a:pt x="41303" y="5699"/>
                  </a:lnTo>
                  <a:lnTo>
                    <a:pt x="38861" y="7002"/>
                  </a:lnTo>
                  <a:lnTo>
                    <a:pt x="36364" y="8196"/>
                  </a:lnTo>
                  <a:lnTo>
                    <a:pt x="33868" y="9390"/>
                  </a:lnTo>
                  <a:lnTo>
                    <a:pt x="31317" y="10530"/>
                  </a:lnTo>
                  <a:lnTo>
                    <a:pt x="28766" y="11615"/>
                  </a:lnTo>
                  <a:lnTo>
                    <a:pt x="26921" y="12321"/>
                  </a:lnTo>
                  <a:lnTo>
                    <a:pt x="25075" y="13026"/>
                  </a:lnTo>
                  <a:lnTo>
                    <a:pt x="23230" y="13623"/>
                  </a:lnTo>
                  <a:lnTo>
                    <a:pt x="21385" y="14166"/>
                  </a:lnTo>
                  <a:lnTo>
                    <a:pt x="20245" y="14492"/>
                  </a:lnTo>
                  <a:lnTo>
                    <a:pt x="19051" y="14763"/>
                  </a:lnTo>
                  <a:lnTo>
                    <a:pt x="18508" y="14872"/>
                  </a:lnTo>
                  <a:lnTo>
                    <a:pt x="17640" y="15089"/>
                  </a:lnTo>
                  <a:lnTo>
                    <a:pt x="16391" y="15306"/>
                  </a:lnTo>
                  <a:lnTo>
                    <a:pt x="15143" y="15469"/>
                  </a:lnTo>
                  <a:lnTo>
                    <a:pt x="14003" y="15631"/>
                  </a:lnTo>
                  <a:lnTo>
                    <a:pt x="12918" y="15740"/>
                  </a:lnTo>
                  <a:lnTo>
                    <a:pt x="9933" y="15740"/>
                  </a:lnTo>
                  <a:lnTo>
                    <a:pt x="9065" y="15686"/>
                  </a:lnTo>
                  <a:lnTo>
                    <a:pt x="8250" y="15577"/>
                  </a:lnTo>
                  <a:lnTo>
                    <a:pt x="7436" y="15414"/>
                  </a:lnTo>
                  <a:lnTo>
                    <a:pt x="6731" y="15251"/>
                  </a:lnTo>
                  <a:lnTo>
                    <a:pt x="6025" y="15089"/>
                  </a:lnTo>
                  <a:lnTo>
                    <a:pt x="5428" y="14872"/>
                  </a:lnTo>
                  <a:lnTo>
                    <a:pt x="4831" y="14654"/>
                  </a:lnTo>
                  <a:lnTo>
                    <a:pt x="3746" y="14166"/>
                  </a:lnTo>
                  <a:lnTo>
                    <a:pt x="2877" y="13569"/>
                  </a:lnTo>
                  <a:lnTo>
                    <a:pt x="2118" y="13026"/>
                  </a:lnTo>
                  <a:lnTo>
                    <a:pt x="1521" y="12429"/>
                  </a:lnTo>
                  <a:lnTo>
                    <a:pt x="1032" y="11886"/>
                  </a:lnTo>
                  <a:lnTo>
                    <a:pt x="652" y="11344"/>
                  </a:lnTo>
                  <a:lnTo>
                    <a:pt x="327" y="10910"/>
                  </a:lnTo>
                  <a:lnTo>
                    <a:pt x="55" y="10258"/>
                  </a:lnTo>
                  <a:lnTo>
                    <a:pt x="1" y="10150"/>
                  </a:lnTo>
                  <a:lnTo>
                    <a:pt x="1683" y="16880"/>
                  </a:lnTo>
                  <a:lnTo>
                    <a:pt x="1738" y="16988"/>
                  </a:lnTo>
                  <a:lnTo>
                    <a:pt x="2063" y="17639"/>
                  </a:lnTo>
                  <a:lnTo>
                    <a:pt x="2335" y="18074"/>
                  </a:lnTo>
                  <a:lnTo>
                    <a:pt x="2769" y="18616"/>
                  </a:lnTo>
                  <a:lnTo>
                    <a:pt x="3257" y="19213"/>
                  </a:lnTo>
                  <a:lnTo>
                    <a:pt x="3963" y="19810"/>
                  </a:lnTo>
                  <a:lnTo>
                    <a:pt x="4777" y="20353"/>
                  </a:lnTo>
                  <a:lnTo>
                    <a:pt x="5754" y="20950"/>
                  </a:lnTo>
                  <a:lnTo>
                    <a:pt x="6297" y="21167"/>
                  </a:lnTo>
                  <a:lnTo>
                    <a:pt x="6894" y="21439"/>
                  </a:lnTo>
                  <a:lnTo>
                    <a:pt x="7545" y="21656"/>
                  </a:lnTo>
                  <a:lnTo>
                    <a:pt x="8250" y="21819"/>
                  </a:lnTo>
                  <a:lnTo>
                    <a:pt x="9010" y="21981"/>
                  </a:lnTo>
                  <a:lnTo>
                    <a:pt x="9824" y="22144"/>
                  </a:lnTo>
                  <a:lnTo>
                    <a:pt x="10693" y="22253"/>
                  </a:lnTo>
                  <a:lnTo>
                    <a:pt x="11615" y="22307"/>
                  </a:lnTo>
                  <a:lnTo>
                    <a:pt x="13624" y="22307"/>
                  </a:lnTo>
                  <a:lnTo>
                    <a:pt x="14709" y="22253"/>
                  </a:lnTo>
                  <a:lnTo>
                    <a:pt x="15849" y="22144"/>
                  </a:lnTo>
                  <a:lnTo>
                    <a:pt x="17097" y="21981"/>
                  </a:lnTo>
                  <a:lnTo>
                    <a:pt x="18400" y="21764"/>
                  </a:lnTo>
                  <a:lnTo>
                    <a:pt x="19756" y="21493"/>
                  </a:lnTo>
                  <a:lnTo>
                    <a:pt x="21168" y="21167"/>
                  </a:lnTo>
                  <a:lnTo>
                    <a:pt x="21656" y="21059"/>
                  </a:lnTo>
                  <a:lnTo>
                    <a:pt x="22144" y="20896"/>
                  </a:lnTo>
                  <a:lnTo>
                    <a:pt x="23338" y="20570"/>
                  </a:lnTo>
                  <a:lnTo>
                    <a:pt x="23501" y="20516"/>
                  </a:lnTo>
                  <a:lnTo>
                    <a:pt x="25130" y="20028"/>
                  </a:lnTo>
                  <a:lnTo>
                    <a:pt x="26866" y="19430"/>
                  </a:lnTo>
                  <a:lnTo>
                    <a:pt x="28657" y="18779"/>
                  </a:lnTo>
                  <a:lnTo>
                    <a:pt x="30503" y="18019"/>
                  </a:lnTo>
                  <a:lnTo>
                    <a:pt x="32782" y="17042"/>
                  </a:lnTo>
                  <a:lnTo>
                    <a:pt x="35116" y="16011"/>
                  </a:lnTo>
                  <a:lnTo>
                    <a:pt x="37612" y="14817"/>
                  </a:lnTo>
                  <a:lnTo>
                    <a:pt x="40163" y="13515"/>
                  </a:lnTo>
                  <a:lnTo>
                    <a:pt x="42877" y="12104"/>
                  </a:lnTo>
                  <a:lnTo>
                    <a:pt x="45699" y="10530"/>
                  </a:lnTo>
                  <a:lnTo>
                    <a:pt x="48630" y="8793"/>
                  </a:lnTo>
                  <a:lnTo>
                    <a:pt x="51724" y="6948"/>
                  </a:lnTo>
                  <a:lnTo>
                    <a:pt x="52809" y="6296"/>
                  </a:lnTo>
                  <a:lnTo>
                    <a:pt x="51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-4295137" y="1589726"/>
              <a:ext cx="1022388" cy="443154"/>
            </a:xfrm>
            <a:custGeom>
              <a:avLst/>
              <a:gdLst/>
              <a:ahLst/>
              <a:cxnLst/>
              <a:rect l="l" t="t" r="r" b="b"/>
              <a:pathLst>
                <a:path w="52592" h="22796" extrusionOk="0">
                  <a:moveTo>
                    <a:pt x="51017" y="0"/>
                  </a:moveTo>
                  <a:lnTo>
                    <a:pt x="50203" y="543"/>
                  </a:lnTo>
                  <a:lnTo>
                    <a:pt x="47110" y="2388"/>
                  </a:lnTo>
                  <a:lnTo>
                    <a:pt x="44124" y="4125"/>
                  </a:lnTo>
                  <a:lnTo>
                    <a:pt x="41302" y="5699"/>
                  </a:lnTo>
                  <a:lnTo>
                    <a:pt x="38589" y="7164"/>
                  </a:lnTo>
                  <a:lnTo>
                    <a:pt x="35983" y="8521"/>
                  </a:lnTo>
                  <a:lnTo>
                    <a:pt x="33487" y="9715"/>
                  </a:lnTo>
                  <a:lnTo>
                    <a:pt x="31099" y="10801"/>
                  </a:lnTo>
                  <a:lnTo>
                    <a:pt x="28874" y="11723"/>
                  </a:lnTo>
                  <a:lnTo>
                    <a:pt x="26757" y="12592"/>
                  </a:lnTo>
                  <a:lnTo>
                    <a:pt x="24695" y="13352"/>
                  </a:lnTo>
                  <a:lnTo>
                    <a:pt x="22578" y="14057"/>
                  </a:lnTo>
                  <a:lnTo>
                    <a:pt x="20407" y="14708"/>
                  </a:lnTo>
                  <a:lnTo>
                    <a:pt x="18616" y="15143"/>
                  </a:lnTo>
                  <a:lnTo>
                    <a:pt x="18182" y="15251"/>
                  </a:lnTo>
                  <a:lnTo>
                    <a:pt x="16879" y="15523"/>
                  </a:lnTo>
                  <a:lnTo>
                    <a:pt x="15631" y="15740"/>
                  </a:lnTo>
                  <a:lnTo>
                    <a:pt x="14437" y="15957"/>
                  </a:lnTo>
                  <a:lnTo>
                    <a:pt x="13297" y="16065"/>
                  </a:lnTo>
                  <a:lnTo>
                    <a:pt x="12212" y="16120"/>
                  </a:lnTo>
                  <a:lnTo>
                    <a:pt x="11180" y="16174"/>
                  </a:lnTo>
                  <a:lnTo>
                    <a:pt x="10258" y="16174"/>
                  </a:lnTo>
                  <a:lnTo>
                    <a:pt x="9335" y="16120"/>
                  </a:lnTo>
                  <a:lnTo>
                    <a:pt x="8467" y="16065"/>
                  </a:lnTo>
                  <a:lnTo>
                    <a:pt x="7653" y="15957"/>
                  </a:lnTo>
                  <a:lnTo>
                    <a:pt x="6947" y="15794"/>
                  </a:lnTo>
                  <a:lnTo>
                    <a:pt x="6242" y="15631"/>
                  </a:lnTo>
                  <a:lnTo>
                    <a:pt x="5536" y="15468"/>
                  </a:lnTo>
                  <a:lnTo>
                    <a:pt x="4939" y="15251"/>
                  </a:lnTo>
                  <a:lnTo>
                    <a:pt x="3854" y="14817"/>
                  </a:lnTo>
                  <a:lnTo>
                    <a:pt x="2931" y="14274"/>
                  </a:lnTo>
                  <a:lnTo>
                    <a:pt x="2171" y="13732"/>
                  </a:lnTo>
                  <a:lnTo>
                    <a:pt x="1520" y="13189"/>
                  </a:lnTo>
                  <a:lnTo>
                    <a:pt x="1031" y="12646"/>
                  </a:lnTo>
                  <a:lnTo>
                    <a:pt x="651" y="12158"/>
                  </a:lnTo>
                  <a:lnTo>
                    <a:pt x="326" y="11723"/>
                  </a:lnTo>
                  <a:lnTo>
                    <a:pt x="54" y="11181"/>
                  </a:lnTo>
                  <a:lnTo>
                    <a:pt x="0" y="11072"/>
                  </a:lnTo>
                  <a:lnTo>
                    <a:pt x="1737" y="17856"/>
                  </a:lnTo>
                  <a:lnTo>
                    <a:pt x="1737" y="17911"/>
                  </a:lnTo>
                  <a:lnTo>
                    <a:pt x="1737" y="17965"/>
                  </a:lnTo>
                  <a:lnTo>
                    <a:pt x="2063" y="18508"/>
                  </a:lnTo>
                  <a:lnTo>
                    <a:pt x="2334" y="18942"/>
                  </a:lnTo>
                  <a:lnTo>
                    <a:pt x="2714" y="19430"/>
                  </a:lnTo>
                  <a:lnTo>
                    <a:pt x="3257" y="19973"/>
                  </a:lnTo>
                  <a:lnTo>
                    <a:pt x="3908" y="20461"/>
                  </a:lnTo>
                  <a:lnTo>
                    <a:pt x="4668" y="21004"/>
                  </a:lnTo>
                  <a:lnTo>
                    <a:pt x="5645" y="21493"/>
                  </a:lnTo>
                  <a:lnTo>
                    <a:pt x="6730" y="21927"/>
                  </a:lnTo>
                  <a:lnTo>
                    <a:pt x="7381" y="22144"/>
                  </a:lnTo>
                  <a:lnTo>
                    <a:pt x="8033" y="22307"/>
                  </a:lnTo>
                  <a:lnTo>
                    <a:pt x="8738" y="22470"/>
                  </a:lnTo>
                  <a:lnTo>
                    <a:pt x="9498" y="22578"/>
                  </a:lnTo>
                  <a:lnTo>
                    <a:pt x="10312" y="22687"/>
                  </a:lnTo>
                  <a:lnTo>
                    <a:pt x="11180" y="22741"/>
                  </a:lnTo>
                  <a:lnTo>
                    <a:pt x="12103" y="22795"/>
                  </a:lnTo>
                  <a:lnTo>
                    <a:pt x="13080" y="22741"/>
                  </a:lnTo>
                  <a:lnTo>
                    <a:pt x="14111" y="22687"/>
                  </a:lnTo>
                  <a:lnTo>
                    <a:pt x="15197" y="22632"/>
                  </a:lnTo>
                  <a:lnTo>
                    <a:pt x="16336" y="22470"/>
                  </a:lnTo>
                  <a:lnTo>
                    <a:pt x="17530" y="22252"/>
                  </a:lnTo>
                  <a:lnTo>
                    <a:pt x="18779" y="22035"/>
                  </a:lnTo>
                  <a:lnTo>
                    <a:pt x="20136" y="21710"/>
                  </a:lnTo>
                  <a:lnTo>
                    <a:pt x="21113" y="21493"/>
                  </a:lnTo>
                  <a:lnTo>
                    <a:pt x="22361" y="21113"/>
                  </a:lnTo>
                  <a:lnTo>
                    <a:pt x="23283" y="20841"/>
                  </a:lnTo>
                  <a:lnTo>
                    <a:pt x="25129" y="20244"/>
                  </a:lnTo>
                  <a:lnTo>
                    <a:pt x="26974" y="19593"/>
                  </a:lnTo>
                  <a:lnTo>
                    <a:pt x="28765" y="18942"/>
                  </a:lnTo>
                  <a:lnTo>
                    <a:pt x="30610" y="18182"/>
                  </a:lnTo>
                  <a:lnTo>
                    <a:pt x="32781" y="17205"/>
                  </a:lnTo>
                  <a:lnTo>
                    <a:pt x="35115" y="16120"/>
                  </a:lnTo>
                  <a:lnTo>
                    <a:pt x="37557" y="14926"/>
                  </a:lnTo>
                  <a:lnTo>
                    <a:pt x="40054" y="13623"/>
                  </a:lnTo>
                  <a:lnTo>
                    <a:pt x="42713" y="12212"/>
                  </a:lnTo>
                  <a:lnTo>
                    <a:pt x="45481" y="10638"/>
                  </a:lnTo>
                  <a:lnTo>
                    <a:pt x="48412" y="8955"/>
                  </a:lnTo>
                  <a:lnTo>
                    <a:pt x="51397" y="7110"/>
                  </a:lnTo>
                  <a:lnTo>
                    <a:pt x="52591" y="6350"/>
                  </a:lnTo>
                  <a:lnTo>
                    <a:pt x="510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-4227622" y="1836614"/>
              <a:ext cx="1018170" cy="451591"/>
            </a:xfrm>
            <a:custGeom>
              <a:avLst/>
              <a:gdLst/>
              <a:ahLst/>
              <a:cxnLst/>
              <a:rect l="l" t="t" r="r" b="b"/>
              <a:pathLst>
                <a:path w="52375" h="23230" extrusionOk="0">
                  <a:moveTo>
                    <a:pt x="50746" y="0"/>
                  </a:moveTo>
                  <a:lnTo>
                    <a:pt x="47598" y="1954"/>
                  </a:lnTo>
                  <a:lnTo>
                    <a:pt x="44505" y="3799"/>
                  </a:lnTo>
                  <a:lnTo>
                    <a:pt x="41628" y="5482"/>
                  </a:lnTo>
                  <a:lnTo>
                    <a:pt x="38806" y="7056"/>
                  </a:lnTo>
                  <a:lnTo>
                    <a:pt x="36147" y="8413"/>
                  </a:lnTo>
                  <a:lnTo>
                    <a:pt x="33596" y="9715"/>
                  </a:lnTo>
                  <a:lnTo>
                    <a:pt x="31154" y="10855"/>
                  </a:lnTo>
                  <a:lnTo>
                    <a:pt x="28874" y="11886"/>
                  </a:lnTo>
                  <a:lnTo>
                    <a:pt x="26649" y="12755"/>
                  </a:lnTo>
                  <a:lnTo>
                    <a:pt x="24532" y="13569"/>
                  </a:lnTo>
                  <a:lnTo>
                    <a:pt x="22524" y="14274"/>
                  </a:lnTo>
                  <a:lnTo>
                    <a:pt x="20625" y="14871"/>
                  </a:lnTo>
                  <a:lnTo>
                    <a:pt x="18834" y="15360"/>
                  </a:lnTo>
                  <a:lnTo>
                    <a:pt x="17151" y="15740"/>
                  </a:lnTo>
                  <a:lnTo>
                    <a:pt x="15577" y="16065"/>
                  </a:lnTo>
                  <a:lnTo>
                    <a:pt x="14057" y="16282"/>
                  </a:lnTo>
                  <a:lnTo>
                    <a:pt x="12701" y="16445"/>
                  </a:lnTo>
                  <a:lnTo>
                    <a:pt x="11398" y="16499"/>
                  </a:lnTo>
                  <a:lnTo>
                    <a:pt x="10150" y="16554"/>
                  </a:lnTo>
                  <a:lnTo>
                    <a:pt x="9010" y="16499"/>
                  </a:lnTo>
                  <a:lnTo>
                    <a:pt x="7979" y="16391"/>
                  </a:lnTo>
                  <a:lnTo>
                    <a:pt x="7002" y="16282"/>
                  </a:lnTo>
                  <a:lnTo>
                    <a:pt x="6134" y="16065"/>
                  </a:lnTo>
                  <a:lnTo>
                    <a:pt x="5319" y="15848"/>
                  </a:lnTo>
                  <a:lnTo>
                    <a:pt x="4560" y="15631"/>
                  </a:lnTo>
                  <a:lnTo>
                    <a:pt x="3908" y="15360"/>
                  </a:lnTo>
                  <a:lnTo>
                    <a:pt x="3257" y="15034"/>
                  </a:lnTo>
                  <a:lnTo>
                    <a:pt x="2714" y="14708"/>
                  </a:lnTo>
                  <a:lnTo>
                    <a:pt x="2226" y="14437"/>
                  </a:lnTo>
                  <a:lnTo>
                    <a:pt x="1792" y="14111"/>
                  </a:lnTo>
                  <a:lnTo>
                    <a:pt x="1086" y="13460"/>
                  </a:lnTo>
                  <a:lnTo>
                    <a:pt x="598" y="12917"/>
                  </a:lnTo>
                  <a:lnTo>
                    <a:pt x="218" y="12429"/>
                  </a:lnTo>
                  <a:lnTo>
                    <a:pt x="55" y="12103"/>
                  </a:lnTo>
                  <a:lnTo>
                    <a:pt x="1" y="11995"/>
                  </a:lnTo>
                  <a:lnTo>
                    <a:pt x="1737" y="18833"/>
                  </a:lnTo>
                  <a:lnTo>
                    <a:pt x="1954" y="19267"/>
                  </a:lnTo>
                  <a:lnTo>
                    <a:pt x="2226" y="19647"/>
                  </a:lnTo>
                  <a:lnTo>
                    <a:pt x="2606" y="20082"/>
                  </a:lnTo>
                  <a:lnTo>
                    <a:pt x="3148" y="20624"/>
                  </a:lnTo>
                  <a:lnTo>
                    <a:pt x="3800" y="21167"/>
                  </a:lnTo>
                  <a:lnTo>
                    <a:pt x="4614" y="21655"/>
                  </a:lnTo>
                  <a:lnTo>
                    <a:pt x="5645" y="22144"/>
                  </a:lnTo>
                  <a:lnTo>
                    <a:pt x="6242" y="22361"/>
                  </a:lnTo>
                  <a:lnTo>
                    <a:pt x="6839" y="22578"/>
                  </a:lnTo>
                  <a:lnTo>
                    <a:pt x="7545" y="22795"/>
                  </a:lnTo>
                  <a:lnTo>
                    <a:pt x="8250" y="22904"/>
                  </a:lnTo>
                  <a:lnTo>
                    <a:pt x="9064" y="23067"/>
                  </a:lnTo>
                  <a:lnTo>
                    <a:pt x="9878" y="23121"/>
                  </a:lnTo>
                  <a:lnTo>
                    <a:pt x="10801" y="23229"/>
                  </a:lnTo>
                  <a:lnTo>
                    <a:pt x="11778" y="23229"/>
                  </a:lnTo>
                  <a:lnTo>
                    <a:pt x="12809" y="23175"/>
                  </a:lnTo>
                  <a:lnTo>
                    <a:pt x="13895" y="23121"/>
                  </a:lnTo>
                  <a:lnTo>
                    <a:pt x="15034" y="23012"/>
                  </a:lnTo>
                  <a:lnTo>
                    <a:pt x="16283" y="22849"/>
                  </a:lnTo>
                  <a:lnTo>
                    <a:pt x="17585" y="22578"/>
                  </a:lnTo>
                  <a:lnTo>
                    <a:pt x="18942" y="22307"/>
                  </a:lnTo>
                  <a:lnTo>
                    <a:pt x="20353" y="21927"/>
                  </a:lnTo>
                  <a:lnTo>
                    <a:pt x="21873" y="21547"/>
                  </a:lnTo>
                  <a:lnTo>
                    <a:pt x="21981" y="21493"/>
                  </a:lnTo>
                  <a:lnTo>
                    <a:pt x="23175" y="21113"/>
                  </a:lnTo>
                  <a:lnTo>
                    <a:pt x="23230" y="21113"/>
                  </a:lnTo>
                  <a:lnTo>
                    <a:pt x="25129" y="20461"/>
                  </a:lnTo>
                  <a:lnTo>
                    <a:pt x="26920" y="19810"/>
                  </a:lnTo>
                  <a:lnTo>
                    <a:pt x="28766" y="19050"/>
                  </a:lnTo>
                  <a:lnTo>
                    <a:pt x="30557" y="18290"/>
                  </a:lnTo>
                  <a:lnTo>
                    <a:pt x="32782" y="17314"/>
                  </a:lnTo>
                  <a:lnTo>
                    <a:pt x="35061" y="16228"/>
                  </a:lnTo>
                  <a:lnTo>
                    <a:pt x="37504" y="15034"/>
                  </a:lnTo>
                  <a:lnTo>
                    <a:pt x="40000" y="13677"/>
                  </a:lnTo>
                  <a:lnTo>
                    <a:pt x="42660" y="12212"/>
                  </a:lnTo>
                  <a:lnTo>
                    <a:pt x="45373" y="10638"/>
                  </a:lnTo>
                  <a:lnTo>
                    <a:pt x="48250" y="8901"/>
                  </a:lnTo>
                  <a:lnTo>
                    <a:pt x="51235" y="7056"/>
                  </a:lnTo>
                  <a:lnTo>
                    <a:pt x="52375" y="6350"/>
                  </a:lnTo>
                  <a:lnTo>
                    <a:pt x="507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-4159038" y="2083502"/>
              <a:ext cx="1011833" cy="463197"/>
            </a:xfrm>
            <a:custGeom>
              <a:avLst/>
              <a:gdLst/>
              <a:ahLst/>
              <a:cxnLst/>
              <a:rect l="l" t="t" r="r" b="b"/>
              <a:pathLst>
                <a:path w="52049" h="23827" extrusionOk="0">
                  <a:moveTo>
                    <a:pt x="0" y="13080"/>
                  </a:moveTo>
                  <a:lnTo>
                    <a:pt x="0" y="13134"/>
                  </a:lnTo>
                  <a:lnTo>
                    <a:pt x="23" y="13171"/>
                  </a:lnTo>
                  <a:lnTo>
                    <a:pt x="0" y="13080"/>
                  </a:lnTo>
                  <a:close/>
                  <a:moveTo>
                    <a:pt x="50420" y="0"/>
                  </a:moveTo>
                  <a:lnTo>
                    <a:pt x="47273" y="2008"/>
                  </a:lnTo>
                  <a:lnTo>
                    <a:pt x="44288" y="3854"/>
                  </a:lnTo>
                  <a:lnTo>
                    <a:pt x="41357" y="5590"/>
                  </a:lnTo>
                  <a:lnTo>
                    <a:pt x="38589" y="7110"/>
                  </a:lnTo>
                  <a:lnTo>
                    <a:pt x="35984" y="8576"/>
                  </a:lnTo>
                  <a:lnTo>
                    <a:pt x="33433" y="9824"/>
                  </a:lnTo>
                  <a:lnTo>
                    <a:pt x="31045" y="11018"/>
                  </a:lnTo>
                  <a:lnTo>
                    <a:pt x="28765" y="12049"/>
                  </a:lnTo>
                  <a:lnTo>
                    <a:pt x="26866" y="12863"/>
                  </a:lnTo>
                  <a:lnTo>
                    <a:pt x="25020" y="13623"/>
                  </a:lnTo>
                  <a:lnTo>
                    <a:pt x="23067" y="14329"/>
                  </a:lnTo>
                  <a:lnTo>
                    <a:pt x="21167" y="14980"/>
                  </a:lnTo>
                  <a:lnTo>
                    <a:pt x="21113" y="14980"/>
                  </a:lnTo>
                  <a:lnTo>
                    <a:pt x="20462" y="15197"/>
                  </a:lnTo>
                  <a:lnTo>
                    <a:pt x="19810" y="15414"/>
                  </a:lnTo>
                  <a:lnTo>
                    <a:pt x="18670" y="15740"/>
                  </a:lnTo>
                  <a:lnTo>
                    <a:pt x="17314" y="16065"/>
                  </a:lnTo>
                  <a:lnTo>
                    <a:pt x="16065" y="16337"/>
                  </a:lnTo>
                  <a:lnTo>
                    <a:pt x="14817" y="16554"/>
                  </a:lnTo>
                  <a:lnTo>
                    <a:pt x="13677" y="16771"/>
                  </a:lnTo>
                  <a:lnTo>
                    <a:pt x="12592" y="16879"/>
                  </a:lnTo>
                  <a:lnTo>
                    <a:pt x="11506" y="16988"/>
                  </a:lnTo>
                  <a:lnTo>
                    <a:pt x="10529" y="17042"/>
                  </a:lnTo>
                  <a:lnTo>
                    <a:pt x="8738" y="17042"/>
                  </a:lnTo>
                  <a:lnTo>
                    <a:pt x="7924" y="16988"/>
                  </a:lnTo>
                  <a:lnTo>
                    <a:pt x="7110" y="16879"/>
                  </a:lnTo>
                  <a:lnTo>
                    <a:pt x="6405" y="16771"/>
                  </a:lnTo>
                  <a:lnTo>
                    <a:pt x="5102" y="16499"/>
                  </a:lnTo>
                  <a:lnTo>
                    <a:pt x="3962" y="16120"/>
                  </a:lnTo>
                  <a:lnTo>
                    <a:pt x="2985" y="15685"/>
                  </a:lnTo>
                  <a:lnTo>
                    <a:pt x="2171" y="15251"/>
                  </a:lnTo>
                  <a:lnTo>
                    <a:pt x="1520" y="14763"/>
                  </a:lnTo>
                  <a:lnTo>
                    <a:pt x="977" y="14329"/>
                  </a:lnTo>
                  <a:lnTo>
                    <a:pt x="543" y="13894"/>
                  </a:lnTo>
                  <a:lnTo>
                    <a:pt x="272" y="13569"/>
                  </a:lnTo>
                  <a:lnTo>
                    <a:pt x="23" y="13171"/>
                  </a:lnTo>
                  <a:lnTo>
                    <a:pt x="1737" y="20027"/>
                  </a:lnTo>
                  <a:lnTo>
                    <a:pt x="1737" y="20082"/>
                  </a:lnTo>
                  <a:lnTo>
                    <a:pt x="2009" y="20516"/>
                  </a:lnTo>
                  <a:lnTo>
                    <a:pt x="2334" y="20896"/>
                  </a:lnTo>
                  <a:lnTo>
                    <a:pt x="2714" y="21276"/>
                  </a:lnTo>
                  <a:lnTo>
                    <a:pt x="3257" y="21710"/>
                  </a:lnTo>
                  <a:lnTo>
                    <a:pt x="3908" y="22198"/>
                  </a:lnTo>
                  <a:lnTo>
                    <a:pt x="4722" y="22632"/>
                  </a:lnTo>
                  <a:lnTo>
                    <a:pt x="5645" y="23012"/>
                  </a:lnTo>
                  <a:lnTo>
                    <a:pt x="6785" y="23392"/>
                  </a:lnTo>
                  <a:lnTo>
                    <a:pt x="7436" y="23501"/>
                  </a:lnTo>
                  <a:lnTo>
                    <a:pt x="8141" y="23664"/>
                  </a:lnTo>
                  <a:lnTo>
                    <a:pt x="8847" y="23718"/>
                  </a:lnTo>
                  <a:lnTo>
                    <a:pt x="9661" y="23826"/>
                  </a:lnTo>
                  <a:lnTo>
                    <a:pt x="12320" y="23826"/>
                  </a:lnTo>
                  <a:lnTo>
                    <a:pt x="13297" y="23718"/>
                  </a:lnTo>
                  <a:lnTo>
                    <a:pt x="14383" y="23609"/>
                  </a:lnTo>
                  <a:lnTo>
                    <a:pt x="15468" y="23446"/>
                  </a:lnTo>
                  <a:lnTo>
                    <a:pt x="16662" y="23229"/>
                  </a:lnTo>
                  <a:lnTo>
                    <a:pt x="17911" y="22958"/>
                  </a:lnTo>
                  <a:lnTo>
                    <a:pt x="19213" y="22632"/>
                  </a:lnTo>
                  <a:lnTo>
                    <a:pt x="20570" y="22252"/>
                  </a:lnTo>
                  <a:lnTo>
                    <a:pt x="20679" y="22252"/>
                  </a:lnTo>
                  <a:lnTo>
                    <a:pt x="23121" y="21438"/>
                  </a:lnTo>
                  <a:lnTo>
                    <a:pt x="25617" y="20570"/>
                  </a:lnTo>
                  <a:lnTo>
                    <a:pt x="28006" y="19593"/>
                  </a:lnTo>
                  <a:lnTo>
                    <a:pt x="30394" y="18562"/>
                  </a:lnTo>
                  <a:lnTo>
                    <a:pt x="32619" y="17531"/>
                  </a:lnTo>
                  <a:lnTo>
                    <a:pt x="34898" y="16391"/>
                  </a:lnTo>
                  <a:lnTo>
                    <a:pt x="37286" y="15143"/>
                  </a:lnTo>
                  <a:lnTo>
                    <a:pt x="39783" y="13786"/>
                  </a:lnTo>
                  <a:lnTo>
                    <a:pt x="42388" y="12320"/>
                  </a:lnTo>
                  <a:lnTo>
                    <a:pt x="45102" y="10692"/>
                  </a:lnTo>
                  <a:lnTo>
                    <a:pt x="47924" y="8955"/>
                  </a:lnTo>
                  <a:lnTo>
                    <a:pt x="50909" y="7110"/>
                  </a:lnTo>
                  <a:lnTo>
                    <a:pt x="52049" y="6350"/>
                  </a:lnTo>
                  <a:lnTo>
                    <a:pt x="50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-4090454" y="2330390"/>
              <a:ext cx="1006564" cy="472684"/>
            </a:xfrm>
            <a:custGeom>
              <a:avLst/>
              <a:gdLst/>
              <a:ahLst/>
              <a:cxnLst/>
              <a:rect l="l" t="t" r="r" b="b"/>
              <a:pathLst>
                <a:path w="51778" h="24315" extrusionOk="0">
                  <a:moveTo>
                    <a:pt x="50149" y="0"/>
                  </a:moveTo>
                  <a:lnTo>
                    <a:pt x="48955" y="760"/>
                  </a:lnTo>
                  <a:lnTo>
                    <a:pt x="46024" y="2660"/>
                  </a:lnTo>
                  <a:lnTo>
                    <a:pt x="43202" y="4451"/>
                  </a:lnTo>
                  <a:lnTo>
                    <a:pt x="40488" y="6079"/>
                  </a:lnTo>
                  <a:lnTo>
                    <a:pt x="37883" y="7599"/>
                  </a:lnTo>
                  <a:lnTo>
                    <a:pt x="35386" y="8955"/>
                  </a:lnTo>
                  <a:lnTo>
                    <a:pt x="32998" y="10204"/>
                  </a:lnTo>
                  <a:lnTo>
                    <a:pt x="30719" y="11343"/>
                  </a:lnTo>
                  <a:lnTo>
                    <a:pt x="28548" y="12375"/>
                  </a:lnTo>
                  <a:lnTo>
                    <a:pt x="26377" y="13352"/>
                  </a:lnTo>
                  <a:lnTo>
                    <a:pt x="24206" y="14220"/>
                  </a:lnTo>
                  <a:lnTo>
                    <a:pt x="22035" y="15034"/>
                  </a:lnTo>
                  <a:lnTo>
                    <a:pt x="19810" y="15794"/>
                  </a:lnTo>
                  <a:lnTo>
                    <a:pt x="18996" y="16065"/>
                  </a:lnTo>
                  <a:lnTo>
                    <a:pt x="17910" y="16337"/>
                  </a:lnTo>
                  <a:lnTo>
                    <a:pt x="17856" y="16337"/>
                  </a:lnTo>
                  <a:lnTo>
                    <a:pt x="16554" y="16717"/>
                  </a:lnTo>
                  <a:lnTo>
                    <a:pt x="15305" y="16988"/>
                  </a:lnTo>
                  <a:lnTo>
                    <a:pt x="14111" y="17205"/>
                  </a:lnTo>
                  <a:lnTo>
                    <a:pt x="12972" y="17422"/>
                  </a:lnTo>
                  <a:lnTo>
                    <a:pt x="11886" y="17531"/>
                  </a:lnTo>
                  <a:lnTo>
                    <a:pt x="10855" y="17639"/>
                  </a:lnTo>
                  <a:lnTo>
                    <a:pt x="9932" y="17693"/>
                  </a:lnTo>
                  <a:lnTo>
                    <a:pt x="9010" y="17748"/>
                  </a:lnTo>
                  <a:lnTo>
                    <a:pt x="8141" y="17693"/>
                  </a:lnTo>
                  <a:lnTo>
                    <a:pt x="7327" y="17639"/>
                  </a:lnTo>
                  <a:lnTo>
                    <a:pt x="6622" y="17585"/>
                  </a:lnTo>
                  <a:lnTo>
                    <a:pt x="5916" y="17476"/>
                  </a:lnTo>
                  <a:lnTo>
                    <a:pt x="4613" y="17205"/>
                  </a:lnTo>
                  <a:lnTo>
                    <a:pt x="3528" y="16879"/>
                  </a:lnTo>
                  <a:lnTo>
                    <a:pt x="2605" y="16499"/>
                  </a:lnTo>
                  <a:lnTo>
                    <a:pt x="1845" y="16065"/>
                  </a:lnTo>
                  <a:lnTo>
                    <a:pt x="1248" y="15631"/>
                  </a:lnTo>
                  <a:lnTo>
                    <a:pt x="760" y="15251"/>
                  </a:lnTo>
                  <a:lnTo>
                    <a:pt x="434" y="14926"/>
                  </a:lnTo>
                  <a:lnTo>
                    <a:pt x="163" y="14654"/>
                  </a:lnTo>
                  <a:lnTo>
                    <a:pt x="0" y="14329"/>
                  </a:lnTo>
                  <a:lnTo>
                    <a:pt x="1737" y="21330"/>
                  </a:lnTo>
                  <a:lnTo>
                    <a:pt x="1791" y="21438"/>
                  </a:lnTo>
                  <a:lnTo>
                    <a:pt x="2225" y="21873"/>
                  </a:lnTo>
                  <a:lnTo>
                    <a:pt x="2605" y="22198"/>
                  </a:lnTo>
                  <a:lnTo>
                    <a:pt x="3094" y="22578"/>
                  </a:lnTo>
                  <a:lnTo>
                    <a:pt x="3691" y="22958"/>
                  </a:lnTo>
                  <a:lnTo>
                    <a:pt x="4451" y="23284"/>
                  </a:lnTo>
                  <a:lnTo>
                    <a:pt x="5373" y="23664"/>
                  </a:lnTo>
                  <a:lnTo>
                    <a:pt x="6459" y="23935"/>
                  </a:lnTo>
                  <a:lnTo>
                    <a:pt x="7653" y="24152"/>
                  </a:lnTo>
                  <a:lnTo>
                    <a:pt x="9064" y="24315"/>
                  </a:lnTo>
                  <a:lnTo>
                    <a:pt x="11560" y="24315"/>
                  </a:lnTo>
                  <a:lnTo>
                    <a:pt x="12483" y="24261"/>
                  </a:lnTo>
                  <a:lnTo>
                    <a:pt x="13406" y="24152"/>
                  </a:lnTo>
                  <a:lnTo>
                    <a:pt x="14437" y="23989"/>
                  </a:lnTo>
                  <a:lnTo>
                    <a:pt x="15522" y="23826"/>
                  </a:lnTo>
                  <a:lnTo>
                    <a:pt x="16662" y="23555"/>
                  </a:lnTo>
                  <a:lnTo>
                    <a:pt x="17856" y="23284"/>
                  </a:lnTo>
                  <a:lnTo>
                    <a:pt x="19104" y="22958"/>
                  </a:lnTo>
                  <a:lnTo>
                    <a:pt x="20407" y="22578"/>
                  </a:lnTo>
                  <a:lnTo>
                    <a:pt x="21764" y="22144"/>
                  </a:lnTo>
                  <a:lnTo>
                    <a:pt x="22795" y="21818"/>
                  </a:lnTo>
                  <a:lnTo>
                    <a:pt x="23826" y="21438"/>
                  </a:lnTo>
                  <a:lnTo>
                    <a:pt x="25292" y="20896"/>
                  </a:lnTo>
                  <a:lnTo>
                    <a:pt x="26866" y="20244"/>
                  </a:lnTo>
                  <a:lnTo>
                    <a:pt x="28439" y="19593"/>
                  </a:lnTo>
                  <a:lnTo>
                    <a:pt x="30122" y="18833"/>
                  </a:lnTo>
                  <a:lnTo>
                    <a:pt x="32727" y="17585"/>
                  </a:lnTo>
                  <a:lnTo>
                    <a:pt x="35278" y="16282"/>
                  </a:lnTo>
                  <a:lnTo>
                    <a:pt x="37775" y="14926"/>
                  </a:lnTo>
                  <a:lnTo>
                    <a:pt x="40271" y="13514"/>
                  </a:lnTo>
                  <a:lnTo>
                    <a:pt x="42768" y="12049"/>
                  </a:lnTo>
                  <a:lnTo>
                    <a:pt x="45210" y="10584"/>
                  </a:lnTo>
                  <a:lnTo>
                    <a:pt x="47598" y="9064"/>
                  </a:lnTo>
                  <a:lnTo>
                    <a:pt x="49986" y="7490"/>
                  </a:lnTo>
                  <a:lnTo>
                    <a:pt x="51777" y="6296"/>
                  </a:lnTo>
                  <a:lnTo>
                    <a:pt x="50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-4394320" y="1220443"/>
              <a:ext cx="1028726" cy="428380"/>
            </a:xfrm>
            <a:custGeom>
              <a:avLst/>
              <a:gdLst/>
              <a:ahLst/>
              <a:cxnLst/>
              <a:rect l="l" t="t" r="r" b="b"/>
              <a:pathLst>
                <a:path w="52918" h="22036" extrusionOk="0">
                  <a:moveTo>
                    <a:pt x="51289" y="1"/>
                  </a:moveTo>
                  <a:lnTo>
                    <a:pt x="50149" y="706"/>
                  </a:lnTo>
                  <a:lnTo>
                    <a:pt x="47001" y="2551"/>
                  </a:lnTo>
                  <a:lnTo>
                    <a:pt x="44016" y="4234"/>
                  </a:lnTo>
                  <a:lnTo>
                    <a:pt x="41140" y="5754"/>
                  </a:lnTo>
                  <a:lnTo>
                    <a:pt x="38426" y="7165"/>
                  </a:lnTo>
                  <a:lnTo>
                    <a:pt x="35821" y="8413"/>
                  </a:lnTo>
                  <a:lnTo>
                    <a:pt x="33324" y="9607"/>
                  </a:lnTo>
                  <a:lnTo>
                    <a:pt x="30936" y="10638"/>
                  </a:lnTo>
                  <a:lnTo>
                    <a:pt x="28657" y="11561"/>
                  </a:lnTo>
                  <a:lnTo>
                    <a:pt x="26920" y="12212"/>
                  </a:lnTo>
                  <a:lnTo>
                    <a:pt x="25129" y="12809"/>
                  </a:lnTo>
                  <a:lnTo>
                    <a:pt x="23338" y="13406"/>
                  </a:lnTo>
                  <a:lnTo>
                    <a:pt x="21547" y="13949"/>
                  </a:lnTo>
                  <a:lnTo>
                    <a:pt x="21113" y="14057"/>
                  </a:lnTo>
                  <a:lnTo>
                    <a:pt x="20407" y="14220"/>
                  </a:lnTo>
                  <a:lnTo>
                    <a:pt x="19919" y="14329"/>
                  </a:lnTo>
                  <a:lnTo>
                    <a:pt x="18399" y="14709"/>
                  </a:lnTo>
                  <a:lnTo>
                    <a:pt x="16988" y="14980"/>
                  </a:lnTo>
                  <a:lnTo>
                    <a:pt x="15631" y="15143"/>
                  </a:lnTo>
                  <a:lnTo>
                    <a:pt x="14383" y="15306"/>
                  </a:lnTo>
                  <a:lnTo>
                    <a:pt x="13189" y="15414"/>
                  </a:lnTo>
                  <a:lnTo>
                    <a:pt x="12049" y="15469"/>
                  </a:lnTo>
                  <a:lnTo>
                    <a:pt x="10964" y="15469"/>
                  </a:lnTo>
                  <a:lnTo>
                    <a:pt x="9987" y="15414"/>
                  </a:lnTo>
                  <a:lnTo>
                    <a:pt x="9010" y="15306"/>
                  </a:lnTo>
                  <a:lnTo>
                    <a:pt x="8141" y="15197"/>
                  </a:lnTo>
                  <a:lnTo>
                    <a:pt x="7327" y="15034"/>
                  </a:lnTo>
                  <a:lnTo>
                    <a:pt x="6513" y="14872"/>
                  </a:lnTo>
                  <a:lnTo>
                    <a:pt x="5808" y="14654"/>
                  </a:lnTo>
                  <a:lnTo>
                    <a:pt x="5156" y="14383"/>
                  </a:lnTo>
                  <a:lnTo>
                    <a:pt x="4505" y="14112"/>
                  </a:lnTo>
                  <a:lnTo>
                    <a:pt x="3962" y="13840"/>
                  </a:lnTo>
                  <a:lnTo>
                    <a:pt x="3420" y="13569"/>
                  </a:lnTo>
                  <a:lnTo>
                    <a:pt x="2985" y="13243"/>
                  </a:lnTo>
                  <a:lnTo>
                    <a:pt x="2117" y="12592"/>
                  </a:lnTo>
                  <a:lnTo>
                    <a:pt x="1466" y="11995"/>
                  </a:lnTo>
                  <a:lnTo>
                    <a:pt x="923" y="11344"/>
                  </a:lnTo>
                  <a:lnTo>
                    <a:pt x="543" y="10801"/>
                  </a:lnTo>
                  <a:lnTo>
                    <a:pt x="272" y="10313"/>
                  </a:lnTo>
                  <a:lnTo>
                    <a:pt x="0" y="9661"/>
                  </a:lnTo>
                  <a:lnTo>
                    <a:pt x="1683" y="16391"/>
                  </a:lnTo>
                  <a:lnTo>
                    <a:pt x="1683" y="16445"/>
                  </a:lnTo>
                  <a:lnTo>
                    <a:pt x="1737" y="16554"/>
                  </a:lnTo>
                  <a:lnTo>
                    <a:pt x="2063" y="17205"/>
                  </a:lnTo>
                  <a:lnTo>
                    <a:pt x="2334" y="17694"/>
                  </a:lnTo>
                  <a:lnTo>
                    <a:pt x="2714" y="18182"/>
                  </a:lnTo>
                  <a:lnTo>
                    <a:pt x="3257" y="18725"/>
                  </a:lnTo>
                  <a:lnTo>
                    <a:pt x="3854" y="19322"/>
                  </a:lnTo>
                  <a:lnTo>
                    <a:pt x="4614" y="19865"/>
                  </a:lnTo>
                  <a:lnTo>
                    <a:pt x="5536" y="20407"/>
                  </a:lnTo>
                  <a:lnTo>
                    <a:pt x="6568" y="20950"/>
                  </a:lnTo>
                  <a:lnTo>
                    <a:pt x="7165" y="21167"/>
                  </a:lnTo>
                  <a:lnTo>
                    <a:pt x="7816" y="21384"/>
                  </a:lnTo>
                  <a:lnTo>
                    <a:pt x="8467" y="21547"/>
                  </a:lnTo>
                  <a:lnTo>
                    <a:pt x="9227" y="21710"/>
                  </a:lnTo>
                  <a:lnTo>
                    <a:pt x="9987" y="21819"/>
                  </a:lnTo>
                  <a:lnTo>
                    <a:pt x="10801" y="21927"/>
                  </a:lnTo>
                  <a:lnTo>
                    <a:pt x="11669" y="22036"/>
                  </a:lnTo>
                  <a:lnTo>
                    <a:pt x="14654" y="22036"/>
                  </a:lnTo>
                  <a:lnTo>
                    <a:pt x="15740" y="21927"/>
                  </a:lnTo>
                  <a:lnTo>
                    <a:pt x="16879" y="21819"/>
                  </a:lnTo>
                  <a:lnTo>
                    <a:pt x="18073" y="21601"/>
                  </a:lnTo>
                  <a:lnTo>
                    <a:pt x="19376" y="21384"/>
                  </a:lnTo>
                  <a:lnTo>
                    <a:pt x="20190" y="21222"/>
                  </a:lnTo>
                  <a:lnTo>
                    <a:pt x="20787" y="21113"/>
                  </a:lnTo>
                  <a:lnTo>
                    <a:pt x="21927" y="20787"/>
                  </a:lnTo>
                  <a:lnTo>
                    <a:pt x="23067" y="20516"/>
                  </a:lnTo>
                  <a:lnTo>
                    <a:pt x="24966" y="19919"/>
                  </a:lnTo>
                  <a:lnTo>
                    <a:pt x="26812" y="19322"/>
                  </a:lnTo>
                  <a:lnTo>
                    <a:pt x="28657" y="18671"/>
                  </a:lnTo>
                  <a:lnTo>
                    <a:pt x="30448" y="17965"/>
                  </a:lnTo>
                  <a:lnTo>
                    <a:pt x="32565" y="17097"/>
                  </a:lnTo>
                  <a:lnTo>
                    <a:pt x="34790" y="16120"/>
                  </a:lnTo>
                  <a:lnTo>
                    <a:pt x="37123" y="15034"/>
                  </a:lnTo>
                  <a:lnTo>
                    <a:pt x="39512" y="13895"/>
                  </a:lnTo>
                  <a:lnTo>
                    <a:pt x="42062" y="12592"/>
                  </a:lnTo>
                  <a:lnTo>
                    <a:pt x="44667" y="11127"/>
                  </a:lnTo>
                  <a:lnTo>
                    <a:pt x="47435" y="9607"/>
                  </a:lnTo>
                  <a:lnTo>
                    <a:pt x="50258" y="7925"/>
                  </a:lnTo>
                  <a:lnTo>
                    <a:pt x="51832" y="7002"/>
                  </a:lnTo>
                  <a:lnTo>
                    <a:pt x="52917" y="6351"/>
                  </a:lnTo>
                  <a:lnTo>
                    <a:pt x="51289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-4327855" y="1467331"/>
              <a:ext cx="1024507" cy="435767"/>
            </a:xfrm>
            <a:custGeom>
              <a:avLst/>
              <a:gdLst/>
              <a:ahLst/>
              <a:cxnLst/>
              <a:rect l="l" t="t" r="r" b="b"/>
              <a:pathLst>
                <a:path w="52701" h="22416" extrusionOk="0">
                  <a:moveTo>
                    <a:pt x="1" y="10584"/>
                  </a:moveTo>
                  <a:lnTo>
                    <a:pt x="1" y="10638"/>
                  </a:lnTo>
                  <a:lnTo>
                    <a:pt x="36" y="10727"/>
                  </a:lnTo>
                  <a:lnTo>
                    <a:pt x="36" y="10727"/>
                  </a:lnTo>
                  <a:lnTo>
                    <a:pt x="1" y="10584"/>
                  </a:lnTo>
                  <a:close/>
                  <a:moveTo>
                    <a:pt x="51072" y="1"/>
                  </a:moveTo>
                  <a:lnTo>
                    <a:pt x="49987" y="652"/>
                  </a:lnTo>
                  <a:lnTo>
                    <a:pt x="46893" y="2497"/>
                  </a:lnTo>
                  <a:lnTo>
                    <a:pt x="43962" y="4180"/>
                  </a:lnTo>
                  <a:lnTo>
                    <a:pt x="41140" y="5754"/>
                  </a:lnTo>
                  <a:lnTo>
                    <a:pt x="38426" y="7165"/>
                  </a:lnTo>
                  <a:lnTo>
                    <a:pt x="35875" y="8467"/>
                  </a:lnTo>
                  <a:lnTo>
                    <a:pt x="33379" y="9661"/>
                  </a:lnTo>
                  <a:lnTo>
                    <a:pt x="31045" y="10747"/>
                  </a:lnTo>
                  <a:lnTo>
                    <a:pt x="28820" y="11669"/>
                  </a:lnTo>
                  <a:lnTo>
                    <a:pt x="26920" y="12429"/>
                  </a:lnTo>
                  <a:lnTo>
                    <a:pt x="25129" y="13080"/>
                  </a:lnTo>
                  <a:lnTo>
                    <a:pt x="23447" y="13678"/>
                  </a:lnTo>
                  <a:lnTo>
                    <a:pt x="21764" y="14166"/>
                  </a:lnTo>
                  <a:lnTo>
                    <a:pt x="21601" y="14220"/>
                  </a:lnTo>
                  <a:lnTo>
                    <a:pt x="20462" y="14546"/>
                  </a:lnTo>
                  <a:lnTo>
                    <a:pt x="19973" y="14709"/>
                  </a:lnTo>
                  <a:lnTo>
                    <a:pt x="19431" y="14817"/>
                  </a:lnTo>
                  <a:lnTo>
                    <a:pt x="18019" y="15197"/>
                  </a:lnTo>
                  <a:lnTo>
                    <a:pt x="16608" y="15469"/>
                  </a:lnTo>
                  <a:lnTo>
                    <a:pt x="15360" y="15686"/>
                  </a:lnTo>
                  <a:lnTo>
                    <a:pt x="14112" y="15848"/>
                  </a:lnTo>
                  <a:lnTo>
                    <a:pt x="12918" y="15957"/>
                  </a:lnTo>
                  <a:lnTo>
                    <a:pt x="11832" y="16011"/>
                  </a:lnTo>
                  <a:lnTo>
                    <a:pt x="9824" y="16011"/>
                  </a:lnTo>
                  <a:lnTo>
                    <a:pt x="8902" y="15957"/>
                  </a:lnTo>
                  <a:lnTo>
                    <a:pt x="8033" y="15848"/>
                  </a:lnTo>
                  <a:lnTo>
                    <a:pt x="7219" y="15686"/>
                  </a:lnTo>
                  <a:lnTo>
                    <a:pt x="6459" y="15523"/>
                  </a:lnTo>
                  <a:lnTo>
                    <a:pt x="5754" y="15360"/>
                  </a:lnTo>
                  <a:lnTo>
                    <a:pt x="5102" y="15143"/>
                  </a:lnTo>
                  <a:lnTo>
                    <a:pt x="4505" y="14872"/>
                  </a:lnTo>
                  <a:lnTo>
                    <a:pt x="3963" y="14654"/>
                  </a:lnTo>
                  <a:lnTo>
                    <a:pt x="3474" y="14383"/>
                  </a:lnTo>
                  <a:lnTo>
                    <a:pt x="2986" y="14057"/>
                  </a:lnTo>
                  <a:lnTo>
                    <a:pt x="2172" y="13460"/>
                  </a:lnTo>
                  <a:lnTo>
                    <a:pt x="1520" y="12863"/>
                  </a:lnTo>
                  <a:lnTo>
                    <a:pt x="978" y="12321"/>
                  </a:lnTo>
                  <a:lnTo>
                    <a:pt x="598" y="11778"/>
                  </a:lnTo>
                  <a:lnTo>
                    <a:pt x="326" y="11289"/>
                  </a:lnTo>
                  <a:lnTo>
                    <a:pt x="109" y="10910"/>
                  </a:lnTo>
                  <a:lnTo>
                    <a:pt x="36" y="10727"/>
                  </a:lnTo>
                  <a:lnTo>
                    <a:pt x="36" y="10727"/>
                  </a:lnTo>
                  <a:lnTo>
                    <a:pt x="1683" y="17368"/>
                  </a:lnTo>
                  <a:lnTo>
                    <a:pt x="1737" y="17422"/>
                  </a:lnTo>
                  <a:lnTo>
                    <a:pt x="2063" y="18019"/>
                  </a:lnTo>
                  <a:lnTo>
                    <a:pt x="2334" y="18454"/>
                  </a:lnTo>
                  <a:lnTo>
                    <a:pt x="2769" y="18942"/>
                  </a:lnTo>
                  <a:lnTo>
                    <a:pt x="3257" y="19485"/>
                  </a:lnTo>
                  <a:lnTo>
                    <a:pt x="3908" y="20028"/>
                  </a:lnTo>
                  <a:lnTo>
                    <a:pt x="4668" y="20516"/>
                  </a:lnTo>
                  <a:lnTo>
                    <a:pt x="5591" y="21059"/>
                  </a:lnTo>
                  <a:lnTo>
                    <a:pt x="6731" y="21493"/>
                  </a:lnTo>
                  <a:lnTo>
                    <a:pt x="7328" y="21710"/>
                  </a:lnTo>
                  <a:lnTo>
                    <a:pt x="7979" y="21927"/>
                  </a:lnTo>
                  <a:lnTo>
                    <a:pt x="8684" y="22090"/>
                  </a:lnTo>
                  <a:lnTo>
                    <a:pt x="9444" y="22198"/>
                  </a:lnTo>
                  <a:lnTo>
                    <a:pt x="10204" y="22307"/>
                  </a:lnTo>
                  <a:lnTo>
                    <a:pt x="11072" y="22361"/>
                  </a:lnTo>
                  <a:lnTo>
                    <a:pt x="11995" y="22416"/>
                  </a:lnTo>
                  <a:lnTo>
                    <a:pt x="13949" y="22416"/>
                  </a:lnTo>
                  <a:lnTo>
                    <a:pt x="15034" y="22307"/>
                  </a:lnTo>
                  <a:lnTo>
                    <a:pt x="16120" y="22198"/>
                  </a:lnTo>
                  <a:lnTo>
                    <a:pt x="17314" y="22036"/>
                  </a:lnTo>
                  <a:lnTo>
                    <a:pt x="18562" y="21819"/>
                  </a:lnTo>
                  <a:lnTo>
                    <a:pt x="19865" y="21547"/>
                  </a:lnTo>
                  <a:lnTo>
                    <a:pt x="20299" y="21439"/>
                  </a:lnTo>
                  <a:lnTo>
                    <a:pt x="22090" y="21004"/>
                  </a:lnTo>
                  <a:lnTo>
                    <a:pt x="24261" y="20353"/>
                  </a:lnTo>
                  <a:lnTo>
                    <a:pt x="26378" y="19648"/>
                  </a:lnTo>
                  <a:lnTo>
                    <a:pt x="28494" y="18888"/>
                  </a:lnTo>
                  <a:lnTo>
                    <a:pt x="30557" y="18074"/>
                  </a:lnTo>
                  <a:lnTo>
                    <a:pt x="32836" y="17097"/>
                  </a:lnTo>
                  <a:lnTo>
                    <a:pt x="35170" y="16011"/>
                  </a:lnTo>
                  <a:lnTo>
                    <a:pt x="37666" y="14817"/>
                  </a:lnTo>
                  <a:lnTo>
                    <a:pt x="40272" y="13460"/>
                  </a:lnTo>
                  <a:lnTo>
                    <a:pt x="42985" y="11995"/>
                  </a:lnTo>
                  <a:lnTo>
                    <a:pt x="45807" y="10421"/>
                  </a:lnTo>
                  <a:lnTo>
                    <a:pt x="48793" y="8684"/>
                  </a:lnTo>
                  <a:lnTo>
                    <a:pt x="51886" y="6839"/>
                  </a:lnTo>
                  <a:lnTo>
                    <a:pt x="52700" y="6296"/>
                  </a:lnTo>
                  <a:lnTo>
                    <a:pt x="51072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-4260320" y="1713170"/>
              <a:ext cx="1019220" cy="445254"/>
            </a:xfrm>
            <a:custGeom>
              <a:avLst/>
              <a:gdLst/>
              <a:ahLst/>
              <a:cxnLst/>
              <a:rect l="l" t="t" r="r" b="b"/>
              <a:pathLst>
                <a:path w="52429" h="22904" extrusionOk="0">
                  <a:moveTo>
                    <a:pt x="0" y="11506"/>
                  </a:moveTo>
                  <a:lnTo>
                    <a:pt x="0" y="11561"/>
                  </a:lnTo>
                  <a:lnTo>
                    <a:pt x="0" y="11615"/>
                  </a:lnTo>
                  <a:lnTo>
                    <a:pt x="53" y="11720"/>
                  </a:lnTo>
                  <a:lnTo>
                    <a:pt x="0" y="11506"/>
                  </a:lnTo>
                  <a:close/>
                  <a:moveTo>
                    <a:pt x="50800" y="0"/>
                  </a:moveTo>
                  <a:lnTo>
                    <a:pt x="49660" y="760"/>
                  </a:lnTo>
                  <a:lnTo>
                    <a:pt x="46621" y="2551"/>
                  </a:lnTo>
                  <a:lnTo>
                    <a:pt x="43745" y="4288"/>
                  </a:lnTo>
                  <a:lnTo>
                    <a:pt x="40977" y="5862"/>
                  </a:lnTo>
                  <a:lnTo>
                    <a:pt x="38317" y="7273"/>
                  </a:lnTo>
                  <a:lnTo>
                    <a:pt x="35766" y="8576"/>
                  </a:lnTo>
                  <a:lnTo>
                    <a:pt x="33324" y="9770"/>
                  </a:lnTo>
                  <a:lnTo>
                    <a:pt x="31045" y="10855"/>
                  </a:lnTo>
                  <a:lnTo>
                    <a:pt x="28819" y="11832"/>
                  </a:lnTo>
                  <a:lnTo>
                    <a:pt x="26866" y="12592"/>
                  </a:lnTo>
                  <a:lnTo>
                    <a:pt x="25020" y="13352"/>
                  </a:lnTo>
                  <a:lnTo>
                    <a:pt x="23229" y="13949"/>
                  </a:lnTo>
                  <a:lnTo>
                    <a:pt x="21547" y="14491"/>
                  </a:lnTo>
                  <a:lnTo>
                    <a:pt x="20624" y="14763"/>
                  </a:lnTo>
                  <a:lnTo>
                    <a:pt x="19376" y="15143"/>
                  </a:lnTo>
                  <a:lnTo>
                    <a:pt x="18345" y="15360"/>
                  </a:lnTo>
                  <a:lnTo>
                    <a:pt x="17042" y="15685"/>
                  </a:lnTo>
                  <a:lnTo>
                    <a:pt x="15739" y="15957"/>
                  </a:lnTo>
                  <a:lnTo>
                    <a:pt x="14545" y="16120"/>
                  </a:lnTo>
                  <a:lnTo>
                    <a:pt x="13406" y="16282"/>
                  </a:lnTo>
                  <a:lnTo>
                    <a:pt x="12266" y="16391"/>
                  </a:lnTo>
                  <a:lnTo>
                    <a:pt x="11235" y="16445"/>
                  </a:lnTo>
                  <a:lnTo>
                    <a:pt x="9335" y="16445"/>
                  </a:lnTo>
                  <a:lnTo>
                    <a:pt x="8467" y="16391"/>
                  </a:lnTo>
                  <a:lnTo>
                    <a:pt x="7653" y="16282"/>
                  </a:lnTo>
                  <a:lnTo>
                    <a:pt x="6893" y="16174"/>
                  </a:lnTo>
                  <a:lnTo>
                    <a:pt x="6187" y="16011"/>
                  </a:lnTo>
                  <a:lnTo>
                    <a:pt x="5536" y="15848"/>
                  </a:lnTo>
                  <a:lnTo>
                    <a:pt x="4939" y="15631"/>
                  </a:lnTo>
                  <a:lnTo>
                    <a:pt x="3799" y="15197"/>
                  </a:lnTo>
                  <a:lnTo>
                    <a:pt x="2877" y="14654"/>
                  </a:lnTo>
                  <a:lnTo>
                    <a:pt x="2117" y="14166"/>
                  </a:lnTo>
                  <a:lnTo>
                    <a:pt x="1466" y="13623"/>
                  </a:lnTo>
                  <a:lnTo>
                    <a:pt x="923" y="13080"/>
                  </a:lnTo>
                  <a:lnTo>
                    <a:pt x="543" y="12592"/>
                  </a:lnTo>
                  <a:lnTo>
                    <a:pt x="272" y="12158"/>
                  </a:lnTo>
                  <a:lnTo>
                    <a:pt x="53" y="11720"/>
                  </a:lnTo>
                  <a:lnTo>
                    <a:pt x="1683" y="18345"/>
                  </a:lnTo>
                  <a:lnTo>
                    <a:pt x="1737" y="18453"/>
                  </a:lnTo>
                  <a:lnTo>
                    <a:pt x="1900" y="18779"/>
                  </a:lnTo>
                  <a:lnTo>
                    <a:pt x="2280" y="19267"/>
                  </a:lnTo>
                  <a:lnTo>
                    <a:pt x="2768" y="19810"/>
                  </a:lnTo>
                  <a:lnTo>
                    <a:pt x="3474" y="20461"/>
                  </a:lnTo>
                  <a:lnTo>
                    <a:pt x="3908" y="20787"/>
                  </a:lnTo>
                  <a:lnTo>
                    <a:pt x="4396" y="21058"/>
                  </a:lnTo>
                  <a:lnTo>
                    <a:pt x="4939" y="21384"/>
                  </a:lnTo>
                  <a:lnTo>
                    <a:pt x="5590" y="21710"/>
                  </a:lnTo>
                  <a:lnTo>
                    <a:pt x="6242" y="21981"/>
                  </a:lnTo>
                  <a:lnTo>
                    <a:pt x="7001" y="22198"/>
                  </a:lnTo>
                  <a:lnTo>
                    <a:pt x="7816" y="22415"/>
                  </a:lnTo>
                  <a:lnTo>
                    <a:pt x="8684" y="22632"/>
                  </a:lnTo>
                  <a:lnTo>
                    <a:pt x="9661" y="22741"/>
                  </a:lnTo>
                  <a:lnTo>
                    <a:pt x="10692" y="22849"/>
                  </a:lnTo>
                  <a:lnTo>
                    <a:pt x="11832" y="22904"/>
                  </a:lnTo>
                  <a:lnTo>
                    <a:pt x="13080" y="22849"/>
                  </a:lnTo>
                  <a:lnTo>
                    <a:pt x="14383" y="22795"/>
                  </a:lnTo>
                  <a:lnTo>
                    <a:pt x="15739" y="22632"/>
                  </a:lnTo>
                  <a:lnTo>
                    <a:pt x="17259" y="22415"/>
                  </a:lnTo>
                  <a:lnTo>
                    <a:pt x="18833" y="22090"/>
                  </a:lnTo>
                  <a:lnTo>
                    <a:pt x="20516" y="21710"/>
                  </a:lnTo>
                  <a:lnTo>
                    <a:pt x="22307" y="21221"/>
                  </a:lnTo>
                  <a:lnTo>
                    <a:pt x="24206" y="20624"/>
                  </a:lnTo>
                  <a:lnTo>
                    <a:pt x="26214" y="19919"/>
                  </a:lnTo>
                  <a:lnTo>
                    <a:pt x="28331" y="19105"/>
                  </a:lnTo>
                  <a:lnTo>
                    <a:pt x="30556" y="18236"/>
                  </a:lnTo>
                  <a:lnTo>
                    <a:pt x="32836" y="17205"/>
                  </a:lnTo>
                  <a:lnTo>
                    <a:pt x="35278" y="16065"/>
                  </a:lnTo>
                  <a:lnTo>
                    <a:pt x="37829" y="14763"/>
                  </a:lnTo>
                  <a:lnTo>
                    <a:pt x="40488" y="13406"/>
                  </a:lnTo>
                  <a:lnTo>
                    <a:pt x="43310" y="11832"/>
                  </a:lnTo>
                  <a:lnTo>
                    <a:pt x="46187" y="10149"/>
                  </a:lnTo>
                  <a:lnTo>
                    <a:pt x="49280" y="8304"/>
                  </a:lnTo>
                  <a:lnTo>
                    <a:pt x="52428" y="635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-4193855" y="1960058"/>
              <a:ext cx="1015001" cy="455810"/>
            </a:xfrm>
            <a:custGeom>
              <a:avLst/>
              <a:gdLst/>
              <a:ahLst/>
              <a:cxnLst/>
              <a:rect l="l" t="t" r="r" b="b"/>
              <a:pathLst>
                <a:path w="52212" h="23447" extrusionOk="0">
                  <a:moveTo>
                    <a:pt x="50638" y="0"/>
                  </a:moveTo>
                  <a:lnTo>
                    <a:pt x="49498" y="706"/>
                  </a:lnTo>
                  <a:lnTo>
                    <a:pt x="46513" y="2551"/>
                  </a:lnTo>
                  <a:lnTo>
                    <a:pt x="43691" y="4288"/>
                  </a:lnTo>
                  <a:lnTo>
                    <a:pt x="40923" y="5862"/>
                  </a:lnTo>
                  <a:lnTo>
                    <a:pt x="38317" y="7327"/>
                  </a:lnTo>
                  <a:lnTo>
                    <a:pt x="35767" y="8630"/>
                  </a:lnTo>
                  <a:lnTo>
                    <a:pt x="33379" y="9878"/>
                  </a:lnTo>
                  <a:lnTo>
                    <a:pt x="31045" y="10964"/>
                  </a:lnTo>
                  <a:lnTo>
                    <a:pt x="28874" y="11940"/>
                  </a:lnTo>
                  <a:lnTo>
                    <a:pt x="27029" y="12700"/>
                  </a:lnTo>
                  <a:lnTo>
                    <a:pt x="25238" y="13460"/>
                  </a:lnTo>
                  <a:lnTo>
                    <a:pt x="23392" y="14111"/>
                  </a:lnTo>
                  <a:lnTo>
                    <a:pt x="21547" y="14763"/>
                  </a:lnTo>
                  <a:lnTo>
                    <a:pt x="21438" y="14763"/>
                  </a:lnTo>
                  <a:lnTo>
                    <a:pt x="20244" y="15143"/>
                  </a:lnTo>
                  <a:lnTo>
                    <a:pt x="20190" y="15143"/>
                  </a:lnTo>
                  <a:lnTo>
                    <a:pt x="18670" y="15577"/>
                  </a:lnTo>
                  <a:lnTo>
                    <a:pt x="17259" y="15902"/>
                  </a:lnTo>
                  <a:lnTo>
                    <a:pt x="15848" y="16228"/>
                  </a:lnTo>
                  <a:lnTo>
                    <a:pt x="14600" y="16445"/>
                  </a:lnTo>
                  <a:lnTo>
                    <a:pt x="13352" y="16608"/>
                  </a:lnTo>
                  <a:lnTo>
                    <a:pt x="12212" y="16717"/>
                  </a:lnTo>
                  <a:lnTo>
                    <a:pt x="11126" y="16825"/>
                  </a:lnTo>
                  <a:lnTo>
                    <a:pt x="9118" y="16825"/>
                  </a:lnTo>
                  <a:lnTo>
                    <a:pt x="8250" y="16771"/>
                  </a:lnTo>
                  <a:lnTo>
                    <a:pt x="7382" y="16662"/>
                  </a:lnTo>
                  <a:lnTo>
                    <a:pt x="6622" y="16554"/>
                  </a:lnTo>
                  <a:lnTo>
                    <a:pt x="5862" y="16391"/>
                  </a:lnTo>
                  <a:lnTo>
                    <a:pt x="5156" y="16174"/>
                  </a:lnTo>
                  <a:lnTo>
                    <a:pt x="4559" y="16011"/>
                  </a:lnTo>
                  <a:lnTo>
                    <a:pt x="3962" y="15740"/>
                  </a:lnTo>
                  <a:lnTo>
                    <a:pt x="2931" y="15251"/>
                  </a:lnTo>
                  <a:lnTo>
                    <a:pt x="2117" y="14763"/>
                  </a:lnTo>
                  <a:lnTo>
                    <a:pt x="1411" y="14220"/>
                  </a:lnTo>
                  <a:lnTo>
                    <a:pt x="923" y="13732"/>
                  </a:lnTo>
                  <a:lnTo>
                    <a:pt x="489" y="13243"/>
                  </a:lnTo>
                  <a:lnTo>
                    <a:pt x="217" y="12863"/>
                  </a:lnTo>
                  <a:lnTo>
                    <a:pt x="0" y="12429"/>
                  </a:lnTo>
                  <a:lnTo>
                    <a:pt x="1791" y="19430"/>
                  </a:lnTo>
                  <a:lnTo>
                    <a:pt x="1791" y="19484"/>
                  </a:lnTo>
                  <a:lnTo>
                    <a:pt x="2063" y="19919"/>
                  </a:lnTo>
                  <a:lnTo>
                    <a:pt x="2334" y="20244"/>
                  </a:lnTo>
                  <a:lnTo>
                    <a:pt x="2714" y="20679"/>
                  </a:lnTo>
                  <a:lnTo>
                    <a:pt x="3257" y="21113"/>
                  </a:lnTo>
                  <a:lnTo>
                    <a:pt x="3908" y="21601"/>
                  </a:lnTo>
                  <a:lnTo>
                    <a:pt x="4722" y="22090"/>
                  </a:lnTo>
                  <a:lnTo>
                    <a:pt x="5699" y="22470"/>
                  </a:lnTo>
                  <a:lnTo>
                    <a:pt x="6839" y="22849"/>
                  </a:lnTo>
                  <a:lnTo>
                    <a:pt x="7436" y="23012"/>
                  </a:lnTo>
                  <a:lnTo>
                    <a:pt x="8141" y="23175"/>
                  </a:lnTo>
                  <a:lnTo>
                    <a:pt x="8847" y="23284"/>
                  </a:lnTo>
                  <a:lnTo>
                    <a:pt x="9607" y="23338"/>
                  </a:lnTo>
                  <a:lnTo>
                    <a:pt x="10475" y="23392"/>
                  </a:lnTo>
                  <a:lnTo>
                    <a:pt x="11344" y="23446"/>
                  </a:lnTo>
                  <a:lnTo>
                    <a:pt x="12266" y="23446"/>
                  </a:lnTo>
                  <a:lnTo>
                    <a:pt x="13243" y="23392"/>
                  </a:lnTo>
                  <a:lnTo>
                    <a:pt x="14329" y="23284"/>
                  </a:lnTo>
                  <a:lnTo>
                    <a:pt x="15414" y="23121"/>
                  </a:lnTo>
                  <a:lnTo>
                    <a:pt x="16608" y="22958"/>
                  </a:lnTo>
                  <a:lnTo>
                    <a:pt x="17802" y="22687"/>
                  </a:lnTo>
                  <a:lnTo>
                    <a:pt x="19105" y="22415"/>
                  </a:lnTo>
                  <a:lnTo>
                    <a:pt x="20461" y="22090"/>
                  </a:lnTo>
                  <a:lnTo>
                    <a:pt x="21601" y="21764"/>
                  </a:lnTo>
                  <a:lnTo>
                    <a:pt x="22253" y="21547"/>
                  </a:lnTo>
                  <a:lnTo>
                    <a:pt x="22904" y="21330"/>
                  </a:lnTo>
                  <a:lnTo>
                    <a:pt x="22958" y="21330"/>
                  </a:lnTo>
                  <a:lnTo>
                    <a:pt x="24858" y="20679"/>
                  </a:lnTo>
                  <a:lnTo>
                    <a:pt x="26757" y="19973"/>
                  </a:lnTo>
                  <a:lnTo>
                    <a:pt x="28657" y="19213"/>
                  </a:lnTo>
                  <a:lnTo>
                    <a:pt x="30502" y="18399"/>
                  </a:lnTo>
                  <a:lnTo>
                    <a:pt x="32836" y="17368"/>
                  </a:lnTo>
                  <a:lnTo>
                    <a:pt x="35224" y="16174"/>
                  </a:lnTo>
                  <a:lnTo>
                    <a:pt x="37775" y="14871"/>
                  </a:lnTo>
                  <a:lnTo>
                    <a:pt x="40380" y="13460"/>
                  </a:lnTo>
                  <a:lnTo>
                    <a:pt x="43148" y="11886"/>
                  </a:lnTo>
                  <a:lnTo>
                    <a:pt x="46079" y="10204"/>
                  </a:lnTo>
                  <a:lnTo>
                    <a:pt x="49064" y="8358"/>
                  </a:lnTo>
                  <a:lnTo>
                    <a:pt x="52211" y="6350"/>
                  </a:lnTo>
                  <a:lnTo>
                    <a:pt x="50638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-4125271" y="2205896"/>
              <a:ext cx="1009714" cy="468465"/>
            </a:xfrm>
            <a:custGeom>
              <a:avLst/>
              <a:gdLst/>
              <a:ahLst/>
              <a:cxnLst/>
              <a:rect l="l" t="t" r="r" b="b"/>
              <a:pathLst>
                <a:path w="51940" h="24098" extrusionOk="0">
                  <a:moveTo>
                    <a:pt x="0" y="13731"/>
                  </a:moveTo>
                  <a:lnTo>
                    <a:pt x="0" y="13786"/>
                  </a:lnTo>
                  <a:lnTo>
                    <a:pt x="22" y="13821"/>
                  </a:lnTo>
                  <a:lnTo>
                    <a:pt x="0" y="13731"/>
                  </a:lnTo>
                  <a:close/>
                  <a:moveTo>
                    <a:pt x="50312" y="0"/>
                  </a:moveTo>
                  <a:lnTo>
                    <a:pt x="49172" y="760"/>
                  </a:lnTo>
                  <a:lnTo>
                    <a:pt x="46187" y="2659"/>
                  </a:lnTo>
                  <a:lnTo>
                    <a:pt x="43365" y="4396"/>
                  </a:lnTo>
                  <a:lnTo>
                    <a:pt x="40651" y="6024"/>
                  </a:lnTo>
                  <a:lnTo>
                    <a:pt x="38046" y="7490"/>
                  </a:lnTo>
                  <a:lnTo>
                    <a:pt x="35549" y="8847"/>
                  </a:lnTo>
                  <a:lnTo>
                    <a:pt x="33107" y="10095"/>
                  </a:lnTo>
                  <a:lnTo>
                    <a:pt x="30827" y="11235"/>
                  </a:lnTo>
                  <a:lnTo>
                    <a:pt x="28657" y="12266"/>
                  </a:lnTo>
                  <a:lnTo>
                    <a:pt x="26269" y="13297"/>
                  </a:lnTo>
                  <a:lnTo>
                    <a:pt x="23826" y="14274"/>
                  </a:lnTo>
                  <a:lnTo>
                    <a:pt x="21384" y="15142"/>
                  </a:lnTo>
                  <a:lnTo>
                    <a:pt x="18887" y="15956"/>
                  </a:lnTo>
                  <a:lnTo>
                    <a:pt x="18833" y="15956"/>
                  </a:lnTo>
                  <a:lnTo>
                    <a:pt x="17476" y="16336"/>
                  </a:lnTo>
                  <a:lnTo>
                    <a:pt x="16174" y="16662"/>
                  </a:lnTo>
                  <a:lnTo>
                    <a:pt x="14925" y="16933"/>
                  </a:lnTo>
                  <a:lnTo>
                    <a:pt x="13786" y="17096"/>
                  </a:lnTo>
                  <a:lnTo>
                    <a:pt x="12646" y="17259"/>
                  </a:lnTo>
                  <a:lnTo>
                    <a:pt x="11615" y="17368"/>
                  </a:lnTo>
                  <a:lnTo>
                    <a:pt x="10638" y="17476"/>
                  </a:lnTo>
                  <a:lnTo>
                    <a:pt x="7924" y="17476"/>
                  </a:lnTo>
                  <a:lnTo>
                    <a:pt x="7164" y="17368"/>
                  </a:lnTo>
                  <a:lnTo>
                    <a:pt x="6459" y="17313"/>
                  </a:lnTo>
                  <a:lnTo>
                    <a:pt x="5102" y="17042"/>
                  </a:lnTo>
                  <a:lnTo>
                    <a:pt x="3962" y="16662"/>
                  </a:lnTo>
                  <a:lnTo>
                    <a:pt x="2985" y="16282"/>
                  </a:lnTo>
                  <a:lnTo>
                    <a:pt x="2171" y="15848"/>
                  </a:lnTo>
                  <a:lnTo>
                    <a:pt x="1520" y="15414"/>
                  </a:lnTo>
                  <a:lnTo>
                    <a:pt x="977" y="14980"/>
                  </a:lnTo>
                  <a:lnTo>
                    <a:pt x="597" y="14545"/>
                  </a:lnTo>
                  <a:lnTo>
                    <a:pt x="272" y="14220"/>
                  </a:lnTo>
                  <a:lnTo>
                    <a:pt x="22" y="13821"/>
                  </a:lnTo>
                  <a:lnTo>
                    <a:pt x="1737" y="20733"/>
                  </a:lnTo>
                  <a:lnTo>
                    <a:pt x="2008" y="21058"/>
                  </a:lnTo>
                  <a:lnTo>
                    <a:pt x="2280" y="21384"/>
                  </a:lnTo>
                  <a:lnTo>
                    <a:pt x="2605" y="21709"/>
                  </a:lnTo>
                  <a:lnTo>
                    <a:pt x="3148" y="22144"/>
                  </a:lnTo>
                  <a:lnTo>
                    <a:pt x="3745" y="22524"/>
                  </a:lnTo>
                  <a:lnTo>
                    <a:pt x="4505" y="22958"/>
                  </a:lnTo>
                  <a:lnTo>
                    <a:pt x="5428" y="23338"/>
                  </a:lnTo>
                  <a:lnTo>
                    <a:pt x="6513" y="23663"/>
                  </a:lnTo>
                  <a:lnTo>
                    <a:pt x="7816" y="23935"/>
                  </a:lnTo>
                  <a:lnTo>
                    <a:pt x="9227" y="24097"/>
                  </a:lnTo>
                  <a:lnTo>
                    <a:pt x="11778" y="24097"/>
                  </a:lnTo>
                  <a:lnTo>
                    <a:pt x="12754" y="24043"/>
                  </a:lnTo>
                  <a:lnTo>
                    <a:pt x="13731" y="23935"/>
                  </a:lnTo>
                  <a:lnTo>
                    <a:pt x="14817" y="23772"/>
                  </a:lnTo>
                  <a:lnTo>
                    <a:pt x="15902" y="23609"/>
                  </a:lnTo>
                  <a:lnTo>
                    <a:pt x="17096" y="23338"/>
                  </a:lnTo>
                  <a:lnTo>
                    <a:pt x="18345" y="23066"/>
                  </a:lnTo>
                  <a:lnTo>
                    <a:pt x="19647" y="22741"/>
                  </a:lnTo>
                  <a:lnTo>
                    <a:pt x="19701" y="22741"/>
                  </a:lnTo>
                  <a:lnTo>
                    <a:pt x="20733" y="22415"/>
                  </a:lnTo>
                  <a:lnTo>
                    <a:pt x="21547" y="22144"/>
                  </a:lnTo>
                  <a:lnTo>
                    <a:pt x="23772" y="21384"/>
                  </a:lnTo>
                  <a:lnTo>
                    <a:pt x="25997" y="20570"/>
                  </a:lnTo>
                  <a:lnTo>
                    <a:pt x="28168" y="19701"/>
                  </a:lnTo>
                  <a:lnTo>
                    <a:pt x="30285" y="18724"/>
                  </a:lnTo>
                  <a:lnTo>
                    <a:pt x="32510" y="17693"/>
                  </a:lnTo>
                  <a:lnTo>
                    <a:pt x="34789" y="16553"/>
                  </a:lnTo>
                  <a:lnTo>
                    <a:pt x="37177" y="15305"/>
                  </a:lnTo>
                  <a:lnTo>
                    <a:pt x="39620" y="13948"/>
                  </a:lnTo>
                  <a:lnTo>
                    <a:pt x="42225" y="12429"/>
                  </a:lnTo>
                  <a:lnTo>
                    <a:pt x="44993" y="10800"/>
                  </a:lnTo>
                  <a:lnTo>
                    <a:pt x="47815" y="9064"/>
                  </a:lnTo>
                  <a:lnTo>
                    <a:pt x="50746" y="7164"/>
                  </a:lnTo>
                  <a:lnTo>
                    <a:pt x="51940" y="6404"/>
                  </a:lnTo>
                  <a:lnTo>
                    <a:pt x="50312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-4056706" y="2453834"/>
              <a:ext cx="1003396" cy="482190"/>
            </a:xfrm>
            <a:custGeom>
              <a:avLst/>
              <a:gdLst/>
              <a:ahLst/>
              <a:cxnLst/>
              <a:rect l="l" t="t" r="r" b="b"/>
              <a:pathLst>
                <a:path w="51615" h="24804" extrusionOk="0">
                  <a:moveTo>
                    <a:pt x="50041" y="0"/>
                  </a:moveTo>
                  <a:lnTo>
                    <a:pt x="48304" y="1140"/>
                  </a:lnTo>
                  <a:lnTo>
                    <a:pt x="45862" y="2714"/>
                  </a:lnTo>
                  <a:lnTo>
                    <a:pt x="43474" y="4288"/>
                  </a:lnTo>
                  <a:lnTo>
                    <a:pt x="41032" y="5753"/>
                  </a:lnTo>
                  <a:lnTo>
                    <a:pt x="38535" y="7219"/>
                  </a:lnTo>
                  <a:lnTo>
                    <a:pt x="36039" y="8576"/>
                  </a:lnTo>
                  <a:lnTo>
                    <a:pt x="33542" y="9932"/>
                  </a:lnTo>
                  <a:lnTo>
                    <a:pt x="30991" y="11235"/>
                  </a:lnTo>
                  <a:lnTo>
                    <a:pt x="28386" y="12483"/>
                  </a:lnTo>
                  <a:lnTo>
                    <a:pt x="26703" y="13243"/>
                  </a:lnTo>
                  <a:lnTo>
                    <a:pt x="25130" y="13949"/>
                  </a:lnTo>
                  <a:lnTo>
                    <a:pt x="23556" y="14546"/>
                  </a:lnTo>
                  <a:lnTo>
                    <a:pt x="22090" y="15143"/>
                  </a:lnTo>
                  <a:lnTo>
                    <a:pt x="21113" y="15468"/>
                  </a:lnTo>
                  <a:lnTo>
                    <a:pt x="20028" y="15848"/>
                  </a:lnTo>
                  <a:lnTo>
                    <a:pt x="18671" y="16282"/>
                  </a:lnTo>
                  <a:lnTo>
                    <a:pt x="17368" y="16662"/>
                  </a:lnTo>
                  <a:lnTo>
                    <a:pt x="16120" y="16988"/>
                  </a:lnTo>
                  <a:lnTo>
                    <a:pt x="14980" y="17259"/>
                  </a:lnTo>
                  <a:lnTo>
                    <a:pt x="13841" y="17476"/>
                  </a:lnTo>
                  <a:lnTo>
                    <a:pt x="12755" y="17639"/>
                  </a:lnTo>
                  <a:lnTo>
                    <a:pt x="11724" y="17802"/>
                  </a:lnTo>
                  <a:lnTo>
                    <a:pt x="10801" y="17856"/>
                  </a:lnTo>
                  <a:lnTo>
                    <a:pt x="9010" y="17965"/>
                  </a:lnTo>
                  <a:lnTo>
                    <a:pt x="7382" y="17965"/>
                  </a:lnTo>
                  <a:lnTo>
                    <a:pt x="5971" y="17802"/>
                  </a:lnTo>
                  <a:lnTo>
                    <a:pt x="4777" y="17585"/>
                  </a:lnTo>
                  <a:lnTo>
                    <a:pt x="3692" y="17314"/>
                  </a:lnTo>
                  <a:lnTo>
                    <a:pt x="2769" y="16934"/>
                  </a:lnTo>
                  <a:lnTo>
                    <a:pt x="2009" y="16608"/>
                  </a:lnTo>
                  <a:lnTo>
                    <a:pt x="1358" y="16228"/>
                  </a:lnTo>
                  <a:lnTo>
                    <a:pt x="869" y="15848"/>
                  </a:lnTo>
                  <a:lnTo>
                    <a:pt x="489" y="15577"/>
                  </a:lnTo>
                  <a:lnTo>
                    <a:pt x="55" y="15088"/>
                  </a:lnTo>
                  <a:lnTo>
                    <a:pt x="1" y="14980"/>
                  </a:lnTo>
                  <a:lnTo>
                    <a:pt x="1792" y="21981"/>
                  </a:lnTo>
                  <a:lnTo>
                    <a:pt x="1846" y="22090"/>
                  </a:lnTo>
                  <a:lnTo>
                    <a:pt x="2063" y="22307"/>
                  </a:lnTo>
                  <a:lnTo>
                    <a:pt x="2443" y="22687"/>
                  </a:lnTo>
                  <a:lnTo>
                    <a:pt x="2986" y="23067"/>
                  </a:lnTo>
                  <a:lnTo>
                    <a:pt x="3692" y="23501"/>
                  </a:lnTo>
                  <a:lnTo>
                    <a:pt x="4668" y="23935"/>
                  </a:lnTo>
                  <a:lnTo>
                    <a:pt x="5211" y="24152"/>
                  </a:lnTo>
                  <a:lnTo>
                    <a:pt x="5862" y="24315"/>
                  </a:lnTo>
                  <a:lnTo>
                    <a:pt x="6514" y="24478"/>
                  </a:lnTo>
                  <a:lnTo>
                    <a:pt x="7274" y="24586"/>
                  </a:lnTo>
                  <a:lnTo>
                    <a:pt x="8088" y="24695"/>
                  </a:lnTo>
                  <a:lnTo>
                    <a:pt x="8956" y="24749"/>
                  </a:lnTo>
                  <a:lnTo>
                    <a:pt x="9933" y="24803"/>
                  </a:lnTo>
                  <a:lnTo>
                    <a:pt x="10964" y="24749"/>
                  </a:lnTo>
                  <a:lnTo>
                    <a:pt x="12050" y="24695"/>
                  </a:lnTo>
                  <a:lnTo>
                    <a:pt x="13244" y="24532"/>
                  </a:lnTo>
                  <a:lnTo>
                    <a:pt x="14546" y="24369"/>
                  </a:lnTo>
                  <a:lnTo>
                    <a:pt x="15849" y="24098"/>
                  </a:lnTo>
                  <a:lnTo>
                    <a:pt x="17314" y="23772"/>
                  </a:lnTo>
                  <a:lnTo>
                    <a:pt x="18834" y="23338"/>
                  </a:lnTo>
                  <a:lnTo>
                    <a:pt x="20408" y="22849"/>
                  </a:lnTo>
                  <a:lnTo>
                    <a:pt x="22145" y="22307"/>
                  </a:lnTo>
                  <a:lnTo>
                    <a:pt x="23936" y="21655"/>
                  </a:lnTo>
                  <a:lnTo>
                    <a:pt x="25835" y="20896"/>
                  </a:lnTo>
                  <a:lnTo>
                    <a:pt x="27789" y="20027"/>
                  </a:lnTo>
                  <a:lnTo>
                    <a:pt x="29906" y="19050"/>
                  </a:lnTo>
                  <a:lnTo>
                    <a:pt x="32185" y="17965"/>
                  </a:lnTo>
                  <a:lnTo>
                    <a:pt x="34627" y="16717"/>
                  </a:lnTo>
                  <a:lnTo>
                    <a:pt x="37124" y="15360"/>
                  </a:lnTo>
                  <a:lnTo>
                    <a:pt x="39783" y="13840"/>
                  </a:lnTo>
                  <a:lnTo>
                    <a:pt x="42551" y="12158"/>
                  </a:lnTo>
                  <a:lnTo>
                    <a:pt x="45428" y="10367"/>
                  </a:lnTo>
                  <a:lnTo>
                    <a:pt x="48467" y="8413"/>
                  </a:lnTo>
                  <a:lnTo>
                    <a:pt x="51615" y="6350"/>
                  </a:lnTo>
                  <a:lnTo>
                    <a:pt x="5004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-4470292" y="989379"/>
              <a:ext cx="41174" cy="284893"/>
            </a:xfrm>
            <a:custGeom>
              <a:avLst/>
              <a:gdLst/>
              <a:ahLst/>
              <a:cxnLst/>
              <a:rect l="l" t="t" r="r" b="b"/>
              <a:pathLst>
                <a:path w="2118" h="14655" extrusionOk="0">
                  <a:moveTo>
                    <a:pt x="1" y="1"/>
                  </a:moveTo>
                  <a:lnTo>
                    <a:pt x="164" y="978"/>
                  </a:lnTo>
                  <a:lnTo>
                    <a:pt x="272" y="1955"/>
                  </a:lnTo>
                  <a:lnTo>
                    <a:pt x="218" y="2931"/>
                  </a:lnTo>
                  <a:lnTo>
                    <a:pt x="218" y="3908"/>
                  </a:lnTo>
                  <a:lnTo>
                    <a:pt x="164" y="4885"/>
                  </a:lnTo>
                  <a:lnTo>
                    <a:pt x="164" y="5862"/>
                  </a:lnTo>
                  <a:lnTo>
                    <a:pt x="218" y="6839"/>
                  </a:lnTo>
                  <a:lnTo>
                    <a:pt x="381" y="7816"/>
                  </a:lnTo>
                  <a:lnTo>
                    <a:pt x="2117" y="14655"/>
                  </a:lnTo>
                  <a:lnTo>
                    <a:pt x="1955" y="13678"/>
                  </a:lnTo>
                  <a:lnTo>
                    <a:pt x="1900" y="12755"/>
                  </a:lnTo>
                  <a:lnTo>
                    <a:pt x="1900" y="11778"/>
                  </a:lnTo>
                  <a:lnTo>
                    <a:pt x="1955" y="10801"/>
                  </a:lnTo>
                  <a:lnTo>
                    <a:pt x="2009" y="9878"/>
                  </a:lnTo>
                  <a:lnTo>
                    <a:pt x="2009" y="8902"/>
                  </a:lnTo>
                  <a:lnTo>
                    <a:pt x="1955" y="7925"/>
                  </a:lnTo>
                  <a:lnTo>
                    <a:pt x="1792" y="70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-4470292" y="989379"/>
              <a:ext cx="41174" cy="284893"/>
            </a:xfrm>
            <a:custGeom>
              <a:avLst/>
              <a:gdLst/>
              <a:ahLst/>
              <a:cxnLst/>
              <a:rect l="l" t="t" r="r" b="b"/>
              <a:pathLst>
                <a:path w="2118" h="14655" fill="none" extrusionOk="0">
                  <a:moveTo>
                    <a:pt x="2117" y="14655"/>
                  </a:moveTo>
                  <a:lnTo>
                    <a:pt x="381" y="7816"/>
                  </a:lnTo>
                  <a:lnTo>
                    <a:pt x="381" y="7816"/>
                  </a:lnTo>
                  <a:lnTo>
                    <a:pt x="218" y="6839"/>
                  </a:lnTo>
                  <a:lnTo>
                    <a:pt x="164" y="5862"/>
                  </a:lnTo>
                  <a:lnTo>
                    <a:pt x="164" y="4885"/>
                  </a:lnTo>
                  <a:lnTo>
                    <a:pt x="218" y="3908"/>
                  </a:lnTo>
                  <a:lnTo>
                    <a:pt x="218" y="2931"/>
                  </a:lnTo>
                  <a:lnTo>
                    <a:pt x="272" y="1955"/>
                  </a:lnTo>
                  <a:lnTo>
                    <a:pt x="164" y="978"/>
                  </a:lnTo>
                  <a:lnTo>
                    <a:pt x="1" y="1"/>
                  </a:lnTo>
                  <a:lnTo>
                    <a:pt x="1792" y="7002"/>
                  </a:lnTo>
                  <a:lnTo>
                    <a:pt x="1792" y="7002"/>
                  </a:lnTo>
                  <a:lnTo>
                    <a:pt x="1955" y="7925"/>
                  </a:lnTo>
                  <a:lnTo>
                    <a:pt x="2009" y="8902"/>
                  </a:lnTo>
                  <a:lnTo>
                    <a:pt x="2009" y="9878"/>
                  </a:lnTo>
                  <a:lnTo>
                    <a:pt x="1955" y="10801"/>
                  </a:lnTo>
                  <a:lnTo>
                    <a:pt x="1900" y="11778"/>
                  </a:lnTo>
                  <a:lnTo>
                    <a:pt x="1900" y="12755"/>
                  </a:lnTo>
                  <a:lnTo>
                    <a:pt x="1955" y="13678"/>
                  </a:lnTo>
                  <a:lnTo>
                    <a:pt x="2117" y="146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-4435475" y="1125479"/>
              <a:ext cx="40124" cy="281724"/>
            </a:xfrm>
            <a:custGeom>
              <a:avLst/>
              <a:gdLst/>
              <a:ahLst/>
              <a:cxnLst/>
              <a:rect l="l" t="t" r="r" b="b"/>
              <a:pathLst>
                <a:path w="2064" h="14492" extrusionOk="0">
                  <a:moveTo>
                    <a:pt x="1" y="1"/>
                  </a:moveTo>
                  <a:lnTo>
                    <a:pt x="164" y="924"/>
                  </a:lnTo>
                  <a:lnTo>
                    <a:pt x="218" y="1901"/>
                  </a:lnTo>
                  <a:lnTo>
                    <a:pt x="218" y="2877"/>
                  </a:lnTo>
                  <a:lnTo>
                    <a:pt x="164" y="3800"/>
                  </a:lnTo>
                  <a:lnTo>
                    <a:pt x="109" y="4777"/>
                  </a:lnTo>
                  <a:lnTo>
                    <a:pt x="109" y="5754"/>
                  </a:lnTo>
                  <a:lnTo>
                    <a:pt x="164" y="6677"/>
                  </a:lnTo>
                  <a:lnTo>
                    <a:pt x="326" y="7654"/>
                  </a:lnTo>
                  <a:lnTo>
                    <a:pt x="2063" y="14492"/>
                  </a:lnTo>
                  <a:lnTo>
                    <a:pt x="1900" y="13569"/>
                  </a:lnTo>
                  <a:lnTo>
                    <a:pt x="1846" y="12592"/>
                  </a:lnTo>
                  <a:lnTo>
                    <a:pt x="1846" y="11670"/>
                  </a:lnTo>
                  <a:lnTo>
                    <a:pt x="1900" y="10747"/>
                  </a:lnTo>
                  <a:lnTo>
                    <a:pt x="1955" y="9770"/>
                  </a:lnTo>
                  <a:lnTo>
                    <a:pt x="1955" y="8848"/>
                  </a:lnTo>
                  <a:lnTo>
                    <a:pt x="1900" y="7925"/>
                  </a:lnTo>
                  <a:lnTo>
                    <a:pt x="1792" y="70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-4435475" y="1125479"/>
              <a:ext cx="40124" cy="281724"/>
            </a:xfrm>
            <a:custGeom>
              <a:avLst/>
              <a:gdLst/>
              <a:ahLst/>
              <a:cxnLst/>
              <a:rect l="l" t="t" r="r" b="b"/>
              <a:pathLst>
                <a:path w="2064" h="14492" fill="none" extrusionOk="0">
                  <a:moveTo>
                    <a:pt x="2063" y="14492"/>
                  </a:moveTo>
                  <a:lnTo>
                    <a:pt x="326" y="7654"/>
                  </a:lnTo>
                  <a:lnTo>
                    <a:pt x="326" y="7654"/>
                  </a:lnTo>
                  <a:lnTo>
                    <a:pt x="164" y="6677"/>
                  </a:lnTo>
                  <a:lnTo>
                    <a:pt x="109" y="5754"/>
                  </a:lnTo>
                  <a:lnTo>
                    <a:pt x="109" y="4777"/>
                  </a:lnTo>
                  <a:lnTo>
                    <a:pt x="164" y="3800"/>
                  </a:lnTo>
                  <a:lnTo>
                    <a:pt x="218" y="2877"/>
                  </a:lnTo>
                  <a:lnTo>
                    <a:pt x="218" y="1901"/>
                  </a:lnTo>
                  <a:lnTo>
                    <a:pt x="164" y="924"/>
                  </a:lnTo>
                  <a:lnTo>
                    <a:pt x="1" y="1"/>
                  </a:lnTo>
                  <a:lnTo>
                    <a:pt x="1792" y="7002"/>
                  </a:lnTo>
                  <a:lnTo>
                    <a:pt x="1792" y="7002"/>
                  </a:lnTo>
                  <a:lnTo>
                    <a:pt x="1900" y="7925"/>
                  </a:lnTo>
                  <a:lnTo>
                    <a:pt x="1955" y="8848"/>
                  </a:lnTo>
                  <a:lnTo>
                    <a:pt x="1955" y="9770"/>
                  </a:lnTo>
                  <a:lnTo>
                    <a:pt x="1900" y="10747"/>
                  </a:lnTo>
                  <a:lnTo>
                    <a:pt x="1846" y="11670"/>
                  </a:lnTo>
                  <a:lnTo>
                    <a:pt x="1846" y="12592"/>
                  </a:lnTo>
                  <a:lnTo>
                    <a:pt x="1900" y="13569"/>
                  </a:lnTo>
                  <a:lnTo>
                    <a:pt x="2063" y="14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-4366890" y="1396647"/>
              <a:ext cx="38005" cy="275387"/>
            </a:xfrm>
            <a:custGeom>
              <a:avLst/>
              <a:gdLst/>
              <a:ahLst/>
              <a:cxnLst/>
              <a:rect l="l" t="t" r="r" b="b"/>
              <a:pathLst>
                <a:path w="1955" h="14166" extrusionOk="0">
                  <a:moveTo>
                    <a:pt x="1" y="0"/>
                  </a:moveTo>
                  <a:lnTo>
                    <a:pt x="163" y="923"/>
                  </a:lnTo>
                  <a:lnTo>
                    <a:pt x="218" y="1846"/>
                  </a:lnTo>
                  <a:lnTo>
                    <a:pt x="163" y="2768"/>
                  </a:lnTo>
                  <a:lnTo>
                    <a:pt x="109" y="3691"/>
                  </a:lnTo>
                  <a:lnTo>
                    <a:pt x="55" y="4614"/>
                  </a:lnTo>
                  <a:lnTo>
                    <a:pt x="55" y="5536"/>
                  </a:lnTo>
                  <a:lnTo>
                    <a:pt x="109" y="6405"/>
                  </a:lnTo>
                  <a:lnTo>
                    <a:pt x="218" y="7327"/>
                  </a:lnTo>
                  <a:lnTo>
                    <a:pt x="1954" y="14166"/>
                  </a:lnTo>
                  <a:lnTo>
                    <a:pt x="1846" y="13243"/>
                  </a:lnTo>
                  <a:lnTo>
                    <a:pt x="1792" y="12375"/>
                  </a:lnTo>
                  <a:lnTo>
                    <a:pt x="1792" y="11452"/>
                  </a:lnTo>
                  <a:lnTo>
                    <a:pt x="1846" y="10584"/>
                  </a:lnTo>
                  <a:lnTo>
                    <a:pt x="1900" y="9661"/>
                  </a:lnTo>
                  <a:lnTo>
                    <a:pt x="1954" y="8738"/>
                  </a:lnTo>
                  <a:lnTo>
                    <a:pt x="1900" y="7870"/>
                  </a:lnTo>
                  <a:lnTo>
                    <a:pt x="1792" y="70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-4366890" y="1396647"/>
              <a:ext cx="38005" cy="275387"/>
            </a:xfrm>
            <a:custGeom>
              <a:avLst/>
              <a:gdLst/>
              <a:ahLst/>
              <a:cxnLst/>
              <a:rect l="l" t="t" r="r" b="b"/>
              <a:pathLst>
                <a:path w="1955" h="14166" fill="none" extrusionOk="0">
                  <a:moveTo>
                    <a:pt x="1954" y="14166"/>
                  </a:moveTo>
                  <a:lnTo>
                    <a:pt x="218" y="7327"/>
                  </a:lnTo>
                  <a:lnTo>
                    <a:pt x="218" y="7327"/>
                  </a:lnTo>
                  <a:lnTo>
                    <a:pt x="109" y="6405"/>
                  </a:lnTo>
                  <a:lnTo>
                    <a:pt x="55" y="5536"/>
                  </a:lnTo>
                  <a:lnTo>
                    <a:pt x="55" y="4614"/>
                  </a:lnTo>
                  <a:lnTo>
                    <a:pt x="109" y="3691"/>
                  </a:lnTo>
                  <a:lnTo>
                    <a:pt x="163" y="2768"/>
                  </a:lnTo>
                  <a:lnTo>
                    <a:pt x="218" y="1846"/>
                  </a:lnTo>
                  <a:lnTo>
                    <a:pt x="163" y="923"/>
                  </a:lnTo>
                  <a:lnTo>
                    <a:pt x="1" y="0"/>
                  </a:lnTo>
                  <a:lnTo>
                    <a:pt x="1792" y="7002"/>
                  </a:lnTo>
                  <a:lnTo>
                    <a:pt x="1792" y="7002"/>
                  </a:lnTo>
                  <a:lnTo>
                    <a:pt x="1900" y="7870"/>
                  </a:lnTo>
                  <a:lnTo>
                    <a:pt x="1954" y="8738"/>
                  </a:lnTo>
                  <a:lnTo>
                    <a:pt x="1900" y="9661"/>
                  </a:lnTo>
                  <a:lnTo>
                    <a:pt x="1846" y="10584"/>
                  </a:lnTo>
                  <a:lnTo>
                    <a:pt x="1792" y="11452"/>
                  </a:lnTo>
                  <a:lnTo>
                    <a:pt x="1792" y="12375"/>
                  </a:lnTo>
                  <a:lnTo>
                    <a:pt x="1846" y="13243"/>
                  </a:lnTo>
                  <a:lnTo>
                    <a:pt x="1954" y="14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-4298306" y="1668846"/>
              <a:ext cx="38005" cy="268019"/>
            </a:xfrm>
            <a:custGeom>
              <a:avLst/>
              <a:gdLst/>
              <a:ahLst/>
              <a:cxnLst/>
              <a:rect l="l" t="t" r="r" b="b"/>
              <a:pathLst>
                <a:path w="1955" h="13787" extrusionOk="0">
                  <a:moveTo>
                    <a:pt x="55" y="1"/>
                  </a:moveTo>
                  <a:lnTo>
                    <a:pt x="163" y="869"/>
                  </a:lnTo>
                  <a:lnTo>
                    <a:pt x="217" y="1738"/>
                  </a:lnTo>
                  <a:lnTo>
                    <a:pt x="163" y="2606"/>
                  </a:lnTo>
                  <a:lnTo>
                    <a:pt x="109" y="3474"/>
                  </a:lnTo>
                  <a:lnTo>
                    <a:pt x="55" y="4343"/>
                  </a:lnTo>
                  <a:lnTo>
                    <a:pt x="0" y="5211"/>
                  </a:lnTo>
                  <a:lnTo>
                    <a:pt x="55" y="6079"/>
                  </a:lnTo>
                  <a:lnTo>
                    <a:pt x="163" y="7002"/>
                  </a:lnTo>
                  <a:lnTo>
                    <a:pt x="1900" y="13786"/>
                  </a:lnTo>
                  <a:lnTo>
                    <a:pt x="1791" y="12972"/>
                  </a:lnTo>
                  <a:lnTo>
                    <a:pt x="1737" y="12104"/>
                  </a:lnTo>
                  <a:lnTo>
                    <a:pt x="1791" y="11235"/>
                  </a:lnTo>
                  <a:lnTo>
                    <a:pt x="1846" y="10367"/>
                  </a:lnTo>
                  <a:lnTo>
                    <a:pt x="1900" y="9499"/>
                  </a:lnTo>
                  <a:lnTo>
                    <a:pt x="1954" y="8685"/>
                  </a:lnTo>
                  <a:lnTo>
                    <a:pt x="1900" y="7816"/>
                  </a:lnTo>
                  <a:lnTo>
                    <a:pt x="1791" y="694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-4298306" y="1668846"/>
              <a:ext cx="38005" cy="268019"/>
            </a:xfrm>
            <a:custGeom>
              <a:avLst/>
              <a:gdLst/>
              <a:ahLst/>
              <a:cxnLst/>
              <a:rect l="l" t="t" r="r" b="b"/>
              <a:pathLst>
                <a:path w="1955" h="13787" fill="none" extrusionOk="0">
                  <a:moveTo>
                    <a:pt x="1900" y="13786"/>
                  </a:moveTo>
                  <a:lnTo>
                    <a:pt x="163" y="7002"/>
                  </a:lnTo>
                  <a:lnTo>
                    <a:pt x="163" y="7002"/>
                  </a:lnTo>
                  <a:lnTo>
                    <a:pt x="55" y="6079"/>
                  </a:lnTo>
                  <a:lnTo>
                    <a:pt x="0" y="5211"/>
                  </a:lnTo>
                  <a:lnTo>
                    <a:pt x="55" y="4343"/>
                  </a:lnTo>
                  <a:lnTo>
                    <a:pt x="109" y="3474"/>
                  </a:lnTo>
                  <a:lnTo>
                    <a:pt x="163" y="2606"/>
                  </a:lnTo>
                  <a:lnTo>
                    <a:pt x="217" y="1738"/>
                  </a:lnTo>
                  <a:lnTo>
                    <a:pt x="163" y="869"/>
                  </a:lnTo>
                  <a:lnTo>
                    <a:pt x="55" y="1"/>
                  </a:lnTo>
                  <a:lnTo>
                    <a:pt x="1791" y="6948"/>
                  </a:lnTo>
                  <a:lnTo>
                    <a:pt x="1791" y="6948"/>
                  </a:lnTo>
                  <a:lnTo>
                    <a:pt x="1900" y="7816"/>
                  </a:lnTo>
                  <a:lnTo>
                    <a:pt x="1954" y="8685"/>
                  </a:lnTo>
                  <a:lnTo>
                    <a:pt x="1900" y="9499"/>
                  </a:lnTo>
                  <a:lnTo>
                    <a:pt x="1846" y="10367"/>
                  </a:lnTo>
                  <a:lnTo>
                    <a:pt x="1791" y="11235"/>
                  </a:lnTo>
                  <a:lnTo>
                    <a:pt x="1737" y="12104"/>
                  </a:lnTo>
                  <a:lnTo>
                    <a:pt x="1791" y="12972"/>
                  </a:lnTo>
                  <a:lnTo>
                    <a:pt x="1900" y="137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-4230791" y="1940015"/>
              <a:ext cx="39055" cy="261662"/>
            </a:xfrm>
            <a:custGeom>
              <a:avLst/>
              <a:gdLst/>
              <a:ahLst/>
              <a:cxnLst/>
              <a:rect l="l" t="t" r="r" b="b"/>
              <a:pathLst>
                <a:path w="2009" h="13460" extrusionOk="0">
                  <a:moveTo>
                    <a:pt x="109" y="0"/>
                  </a:moveTo>
                  <a:lnTo>
                    <a:pt x="218" y="814"/>
                  </a:lnTo>
                  <a:lnTo>
                    <a:pt x="272" y="1628"/>
                  </a:lnTo>
                  <a:lnTo>
                    <a:pt x="218" y="2497"/>
                  </a:lnTo>
                  <a:lnTo>
                    <a:pt x="109" y="3311"/>
                  </a:lnTo>
                  <a:lnTo>
                    <a:pt x="55" y="4125"/>
                  </a:lnTo>
                  <a:lnTo>
                    <a:pt x="1" y="4993"/>
                  </a:lnTo>
                  <a:lnTo>
                    <a:pt x="55" y="5807"/>
                  </a:lnTo>
                  <a:lnTo>
                    <a:pt x="164" y="6676"/>
                  </a:lnTo>
                  <a:lnTo>
                    <a:pt x="1900" y="13460"/>
                  </a:lnTo>
                  <a:lnTo>
                    <a:pt x="1738" y="12646"/>
                  </a:lnTo>
                  <a:lnTo>
                    <a:pt x="1738" y="11832"/>
                  </a:lnTo>
                  <a:lnTo>
                    <a:pt x="1792" y="11018"/>
                  </a:lnTo>
                  <a:lnTo>
                    <a:pt x="1900" y="10204"/>
                  </a:lnTo>
                  <a:lnTo>
                    <a:pt x="1955" y="9389"/>
                  </a:lnTo>
                  <a:lnTo>
                    <a:pt x="2009" y="8575"/>
                  </a:lnTo>
                  <a:lnTo>
                    <a:pt x="2009" y="7761"/>
                  </a:lnTo>
                  <a:lnTo>
                    <a:pt x="1900" y="694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-4230791" y="1940015"/>
              <a:ext cx="39055" cy="261662"/>
            </a:xfrm>
            <a:custGeom>
              <a:avLst/>
              <a:gdLst/>
              <a:ahLst/>
              <a:cxnLst/>
              <a:rect l="l" t="t" r="r" b="b"/>
              <a:pathLst>
                <a:path w="2009" h="13460" fill="none" extrusionOk="0">
                  <a:moveTo>
                    <a:pt x="1900" y="13460"/>
                  </a:moveTo>
                  <a:lnTo>
                    <a:pt x="1900" y="13460"/>
                  </a:lnTo>
                  <a:lnTo>
                    <a:pt x="1738" y="12646"/>
                  </a:lnTo>
                  <a:lnTo>
                    <a:pt x="1738" y="11832"/>
                  </a:lnTo>
                  <a:lnTo>
                    <a:pt x="1792" y="11018"/>
                  </a:lnTo>
                  <a:lnTo>
                    <a:pt x="1900" y="10204"/>
                  </a:lnTo>
                  <a:lnTo>
                    <a:pt x="1955" y="9389"/>
                  </a:lnTo>
                  <a:lnTo>
                    <a:pt x="2009" y="8575"/>
                  </a:lnTo>
                  <a:lnTo>
                    <a:pt x="2009" y="7761"/>
                  </a:lnTo>
                  <a:lnTo>
                    <a:pt x="1900" y="6947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218" y="814"/>
                  </a:lnTo>
                  <a:lnTo>
                    <a:pt x="272" y="1628"/>
                  </a:lnTo>
                  <a:lnTo>
                    <a:pt x="218" y="2497"/>
                  </a:lnTo>
                  <a:lnTo>
                    <a:pt x="109" y="3311"/>
                  </a:lnTo>
                  <a:lnTo>
                    <a:pt x="55" y="4125"/>
                  </a:lnTo>
                  <a:lnTo>
                    <a:pt x="1" y="4993"/>
                  </a:lnTo>
                  <a:lnTo>
                    <a:pt x="55" y="5807"/>
                  </a:lnTo>
                  <a:lnTo>
                    <a:pt x="164" y="6676"/>
                  </a:lnTo>
                  <a:lnTo>
                    <a:pt x="1900" y="134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-4162207" y="2215383"/>
              <a:ext cx="41174" cy="258513"/>
            </a:xfrm>
            <a:custGeom>
              <a:avLst/>
              <a:gdLst/>
              <a:ahLst/>
              <a:cxnLst/>
              <a:rect l="l" t="t" r="r" b="b"/>
              <a:pathLst>
                <a:path w="2118" h="13298" extrusionOk="0">
                  <a:moveTo>
                    <a:pt x="163" y="0"/>
                  </a:moveTo>
                  <a:lnTo>
                    <a:pt x="272" y="815"/>
                  </a:lnTo>
                  <a:lnTo>
                    <a:pt x="272" y="1574"/>
                  </a:lnTo>
                  <a:lnTo>
                    <a:pt x="218" y="2389"/>
                  </a:lnTo>
                  <a:lnTo>
                    <a:pt x="109" y="3148"/>
                  </a:lnTo>
                  <a:lnTo>
                    <a:pt x="55" y="3962"/>
                  </a:lnTo>
                  <a:lnTo>
                    <a:pt x="1" y="4722"/>
                  </a:lnTo>
                  <a:lnTo>
                    <a:pt x="1" y="5536"/>
                  </a:lnTo>
                  <a:lnTo>
                    <a:pt x="109" y="6296"/>
                  </a:lnTo>
                  <a:lnTo>
                    <a:pt x="1900" y="13298"/>
                  </a:lnTo>
                  <a:lnTo>
                    <a:pt x="1900" y="13243"/>
                  </a:lnTo>
                  <a:lnTo>
                    <a:pt x="1792" y="12538"/>
                  </a:lnTo>
                  <a:lnTo>
                    <a:pt x="1792" y="11778"/>
                  </a:lnTo>
                  <a:lnTo>
                    <a:pt x="1846" y="11018"/>
                  </a:lnTo>
                  <a:lnTo>
                    <a:pt x="1954" y="10258"/>
                  </a:lnTo>
                  <a:lnTo>
                    <a:pt x="2009" y="9498"/>
                  </a:lnTo>
                  <a:lnTo>
                    <a:pt x="2117" y="8739"/>
                  </a:lnTo>
                  <a:lnTo>
                    <a:pt x="2063" y="7979"/>
                  </a:lnTo>
                  <a:lnTo>
                    <a:pt x="2009" y="716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-4162207" y="2215383"/>
              <a:ext cx="41174" cy="258513"/>
            </a:xfrm>
            <a:custGeom>
              <a:avLst/>
              <a:gdLst/>
              <a:ahLst/>
              <a:cxnLst/>
              <a:rect l="l" t="t" r="r" b="b"/>
              <a:pathLst>
                <a:path w="2118" h="13298" fill="none" extrusionOk="0">
                  <a:moveTo>
                    <a:pt x="1900" y="13243"/>
                  </a:moveTo>
                  <a:lnTo>
                    <a:pt x="1900" y="13243"/>
                  </a:lnTo>
                  <a:lnTo>
                    <a:pt x="1792" y="12538"/>
                  </a:lnTo>
                  <a:lnTo>
                    <a:pt x="1792" y="11778"/>
                  </a:lnTo>
                  <a:lnTo>
                    <a:pt x="1846" y="11018"/>
                  </a:lnTo>
                  <a:lnTo>
                    <a:pt x="1954" y="10258"/>
                  </a:lnTo>
                  <a:lnTo>
                    <a:pt x="2009" y="9498"/>
                  </a:lnTo>
                  <a:lnTo>
                    <a:pt x="2117" y="8739"/>
                  </a:lnTo>
                  <a:lnTo>
                    <a:pt x="2063" y="7979"/>
                  </a:lnTo>
                  <a:lnTo>
                    <a:pt x="2009" y="7165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72" y="815"/>
                  </a:lnTo>
                  <a:lnTo>
                    <a:pt x="272" y="1574"/>
                  </a:lnTo>
                  <a:lnTo>
                    <a:pt x="218" y="2389"/>
                  </a:lnTo>
                  <a:lnTo>
                    <a:pt x="109" y="3148"/>
                  </a:lnTo>
                  <a:lnTo>
                    <a:pt x="55" y="3962"/>
                  </a:lnTo>
                  <a:lnTo>
                    <a:pt x="1" y="4722"/>
                  </a:lnTo>
                  <a:lnTo>
                    <a:pt x="1" y="5536"/>
                  </a:lnTo>
                  <a:lnTo>
                    <a:pt x="109" y="6296"/>
                  </a:lnTo>
                  <a:lnTo>
                    <a:pt x="1900" y="132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-4093622" y="2494969"/>
              <a:ext cx="42224" cy="250076"/>
            </a:xfrm>
            <a:custGeom>
              <a:avLst/>
              <a:gdLst/>
              <a:ahLst/>
              <a:cxnLst/>
              <a:rect l="l" t="t" r="r" b="b"/>
              <a:pathLst>
                <a:path w="2172" h="12864" extrusionOk="0">
                  <a:moveTo>
                    <a:pt x="272" y="1"/>
                  </a:moveTo>
                  <a:lnTo>
                    <a:pt x="380" y="761"/>
                  </a:lnTo>
                  <a:lnTo>
                    <a:pt x="380" y="1466"/>
                  </a:lnTo>
                  <a:lnTo>
                    <a:pt x="272" y="2226"/>
                  </a:lnTo>
                  <a:lnTo>
                    <a:pt x="217" y="2932"/>
                  </a:lnTo>
                  <a:lnTo>
                    <a:pt x="109" y="3692"/>
                  </a:lnTo>
                  <a:lnTo>
                    <a:pt x="0" y="4397"/>
                  </a:lnTo>
                  <a:lnTo>
                    <a:pt x="0" y="5103"/>
                  </a:lnTo>
                  <a:lnTo>
                    <a:pt x="109" y="5863"/>
                  </a:lnTo>
                  <a:lnTo>
                    <a:pt x="1900" y="12864"/>
                  </a:lnTo>
                  <a:lnTo>
                    <a:pt x="1791" y="12158"/>
                  </a:lnTo>
                  <a:lnTo>
                    <a:pt x="1791" y="11453"/>
                  </a:lnTo>
                  <a:lnTo>
                    <a:pt x="1900" y="10747"/>
                  </a:lnTo>
                  <a:lnTo>
                    <a:pt x="2008" y="10042"/>
                  </a:lnTo>
                  <a:lnTo>
                    <a:pt x="2117" y="9336"/>
                  </a:lnTo>
                  <a:lnTo>
                    <a:pt x="2171" y="8630"/>
                  </a:lnTo>
                  <a:lnTo>
                    <a:pt x="2171" y="7925"/>
                  </a:lnTo>
                  <a:lnTo>
                    <a:pt x="2117" y="7219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-4093622" y="2494969"/>
              <a:ext cx="42224" cy="250076"/>
            </a:xfrm>
            <a:custGeom>
              <a:avLst/>
              <a:gdLst/>
              <a:ahLst/>
              <a:cxnLst/>
              <a:rect l="l" t="t" r="r" b="b"/>
              <a:pathLst>
                <a:path w="2172" h="12864" fill="none" extrusionOk="0">
                  <a:moveTo>
                    <a:pt x="1900" y="12864"/>
                  </a:moveTo>
                  <a:lnTo>
                    <a:pt x="1900" y="12864"/>
                  </a:lnTo>
                  <a:lnTo>
                    <a:pt x="1791" y="12158"/>
                  </a:lnTo>
                  <a:lnTo>
                    <a:pt x="1791" y="11453"/>
                  </a:lnTo>
                  <a:lnTo>
                    <a:pt x="1900" y="10747"/>
                  </a:lnTo>
                  <a:lnTo>
                    <a:pt x="2008" y="10042"/>
                  </a:lnTo>
                  <a:lnTo>
                    <a:pt x="2117" y="9336"/>
                  </a:lnTo>
                  <a:lnTo>
                    <a:pt x="2171" y="8630"/>
                  </a:lnTo>
                  <a:lnTo>
                    <a:pt x="2171" y="7925"/>
                  </a:lnTo>
                  <a:lnTo>
                    <a:pt x="2117" y="7219"/>
                  </a:lnTo>
                  <a:lnTo>
                    <a:pt x="272" y="1"/>
                  </a:lnTo>
                  <a:lnTo>
                    <a:pt x="272" y="1"/>
                  </a:lnTo>
                  <a:lnTo>
                    <a:pt x="380" y="761"/>
                  </a:lnTo>
                  <a:lnTo>
                    <a:pt x="380" y="1466"/>
                  </a:lnTo>
                  <a:lnTo>
                    <a:pt x="272" y="2226"/>
                  </a:lnTo>
                  <a:lnTo>
                    <a:pt x="217" y="2932"/>
                  </a:lnTo>
                  <a:lnTo>
                    <a:pt x="109" y="3692"/>
                  </a:lnTo>
                  <a:lnTo>
                    <a:pt x="0" y="4397"/>
                  </a:lnTo>
                  <a:lnTo>
                    <a:pt x="0" y="5103"/>
                  </a:lnTo>
                  <a:lnTo>
                    <a:pt x="109" y="5863"/>
                  </a:lnTo>
                  <a:lnTo>
                    <a:pt x="1900" y="128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-4400658" y="1261598"/>
              <a:ext cx="38005" cy="277506"/>
            </a:xfrm>
            <a:custGeom>
              <a:avLst/>
              <a:gdLst/>
              <a:ahLst/>
              <a:cxnLst/>
              <a:rect l="l" t="t" r="r" b="b"/>
              <a:pathLst>
                <a:path w="1955" h="14275" extrusionOk="0">
                  <a:moveTo>
                    <a:pt x="1" y="0"/>
                  </a:moveTo>
                  <a:lnTo>
                    <a:pt x="109" y="923"/>
                  </a:lnTo>
                  <a:lnTo>
                    <a:pt x="164" y="1846"/>
                  </a:lnTo>
                  <a:lnTo>
                    <a:pt x="164" y="2768"/>
                  </a:lnTo>
                  <a:lnTo>
                    <a:pt x="109" y="3745"/>
                  </a:lnTo>
                  <a:lnTo>
                    <a:pt x="55" y="4668"/>
                  </a:lnTo>
                  <a:lnTo>
                    <a:pt x="55" y="5590"/>
                  </a:lnTo>
                  <a:lnTo>
                    <a:pt x="109" y="6513"/>
                  </a:lnTo>
                  <a:lnTo>
                    <a:pt x="272" y="7490"/>
                  </a:lnTo>
                  <a:lnTo>
                    <a:pt x="1955" y="14274"/>
                  </a:lnTo>
                  <a:lnTo>
                    <a:pt x="1846" y="13352"/>
                  </a:lnTo>
                  <a:lnTo>
                    <a:pt x="1792" y="12483"/>
                  </a:lnTo>
                  <a:lnTo>
                    <a:pt x="1792" y="11561"/>
                  </a:lnTo>
                  <a:lnTo>
                    <a:pt x="1846" y="10638"/>
                  </a:lnTo>
                  <a:lnTo>
                    <a:pt x="1900" y="9715"/>
                  </a:lnTo>
                  <a:lnTo>
                    <a:pt x="1955" y="8793"/>
                  </a:lnTo>
                  <a:lnTo>
                    <a:pt x="1900" y="7870"/>
                  </a:lnTo>
                  <a:lnTo>
                    <a:pt x="1738" y="6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-4400658" y="1261598"/>
              <a:ext cx="38005" cy="277506"/>
            </a:xfrm>
            <a:custGeom>
              <a:avLst/>
              <a:gdLst/>
              <a:ahLst/>
              <a:cxnLst/>
              <a:rect l="l" t="t" r="r" b="b"/>
              <a:pathLst>
                <a:path w="1955" h="14275" fill="none" extrusionOk="0">
                  <a:moveTo>
                    <a:pt x="1955" y="14274"/>
                  </a:moveTo>
                  <a:lnTo>
                    <a:pt x="272" y="7490"/>
                  </a:lnTo>
                  <a:lnTo>
                    <a:pt x="272" y="7490"/>
                  </a:lnTo>
                  <a:lnTo>
                    <a:pt x="109" y="6513"/>
                  </a:lnTo>
                  <a:lnTo>
                    <a:pt x="55" y="5590"/>
                  </a:lnTo>
                  <a:lnTo>
                    <a:pt x="55" y="4668"/>
                  </a:lnTo>
                  <a:lnTo>
                    <a:pt x="109" y="3745"/>
                  </a:lnTo>
                  <a:lnTo>
                    <a:pt x="164" y="2768"/>
                  </a:lnTo>
                  <a:lnTo>
                    <a:pt x="164" y="1846"/>
                  </a:lnTo>
                  <a:lnTo>
                    <a:pt x="109" y="923"/>
                  </a:lnTo>
                  <a:lnTo>
                    <a:pt x="1" y="0"/>
                  </a:lnTo>
                  <a:lnTo>
                    <a:pt x="1738" y="6947"/>
                  </a:lnTo>
                  <a:lnTo>
                    <a:pt x="1738" y="6947"/>
                  </a:lnTo>
                  <a:lnTo>
                    <a:pt x="1900" y="7870"/>
                  </a:lnTo>
                  <a:lnTo>
                    <a:pt x="1955" y="8793"/>
                  </a:lnTo>
                  <a:lnTo>
                    <a:pt x="1900" y="9715"/>
                  </a:lnTo>
                  <a:lnTo>
                    <a:pt x="1846" y="10638"/>
                  </a:lnTo>
                  <a:lnTo>
                    <a:pt x="1792" y="11561"/>
                  </a:lnTo>
                  <a:lnTo>
                    <a:pt x="1792" y="12483"/>
                  </a:lnTo>
                  <a:lnTo>
                    <a:pt x="1846" y="13352"/>
                  </a:lnTo>
                  <a:lnTo>
                    <a:pt x="1955" y="142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-4332073" y="1532747"/>
              <a:ext cx="36955" cy="272238"/>
            </a:xfrm>
            <a:custGeom>
              <a:avLst/>
              <a:gdLst/>
              <a:ahLst/>
              <a:cxnLst/>
              <a:rect l="l" t="t" r="r" b="b"/>
              <a:pathLst>
                <a:path w="1901" h="14004" extrusionOk="0">
                  <a:moveTo>
                    <a:pt x="1" y="1"/>
                  </a:moveTo>
                  <a:lnTo>
                    <a:pt x="109" y="869"/>
                  </a:lnTo>
                  <a:lnTo>
                    <a:pt x="163" y="1792"/>
                  </a:lnTo>
                  <a:lnTo>
                    <a:pt x="163" y="2660"/>
                  </a:lnTo>
                  <a:lnTo>
                    <a:pt x="109" y="3583"/>
                  </a:lnTo>
                  <a:lnTo>
                    <a:pt x="55" y="4451"/>
                  </a:lnTo>
                  <a:lnTo>
                    <a:pt x="1" y="5374"/>
                  </a:lnTo>
                  <a:lnTo>
                    <a:pt x="55" y="6242"/>
                  </a:lnTo>
                  <a:lnTo>
                    <a:pt x="163" y="7165"/>
                  </a:lnTo>
                  <a:lnTo>
                    <a:pt x="1900" y="14003"/>
                  </a:lnTo>
                  <a:lnTo>
                    <a:pt x="1792" y="13080"/>
                  </a:lnTo>
                  <a:lnTo>
                    <a:pt x="1737" y="12212"/>
                  </a:lnTo>
                  <a:lnTo>
                    <a:pt x="1737" y="11344"/>
                  </a:lnTo>
                  <a:lnTo>
                    <a:pt x="1846" y="10475"/>
                  </a:lnTo>
                  <a:lnTo>
                    <a:pt x="1900" y="9607"/>
                  </a:lnTo>
                  <a:lnTo>
                    <a:pt x="1900" y="8739"/>
                  </a:lnTo>
                  <a:lnTo>
                    <a:pt x="1900" y="7870"/>
                  </a:lnTo>
                  <a:lnTo>
                    <a:pt x="1792" y="70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-4332073" y="1532747"/>
              <a:ext cx="36955" cy="272238"/>
            </a:xfrm>
            <a:custGeom>
              <a:avLst/>
              <a:gdLst/>
              <a:ahLst/>
              <a:cxnLst/>
              <a:rect l="l" t="t" r="r" b="b"/>
              <a:pathLst>
                <a:path w="1901" h="14004" fill="none" extrusionOk="0">
                  <a:moveTo>
                    <a:pt x="1900" y="14003"/>
                  </a:moveTo>
                  <a:lnTo>
                    <a:pt x="163" y="7165"/>
                  </a:lnTo>
                  <a:lnTo>
                    <a:pt x="163" y="7165"/>
                  </a:lnTo>
                  <a:lnTo>
                    <a:pt x="55" y="6242"/>
                  </a:lnTo>
                  <a:lnTo>
                    <a:pt x="1" y="5374"/>
                  </a:lnTo>
                  <a:lnTo>
                    <a:pt x="55" y="4451"/>
                  </a:lnTo>
                  <a:lnTo>
                    <a:pt x="109" y="3583"/>
                  </a:lnTo>
                  <a:lnTo>
                    <a:pt x="163" y="2660"/>
                  </a:lnTo>
                  <a:lnTo>
                    <a:pt x="163" y="1792"/>
                  </a:lnTo>
                  <a:lnTo>
                    <a:pt x="109" y="869"/>
                  </a:lnTo>
                  <a:lnTo>
                    <a:pt x="1" y="1"/>
                  </a:lnTo>
                  <a:lnTo>
                    <a:pt x="1792" y="7002"/>
                  </a:lnTo>
                  <a:lnTo>
                    <a:pt x="1792" y="7002"/>
                  </a:lnTo>
                  <a:lnTo>
                    <a:pt x="1900" y="7870"/>
                  </a:lnTo>
                  <a:lnTo>
                    <a:pt x="1900" y="8739"/>
                  </a:lnTo>
                  <a:lnTo>
                    <a:pt x="1900" y="9607"/>
                  </a:lnTo>
                  <a:lnTo>
                    <a:pt x="1846" y="10475"/>
                  </a:lnTo>
                  <a:lnTo>
                    <a:pt x="1737" y="11344"/>
                  </a:lnTo>
                  <a:lnTo>
                    <a:pt x="1737" y="12212"/>
                  </a:lnTo>
                  <a:lnTo>
                    <a:pt x="1792" y="13080"/>
                  </a:lnTo>
                  <a:lnTo>
                    <a:pt x="1900" y="140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-4264539" y="1803896"/>
              <a:ext cx="37986" cy="265900"/>
            </a:xfrm>
            <a:custGeom>
              <a:avLst/>
              <a:gdLst/>
              <a:ahLst/>
              <a:cxnLst/>
              <a:rect l="l" t="t" r="r" b="b"/>
              <a:pathLst>
                <a:path w="1954" h="13678" extrusionOk="0">
                  <a:moveTo>
                    <a:pt x="54" y="1"/>
                  </a:moveTo>
                  <a:lnTo>
                    <a:pt x="217" y="869"/>
                  </a:lnTo>
                  <a:lnTo>
                    <a:pt x="217" y="1683"/>
                  </a:lnTo>
                  <a:lnTo>
                    <a:pt x="163" y="2552"/>
                  </a:lnTo>
                  <a:lnTo>
                    <a:pt x="109" y="3420"/>
                  </a:lnTo>
                  <a:lnTo>
                    <a:pt x="54" y="4288"/>
                  </a:lnTo>
                  <a:lnTo>
                    <a:pt x="0" y="5157"/>
                  </a:lnTo>
                  <a:lnTo>
                    <a:pt x="54" y="5971"/>
                  </a:lnTo>
                  <a:lnTo>
                    <a:pt x="163" y="6839"/>
                  </a:lnTo>
                  <a:lnTo>
                    <a:pt x="1900" y="13678"/>
                  </a:lnTo>
                  <a:lnTo>
                    <a:pt x="1737" y="12809"/>
                  </a:lnTo>
                  <a:lnTo>
                    <a:pt x="1737" y="11995"/>
                  </a:lnTo>
                  <a:lnTo>
                    <a:pt x="1791" y="11127"/>
                  </a:lnTo>
                  <a:lnTo>
                    <a:pt x="1845" y="10313"/>
                  </a:lnTo>
                  <a:lnTo>
                    <a:pt x="1900" y="9499"/>
                  </a:lnTo>
                  <a:lnTo>
                    <a:pt x="1954" y="8630"/>
                  </a:lnTo>
                  <a:lnTo>
                    <a:pt x="1954" y="7816"/>
                  </a:lnTo>
                  <a:lnTo>
                    <a:pt x="1845" y="7002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-4264539" y="1803896"/>
              <a:ext cx="37986" cy="265900"/>
            </a:xfrm>
            <a:custGeom>
              <a:avLst/>
              <a:gdLst/>
              <a:ahLst/>
              <a:cxnLst/>
              <a:rect l="l" t="t" r="r" b="b"/>
              <a:pathLst>
                <a:path w="1954" h="13678" fill="none" extrusionOk="0">
                  <a:moveTo>
                    <a:pt x="1900" y="13678"/>
                  </a:moveTo>
                  <a:lnTo>
                    <a:pt x="163" y="6839"/>
                  </a:lnTo>
                  <a:lnTo>
                    <a:pt x="163" y="6839"/>
                  </a:lnTo>
                  <a:lnTo>
                    <a:pt x="54" y="5971"/>
                  </a:lnTo>
                  <a:lnTo>
                    <a:pt x="0" y="5157"/>
                  </a:lnTo>
                  <a:lnTo>
                    <a:pt x="54" y="4288"/>
                  </a:lnTo>
                  <a:lnTo>
                    <a:pt x="109" y="3420"/>
                  </a:lnTo>
                  <a:lnTo>
                    <a:pt x="163" y="2552"/>
                  </a:lnTo>
                  <a:lnTo>
                    <a:pt x="217" y="1683"/>
                  </a:lnTo>
                  <a:lnTo>
                    <a:pt x="217" y="869"/>
                  </a:lnTo>
                  <a:lnTo>
                    <a:pt x="54" y="1"/>
                  </a:lnTo>
                  <a:lnTo>
                    <a:pt x="1845" y="7002"/>
                  </a:lnTo>
                  <a:lnTo>
                    <a:pt x="1845" y="7002"/>
                  </a:lnTo>
                  <a:lnTo>
                    <a:pt x="1954" y="7816"/>
                  </a:lnTo>
                  <a:lnTo>
                    <a:pt x="1954" y="8630"/>
                  </a:lnTo>
                  <a:lnTo>
                    <a:pt x="1900" y="9499"/>
                  </a:lnTo>
                  <a:lnTo>
                    <a:pt x="1845" y="10313"/>
                  </a:lnTo>
                  <a:lnTo>
                    <a:pt x="1791" y="11127"/>
                  </a:lnTo>
                  <a:lnTo>
                    <a:pt x="1737" y="11995"/>
                  </a:lnTo>
                  <a:lnTo>
                    <a:pt x="1737" y="12809"/>
                  </a:lnTo>
                  <a:lnTo>
                    <a:pt x="1900" y="13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-4197024" y="2075065"/>
              <a:ext cx="40105" cy="262732"/>
            </a:xfrm>
            <a:custGeom>
              <a:avLst/>
              <a:gdLst/>
              <a:ahLst/>
              <a:cxnLst/>
              <a:rect l="l" t="t" r="r" b="b"/>
              <a:pathLst>
                <a:path w="2063" h="13515" extrusionOk="0">
                  <a:moveTo>
                    <a:pt x="109" y="0"/>
                  </a:moveTo>
                  <a:lnTo>
                    <a:pt x="218" y="814"/>
                  </a:lnTo>
                  <a:lnTo>
                    <a:pt x="272" y="1628"/>
                  </a:lnTo>
                  <a:lnTo>
                    <a:pt x="218" y="2442"/>
                  </a:lnTo>
                  <a:lnTo>
                    <a:pt x="109" y="3257"/>
                  </a:lnTo>
                  <a:lnTo>
                    <a:pt x="55" y="4071"/>
                  </a:lnTo>
                  <a:lnTo>
                    <a:pt x="1" y="4939"/>
                  </a:lnTo>
                  <a:lnTo>
                    <a:pt x="1" y="5753"/>
                  </a:lnTo>
                  <a:lnTo>
                    <a:pt x="109" y="6567"/>
                  </a:lnTo>
                  <a:lnTo>
                    <a:pt x="1900" y="13514"/>
                  </a:lnTo>
                  <a:lnTo>
                    <a:pt x="1792" y="12700"/>
                  </a:lnTo>
                  <a:lnTo>
                    <a:pt x="1792" y="11940"/>
                  </a:lnTo>
                  <a:lnTo>
                    <a:pt x="1846" y="11126"/>
                  </a:lnTo>
                  <a:lnTo>
                    <a:pt x="1954" y="10366"/>
                  </a:lnTo>
                  <a:lnTo>
                    <a:pt x="2009" y="9552"/>
                  </a:lnTo>
                  <a:lnTo>
                    <a:pt x="2063" y="8792"/>
                  </a:lnTo>
                  <a:lnTo>
                    <a:pt x="2063" y="7978"/>
                  </a:lnTo>
                  <a:lnTo>
                    <a:pt x="1954" y="7218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-4197024" y="2075065"/>
              <a:ext cx="40105" cy="262732"/>
            </a:xfrm>
            <a:custGeom>
              <a:avLst/>
              <a:gdLst/>
              <a:ahLst/>
              <a:cxnLst/>
              <a:rect l="l" t="t" r="r" b="b"/>
              <a:pathLst>
                <a:path w="2063" h="13515" fill="none" extrusionOk="0">
                  <a:moveTo>
                    <a:pt x="1900" y="13514"/>
                  </a:moveTo>
                  <a:lnTo>
                    <a:pt x="1900" y="13514"/>
                  </a:lnTo>
                  <a:lnTo>
                    <a:pt x="1792" y="12700"/>
                  </a:lnTo>
                  <a:lnTo>
                    <a:pt x="1792" y="11940"/>
                  </a:lnTo>
                  <a:lnTo>
                    <a:pt x="1846" y="11126"/>
                  </a:lnTo>
                  <a:lnTo>
                    <a:pt x="1954" y="10366"/>
                  </a:lnTo>
                  <a:lnTo>
                    <a:pt x="2009" y="9552"/>
                  </a:lnTo>
                  <a:lnTo>
                    <a:pt x="2063" y="8792"/>
                  </a:lnTo>
                  <a:lnTo>
                    <a:pt x="2063" y="7978"/>
                  </a:lnTo>
                  <a:lnTo>
                    <a:pt x="1954" y="7218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218" y="814"/>
                  </a:lnTo>
                  <a:lnTo>
                    <a:pt x="272" y="1628"/>
                  </a:lnTo>
                  <a:lnTo>
                    <a:pt x="218" y="2442"/>
                  </a:lnTo>
                  <a:lnTo>
                    <a:pt x="109" y="3257"/>
                  </a:lnTo>
                  <a:lnTo>
                    <a:pt x="55" y="4071"/>
                  </a:lnTo>
                  <a:lnTo>
                    <a:pt x="1" y="4939"/>
                  </a:lnTo>
                  <a:lnTo>
                    <a:pt x="1" y="5753"/>
                  </a:lnTo>
                  <a:lnTo>
                    <a:pt x="109" y="6567"/>
                  </a:lnTo>
                  <a:lnTo>
                    <a:pt x="1900" y="135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-4127390" y="2354651"/>
              <a:ext cx="41174" cy="254295"/>
            </a:xfrm>
            <a:custGeom>
              <a:avLst/>
              <a:gdLst/>
              <a:ahLst/>
              <a:cxnLst/>
              <a:rect l="l" t="t" r="r" b="b"/>
              <a:pathLst>
                <a:path w="2118" h="13081" extrusionOk="0">
                  <a:moveTo>
                    <a:pt x="218" y="1"/>
                  </a:moveTo>
                  <a:lnTo>
                    <a:pt x="272" y="815"/>
                  </a:lnTo>
                  <a:lnTo>
                    <a:pt x="272" y="1575"/>
                  </a:lnTo>
                  <a:lnTo>
                    <a:pt x="218" y="2334"/>
                  </a:lnTo>
                  <a:lnTo>
                    <a:pt x="109" y="3040"/>
                  </a:lnTo>
                  <a:lnTo>
                    <a:pt x="55" y="3800"/>
                  </a:lnTo>
                  <a:lnTo>
                    <a:pt x="1" y="4560"/>
                  </a:lnTo>
                  <a:lnTo>
                    <a:pt x="1" y="5319"/>
                  </a:lnTo>
                  <a:lnTo>
                    <a:pt x="109" y="6079"/>
                  </a:lnTo>
                  <a:lnTo>
                    <a:pt x="1846" y="13081"/>
                  </a:lnTo>
                  <a:lnTo>
                    <a:pt x="1792" y="12321"/>
                  </a:lnTo>
                  <a:lnTo>
                    <a:pt x="1792" y="11615"/>
                  </a:lnTo>
                  <a:lnTo>
                    <a:pt x="1846" y="10910"/>
                  </a:lnTo>
                  <a:lnTo>
                    <a:pt x="1954" y="10150"/>
                  </a:lnTo>
                  <a:lnTo>
                    <a:pt x="2063" y="9444"/>
                  </a:lnTo>
                  <a:lnTo>
                    <a:pt x="2117" y="8684"/>
                  </a:lnTo>
                  <a:lnTo>
                    <a:pt x="2117" y="7979"/>
                  </a:lnTo>
                  <a:lnTo>
                    <a:pt x="2009" y="721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-4127390" y="2354651"/>
              <a:ext cx="41174" cy="254295"/>
            </a:xfrm>
            <a:custGeom>
              <a:avLst/>
              <a:gdLst/>
              <a:ahLst/>
              <a:cxnLst/>
              <a:rect l="l" t="t" r="r" b="b"/>
              <a:pathLst>
                <a:path w="2118" h="13081" fill="none" extrusionOk="0">
                  <a:moveTo>
                    <a:pt x="1846" y="13081"/>
                  </a:moveTo>
                  <a:lnTo>
                    <a:pt x="1846" y="13081"/>
                  </a:lnTo>
                  <a:lnTo>
                    <a:pt x="1792" y="12321"/>
                  </a:lnTo>
                  <a:lnTo>
                    <a:pt x="1792" y="11615"/>
                  </a:lnTo>
                  <a:lnTo>
                    <a:pt x="1846" y="10910"/>
                  </a:lnTo>
                  <a:lnTo>
                    <a:pt x="1954" y="10150"/>
                  </a:lnTo>
                  <a:lnTo>
                    <a:pt x="2063" y="9444"/>
                  </a:lnTo>
                  <a:lnTo>
                    <a:pt x="2117" y="8684"/>
                  </a:lnTo>
                  <a:lnTo>
                    <a:pt x="2117" y="7979"/>
                  </a:lnTo>
                  <a:lnTo>
                    <a:pt x="2009" y="7219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72" y="815"/>
                  </a:lnTo>
                  <a:lnTo>
                    <a:pt x="272" y="1575"/>
                  </a:lnTo>
                  <a:lnTo>
                    <a:pt x="218" y="2334"/>
                  </a:lnTo>
                  <a:lnTo>
                    <a:pt x="109" y="3040"/>
                  </a:lnTo>
                  <a:lnTo>
                    <a:pt x="55" y="3800"/>
                  </a:lnTo>
                  <a:lnTo>
                    <a:pt x="1" y="4560"/>
                  </a:lnTo>
                  <a:lnTo>
                    <a:pt x="1" y="5319"/>
                  </a:lnTo>
                  <a:lnTo>
                    <a:pt x="109" y="6079"/>
                  </a:lnTo>
                  <a:lnTo>
                    <a:pt x="1846" y="130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-4058805" y="2635306"/>
              <a:ext cx="43273" cy="244788"/>
            </a:xfrm>
            <a:custGeom>
              <a:avLst/>
              <a:gdLst/>
              <a:ahLst/>
              <a:cxnLst/>
              <a:rect l="l" t="t" r="r" b="b"/>
              <a:pathLst>
                <a:path w="2226" h="12592" extrusionOk="0">
                  <a:moveTo>
                    <a:pt x="326" y="0"/>
                  </a:moveTo>
                  <a:lnTo>
                    <a:pt x="380" y="706"/>
                  </a:lnTo>
                  <a:lnTo>
                    <a:pt x="380" y="1411"/>
                  </a:lnTo>
                  <a:lnTo>
                    <a:pt x="326" y="2117"/>
                  </a:lnTo>
                  <a:lnTo>
                    <a:pt x="217" y="2823"/>
                  </a:lnTo>
                  <a:lnTo>
                    <a:pt x="109" y="3528"/>
                  </a:lnTo>
                  <a:lnTo>
                    <a:pt x="0" y="4234"/>
                  </a:lnTo>
                  <a:lnTo>
                    <a:pt x="0" y="4939"/>
                  </a:lnTo>
                  <a:lnTo>
                    <a:pt x="109" y="5645"/>
                  </a:lnTo>
                  <a:lnTo>
                    <a:pt x="1846" y="12592"/>
                  </a:lnTo>
                  <a:lnTo>
                    <a:pt x="1791" y="11941"/>
                  </a:lnTo>
                  <a:lnTo>
                    <a:pt x="1791" y="11235"/>
                  </a:lnTo>
                  <a:lnTo>
                    <a:pt x="1900" y="10584"/>
                  </a:lnTo>
                  <a:lnTo>
                    <a:pt x="2009" y="9878"/>
                  </a:lnTo>
                  <a:lnTo>
                    <a:pt x="2117" y="9227"/>
                  </a:lnTo>
                  <a:lnTo>
                    <a:pt x="2226" y="8521"/>
                  </a:lnTo>
                  <a:lnTo>
                    <a:pt x="2226" y="7870"/>
                  </a:lnTo>
                  <a:lnTo>
                    <a:pt x="2117" y="716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-4058805" y="2635306"/>
              <a:ext cx="43273" cy="244788"/>
            </a:xfrm>
            <a:custGeom>
              <a:avLst/>
              <a:gdLst/>
              <a:ahLst/>
              <a:cxnLst/>
              <a:rect l="l" t="t" r="r" b="b"/>
              <a:pathLst>
                <a:path w="2226" h="12592" fill="none" extrusionOk="0">
                  <a:moveTo>
                    <a:pt x="1846" y="12592"/>
                  </a:moveTo>
                  <a:lnTo>
                    <a:pt x="1846" y="12592"/>
                  </a:lnTo>
                  <a:lnTo>
                    <a:pt x="1791" y="11941"/>
                  </a:lnTo>
                  <a:lnTo>
                    <a:pt x="1791" y="11235"/>
                  </a:lnTo>
                  <a:lnTo>
                    <a:pt x="1900" y="10584"/>
                  </a:lnTo>
                  <a:lnTo>
                    <a:pt x="2009" y="9878"/>
                  </a:lnTo>
                  <a:lnTo>
                    <a:pt x="2117" y="9227"/>
                  </a:lnTo>
                  <a:lnTo>
                    <a:pt x="2226" y="8521"/>
                  </a:lnTo>
                  <a:lnTo>
                    <a:pt x="2226" y="7870"/>
                  </a:lnTo>
                  <a:lnTo>
                    <a:pt x="2117" y="7164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80" y="706"/>
                  </a:lnTo>
                  <a:lnTo>
                    <a:pt x="380" y="1411"/>
                  </a:lnTo>
                  <a:lnTo>
                    <a:pt x="326" y="2117"/>
                  </a:lnTo>
                  <a:lnTo>
                    <a:pt x="217" y="2823"/>
                  </a:lnTo>
                  <a:lnTo>
                    <a:pt x="109" y="3528"/>
                  </a:lnTo>
                  <a:lnTo>
                    <a:pt x="0" y="4234"/>
                  </a:lnTo>
                  <a:lnTo>
                    <a:pt x="0" y="4939"/>
                  </a:lnTo>
                  <a:lnTo>
                    <a:pt x="109" y="5645"/>
                  </a:lnTo>
                  <a:lnTo>
                    <a:pt x="1846" y="125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75" name="Google Shape;675;p30"/>
          <p:cNvGrpSpPr/>
          <p:nvPr/>
        </p:nvGrpSpPr>
        <p:grpSpPr>
          <a:xfrm>
            <a:off x="2379094" y="509466"/>
            <a:ext cx="2297486" cy="4222956"/>
            <a:chOff x="294525" y="238125"/>
            <a:chExt cx="2850125" cy="5238750"/>
          </a:xfrm>
        </p:grpSpPr>
        <p:sp>
          <p:nvSpPr>
            <p:cNvPr id="676" name="Google Shape;676;p30"/>
            <p:cNvSpPr/>
            <p:nvPr/>
          </p:nvSpPr>
          <p:spPr>
            <a:xfrm>
              <a:off x="294525" y="5101000"/>
              <a:ext cx="2850125" cy="375875"/>
            </a:xfrm>
            <a:custGeom>
              <a:avLst/>
              <a:gdLst/>
              <a:ahLst/>
              <a:cxnLst/>
              <a:rect l="l" t="t" r="r" b="b"/>
              <a:pathLst>
                <a:path w="114005" h="15035" extrusionOk="0">
                  <a:moveTo>
                    <a:pt x="51198" y="1"/>
                  </a:moveTo>
                  <a:lnTo>
                    <a:pt x="45509" y="117"/>
                  </a:lnTo>
                  <a:lnTo>
                    <a:pt x="40052" y="291"/>
                  </a:lnTo>
                  <a:lnTo>
                    <a:pt x="34828" y="581"/>
                  </a:lnTo>
                  <a:lnTo>
                    <a:pt x="29836" y="872"/>
                  </a:lnTo>
                  <a:lnTo>
                    <a:pt x="25134" y="1278"/>
                  </a:lnTo>
                  <a:lnTo>
                    <a:pt x="20723" y="1684"/>
                  </a:lnTo>
                  <a:lnTo>
                    <a:pt x="16660" y="2207"/>
                  </a:lnTo>
                  <a:lnTo>
                    <a:pt x="13003" y="2729"/>
                  </a:lnTo>
                  <a:lnTo>
                    <a:pt x="9694" y="3309"/>
                  </a:lnTo>
                  <a:lnTo>
                    <a:pt x="6850" y="3948"/>
                  </a:lnTo>
                  <a:lnTo>
                    <a:pt x="5631" y="4238"/>
                  </a:lnTo>
                  <a:lnTo>
                    <a:pt x="4470" y="4587"/>
                  </a:lnTo>
                  <a:lnTo>
                    <a:pt x="3425" y="4935"/>
                  </a:lnTo>
                  <a:lnTo>
                    <a:pt x="2554" y="5283"/>
                  </a:lnTo>
                  <a:lnTo>
                    <a:pt x="1799" y="5631"/>
                  </a:lnTo>
                  <a:lnTo>
                    <a:pt x="1161" y="5980"/>
                  </a:lnTo>
                  <a:lnTo>
                    <a:pt x="639" y="6386"/>
                  </a:lnTo>
                  <a:lnTo>
                    <a:pt x="290" y="6734"/>
                  </a:lnTo>
                  <a:lnTo>
                    <a:pt x="58" y="7141"/>
                  </a:lnTo>
                  <a:lnTo>
                    <a:pt x="0" y="7315"/>
                  </a:lnTo>
                  <a:lnTo>
                    <a:pt x="0" y="7547"/>
                  </a:lnTo>
                  <a:lnTo>
                    <a:pt x="0" y="7721"/>
                  </a:lnTo>
                  <a:lnTo>
                    <a:pt x="58" y="7895"/>
                  </a:lnTo>
                  <a:lnTo>
                    <a:pt x="290" y="8302"/>
                  </a:lnTo>
                  <a:lnTo>
                    <a:pt x="639" y="8650"/>
                  </a:lnTo>
                  <a:lnTo>
                    <a:pt x="1161" y="9056"/>
                  </a:lnTo>
                  <a:lnTo>
                    <a:pt x="1799" y="9404"/>
                  </a:lnTo>
                  <a:lnTo>
                    <a:pt x="2554" y="9753"/>
                  </a:lnTo>
                  <a:lnTo>
                    <a:pt x="3425" y="10101"/>
                  </a:lnTo>
                  <a:lnTo>
                    <a:pt x="4470" y="10449"/>
                  </a:lnTo>
                  <a:lnTo>
                    <a:pt x="5631" y="10798"/>
                  </a:lnTo>
                  <a:lnTo>
                    <a:pt x="6850" y="11088"/>
                  </a:lnTo>
                  <a:lnTo>
                    <a:pt x="9694" y="11726"/>
                  </a:lnTo>
                  <a:lnTo>
                    <a:pt x="13003" y="12307"/>
                  </a:lnTo>
                  <a:lnTo>
                    <a:pt x="16660" y="12829"/>
                  </a:lnTo>
                  <a:lnTo>
                    <a:pt x="20723" y="13352"/>
                  </a:lnTo>
                  <a:lnTo>
                    <a:pt x="25134" y="13758"/>
                  </a:lnTo>
                  <a:lnTo>
                    <a:pt x="29836" y="14164"/>
                  </a:lnTo>
                  <a:lnTo>
                    <a:pt x="34828" y="14455"/>
                  </a:lnTo>
                  <a:lnTo>
                    <a:pt x="40052" y="14745"/>
                  </a:lnTo>
                  <a:lnTo>
                    <a:pt x="45509" y="14919"/>
                  </a:lnTo>
                  <a:lnTo>
                    <a:pt x="51198" y="15035"/>
                  </a:lnTo>
                  <a:lnTo>
                    <a:pt x="62807" y="15035"/>
                  </a:lnTo>
                  <a:lnTo>
                    <a:pt x="68496" y="14919"/>
                  </a:lnTo>
                  <a:lnTo>
                    <a:pt x="73952" y="14745"/>
                  </a:lnTo>
                  <a:lnTo>
                    <a:pt x="79176" y="14455"/>
                  </a:lnTo>
                  <a:lnTo>
                    <a:pt x="84168" y="14164"/>
                  </a:lnTo>
                  <a:lnTo>
                    <a:pt x="88870" y="13758"/>
                  </a:lnTo>
                  <a:lnTo>
                    <a:pt x="93282" y="13352"/>
                  </a:lnTo>
                  <a:lnTo>
                    <a:pt x="97345" y="12829"/>
                  </a:lnTo>
                  <a:lnTo>
                    <a:pt x="101002" y="12307"/>
                  </a:lnTo>
                  <a:lnTo>
                    <a:pt x="104311" y="11726"/>
                  </a:lnTo>
                  <a:lnTo>
                    <a:pt x="107155" y="11088"/>
                  </a:lnTo>
                  <a:lnTo>
                    <a:pt x="108374" y="10798"/>
                  </a:lnTo>
                  <a:lnTo>
                    <a:pt x="109535" y="10449"/>
                  </a:lnTo>
                  <a:lnTo>
                    <a:pt x="110580" y="10101"/>
                  </a:lnTo>
                  <a:lnTo>
                    <a:pt x="111450" y="9753"/>
                  </a:lnTo>
                  <a:lnTo>
                    <a:pt x="112205" y="9404"/>
                  </a:lnTo>
                  <a:lnTo>
                    <a:pt x="112843" y="9056"/>
                  </a:lnTo>
                  <a:lnTo>
                    <a:pt x="113366" y="8650"/>
                  </a:lnTo>
                  <a:lnTo>
                    <a:pt x="113714" y="8302"/>
                  </a:lnTo>
                  <a:lnTo>
                    <a:pt x="113946" y="7895"/>
                  </a:lnTo>
                  <a:lnTo>
                    <a:pt x="114004" y="7721"/>
                  </a:lnTo>
                  <a:lnTo>
                    <a:pt x="114004" y="7547"/>
                  </a:lnTo>
                  <a:lnTo>
                    <a:pt x="114004" y="7315"/>
                  </a:lnTo>
                  <a:lnTo>
                    <a:pt x="113946" y="7141"/>
                  </a:lnTo>
                  <a:lnTo>
                    <a:pt x="113714" y="6734"/>
                  </a:lnTo>
                  <a:lnTo>
                    <a:pt x="113366" y="6386"/>
                  </a:lnTo>
                  <a:lnTo>
                    <a:pt x="112843" y="5980"/>
                  </a:lnTo>
                  <a:lnTo>
                    <a:pt x="112205" y="5631"/>
                  </a:lnTo>
                  <a:lnTo>
                    <a:pt x="111450" y="5283"/>
                  </a:lnTo>
                  <a:lnTo>
                    <a:pt x="110580" y="4935"/>
                  </a:lnTo>
                  <a:lnTo>
                    <a:pt x="109535" y="4587"/>
                  </a:lnTo>
                  <a:lnTo>
                    <a:pt x="108374" y="4238"/>
                  </a:lnTo>
                  <a:lnTo>
                    <a:pt x="107155" y="3948"/>
                  </a:lnTo>
                  <a:lnTo>
                    <a:pt x="104311" y="3309"/>
                  </a:lnTo>
                  <a:lnTo>
                    <a:pt x="101002" y="2729"/>
                  </a:lnTo>
                  <a:lnTo>
                    <a:pt x="97345" y="2207"/>
                  </a:lnTo>
                  <a:lnTo>
                    <a:pt x="93282" y="1684"/>
                  </a:lnTo>
                  <a:lnTo>
                    <a:pt x="88870" y="1278"/>
                  </a:lnTo>
                  <a:lnTo>
                    <a:pt x="84168" y="872"/>
                  </a:lnTo>
                  <a:lnTo>
                    <a:pt x="79176" y="581"/>
                  </a:lnTo>
                  <a:lnTo>
                    <a:pt x="73952" y="291"/>
                  </a:lnTo>
                  <a:lnTo>
                    <a:pt x="68496" y="117"/>
                  </a:lnTo>
                  <a:lnTo>
                    <a:pt x="6280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1305975" y="4404450"/>
              <a:ext cx="1010050" cy="920075"/>
            </a:xfrm>
            <a:custGeom>
              <a:avLst/>
              <a:gdLst/>
              <a:ahLst/>
              <a:cxnLst/>
              <a:rect l="l" t="t" r="r" b="b"/>
              <a:pathLst>
                <a:path w="40402" h="36803" extrusionOk="0">
                  <a:moveTo>
                    <a:pt x="1800" y="0"/>
                  </a:moveTo>
                  <a:lnTo>
                    <a:pt x="1" y="18866"/>
                  </a:lnTo>
                  <a:lnTo>
                    <a:pt x="1" y="19388"/>
                  </a:lnTo>
                  <a:lnTo>
                    <a:pt x="59" y="23451"/>
                  </a:lnTo>
                  <a:lnTo>
                    <a:pt x="59" y="23625"/>
                  </a:lnTo>
                  <a:lnTo>
                    <a:pt x="175" y="28153"/>
                  </a:lnTo>
                  <a:lnTo>
                    <a:pt x="349" y="31926"/>
                  </a:lnTo>
                  <a:lnTo>
                    <a:pt x="465" y="33435"/>
                  </a:lnTo>
                  <a:lnTo>
                    <a:pt x="581" y="34538"/>
                  </a:lnTo>
                  <a:lnTo>
                    <a:pt x="755" y="35351"/>
                  </a:lnTo>
                  <a:lnTo>
                    <a:pt x="872" y="35525"/>
                  </a:lnTo>
                  <a:lnTo>
                    <a:pt x="930" y="35699"/>
                  </a:lnTo>
                  <a:lnTo>
                    <a:pt x="1162" y="35757"/>
                  </a:lnTo>
                  <a:lnTo>
                    <a:pt x="1568" y="35815"/>
                  </a:lnTo>
                  <a:lnTo>
                    <a:pt x="2961" y="35989"/>
                  </a:lnTo>
                  <a:lnTo>
                    <a:pt x="4935" y="36105"/>
                  </a:lnTo>
                  <a:lnTo>
                    <a:pt x="7431" y="36280"/>
                  </a:lnTo>
                  <a:lnTo>
                    <a:pt x="13526" y="36454"/>
                  </a:lnTo>
                  <a:lnTo>
                    <a:pt x="20433" y="36628"/>
                  </a:lnTo>
                  <a:lnTo>
                    <a:pt x="27341" y="36744"/>
                  </a:lnTo>
                  <a:lnTo>
                    <a:pt x="33436" y="36802"/>
                  </a:lnTo>
                  <a:lnTo>
                    <a:pt x="37847" y="36744"/>
                  </a:lnTo>
                  <a:lnTo>
                    <a:pt x="39183" y="36686"/>
                  </a:lnTo>
                  <a:lnTo>
                    <a:pt x="39821" y="36628"/>
                  </a:lnTo>
                  <a:lnTo>
                    <a:pt x="40053" y="36512"/>
                  </a:lnTo>
                  <a:lnTo>
                    <a:pt x="40227" y="36338"/>
                  </a:lnTo>
                  <a:lnTo>
                    <a:pt x="40344" y="36105"/>
                  </a:lnTo>
                  <a:lnTo>
                    <a:pt x="40402" y="35815"/>
                  </a:lnTo>
                  <a:lnTo>
                    <a:pt x="40402" y="35467"/>
                  </a:lnTo>
                  <a:lnTo>
                    <a:pt x="40402" y="35119"/>
                  </a:lnTo>
                  <a:lnTo>
                    <a:pt x="40285" y="34306"/>
                  </a:lnTo>
                  <a:lnTo>
                    <a:pt x="39995" y="33493"/>
                  </a:lnTo>
                  <a:lnTo>
                    <a:pt x="39647" y="32681"/>
                  </a:lnTo>
                  <a:lnTo>
                    <a:pt x="39183" y="31984"/>
                  </a:lnTo>
                  <a:lnTo>
                    <a:pt x="38950" y="31694"/>
                  </a:lnTo>
                  <a:lnTo>
                    <a:pt x="38660" y="31404"/>
                  </a:lnTo>
                  <a:lnTo>
                    <a:pt x="38312" y="31171"/>
                  </a:lnTo>
                  <a:lnTo>
                    <a:pt x="37615" y="30765"/>
                  </a:lnTo>
                  <a:lnTo>
                    <a:pt x="35700" y="29778"/>
                  </a:lnTo>
                  <a:lnTo>
                    <a:pt x="33262" y="28559"/>
                  </a:lnTo>
                  <a:lnTo>
                    <a:pt x="30592" y="27224"/>
                  </a:lnTo>
                  <a:lnTo>
                    <a:pt x="25658" y="24902"/>
                  </a:lnTo>
                  <a:lnTo>
                    <a:pt x="23510" y="23916"/>
                  </a:lnTo>
                  <a:lnTo>
                    <a:pt x="23510" y="23509"/>
                  </a:lnTo>
                  <a:lnTo>
                    <a:pt x="23626" y="19620"/>
                  </a:lnTo>
                  <a:lnTo>
                    <a:pt x="23626" y="18924"/>
                  </a:lnTo>
                  <a:lnTo>
                    <a:pt x="26006" y="290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1305975" y="4876075"/>
              <a:ext cx="1010050" cy="448450"/>
            </a:xfrm>
            <a:custGeom>
              <a:avLst/>
              <a:gdLst/>
              <a:ahLst/>
              <a:cxnLst/>
              <a:rect l="l" t="t" r="r" b="b"/>
              <a:pathLst>
                <a:path w="40402" h="17938" extrusionOk="0">
                  <a:moveTo>
                    <a:pt x="1" y="1"/>
                  </a:moveTo>
                  <a:lnTo>
                    <a:pt x="1" y="523"/>
                  </a:lnTo>
                  <a:lnTo>
                    <a:pt x="59" y="4586"/>
                  </a:lnTo>
                  <a:lnTo>
                    <a:pt x="59" y="4760"/>
                  </a:lnTo>
                  <a:lnTo>
                    <a:pt x="175" y="9288"/>
                  </a:lnTo>
                  <a:lnTo>
                    <a:pt x="349" y="13061"/>
                  </a:lnTo>
                  <a:lnTo>
                    <a:pt x="465" y="14570"/>
                  </a:lnTo>
                  <a:lnTo>
                    <a:pt x="581" y="15673"/>
                  </a:lnTo>
                  <a:lnTo>
                    <a:pt x="755" y="16486"/>
                  </a:lnTo>
                  <a:lnTo>
                    <a:pt x="872" y="16660"/>
                  </a:lnTo>
                  <a:lnTo>
                    <a:pt x="930" y="16834"/>
                  </a:lnTo>
                  <a:lnTo>
                    <a:pt x="1162" y="16892"/>
                  </a:lnTo>
                  <a:lnTo>
                    <a:pt x="1568" y="16950"/>
                  </a:lnTo>
                  <a:lnTo>
                    <a:pt x="2961" y="17124"/>
                  </a:lnTo>
                  <a:lnTo>
                    <a:pt x="4935" y="17240"/>
                  </a:lnTo>
                  <a:lnTo>
                    <a:pt x="7431" y="17415"/>
                  </a:lnTo>
                  <a:lnTo>
                    <a:pt x="13526" y="17589"/>
                  </a:lnTo>
                  <a:lnTo>
                    <a:pt x="20433" y="17763"/>
                  </a:lnTo>
                  <a:lnTo>
                    <a:pt x="27341" y="17879"/>
                  </a:lnTo>
                  <a:lnTo>
                    <a:pt x="33436" y="17937"/>
                  </a:lnTo>
                  <a:lnTo>
                    <a:pt x="37847" y="17879"/>
                  </a:lnTo>
                  <a:lnTo>
                    <a:pt x="39183" y="17821"/>
                  </a:lnTo>
                  <a:lnTo>
                    <a:pt x="39821" y="17763"/>
                  </a:lnTo>
                  <a:lnTo>
                    <a:pt x="40053" y="17647"/>
                  </a:lnTo>
                  <a:lnTo>
                    <a:pt x="40227" y="17473"/>
                  </a:lnTo>
                  <a:lnTo>
                    <a:pt x="40344" y="17240"/>
                  </a:lnTo>
                  <a:lnTo>
                    <a:pt x="40402" y="16950"/>
                  </a:lnTo>
                  <a:lnTo>
                    <a:pt x="40402" y="16602"/>
                  </a:lnTo>
                  <a:lnTo>
                    <a:pt x="40402" y="16254"/>
                  </a:lnTo>
                  <a:lnTo>
                    <a:pt x="40285" y="15441"/>
                  </a:lnTo>
                  <a:lnTo>
                    <a:pt x="39995" y="14628"/>
                  </a:lnTo>
                  <a:lnTo>
                    <a:pt x="39647" y="13816"/>
                  </a:lnTo>
                  <a:lnTo>
                    <a:pt x="39183" y="13119"/>
                  </a:lnTo>
                  <a:lnTo>
                    <a:pt x="38950" y="12829"/>
                  </a:lnTo>
                  <a:lnTo>
                    <a:pt x="38718" y="12539"/>
                  </a:lnTo>
                  <a:lnTo>
                    <a:pt x="38312" y="12306"/>
                  </a:lnTo>
                  <a:lnTo>
                    <a:pt x="37615" y="11900"/>
                  </a:lnTo>
                  <a:lnTo>
                    <a:pt x="35700" y="10913"/>
                  </a:lnTo>
                  <a:lnTo>
                    <a:pt x="33262" y="9694"/>
                  </a:lnTo>
                  <a:lnTo>
                    <a:pt x="30592" y="8359"/>
                  </a:lnTo>
                  <a:lnTo>
                    <a:pt x="25658" y="6037"/>
                  </a:lnTo>
                  <a:lnTo>
                    <a:pt x="23510" y="5051"/>
                  </a:lnTo>
                  <a:lnTo>
                    <a:pt x="23510" y="4644"/>
                  </a:lnTo>
                  <a:lnTo>
                    <a:pt x="23626" y="755"/>
                  </a:lnTo>
                  <a:lnTo>
                    <a:pt x="23626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1307425" y="4990725"/>
              <a:ext cx="1008600" cy="333800"/>
            </a:xfrm>
            <a:custGeom>
              <a:avLst/>
              <a:gdLst/>
              <a:ahLst/>
              <a:cxnLst/>
              <a:rect l="l" t="t" r="r" b="b"/>
              <a:pathLst>
                <a:path w="40344" h="13352" extrusionOk="0">
                  <a:moveTo>
                    <a:pt x="1" y="0"/>
                  </a:moveTo>
                  <a:lnTo>
                    <a:pt x="1" y="232"/>
                  </a:lnTo>
                  <a:lnTo>
                    <a:pt x="1" y="465"/>
                  </a:lnTo>
                  <a:lnTo>
                    <a:pt x="117" y="4934"/>
                  </a:lnTo>
                  <a:lnTo>
                    <a:pt x="291" y="8591"/>
                  </a:lnTo>
                  <a:lnTo>
                    <a:pt x="407" y="10042"/>
                  </a:lnTo>
                  <a:lnTo>
                    <a:pt x="523" y="11145"/>
                  </a:lnTo>
                  <a:lnTo>
                    <a:pt x="697" y="11900"/>
                  </a:lnTo>
                  <a:lnTo>
                    <a:pt x="814" y="12132"/>
                  </a:lnTo>
                  <a:lnTo>
                    <a:pt x="872" y="12248"/>
                  </a:lnTo>
                  <a:lnTo>
                    <a:pt x="1336" y="12364"/>
                  </a:lnTo>
                  <a:lnTo>
                    <a:pt x="2207" y="12480"/>
                  </a:lnTo>
                  <a:lnTo>
                    <a:pt x="5051" y="12713"/>
                  </a:lnTo>
                  <a:lnTo>
                    <a:pt x="9114" y="12887"/>
                  </a:lnTo>
                  <a:lnTo>
                    <a:pt x="13932" y="13061"/>
                  </a:lnTo>
                  <a:lnTo>
                    <a:pt x="19621" y="13177"/>
                  </a:lnTo>
                  <a:lnTo>
                    <a:pt x="26761" y="13293"/>
                  </a:lnTo>
                  <a:lnTo>
                    <a:pt x="33088" y="13351"/>
                  </a:lnTo>
                  <a:lnTo>
                    <a:pt x="37731" y="13293"/>
                  </a:lnTo>
                  <a:lnTo>
                    <a:pt x="39125" y="13235"/>
                  </a:lnTo>
                  <a:lnTo>
                    <a:pt x="39763" y="13177"/>
                  </a:lnTo>
                  <a:lnTo>
                    <a:pt x="39995" y="13061"/>
                  </a:lnTo>
                  <a:lnTo>
                    <a:pt x="40169" y="12887"/>
                  </a:lnTo>
                  <a:lnTo>
                    <a:pt x="40286" y="12654"/>
                  </a:lnTo>
                  <a:lnTo>
                    <a:pt x="40344" y="12364"/>
                  </a:lnTo>
                  <a:lnTo>
                    <a:pt x="40344" y="12016"/>
                  </a:lnTo>
                  <a:lnTo>
                    <a:pt x="40344" y="11668"/>
                  </a:lnTo>
                  <a:lnTo>
                    <a:pt x="40169" y="10855"/>
                  </a:lnTo>
                  <a:lnTo>
                    <a:pt x="39879" y="10042"/>
                  </a:lnTo>
                  <a:lnTo>
                    <a:pt x="39531" y="9230"/>
                  </a:lnTo>
                  <a:lnTo>
                    <a:pt x="39067" y="8533"/>
                  </a:lnTo>
                  <a:lnTo>
                    <a:pt x="38834" y="8243"/>
                  </a:lnTo>
                  <a:lnTo>
                    <a:pt x="38602" y="7953"/>
                  </a:lnTo>
                  <a:lnTo>
                    <a:pt x="38196" y="7720"/>
                  </a:lnTo>
                  <a:lnTo>
                    <a:pt x="37499" y="7314"/>
                  </a:lnTo>
                  <a:lnTo>
                    <a:pt x="35642" y="6327"/>
                  </a:lnTo>
                  <a:lnTo>
                    <a:pt x="33146" y="5108"/>
                  </a:lnTo>
                  <a:lnTo>
                    <a:pt x="30476" y="3773"/>
                  </a:lnTo>
                  <a:lnTo>
                    <a:pt x="25542" y="1451"/>
                  </a:lnTo>
                  <a:lnTo>
                    <a:pt x="23394" y="465"/>
                  </a:lnTo>
                  <a:lnTo>
                    <a:pt x="23394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1371275" y="5273700"/>
              <a:ext cx="922975" cy="14525"/>
            </a:xfrm>
            <a:custGeom>
              <a:avLst/>
              <a:gdLst/>
              <a:ahLst/>
              <a:cxnLst/>
              <a:rect l="l" t="t" r="r" b="b"/>
              <a:pathLst>
                <a:path w="36919" h="581" extrusionOk="0">
                  <a:moveTo>
                    <a:pt x="7431" y="0"/>
                  </a:moveTo>
                  <a:lnTo>
                    <a:pt x="3077" y="58"/>
                  </a:lnTo>
                  <a:lnTo>
                    <a:pt x="1" y="117"/>
                  </a:lnTo>
                  <a:lnTo>
                    <a:pt x="3077" y="291"/>
                  </a:lnTo>
                  <a:lnTo>
                    <a:pt x="7431" y="349"/>
                  </a:lnTo>
                  <a:lnTo>
                    <a:pt x="18402" y="523"/>
                  </a:lnTo>
                  <a:lnTo>
                    <a:pt x="29373" y="581"/>
                  </a:lnTo>
                  <a:lnTo>
                    <a:pt x="36861" y="523"/>
                  </a:lnTo>
                  <a:lnTo>
                    <a:pt x="36919" y="523"/>
                  </a:lnTo>
                  <a:lnTo>
                    <a:pt x="36919" y="465"/>
                  </a:lnTo>
                  <a:lnTo>
                    <a:pt x="36803" y="465"/>
                  </a:lnTo>
                  <a:lnTo>
                    <a:pt x="29373" y="291"/>
                  </a:lnTo>
                  <a:lnTo>
                    <a:pt x="18402" y="117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1776175" y="4989275"/>
              <a:ext cx="184325" cy="47900"/>
            </a:xfrm>
            <a:custGeom>
              <a:avLst/>
              <a:gdLst/>
              <a:ahLst/>
              <a:cxnLst/>
              <a:rect l="l" t="t" r="r" b="b"/>
              <a:pathLst>
                <a:path w="7373" h="1916" extrusionOk="0">
                  <a:moveTo>
                    <a:pt x="5398" y="0"/>
                  </a:moveTo>
                  <a:lnTo>
                    <a:pt x="4412" y="58"/>
                  </a:lnTo>
                  <a:lnTo>
                    <a:pt x="3425" y="174"/>
                  </a:lnTo>
                  <a:lnTo>
                    <a:pt x="2496" y="407"/>
                  </a:lnTo>
                  <a:lnTo>
                    <a:pt x="1625" y="755"/>
                  </a:lnTo>
                  <a:lnTo>
                    <a:pt x="1219" y="929"/>
                  </a:lnTo>
                  <a:lnTo>
                    <a:pt x="813" y="1161"/>
                  </a:lnTo>
                  <a:lnTo>
                    <a:pt x="406" y="1451"/>
                  </a:lnTo>
                  <a:lnTo>
                    <a:pt x="58" y="1742"/>
                  </a:lnTo>
                  <a:lnTo>
                    <a:pt x="0" y="1800"/>
                  </a:lnTo>
                  <a:lnTo>
                    <a:pt x="58" y="1858"/>
                  </a:lnTo>
                  <a:lnTo>
                    <a:pt x="58" y="1916"/>
                  </a:lnTo>
                  <a:lnTo>
                    <a:pt x="174" y="1916"/>
                  </a:lnTo>
                  <a:lnTo>
                    <a:pt x="1916" y="1393"/>
                  </a:lnTo>
                  <a:lnTo>
                    <a:pt x="3657" y="987"/>
                  </a:lnTo>
                  <a:lnTo>
                    <a:pt x="5456" y="697"/>
                  </a:lnTo>
                  <a:lnTo>
                    <a:pt x="7256" y="523"/>
                  </a:lnTo>
                  <a:lnTo>
                    <a:pt x="7372" y="465"/>
                  </a:lnTo>
                  <a:lnTo>
                    <a:pt x="7372" y="348"/>
                  </a:lnTo>
                  <a:lnTo>
                    <a:pt x="7372" y="232"/>
                  </a:lnTo>
                  <a:lnTo>
                    <a:pt x="7256" y="232"/>
                  </a:lnTo>
                  <a:lnTo>
                    <a:pt x="6327" y="58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1819700" y="5016850"/>
              <a:ext cx="184325" cy="46450"/>
            </a:xfrm>
            <a:custGeom>
              <a:avLst/>
              <a:gdLst/>
              <a:ahLst/>
              <a:cxnLst/>
              <a:rect l="l" t="t" r="r" b="b"/>
              <a:pathLst>
                <a:path w="7373" h="1858" extrusionOk="0">
                  <a:moveTo>
                    <a:pt x="4412" y="0"/>
                  </a:moveTo>
                  <a:lnTo>
                    <a:pt x="3425" y="116"/>
                  </a:lnTo>
                  <a:lnTo>
                    <a:pt x="2496" y="348"/>
                  </a:lnTo>
                  <a:lnTo>
                    <a:pt x="1626" y="697"/>
                  </a:lnTo>
                  <a:lnTo>
                    <a:pt x="1161" y="929"/>
                  </a:lnTo>
                  <a:lnTo>
                    <a:pt x="755" y="1161"/>
                  </a:lnTo>
                  <a:lnTo>
                    <a:pt x="407" y="1393"/>
                  </a:lnTo>
                  <a:lnTo>
                    <a:pt x="0" y="1741"/>
                  </a:lnTo>
                  <a:lnTo>
                    <a:pt x="0" y="1800"/>
                  </a:lnTo>
                  <a:lnTo>
                    <a:pt x="59" y="1858"/>
                  </a:lnTo>
                  <a:lnTo>
                    <a:pt x="117" y="1858"/>
                  </a:lnTo>
                  <a:lnTo>
                    <a:pt x="1858" y="1393"/>
                  </a:lnTo>
                  <a:lnTo>
                    <a:pt x="3657" y="987"/>
                  </a:lnTo>
                  <a:lnTo>
                    <a:pt x="5399" y="697"/>
                  </a:lnTo>
                  <a:lnTo>
                    <a:pt x="7198" y="464"/>
                  </a:lnTo>
                  <a:lnTo>
                    <a:pt x="7314" y="464"/>
                  </a:lnTo>
                  <a:lnTo>
                    <a:pt x="7372" y="348"/>
                  </a:lnTo>
                  <a:lnTo>
                    <a:pt x="7314" y="232"/>
                  </a:lnTo>
                  <a:lnTo>
                    <a:pt x="7256" y="174"/>
                  </a:lnTo>
                  <a:lnTo>
                    <a:pt x="6328" y="58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1863225" y="5042950"/>
              <a:ext cx="184325" cy="46475"/>
            </a:xfrm>
            <a:custGeom>
              <a:avLst/>
              <a:gdLst/>
              <a:ahLst/>
              <a:cxnLst/>
              <a:rect l="l" t="t" r="r" b="b"/>
              <a:pathLst>
                <a:path w="7373" h="1859" extrusionOk="0">
                  <a:moveTo>
                    <a:pt x="4354" y="1"/>
                  </a:moveTo>
                  <a:lnTo>
                    <a:pt x="3426" y="175"/>
                  </a:lnTo>
                  <a:lnTo>
                    <a:pt x="2497" y="407"/>
                  </a:lnTo>
                  <a:lnTo>
                    <a:pt x="1568" y="697"/>
                  </a:lnTo>
                  <a:lnTo>
                    <a:pt x="1162" y="930"/>
                  </a:lnTo>
                  <a:lnTo>
                    <a:pt x="755" y="1162"/>
                  </a:lnTo>
                  <a:lnTo>
                    <a:pt x="349" y="1452"/>
                  </a:lnTo>
                  <a:lnTo>
                    <a:pt x="1" y="1742"/>
                  </a:lnTo>
                  <a:lnTo>
                    <a:pt x="1" y="1800"/>
                  </a:lnTo>
                  <a:lnTo>
                    <a:pt x="1" y="1858"/>
                  </a:lnTo>
                  <a:lnTo>
                    <a:pt x="117" y="1858"/>
                  </a:lnTo>
                  <a:lnTo>
                    <a:pt x="1858" y="1394"/>
                  </a:lnTo>
                  <a:lnTo>
                    <a:pt x="3600" y="988"/>
                  </a:lnTo>
                  <a:lnTo>
                    <a:pt x="5399" y="697"/>
                  </a:lnTo>
                  <a:lnTo>
                    <a:pt x="7199" y="523"/>
                  </a:lnTo>
                  <a:lnTo>
                    <a:pt x="7315" y="465"/>
                  </a:lnTo>
                  <a:lnTo>
                    <a:pt x="7373" y="349"/>
                  </a:lnTo>
                  <a:lnTo>
                    <a:pt x="7315" y="233"/>
                  </a:lnTo>
                  <a:lnTo>
                    <a:pt x="7199" y="175"/>
                  </a:lnTo>
                  <a:lnTo>
                    <a:pt x="6270" y="59"/>
                  </a:lnTo>
                  <a:lnTo>
                    <a:pt x="534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1307425" y="4990725"/>
              <a:ext cx="490525" cy="329425"/>
            </a:xfrm>
            <a:custGeom>
              <a:avLst/>
              <a:gdLst/>
              <a:ahLst/>
              <a:cxnLst/>
              <a:rect l="l" t="t" r="r" b="b"/>
              <a:pathLst>
                <a:path w="19621" h="13177" extrusionOk="0">
                  <a:moveTo>
                    <a:pt x="1" y="0"/>
                  </a:moveTo>
                  <a:lnTo>
                    <a:pt x="1" y="232"/>
                  </a:lnTo>
                  <a:lnTo>
                    <a:pt x="1" y="465"/>
                  </a:lnTo>
                  <a:lnTo>
                    <a:pt x="117" y="4934"/>
                  </a:lnTo>
                  <a:lnTo>
                    <a:pt x="291" y="8591"/>
                  </a:lnTo>
                  <a:lnTo>
                    <a:pt x="407" y="9984"/>
                  </a:lnTo>
                  <a:lnTo>
                    <a:pt x="523" y="11145"/>
                  </a:lnTo>
                  <a:lnTo>
                    <a:pt x="697" y="11900"/>
                  </a:lnTo>
                  <a:lnTo>
                    <a:pt x="814" y="12074"/>
                  </a:lnTo>
                  <a:lnTo>
                    <a:pt x="872" y="12248"/>
                  </a:lnTo>
                  <a:lnTo>
                    <a:pt x="1336" y="12364"/>
                  </a:lnTo>
                  <a:lnTo>
                    <a:pt x="2207" y="12480"/>
                  </a:lnTo>
                  <a:lnTo>
                    <a:pt x="5051" y="12713"/>
                  </a:lnTo>
                  <a:lnTo>
                    <a:pt x="9114" y="12887"/>
                  </a:lnTo>
                  <a:lnTo>
                    <a:pt x="13932" y="13061"/>
                  </a:lnTo>
                  <a:lnTo>
                    <a:pt x="19621" y="13177"/>
                  </a:lnTo>
                  <a:lnTo>
                    <a:pt x="9114" y="6153"/>
                  </a:lnTo>
                  <a:lnTo>
                    <a:pt x="3716" y="25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983825" y="1793775"/>
              <a:ext cx="1031800" cy="3199875"/>
            </a:xfrm>
            <a:custGeom>
              <a:avLst/>
              <a:gdLst/>
              <a:ahLst/>
              <a:cxnLst/>
              <a:rect l="l" t="t" r="r" b="b"/>
              <a:pathLst>
                <a:path w="41272" h="127995" extrusionOk="0">
                  <a:moveTo>
                    <a:pt x="0" y="0"/>
                  </a:moveTo>
                  <a:lnTo>
                    <a:pt x="4992" y="19214"/>
                  </a:lnTo>
                  <a:lnTo>
                    <a:pt x="10971" y="42317"/>
                  </a:lnTo>
                  <a:lnTo>
                    <a:pt x="13061" y="50385"/>
                  </a:lnTo>
                  <a:lnTo>
                    <a:pt x="15615" y="60660"/>
                  </a:lnTo>
                  <a:lnTo>
                    <a:pt x="16486" y="64084"/>
                  </a:lnTo>
                  <a:lnTo>
                    <a:pt x="16892" y="65942"/>
                  </a:lnTo>
                  <a:lnTo>
                    <a:pt x="16892" y="66813"/>
                  </a:lnTo>
                  <a:lnTo>
                    <a:pt x="16718" y="68960"/>
                  </a:lnTo>
                  <a:lnTo>
                    <a:pt x="16195" y="76100"/>
                  </a:lnTo>
                  <a:lnTo>
                    <a:pt x="14454" y="97404"/>
                  </a:lnTo>
                  <a:lnTo>
                    <a:pt x="11842" y="127994"/>
                  </a:lnTo>
                  <a:lnTo>
                    <a:pt x="37905" y="127994"/>
                  </a:lnTo>
                  <a:lnTo>
                    <a:pt x="38602" y="119577"/>
                  </a:lnTo>
                  <a:lnTo>
                    <a:pt x="39240" y="110754"/>
                  </a:lnTo>
                  <a:lnTo>
                    <a:pt x="39937" y="100364"/>
                  </a:lnTo>
                  <a:lnTo>
                    <a:pt x="40575" y="89509"/>
                  </a:lnTo>
                  <a:lnTo>
                    <a:pt x="40807" y="84285"/>
                  </a:lnTo>
                  <a:lnTo>
                    <a:pt x="41040" y="79351"/>
                  </a:lnTo>
                  <a:lnTo>
                    <a:pt x="41214" y="74939"/>
                  </a:lnTo>
                  <a:lnTo>
                    <a:pt x="41272" y="71050"/>
                  </a:lnTo>
                  <a:lnTo>
                    <a:pt x="41214" y="67916"/>
                  </a:lnTo>
                  <a:lnTo>
                    <a:pt x="41156" y="66697"/>
                  </a:lnTo>
                  <a:lnTo>
                    <a:pt x="41098" y="65710"/>
                  </a:lnTo>
                  <a:lnTo>
                    <a:pt x="40865" y="64375"/>
                  </a:lnTo>
                  <a:lnTo>
                    <a:pt x="40517" y="62749"/>
                  </a:lnTo>
                  <a:lnTo>
                    <a:pt x="40053" y="60718"/>
                  </a:lnTo>
                  <a:lnTo>
                    <a:pt x="39472" y="58338"/>
                  </a:lnTo>
                  <a:lnTo>
                    <a:pt x="38021" y="52881"/>
                  </a:lnTo>
                  <a:lnTo>
                    <a:pt x="36280" y="46554"/>
                  </a:lnTo>
                  <a:lnTo>
                    <a:pt x="34306" y="39763"/>
                  </a:lnTo>
                  <a:lnTo>
                    <a:pt x="32216" y="32623"/>
                  </a:lnTo>
                  <a:lnTo>
                    <a:pt x="28037" y="18866"/>
                  </a:lnTo>
                  <a:lnTo>
                    <a:pt x="23858" y="5457"/>
                  </a:lnTo>
                  <a:lnTo>
                    <a:pt x="2217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1316150" y="4877525"/>
              <a:ext cx="589200" cy="13075"/>
            </a:xfrm>
            <a:custGeom>
              <a:avLst/>
              <a:gdLst/>
              <a:ahLst/>
              <a:cxnLst/>
              <a:rect l="l" t="t" r="r" b="b"/>
              <a:pathLst>
                <a:path w="23568" h="523" extrusionOk="0">
                  <a:moveTo>
                    <a:pt x="8301" y="1"/>
                  </a:moveTo>
                  <a:lnTo>
                    <a:pt x="3135" y="59"/>
                  </a:lnTo>
                  <a:lnTo>
                    <a:pt x="1219" y="117"/>
                  </a:lnTo>
                  <a:lnTo>
                    <a:pt x="58" y="233"/>
                  </a:lnTo>
                  <a:lnTo>
                    <a:pt x="0" y="291"/>
                  </a:lnTo>
                  <a:lnTo>
                    <a:pt x="58" y="291"/>
                  </a:lnTo>
                  <a:lnTo>
                    <a:pt x="1219" y="407"/>
                  </a:lnTo>
                  <a:lnTo>
                    <a:pt x="3135" y="465"/>
                  </a:lnTo>
                  <a:lnTo>
                    <a:pt x="8301" y="523"/>
                  </a:lnTo>
                  <a:lnTo>
                    <a:pt x="16660" y="465"/>
                  </a:lnTo>
                  <a:lnTo>
                    <a:pt x="20084" y="407"/>
                  </a:lnTo>
                  <a:lnTo>
                    <a:pt x="23509" y="291"/>
                  </a:lnTo>
                  <a:lnTo>
                    <a:pt x="23567" y="291"/>
                  </a:lnTo>
                  <a:lnTo>
                    <a:pt x="23509" y="233"/>
                  </a:lnTo>
                  <a:lnTo>
                    <a:pt x="20084" y="117"/>
                  </a:lnTo>
                  <a:lnTo>
                    <a:pt x="16660" y="59"/>
                  </a:lnTo>
                  <a:lnTo>
                    <a:pt x="83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1097025" y="1933100"/>
              <a:ext cx="446975" cy="2884950"/>
            </a:xfrm>
            <a:custGeom>
              <a:avLst/>
              <a:gdLst/>
              <a:ahLst/>
              <a:cxnLst/>
              <a:rect l="l" t="t" r="r" b="b"/>
              <a:pathLst>
                <a:path w="17879" h="115398" extrusionOk="0">
                  <a:moveTo>
                    <a:pt x="58" y="0"/>
                  </a:moveTo>
                  <a:lnTo>
                    <a:pt x="0" y="58"/>
                  </a:lnTo>
                  <a:lnTo>
                    <a:pt x="0" y="406"/>
                  </a:lnTo>
                  <a:lnTo>
                    <a:pt x="174" y="987"/>
                  </a:lnTo>
                  <a:lnTo>
                    <a:pt x="1799" y="6850"/>
                  </a:lnTo>
                  <a:lnTo>
                    <a:pt x="5224" y="18401"/>
                  </a:lnTo>
                  <a:lnTo>
                    <a:pt x="12074" y="41330"/>
                  </a:lnTo>
                  <a:lnTo>
                    <a:pt x="15499" y="52823"/>
                  </a:lnTo>
                  <a:lnTo>
                    <a:pt x="15963" y="54158"/>
                  </a:lnTo>
                  <a:lnTo>
                    <a:pt x="16311" y="55551"/>
                  </a:lnTo>
                  <a:lnTo>
                    <a:pt x="16660" y="56944"/>
                  </a:lnTo>
                  <a:lnTo>
                    <a:pt x="16950" y="58395"/>
                  </a:lnTo>
                  <a:lnTo>
                    <a:pt x="17124" y="59847"/>
                  </a:lnTo>
                  <a:lnTo>
                    <a:pt x="17240" y="61356"/>
                  </a:lnTo>
                  <a:lnTo>
                    <a:pt x="17240" y="62807"/>
                  </a:lnTo>
                  <a:lnTo>
                    <a:pt x="17182" y="64316"/>
                  </a:lnTo>
                  <a:lnTo>
                    <a:pt x="16950" y="67335"/>
                  </a:lnTo>
                  <a:lnTo>
                    <a:pt x="16660" y="70295"/>
                  </a:lnTo>
                  <a:lnTo>
                    <a:pt x="16079" y="76274"/>
                  </a:lnTo>
                  <a:lnTo>
                    <a:pt x="14976" y="88290"/>
                  </a:lnTo>
                  <a:lnTo>
                    <a:pt x="12770" y="112089"/>
                  </a:lnTo>
                  <a:lnTo>
                    <a:pt x="12538" y="115107"/>
                  </a:lnTo>
                  <a:lnTo>
                    <a:pt x="12538" y="115223"/>
                  </a:lnTo>
                  <a:lnTo>
                    <a:pt x="12596" y="115340"/>
                  </a:lnTo>
                  <a:lnTo>
                    <a:pt x="12654" y="115340"/>
                  </a:lnTo>
                  <a:lnTo>
                    <a:pt x="12770" y="115398"/>
                  </a:lnTo>
                  <a:lnTo>
                    <a:pt x="12945" y="115340"/>
                  </a:lnTo>
                  <a:lnTo>
                    <a:pt x="13003" y="115223"/>
                  </a:lnTo>
                  <a:lnTo>
                    <a:pt x="13061" y="115107"/>
                  </a:lnTo>
                  <a:lnTo>
                    <a:pt x="13641" y="109245"/>
                  </a:lnTo>
                  <a:lnTo>
                    <a:pt x="14222" y="103324"/>
                  </a:lnTo>
                  <a:lnTo>
                    <a:pt x="15324" y="91540"/>
                  </a:lnTo>
                  <a:lnTo>
                    <a:pt x="17530" y="68031"/>
                  </a:lnTo>
                  <a:lnTo>
                    <a:pt x="17762" y="65071"/>
                  </a:lnTo>
                  <a:lnTo>
                    <a:pt x="17879" y="63562"/>
                  </a:lnTo>
                  <a:lnTo>
                    <a:pt x="17879" y="62110"/>
                  </a:lnTo>
                  <a:lnTo>
                    <a:pt x="17879" y="60717"/>
                  </a:lnTo>
                  <a:lnTo>
                    <a:pt x="17704" y="59382"/>
                  </a:lnTo>
                  <a:lnTo>
                    <a:pt x="17530" y="57989"/>
                  </a:lnTo>
                  <a:lnTo>
                    <a:pt x="17240" y="56654"/>
                  </a:lnTo>
                  <a:lnTo>
                    <a:pt x="16892" y="55261"/>
                  </a:lnTo>
                  <a:lnTo>
                    <a:pt x="16543" y="53810"/>
                  </a:lnTo>
                  <a:lnTo>
                    <a:pt x="15731" y="51023"/>
                  </a:lnTo>
                  <a:lnTo>
                    <a:pt x="13989" y="45509"/>
                  </a:lnTo>
                  <a:lnTo>
                    <a:pt x="7198" y="22929"/>
                  </a:lnTo>
                  <a:lnTo>
                    <a:pt x="3715" y="11609"/>
                  </a:lnTo>
                  <a:lnTo>
                    <a:pt x="1974" y="5921"/>
                  </a:lnTo>
                  <a:lnTo>
                    <a:pt x="1045" y="3135"/>
                  </a:lnTo>
                  <a:lnTo>
                    <a:pt x="639" y="1741"/>
                  </a:lnTo>
                  <a:lnTo>
                    <a:pt x="232" y="34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983825" y="1795225"/>
              <a:ext cx="490525" cy="1258200"/>
            </a:xfrm>
            <a:custGeom>
              <a:avLst/>
              <a:gdLst/>
              <a:ahLst/>
              <a:cxnLst/>
              <a:rect l="l" t="t" r="r" b="b"/>
              <a:pathLst>
                <a:path w="19621" h="50328" extrusionOk="0">
                  <a:moveTo>
                    <a:pt x="0" y="1"/>
                  </a:moveTo>
                  <a:lnTo>
                    <a:pt x="4644" y="17821"/>
                  </a:lnTo>
                  <a:lnTo>
                    <a:pt x="8882" y="34190"/>
                  </a:lnTo>
                  <a:lnTo>
                    <a:pt x="13003" y="50327"/>
                  </a:lnTo>
                  <a:lnTo>
                    <a:pt x="16544" y="23568"/>
                  </a:lnTo>
                  <a:lnTo>
                    <a:pt x="1962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613775" y="4417500"/>
              <a:ext cx="1011500" cy="915725"/>
            </a:xfrm>
            <a:custGeom>
              <a:avLst/>
              <a:gdLst/>
              <a:ahLst/>
              <a:cxnLst/>
              <a:rect l="l" t="t" r="r" b="b"/>
              <a:pathLst>
                <a:path w="40460" h="36629" extrusionOk="0">
                  <a:moveTo>
                    <a:pt x="581" y="1"/>
                  </a:moveTo>
                  <a:lnTo>
                    <a:pt x="465" y="1626"/>
                  </a:lnTo>
                  <a:lnTo>
                    <a:pt x="233" y="5921"/>
                  </a:lnTo>
                  <a:lnTo>
                    <a:pt x="116" y="8766"/>
                  </a:lnTo>
                  <a:lnTo>
                    <a:pt x="58" y="11958"/>
                  </a:lnTo>
                  <a:lnTo>
                    <a:pt x="0" y="15325"/>
                  </a:lnTo>
                  <a:lnTo>
                    <a:pt x="0" y="18808"/>
                  </a:lnTo>
                  <a:lnTo>
                    <a:pt x="0" y="19388"/>
                  </a:lnTo>
                  <a:lnTo>
                    <a:pt x="58" y="23394"/>
                  </a:lnTo>
                  <a:lnTo>
                    <a:pt x="58" y="23626"/>
                  </a:lnTo>
                  <a:lnTo>
                    <a:pt x="174" y="28153"/>
                  </a:lnTo>
                  <a:lnTo>
                    <a:pt x="349" y="31927"/>
                  </a:lnTo>
                  <a:lnTo>
                    <a:pt x="465" y="33378"/>
                  </a:lnTo>
                  <a:lnTo>
                    <a:pt x="639" y="34539"/>
                  </a:lnTo>
                  <a:lnTo>
                    <a:pt x="755" y="35293"/>
                  </a:lnTo>
                  <a:lnTo>
                    <a:pt x="871" y="35525"/>
                  </a:lnTo>
                  <a:lnTo>
                    <a:pt x="987" y="35642"/>
                  </a:lnTo>
                  <a:lnTo>
                    <a:pt x="1219" y="35700"/>
                  </a:lnTo>
                  <a:lnTo>
                    <a:pt x="1626" y="35816"/>
                  </a:lnTo>
                  <a:lnTo>
                    <a:pt x="2961" y="35932"/>
                  </a:lnTo>
                  <a:lnTo>
                    <a:pt x="4934" y="36106"/>
                  </a:lnTo>
                  <a:lnTo>
                    <a:pt x="7430" y="36222"/>
                  </a:lnTo>
                  <a:lnTo>
                    <a:pt x="13525" y="36396"/>
                  </a:lnTo>
                  <a:lnTo>
                    <a:pt x="20433" y="36512"/>
                  </a:lnTo>
                  <a:lnTo>
                    <a:pt x="27341" y="36628"/>
                  </a:lnTo>
                  <a:lnTo>
                    <a:pt x="33435" y="36628"/>
                  </a:lnTo>
                  <a:lnTo>
                    <a:pt x="37905" y="36570"/>
                  </a:lnTo>
                  <a:lnTo>
                    <a:pt x="39240" y="36512"/>
                  </a:lnTo>
                  <a:lnTo>
                    <a:pt x="39879" y="36454"/>
                  </a:lnTo>
                  <a:lnTo>
                    <a:pt x="40053" y="36338"/>
                  </a:lnTo>
                  <a:lnTo>
                    <a:pt x="40227" y="36164"/>
                  </a:lnTo>
                  <a:lnTo>
                    <a:pt x="40343" y="35932"/>
                  </a:lnTo>
                  <a:lnTo>
                    <a:pt x="40401" y="35642"/>
                  </a:lnTo>
                  <a:lnTo>
                    <a:pt x="40459" y="35293"/>
                  </a:lnTo>
                  <a:lnTo>
                    <a:pt x="40401" y="34945"/>
                  </a:lnTo>
                  <a:lnTo>
                    <a:pt x="40285" y="34132"/>
                  </a:lnTo>
                  <a:lnTo>
                    <a:pt x="39995" y="33262"/>
                  </a:lnTo>
                  <a:lnTo>
                    <a:pt x="39646" y="32449"/>
                  </a:lnTo>
                  <a:lnTo>
                    <a:pt x="39182" y="31752"/>
                  </a:lnTo>
                  <a:lnTo>
                    <a:pt x="38950" y="31462"/>
                  </a:lnTo>
                  <a:lnTo>
                    <a:pt x="38718" y="31230"/>
                  </a:lnTo>
                  <a:lnTo>
                    <a:pt x="38311" y="30940"/>
                  </a:lnTo>
                  <a:lnTo>
                    <a:pt x="37673" y="30591"/>
                  </a:lnTo>
                  <a:lnTo>
                    <a:pt x="35757" y="29605"/>
                  </a:lnTo>
                  <a:lnTo>
                    <a:pt x="33261" y="28386"/>
                  </a:lnTo>
                  <a:lnTo>
                    <a:pt x="30591" y="27051"/>
                  </a:lnTo>
                  <a:lnTo>
                    <a:pt x="25657" y="24787"/>
                  </a:lnTo>
                  <a:lnTo>
                    <a:pt x="23509" y="23742"/>
                  </a:lnTo>
                  <a:lnTo>
                    <a:pt x="23509" y="23394"/>
                  </a:lnTo>
                  <a:lnTo>
                    <a:pt x="23626" y="19504"/>
                  </a:lnTo>
                  <a:lnTo>
                    <a:pt x="23626" y="18750"/>
                  </a:lnTo>
                  <a:lnTo>
                    <a:pt x="24264" y="11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613775" y="4887675"/>
              <a:ext cx="1010050" cy="445550"/>
            </a:xfrm>
            <a:custGeom>
              <a:avLst/>
              <a:gdLst/>
              <a:ahLst/>
              <a:cxnLst/>
              <a:rect l="l" t="t" r="r" b="b"/>
              <a:pathLst>
                <a:path w="40402" h="17822" extrusionOk="0">
                  <a:moveTo>
                    <a:pt x="0" y="1"/>
                  </a:moveTo>
                  <a:lnTo>
                    <a:pt x="0" y="581"/>
                  </a:lnTo>
                  <a:lnTo>
                    <a:pt x="58" y="4587"/>
                  </a:lnTo>
                  <a:lnTo>
                    <a:pt x="58" y="4819"/>
                  </a:lnTo>
                  <a:lnTo>
                    <a:pt x="174" y="9346"/>
                  </a:lnTo>
                  <a:lnTo>
                    <a:pt x="349" y="13120"/>
                  </a:lnTo>
                  <a:lnTo>
                    <a:pt x="465" y="14571"/>
                  </a:lnTo>
                  <a:lnTo>
                    <a:pt x="639" y="15732"/>
                  </a:lnTo>
                  <a:lnTo>
                    <a:pt x="755" y="16486"/>
                  </a:lnTo>
                  <a:lnTo>
                    <a:pt x="871" y="16718"/>
                  </a:lnTo>
                  <a:lnTo>
                    <a:pt x="987" y="16835"/>
                  </a:lnTo>
                  <a:lnTo>
                    <a:pt x="1219" y="16893"/>
                  </a:lnTo>
                  <a:lnTo>
                    <a:pt x="1626" y="17009"/>
                  </a:lnTo>
                  <a:lnTo>
                    <a:pt x="2961" y="17125"/>
                  </a:lnTo>
                  <a:lnTo>
                    <a:pt x="4934" y="17299"/>
                  </a:lnTo>
                  <a:lnTo>
                    <a:pt x="7430" y="17415"/>
                  </a:lnTo>
                  <a:lnTo>
                    <a:pt x="13525" y="17589"/>
                  </a:lnTo>
                  <a:lnTo>
                    <a:pt x="20433" y="17705"/>
                  </a:lnTo>
                  <a:lnTo>
                    <a:pt x="27341" y="17821"/>
                  </a:lnTo>
                  <a:lnTo>
                    <a:pt x="33435" y="17821"/>
                  </a:lnTo>
                  <a:lnTo>
                    <a:pt x="37905" y="17763"/>
                  </a:lnTo>
                  <a:lnTo>
                    <a:pt x="39240" y="17705"/>
                  </a:lnTo>
                  <a:lnTo>
                    <a:pt x="39879" y="17647"/>
                  </a:lnTo>
                  <a:lnTo>
                    <a:pt x="40053" y="17531"/>
                  </a:lnTo>
                  <a:lnTo>
                    <a:pt x="40227" y="17357"/>
                  </a:lnTo>
                  <a:lnTo>
                    <a:pt x="40343" y="17125"/>
                  </a:lnTo>
                  <a:lnTo>
                    <a:pt x="40401" y="16835"/>
                  </a:lnTo>
                  <a:lnTo>
                    <a:pt x="40401" y="16486"/>
                  </a:lnTo>
                  <a:lnTo>
                    <a:pt x="40401" y="16138"/>
                  </a:lnTo>
                  <a:lnTo>
                    <a:pt x="40285" y="15325"/>
                  </a:lnTo>
                  <a:lnTo>
                    <a:pt x="39995" y="14513"/>
                  </a:lnTo>
                  <a:lnTo>
                    <a:pt x="39646" y="13700"/>
                  </a:lnTo>
                  <a:lnTo>
                    <a:pt x="39182" y="13003"/>
                  </a:lnTo>
                  <a:lnTo>
                    <a:pt x="38950" y="12713"/>
                  </a:lnTo>
                  <a:lnTo>
                    <a:pt x="38660" y="12423"/>
                  </a:lnTo>
                  <a:lnTo>
                    <a:pt x="38253" y="12191"/>
                  </a:lnTo>
                  <a:lnTo>
                    <a:pt x="37615" y="11784"/>
                  </a:lnTo>
                  <a:lnTo>
                    <a:pt x="35699" y="10798"/>
                  </a:lnTo>
                  <a:lnTo>
                    <a:pt x="33261" y="9579"/>
                  </a:lnTo>
                  <a:lnTo>
                    <a:pt x="30533" y="8302"/>
                  </a:lnTo>
                  <a:lnTo>
                    <a:pt x="25657" y="5980"/>
                  </a:lnTo>
                  <a:lnTo>
                    <a:pt x="23451" y="4993"/>
                  </a:lnTo>
                  <a:lnTo>
                    <a:pt x="23451" y="4587"/>
                  </a:lnTo>
                  <a:lnTo>
                    <a:pt x="23626" y="697"/>
                  </a:lnTo>
                  <a:lnTo>
                    <a:pt x="2362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615225" y="5002325"/>
              <a:ext cx="1008600" cy="330900"/>
            </a:xfrm>
            <a:custGeom>
              <a:avLst/>
              <a:gdLst/>
              <a:ahLst/>
              <a:cxnLst/>
              <a:rect l="l" t="t" r="r" b="b"/>
              <a:pathLst>
                <a:path w="40344" h="13236" extrusionOk="0">
                  <a:moveTo>
                    <a:pt x="0" y="1"/>
                  </a:moveTo>
                  <a:lnTo>
                    <a:pt x="0" y="233"/>
                  </a:lnTo>
                  <a:lnTo>
                    <a:pt x="116" y="4760"/>
                  </a:lnTo>
                  <a:lnTo>
                    <a:pt x="291" y="8534"/>
                  </a:lnTo>
                  <a:lnTo>
                    <a:pt x="407" y="9985"/>
                  </a:lnTo>
                  <a:lnTo>
                    <a:pt x="581" y="11146"/>
                  </a:lnTo>
                  <a:lnTo>
                    <a:pt x="697" y="11900"/>
                  </a:lnTo>
                  <a:lnTo>
                    <a:pt x="813" y="12132"/>
                  </a:lnTo>
                  <a:lnTo>
                    <a:pt x="929" y="12249"/>
                  </a:lnTo>
                  <a:lnTo>
                    <a:pt x="1161" y="12307"/>
                  </a:lnTo>
                  <a:lnTo>
                    <a:pt x="1568" y="12423"/>
                  </a:lnTo>
                  <a:lnTo>
                    <a:pt x="2903" y="12539"/>
                  </a:lnTo>
                  <a:lnTo>
                    <a:pt x="4876" y="12713"/>
                  </a:lnTo>
                  <a:lnTo>
                    <a:pt x="7372" y="12829"/>
                  </a:lnTo>
                  <a:lnTo>
                    <a:pt x="13467" y="13003"/>
                  </a:lnTo>
                  <a:lnTo>
                    <a:pt x="20375" y="13119"/>
                  </a:lnTo>
                  <a:lnTo>
                    <a:pt x="27283" y="13235"/>
                  </a:lnTo>
                  <a:lnTo>
                    <a:pt x="33377" y="13235"/>
                  </a:lnTo>
                  <a:lnTo>
                    <a:pt x="37847" y="13177"/>
                  </a:lnTo>
                  <a:lnTo>
                    <a:pt x="39182" y="13119"/>
                  </a:lnTo>
                  <a:lnTo>
                    <a:pt x="39821" y="13061"/>
                  </a:lnTo>
                  <a:lnTo>
                    <a:pt x="39995" y="12945"/>
                  </a:lnTo>
                  <a:lnTo>
                    <a:pt x="40169" y="12771"/>
                  </a:lnTo>
                  <a:lnTo>
                    <a:pt x="40285" y="12539"/>
                  </a:lnTo>
                  <a:lnTo>
                    <a:pt x="40343" y="12249"/>
                  </a:lnTo>
                  <a:lnTo>
                    <a:pt x="40343" y="11900"/>
                  </a:lnTo>
                  <a:lnTo>
                    <a:pt x="40343" y="11552"/>
                  </a:lnTo>
                  <a:lnTo>
                    <a:pt x="40169" y="10739"/>
                  </a:lnTo>
                  <a:lnTo>
                    <a:pt x="39937" y="9869"/>
                  </a:lnTo>
                  <a:lnTo>
                    <a:pt x="39530" y="9056"/>
                  </a:lnTo>
                  <a:lnTo>
                    <a:pt x="39066" y="8359"/>
                  </a:lnTo>
                  <a:lnTo>
                    <a:pt x="38834" y="8069"/>
                  </a:lnTo>
                  <a:lnTo>
                    <a:pt x="38602" y="7837"/>
                  </a:lnTo>
                  <a:lnTo>
                    <a:pt x="38195" y="7547"/>
                  </a:lnTo>
                  <a:lnTo>
                    <a:pt x="37557" y="7198"/>
                  </a:lnTo>
                  <a:lnTo>
                    <a:pt x="35641" y="6212"/>
                  </a:lnTo>
                  <a:lnTo>
                    <a:pt x="33145" y="4993"/>
                  </a:lnTo>
                  <a:lnTo>
                    <a:pt x="30475" y="3658"/>
                  </a:lnTo>
                  <a:lnTo>
                    <a:pt x="25599" y="1394"/>
                  </a:lnTo>
                  <a:lnTo>
                    <a:pt x="23393" y="349"/>
                  </a:lnTo>
                  <a:lnTo>
                    <a:pt x="23393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679075" y="5285300"/>
              <a:ext cx="924425" cy="11650"/>
            </a:xfrm>
            <a:custGeom>
              <a:avLst/>
              <a:gdLst/>
              <a:ahLst/>
              <a:cxnLst/>
              <a:rect l="l" t="t" r="r" b="b"/>
              <a:pathLst>
                <a:path w="36977" h="466" extrusionOk="0">
                  <a:moveTo>
                    <a:pt x="7489" y="1"/>
                  </a:moveTo>
                  <a:lnTo>
                    <a:pt x="3077" y="59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077" y="291"/>
                  </a:lnTo>
                  <a:lnTo>
                    <a:pt x="7489" y="349"/>
                  </a:lnTo>
                  <a:lnTo>
                    <a:pt x="18401" y="465"/>
                  </a:lnTo>
                  <a:lnTo>
                    <a:pt x="29372" y="465"/>
                  </a:lnTo>
                  <a:lnTo>
                    <a:pt x="36860" y="407"/>
                  </a:lnTo>
                  <a:lnTo>
                    <a:pt x="36976" y="407"/>
                  </a:lnTo>
                  <a:lnTo>
                    <a:pt x="36918" y="349"/>
                  </a:lnTo>
                  <a:lnTo>
                    <a:pt x="36860" y="349"/>
                  </a:lnTo>
                  <a:lnTo>
                    <a:pt x="29372" y="175"/>
                  </a:lnTo>
                  <a:lnTo>
                    <a:pt x="18401" y="59"/>
                  </a:lnTo>
                  <a:lnTo>
                    <a:pt x="748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1083950" y="4999425"/>
              <a:ext cx="184325" cy="47925"/>
            </a:xfrm>
            <a:custGeom>
              <a:avLst/>
              <a:gdLst/>
              <a:ahLst/>
              <a:cxnLst/>
              <a:rect l="l" t="t" r="r" b="b"/>
              <a:pathLst>
                <a:path w="7373" h="1917" extrusionOk="0">
                  <a:moveTo>
                    <a:pt x="5341" y="1"/>
                  </a:moveTo>
                  <a:lnTo>
                    <a:pt x="4412" y="59"/>
                  </a:lnTo>
                  <a:lnTo>
                    <a:pt x="3425" y="175"/>
                  </a:lnTo>
                  <a:lnTo>
                    <a:pt x="2497" y="407"/>
                  </a:lnTo>
                  <a:lnTo>
                    <a:pt x="1626" y="755"/>
                  </a:lnTo>
                  <a:lnTo>
                    <a:pt x="1162" y="929"/>
                  </a:lnTo>
                  <a:lnTo>
                    <a:pt x="755" y="1220"/>
                  </a:lnTo>
                  <a:lnTo>
                    <a:pt x="407" y="1452"/>
                  </a:lnTo>
                  <a:lnTo>
                    <a:pt x="59" y="1742"/>
                  </a:lnTo>
                  <a:lnTo>
                    <a:pt x="1" y="1800"/>
                  </a:lnTo>
                  <a:lnTo>
                    <a:pt x="1" y="1858"/>
                  </a:lnTo>
                  <a:lnTo>
                    <a:pt x="59" y="1916"/>
                  </a:lnTo>
                  <a:lnTo>
                    <a:pt x="117" y="1916"/>
                  </a:lnTo>
                  <a:lnTo>
                    <a:pt x="1858" y="1394"/>
                  </a:lnTo>
                  <a:lnTo>
                    <a:pt x="3658" y="1045"/>
                  </a:lnTo>
                  <a:lnTo>
                    <a:pt x="5399" y="697"/>
                  </a:lnTo>
                  <a:lnTo>
                    <a:pt x="7198" y="523"/>
                  </a:lnTo>
                  <a:lnTo>
                    <a:pt x="7315" y="465"/>
                  </a:lnTo>
                  <a:lnTo>
                    <a:pt x="7373" y="349"/>
                  </a:lnTo>
                  <a:lnTo>
                    <a:pt x="7315" y="233"/>
                  </a:lnTo>
                  <a:lnTo>
                    <a:pt x="7256" y="233"/>
                  </a:lnTo>
                  <a:lnTo>
                    <a:pt x="6328" y="59"/>
                  </a:lnTo>
                  <a:lnTo>
                    <a:pt x="534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1127500" y="5025550"/>
              <a:ext cx="182850" cy="47900"/>
            </a:xfrm>
            <a:custGeom>
              <a:avLst/>
              <a:gdLst/>
              <a:ahLst/>
              <a:cxnLst/>
              <a:rect l="l" t="t" r="r" b="b"/>
              <a:pathLst>
                <a:path w="7314" h="1916" extrusionOk="0">
                  <a:moveTo>
                    <a:pt x="5340" y="0"/>
                  </a:moveTo>
                  <a:lnTo>
                    <a:pt x="4354" y="58"/>
                  </a:lnTo>
                  <a:lnTo>
                    <a:pt x="3425" y="175"/>
                  </a:lnTo>
                  <a:lnTo>
                    <a:pt x="2496" y="407"/>
                  </a:lnTo>
                  <a:lnTo>
                    <a:pt x="1567" y="755"/>
                  </a:lnTo>
                  <a:lnTo>
                    <a:pt x="1161" y="987"/>
                  </a:lnTo>
                  <a:lnTo>
                    <a:pt x="755" y="1219"/>
                  </a:lnTo>
                  <a:lnTo>
                    <a:pt x="406" y="1510"/>
                  </a:lnTo>
                  <a:lnTo>
                    <a:pt x="0" y="1800"/>
                  </a:lnTo>
                  <a:lnTo>
                    <a:pt x="0" y="1858"/>
                  </a:lnTo>
                  <a:lnTo>
                    <a:pt x="0" y="1916"/>
                  </a:lnTo>
                  <a:lnTo>
                    <a:pt x="116" y="1916"/>
                  </a:lnTo>
                  <a:lnTo>
                    <a:pt x="1858" y="1452"/>
                  </a:lnTo>
                  <a:lnTo>
                    <a:pt x="3657" y="1045"/>
                  </a:lnTo>
                  <a:lnTo>
                    <a:pt x="5398" y="697"/>
                  </a:lnTo>
                  <a:lnTo>
                    <a:pt x="7198" y="523"/>
                  </a:lnTo>
                  <a:lnTo>
                    <a:pt x="7314" y="465"/>
                  </a:lnTo>
                  <a:lnTo>
                    <a:pt x="7314" y="349"/>
                  </a:lnTo>
                  <a:lnTo>
                    <a:pt x="7314" y="233"/>
                  </a:lnTo>
                  <a:lnTo>
                    <a:pt x="7198" y="233"/>
                  </a:lnTo>
                  <a:lnTo>
                    <a:pt x="6327" y="58"/>
                  </a:lnTo>
                  <a:lnTo>
                    <a:pt x="53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1171025" y="5053125"/>
              <a:ext cx="184325" cy="46450"/>
            </a:xfrm>
            <a:custGeom>
              <a:avLst/>
              <a:gdLst/>
              <a:ahLst/>
              <a:cxnLst/>
              <a:rect l="l" t="t" r="r" b="b"/>
              <a:pathLst>
                <a:path w="7373" h="1858" extrusionOk="0">
                  <a:moveTo>
                    <a:pt x="4354" y="0"/>
                  </a:moveTo>
                  <a:lnTo>
                    <a:pt x="3425" y="174"/>
                  </a:lnTo>
                  <a:lnTo>
                    <a:pt x="2438" y="407"/>
                  </a:lnTo>
                  <a:lnTo>
                    <a:pt x="1568" y="697"/>
                  </a:lnTo>
                  <a:lnTo>
                    <a:pt x="1161" y="929"/>
                  </a:lnTo>
                  <a:lnTo>
                    <a:pt x="755" y="1161"/>
                  </a:lnTo>
                  <a:lnTo>
                    <a:pt x="349" y="1451"/>
                  </a:lnTo>
                  <a:lnTo>
                    <a:pt x="0" y="1742"/>
                  </a:lnTo>
                  <a:lnTo>
                    <a:pt x="0" y="1800"/>
                  </a:lnTo>
                  <a:lnTo>
                    <a:pt x="0" y="1858"/>
                  </a:lnTo>
                  <a:lnTo>
                    <a:pt x="117" y="1858"/>
                  </a:lnTo>
                  <a:lnTo>
                    <a:pt x="1858" y="1393"/>
                  </a:lnTo>
                  <a:lnTo>
                    <a:pt x="3599" y="987"/>
                  </a:lnTo>
                  <a:lnTo>
                    <a:pt x="5399" y="697"/>
                  </a:lnTo>
                  <a:lnTo>
                    <a:pt x="7198" y="465"/>
                  </a:lnTo>
                  <a:lnTo>
                    <a:pt x="7314" y="465"/>
                  </a:lnTo>
                  <a:lnTo>
                    <a:pt x="7372" y="349"/>
                  </a:lnTo>
                  <a:lnTo>
                    <a:pt x="7314" y="232"/>
                  </a:lnTo>
                  <a:lnTo>
                    <a:pt x="7198" y="174"/>
                  </a:lnTo>
                  <a:lnTo>
                    <a:pt x="6270" y="58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562975" y="1795225"/>
              <a:ext cx="956350" cy="3211475"/>
            </a:xfrm>
            <a:custGeom>
              <a:avLst/>
              <a:gdLst/>
              <a:ahLst/>
              <a:cxnLst/>
              <a:rect l="l" t="t" r="r" b="b"/>
              <a:pathLst>
                <a:path w="38254" h="128459" extrusionOk="0">
                  <a:moveTo>
                    <a:pt x="8069" y="1"/>
                  </a:moveTo>
                  <a:lnTo>
                    <a:pt x="6966" y="19446"/>
                  </a:lnTo>
                  <a:lnTo>
                    <a:pt x="6154" y="33668"/>
                  </a:lnTo>
                  <a:lnTo>
                    <a:pt x="5399" y="48005"/>
                  </a:lnTo>
                  <a:lnTo>
                    <a:pt x="4877" y="60021"/>
                  </a:lnTo>
                  <a:lnTo>
                    <a:pt x="4703" y="64375"/>
                  </a:lnTo>
                  <a:lnTo>
                    <a:pt x="4703" y="67277"/>
                  </a:lnTo>
                  <a:lnTo>
                    <a:pt x="4644" y="68554"/>
                  </a:lnTo>
                  <a:lnTo>
                    <a:pt x="4470" y="70934"/>
                  </a:lnTo>
                  <a:lnTo>
                    <a:pt x="3948" y="78306"/>
                  </a:lnTo>
                  <a:lnTo>
                    <a:pt x="2323" y="99145"/>
                  </a:lnTo>
                  <a:lnTo>
                    <a:pt x="1" y="128459"/>
                  </a:lnTo>
                  <a:lnTo>
                    <a:pt x="1" y="128459"/>
                  </a:lnTo>
                  <a:lnTo>
                    <a:pt x="26122" y="128343"/>
                  </a:lnTo>
                  <a:lnTo>
                    <a:pt x="26354" y="120158"/>
                  </a:lnTo>
                  <a:lnTo>
                    <a:pt x="26760" y="101351"/>
                  </a:lnTo>
                  <a:lnTo>
                    <a:pt x="26993" y="90728"/>
                  </a:lnTo>
                  <a:lnTo>
                    <a:pt x="27167" y="80802"/>
                  </a:lnTo>
                  <a:lnTo>
                    <a:pt x="27283" y="72617"/>
                  </a:lnTo>
                  <a:lnTo>
                    <a:pt x="27283" y="69483"/>
                  </a:lnTo>
                  <a:lnTo>
                    <a:pt x="27283" y="67277"/>
                  </a:lnTo>
                  <a:lnTo>
                    <a:pt x="27283" y="63794"/>
                  </a:lnTo>
                  <a:lnTo>
                    <a:pt x="27399" y="57815"/>
                  </a:lnTo>
                  <a:lnTo>
                    <a:pt x="27805" y="42317"/>
                  </a:lnTo>
                  <a:lnTo>
                    <a:pt x="28328" y="24264"/>
                  </a:lnTo>
                  <a:lnTo>
                    <a:pt x="29837" y="23335"/>
                  </a:lnTo>
                  <a:lnTo>
                    <a:pt x="31404" y="22523"/>
                  </a:lnTo>
                  <a:lnTo>
                    <a:pt x="33029" y="21710"/>
                  </a:lnTo>
                  <a:lnTo>
                    <a:pt x="34713" y="21014"/>
                  </a:lnTo>
                  <a:lnTo>
                    <a:pt x="35003" y="20027"/>
                  </a:lnTo>
                  <a:lnTo>
                    <a:pt x="35351" y="18982"/>
                  </a:lnTo>
                  <a:lnTo>
                    <a:pt x="35758" y="17357"/>
                  </a:lnTo>
                  <a:lnTo>
                    <a:pt x="36164" y="15731"/>
                  </a:lnTo>
                  <a:lnTo>
                    <a:pt x="36512" y="14106"/>
                  </a:lnTo>
                  <a:lnTo>
                    <a:pt x="36803" y="12481"/>
                  </a:lnTo>
                  <a:lnTo>
                    <a:pt x="37325" y="9288"/>
                  </a:lnTo>
                  <a:lnTo>
                    <a:pt x="37673" y="6328"/>
                  </a:lnTo>
                  <a:lnTo>
                    <a:pt x="37963" y="3774"/>
                  </a:lnTo>
                  <a:lnTo>
                    <a:pt x="38138" y="1742"/>
                  </a:lnTo>
                  <a:lnTo>
                    <a:pt x="3825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606525" y="4884775"/>
              <a:ext cx="587750" cy="11650"/>
            </a:xfrm>
            <a:custGeom>
              <a:avLst/>
              <a:gdLst/>
              <a:ahLst/>
              <a:cxnLst/>
              <a:rect l="l" t="t" r="r" b="b"/>
              <a:pathLst>
                <a:path w="23510" h="466" extrusionOk="0">
                  <a:moveTo>
                    <a:pt x="8301" y="1"/>
                  </a:moveTo>
                  <a:lnTo>
                    <a:pt x="3135" y="59"/>
                  </a:lnTo>
                  <a:lnTo>
                    <a:pt x="1219" y="117"/>
                  </a:lnTo>
                  <a:lnTo>
                    <a:pt x="58" y="233"/>
                  </a:lnTo>
                  <a:lnTo>
                    <a:pt x="0" y="291"/>
                  </a:lnTo>
                  <a:lnTo>
                    <a:pt x="58" y="291"/>
                  </a:lnTo>
                  <a:lnTo>
                    <a:pt x="1219" y="407"/>
                  </a:lnTo>
                  <a:lnTo>
                    <a:pt x="3135" y="465"/>
                  </a:lnTo>
                  <a:lnTo>
                    <a:pt x="8301" y="465"/>
                  </a:lnTo>
                  <a:lnTo>
                    <a:pt x="16660" y="407"/>
                  </a:lnTo>
                  <a:lnTo>
                    <a:pt x="20084" y="349"/>
                  </a:lnTo>
                  <a:lnTo>
                    <a:pt x="23451" y="233"/>
                  </a:lnTo>
                  <a:lnTo>
                    <a:pt x="23509" y="175"/>
                  </a:lnTo>
                  <a:lnTo>
                    <a:pt x="23509" y="117"/>
                  </a:lnTo>
                  <a:lnTo>
                    <a:pt x="23451" y="117"/>
                  </a:lnTo>
                  <a:lnTo>
                    <a:pt x="200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655850" y="1886650"/>
              <a:ext cx="169825" cy="2882075"/>
            </a:xfrm>
            <a:custGeom>
              <a:avLst/>
              <a:gdLst/>
              <a:ahLst/>
              <a:cxnLst/>
              <a:rect l="l" t="t" r="r" b="b"/>
              <a:pathLst>
                <a:path w="6793" h="115283" extrusionOk="0">
                  <a:moveTo>
                    <a:pt x="6618" y="0"/>
                  </a:moveTo>
                  <a:lnTo>
                    <a:pt x="6560" y="59"/>
                  </a:lnTo>
                  <a:lnTo>
                    <a:pt x="5805" y="21942"/>
                  </a:lnTo>
                  <a:lnTo>
                    <a:pt x="5399" y="32855"/>
                  </a:lnTo>
                  <a:lnTo>
                    <a:pt x="4935" y="43768"/>
                  </a:lnTo>
                  <a:lnTo>
                    <a:pt x="4412" y="54681"/>
                  </a:lnTo>
                  <a:lnTo>
                    <a:pt x="3774" y="65652"/>
                  </a:lnTo>
                  <a:lnTo>
                    <a:pt x="3019" y="76623"/>
                  </a:lnTo>
                  <a:lnTo>
                    <a:pt x="2207" y="87536"/>
                  </a:lnTo>
                  <a:lnTo>
                    <a:pt x="1684" y="94153"/>
                  </a:lnTo>
                  <a:lnTo>
                    <a:pt x="1162" y="101409"/>
                  </a:lnTo>
                  <a:lnTo>
                    <a:pt x="581" y="108665"/>
                  </a:lnTo>
                  <a:lnTo>
                    <a:pt x="291" y="112089"/>
                  </a:lnTo>
                  <a:lnTo>
                    <a:pt x="1" y="115224"/>
                  </a:lnTo>
                  <a:lnTo>
                    <a:pt x="1" y="115282"/>
                  </a:lnTo>
                  <a:lnTo>
                    <a:pt x="59" y="115224"/>
                  </a:lnTo>
                  <a:lnTo>
                    <a:pt x="755" y="109710"/>
                  </a:lnTo>
                  <a:lnTo>
                    <a:pt x="1336" y="103905"/>
                  </a:lnTo>
                  <a:lnTo>
                    <a:pt x="1858" y="97926"/>
                  </a:lnTo>
                  <a:lnTo>
                    <a:pt x="2381" y="91889"/>
                  </a:lnTo>
                  <a:lnTo>
                    <a:pt x="2845" y="85794"/>
                  </a:lnTo>
                  <a:lnTo>
                    <a:pt x="3251" y="79815"/>
                  </a:lnTo>
                  <a:lnTo>
                    <a:pt x="3948" y="68380"/>
                  </a:lnTo>
                  <a:lnTo>
                    <a:pt x="4586" y="57467"/>
                  </a:lnTo>
                  <a:lnTo>
                    <a:pt x="5167" y="46554"/>
                  </a:lnTo>
                  <a:lnTo>
                    <a:pt x="5631" y="35641"/>
                  </a:lnTo>
                  <a:lnTo>
                    <a:pt x="6038" y="24729"/>
                  </a:lnTo>
                  <a:lnTo>
                    <a:pt x="6386" y="12423"/>
                  </a:lnTo>
                  <a:lnTo>
                    <a:pt x="6792" y="59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1269700" y="2303150"/>
              <a:ext cx="193025" cy="101600"/>
            </a:xfrm>
            <a:custGeom>
              <a:avLst/>
              <a:gdLst/>
              <a:ahLst/>
              <a:cxnLst/>
              <a:rect l="l" t="t" r="r" b="b"/>
              <a:pathLst>
                <a:path w="7721" h="4064" extrusionOk="0">
                  <a:moveTo>
                    <a:pt x="7489" y="0"/>
                  </a:moveTo>
                  <a:lnTo>
                    <a:pt x="5573" y="871"/>
                  </a:lnTo>
                  <a:lnTo>
                    <a:pt x="3716" y="1799"/>
                  </a:lnTo>
                  <a:lnTo>
                    <a:pt x="1858" y="2844"/>
                  </a:lnTo>
                  <a:lnTo>
                    <a:pt x="59" y="3947"/>
                  </a:lnTo>
                  <a:lnTo>
                    <a:pt x="1" y="4005"/>
                  </a:lnTo>
                  <a:lnTo>
                    <a:pt x="59" y="4063"/>
                  </a:lnTo>
                  <a:lnTo>
                    <a:pt x="117" y="4063"/>
                  </a:lnTo>
                  <a:lnTo>
                    <a:pt x="3890" y="2264"/>
                  </a:lnTo>
                  <a:lnTo>
                    <a:pt x="5805" y="1335"/>
                  </a:lnTo>
                  <a:lnTo>
                    <a:pt x="7663" y="348"/>
                  </a:lnTo>
                  <a:lnTo>
                    <a:pt x="7721" y="232"/>
                  </a:lnTo>
                  <a:lnTo>
                    <a:pt x="7721" y="116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1340800" y="2078200"/>
              <a:ext cx="121925" cy="285900"/>
            </a:xfrm>
            <a:custGeom>
              <a:avLst/>
              <a:gdLst/>
              <a:ahLst/>
              <a:cxnLst/>
              <a:rect l="l" t="t" r="r" b="b"/>
              <a:pathLst>
                <a:path w="4877" h="11436" extrusionOk="0">
                  <a:moveTo>
                    <a:pt x="4877" y="1"/>
                  </a:moveTo>
                  <a:lnTo>
                    <a:pt x="4819" y="59"/>
                  </a:lnTo>
                  <a:lnTo>
                    <a:pt x="4529" y="1452"/>
                  </a:lnTo>
                  <a:lnTo>
                    <a:pt x="4238" y="2787"/>
                  </a:lnTo>
                  <a:lnTo>
                    <a:pt x="3948" y="4122"/>
                  </a:lnTo>
                  <a:lnTo>
                    <a:pt x="3658" y="5399"/>
                  </a:lnTo>
                  <a:lnTo>
                    <a:pt x="3484" y="6038"/>
                  </a:lnTo>
                  <a:lnTo>
                    <a:pt x="3194" y="6618"/>
                  </a:lnTo>
                  <a:lnTo>
                    <a:pt x="2845" y="7141"/>
                  </a:lnTo>
                  <a:lnTo>
                    <a:pt x="2439" y="7605"/>
                  </a:lnTo>
                  <a:lnTo>
                    <a:pt x="1916" y="8069"/>
                  </a:lnTo>
                  <a:lnTo>
                    <a:pt x="1336" y="8476"/>
                  </a:lnTo>
                  <a:lnTo>
                    <a:pt x="756" y="8940"/>
                  </a:lnTo>
                  <a:lnTo>
                    <a:pt x="756" y="8940"/>
                  </a:lnTo>
                  <a:lnTo>
                    <a:pt x="814" y="8592"/>
                  </a:lnTo>
                  <a:lnTo>
                    <a:pt x="988" y="7547"/>
                  </a:lnTo>
                  <a:lnTo>
                    <a:pt x="1336" y="5167"/>
                  </a:lnTo>
                  <a:lnTo>
                    <a:pt x="1684" y="2845"/>
                  </a:lnTo>
                  <a:lnTo>
                    <a:pt x="2149" y="581"/>
                  </a:lnTo>
                  <a:lnTo>
                    <a:pt x="2091" y="523"/>
                  </a:lnTo>
                  <a:lnTo>
                    <a:pt x="2033" y="523"/>
                  </a:lnTo>
                  <a:lnTo>
                    <a:pt x="2033" y="581"/>
                  </a:lnTo>
                  <a:lnTo>
                    <a:pt x="1452" y="2787"/>
                  </a:lnTo>
                  <a:lnTo>
                    <a:pt x="872" y="5109"/>
                  </a:lnTo>
                  <a:lnTo>
                    <a:pt x="465" y="7605"/>
                  </a:lnTo>
                  <a:lnTo>
                    <a:pt x="117" y="9811"/>
                  </a:lnTo>
                  <a:lnTo>
                    <a:pt x="59" y="10623"/>
                  </a:lnTo>
                  <a:lnTo>
                    <a:pt x="1" y="11030"/>
                  </a:lnTo>
                  <a:lnTo>
                    <a:pt x="59" y="11436"/>
                  </a:lnTo>
                  <a:lnTo>
                    <a:pt x="175" y="11436"/>
                  </a:lnTo>
                  <a:lnTo>
                    <a:pt x="349" y="11030"/>
                  </a:lnTo>
                  <a:lnTo>
                    <a:pt x="407" y="10623"/>
                  </a:lnTo>
                  <a:lnTo>
                    <a:pt x="581" y="9811"/>
                  </a:lnTo>
                  <a:lnTo>
                    <a:pt x="581" y="9695"/>
                  </a:lnTo>
                  <a:lnTo>
                    <a:pt x="639" y="9520"/>
                  </a:lnTo>
                  <a:lnTo>
                    <a:pt x="1162" y="9172"/>
                  </a:lnTo>
                  <a:lnTo>
                    <a:pt x="1684" y="8766"/>
                  </a:lnTo>
                  <a:lnTo>
                    <a:pt x="2207" y="8359"/>
                  </a:lnTo>
                  <a:lnTo>
                    <a:pt x="2729" y="7953"/>
                  </a:lnTo>
                  <a:lnTo>
                    <a:pt x="3194" y="7489"/>
                  </a:lnTo>
                  <a:lnTo>
                    <a:pt x="3600" y="7024"/>
                  </a:lnTo>
                  <a:lnTo>
                    <a:pt x="3890" y="6444"/>
                  </a:lnTo>
                  <a:lnTo>
                    <a:pt x="4064" y="5863"/>
                  </a:lnTo>
                  <a:lnTo>
                    <a:pt x="4354" y="4586"/>
                  </a:lnTo>
                  <a:lnTo>
                    <a:pt x="4529" y="3251"/>
                  </a:lnTo>
                  <a:lnTo>
                    <a:pt x="4703" y="1626"/>
                  </a:lnTo>
                  <a:lnTo>
                    <a:pt x="4877" y="59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1178275" y="676375"/>
              <a:ext cx="1114525" cy="648700"/>
            </a:xfrm>
            <a:custGeom>
              <a:avLst/>
              <a:gdLst/>
              <a:ahLst/>
              <a:cxnLst/>
              <a:rect l="l" t="t" r="r" b="b"/>
              <a:pathLst>
                <a:path w="44581" h="25948" extrusionOk="0">
                  <a:moveTo>
                    <a:pt x="37557" y="0"/>
                  </a:moveTo>
                  <a:lnTo>
                    <a:pt x="36222" y="58"/>
                  </a:lnTo>
                  <a:lnTo>
                    <a:pt x="34887" y="174"/>
                  </a:lnTo>
                  <a:lnTo>
                    <a:pt x="33668" y="290"/>
                  </a:lnTo>
                  <a:lnTo>
                    <a:pt x="32565" y="407"/>
                  </a:lnTo>
                  <a:lnTo>
                    <a:pt x="31636" y="581"/>
                  </a:lnTo>
                  <a:lnTo>
                    <a:pt x="30882" y="813"/>
                  </a:lnTo>
                  <a:lnTo>
                    <a:pt x="30359" y="1045"/>
                  </a:lnTo>
                  <a:lnTo>
                    <a:pt x="30243" y="1161"/>
                  </a:lnTo>
                  <a:lnTo>
                    <a:pt x="30185" y="1277"/>
                  </a:lnTo>
                  <a:lnTo>
                    <a:pt x="29721" y="2845"/>
                  </a:lnTo>
                  <a:lnTo>
                    <a:pt x="29082" y="4586"/>
                  </a:lnTo>
                  <a:lnTo>
                    <a:pt x="28386" y="6385"/>
                  </a:lnTo>
                  <a:lnTo>
                    <a:pt x="27631" y="8127"/>
                  </a:lnTo>
                  <a:lnTo>
                    <a:pt x="26934" y="9694"/>
                  </a:lnTo>
                  <a:lnTo>
                    <a:pt x="26296" y="10971"/>
                  </a:lnTo>
                  <a:lnTo>
                    <a:pt x="25774" y="11842"/>
                  </a:lnTo>
                  <a:lnTo>
                    <a:pt x="25599" y="12074"/>
                  </a:lnTo>
                  <a:lnTo>
                    <a:pt x="25425" y="12132"/>
                  </a:lnTo>
                  <a:lnTo>
                    <a:pt x="23103" y="12190"/>
                  </a:lnTo>
                  <a:lnTo>
                    <a:pt x="18344" y="12306"/>
                  </a:lnTo>
                  <a:lnTo>
                    <a:pt x="15383" y="12248"/>
                  </a:lnTo>
                  <a:lnTo>
                    <a:pt x="12249" y="12190"/>
                  </a:lnTo>
                  <a:lnTo>
                    <a:pt x="9172" y="12016"/>
                  </a:lnTo>
                  <a:lnTo>
                    <a:pt x="7663" y="11900"/>
                  </a:lnTo>
                  <a:lnTo>
                    <a:pt x="6212" y="11726"/>
                  </a:lnTo>
                  <a:lnTo>
                    <a:pt x="5341" y="11668"/>
                  </a:lnTo>
                  <a:lnTo>
                    <a:pt x="4586" y="11610"/>
                  </a:lnTo>
                  <a:lnTo>
                    <a:pt x="3251" y="11610"/>
                  </a:lnTo>
                  <a:lnTo>
                    <a:pt x="2671" y="11726"/>
                  </a:lnTo>
                  <a:lnTo>
                    <a:pt x="2148" y="11784"/>
                  </a:lnTo>
                  <a:lnTo>
                    <a:pt x="1684" y="11958"/>
                  </a:lnTo>
                  <a:lnTo>
                    <a:pt x="1278" y="12074"/>
                  </a:lnTo>
                  <a:lnTo>
                    <a:pt x="929" y="12306"/>
                  </a:lnTo>
                  <a:lnTo>
                    <a:pt x="639" y="12480"/>
                  </a:lnTo>
                  <a:lnTo>
                    <a:pt x="407" y="12713"/>
                  </a:lnTo>
                  <a:lnTo>
                    <a:pt x="233" y="13003"/>
                  </a:lnTo>
                  <a:lnTo>
                    <a:pt x="117" y="13293"/>
                  </a:lnTo>
                  <a:lnTo>
                    <a:pt x="59" y="13583"/>
                  </a:lnTo>
                  <a:lnTo>
                    <a:pt x="1" y="13873"/>
                  </a:lnTo>
                  <a:lnTo>
                    <a:pt x="1" y="14222"/>
                  </a:lnTo>
                  <a:lnTo>
                    <a:pt x="59" y="14570"/>
                  </a:lnTo>
                  <a:lnTo>
                    <a:pt x="175" y="14918"/>
                  </a:lnTo>
                  <a:lnTo>
                    <a:pt x="465" y="15615"/>
                  </a:lnTo>
                  <a:lnTo>
                    <a:pt x="929" y="16370"/>
                  </a:lnTo>
                  <a:lnTo>
                    <a:pt x="1510" y="17124"/>
                  </a:lnTo>
                  <a:lnTo>
                    <a:pt x="2206" y="17879"/>
                  </a:lnTo>
                  <a:lnTo>
                    <a:pt x="3019" y="18575"/>
                  </a:lnTo>
                  <a:lnTo>
                    <a:pt x="3948" y="19214"/>
                  </a:lnTo>
                  <a:lnTo>
                    <a:pt x="4935" y="19852"/>
                  </a:lnTo>
                  <a:lnTo>
                    <a:pt x="6908" y="20839"/>
                  </a:lnTo>
                  <a:lnTo>
                    <a:pt x="8940" y="21768"/>
                  </a:lnTo>
                  <a:lnTo>
                    <a:pt x="11030" y="22581"/>
                  </a:lnTo>
                  <a:lnTo>
                    <a:pt x="13119" y="23335"/>
                  </a:lnTo>
                  <a:lnTo>
                    <a:pt x="15267" y="23974"/>
                  </a:lnTo>
                  <a:lnTo>
                    <a:pt x="17415" y="24554"/>
                  </a:lnTo>
                  <a:lnTo>
                    <a:pt x="19504" y="25019"/>
                  </a:lnTo>
                  <a:lnTo>
                    <a:pt x="21594" y="25367"/>
                  </a:lnTo>
                  <a:lnTo>
                    <a:pt x="23568" y="25657"/>
                  </a:lnTo>
                  <a:lnTo>
                    <a:pt x="25483" y="25831"/>
                  </a:lnTo>
                  <a:lnTo>
                    <a:pt x="27283" y="25947"/>
                  </a:lnTo>
                  <a:lnTo>
                    <a:pt x="28966" y="25947"/>
                  </a:lnTo>
                  <a:lnTo>
                    <a:pt x="30417" y="25831"/>
                  </a:lnTo>
                  <a:lnTo>
                    <a:pt x="31752" y="25599"/>
                  </a:lnTo>
                  <a:lnTo>
                    <a:pt x="32333" y="25483"/>
                  </a:lnTo>
                  <a:lnTo>
                    <a:pt x="32855" y="25309"/>
                  </a:lnTo>
                  <a:lnTo>
                    <a:pt x="33320" y="25077"/>
                  </a:lnTo>
                  <a:lnTo>
                    <a:pt x="33784" y="24902"/>
                  </a:lnTo>
                  <a:lnTo>
                    <a:pt x="34190" y="24612"/>
                  </a:lnTo>
                  <a:lnTo>
                    <a:pt x="34597" y="24264"/>
                  </a:lnTo>
                  <a:lnTo>
                    <a:pt x="35467" y="23451"/>
                  </a:lnTo>
                  <a:lnTo>
                    <a:pt x="36338" y="22464"/>
                  </a:lnTo>
                  <a:lnTo>
                    <a:pt x="37209" y="21245"/>
                  </a:lnTo>
                  <a:lnTo>
                    <a:pt x="38080" y="19910"/>
                  </a:lnTo>
                  <a:lnTo>
                    <a:pt x="38950" y="18459"/>
                  </a:lnTo>
                  <a:lnTo>
                    <a:pt x="39821" y="16892"/>
                  </a:lnTo>
                  <a:lnTo>
                    <a:pt x="40634" y="15209"/>
                  </a:lnTo>
                  <a:lnTo>
                    <a:pt x="41388" y="13467"/>
                  </a:lnTo>
                  <a:lnTo>
                    <a:pt x="42143" y="11668"/>
                  </a:lnTo>
                  <a:lnTo>
                    <a:pt x="42781" y="9868"/>
                  </a:lnTo>
                  <a:lnTo>
                    <a:pt x="43304" y="8069"/>
                  </a:lnTo>
                  <a:lnTo>
                    <a:pt x="43826" y="6269"/>
                  </a:lnTo>
                  <a:lnTo>
                    <a:pt x="44174" y="4470"/>
                  </a:lnTo>
                  <a:lnTo>
                    <a:pt x="44465" y="2728"/>
                  </a:lnTo>
                  <a:lnTo>
                    <a:pt x="44581" y="1103"/>
                  </a:lnTo>
                  <a:lnTo>
                    <a:pt x="44581" y="929"/>
                  </a:lnTo>
                  <a:lnTo>
                    <a:pt x="44465" y="813"/>
                  </a:lnTo>
                  <a:lnTo>
                    <a:pt x="44291" y="639"/>
                  </a:lnTo>
                  <a:lnTo>
                    <a:pt x="44000" y="523"/>
                  </a:lnTo>
                  <a:lnTo>
                    <a:pt x="43304" y="290"/>
                  </a:lnTo>
                  <a:lnTo>
                    <a:pt x="42433" y="174"/>
                  </a:lnTo>
                  <a:lnTo>
                    <a:pt x="41330" y="58"/>
                  </a:lnTo>
                  <a:lnTo>
                    <a:pt x="40169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1914025" y="358550"/>
              <a:ext cx="397650" cy="442650"/>
            </a:xfrm>
            <a:custGeom>
              <a:avLst/>
              <a:gdLst/>
              <a:ahLst/>
              <a:cxnLst/>
              <a:rect l="l" t="t" r="r" b="b"/>
              <a:pathLst>
                <a:path w="15906" h="17706" extrusionOk="0">
                  <a:moveTo>
                    <a:pt x="2206" y="1"/>
                  </a:moveTo>
                  <a:lnTo>
                    <a:pt x="1800" y="117"/>
                  </a:lnTo>
                  <a:lnTo>
                    <a:pt x="1452" y="175"/>
                  </a:lnTo>
                  <a:lnTo>
                    <a:pt x="1161" y="349"/>
                  </a:lnTo>
                  <a:lnTo>
                    <a:pt x="929" y="523"/>
                  </a:lnTo>
                  <a:lnTo>
                    <a:pt x="755" y="756"/>
                  </a:lnTo>
                  <a:lnTo>
                    <a:pt x="465" y="1336"/>
                  </a:lnTo>
                  <a:lnTo>
                    <a:pt x="291" y="2091"/>
                  </a:lnTo>
                  <a:lnTo>
                    <a:pt x="175" y="2961"/>
                  </a:lnTo>
                  <a:lnTo>
                    <a:pt x="59" y="3948"/>
                  </a:lnTo>
                  <a:lnTo>
                    <a:pt x="1" y="4993"/>
                  </a:lnTo>
                  <a:lnTo>
                    <a:pt x="1" y="6154"/>
                  </a:lnTo>
                  <a:lnTo>
                    <a:pt x="59" y="8418"/>
                  </a:lnTo>
                  <a:lnTo>
                    <a:pt x="233" y="10682"/>
                  </a:lnTo>
                  <a:lnTo>
                    <a:pt x="523" y="12713"/>
                  </a:lnTo>
                  <a:lnTo>
                    <a:pt x="813" y="14280"/>
                  </a:lnTo>
                  <a:lnTo>
                    <a:pt x="987" y="14861"/>
                  </a:lnTo>
                  <a:lnTo>
                    <a:pt x="1103" y="15267"/>
                  </a:lnTo>
                  <a:lnTo>
                    <a:pt x="1220" y="15383"/>
                  </a:lnTo>
                  <a:lnTo>
                    <a:pt x="1394" y="15558"/>
                  </a:lnTo>
                  <a:lnTo>
                    <a:pt x="1858" y="15848"/>
                  </a:lnTo>
                  <a:lnTo>
                    <a:pt x="2555" y="16138"/>
                  </a:lnTo>
                  <a:lnTo>
                    <a:pt x="3367" y="16428"/>
                  </a:lnTo>
                  <a:lnTo>
                    <a:pt x="4296" y="16660"/>
                  </a:lnTo>
                  <a:lnTo>
                    <a:pt x="5341" y="16951"/>
                  </a:lnTo>
                  <a:lnTo>
                    <a:pt x="6444" y="17183"/>
                  </a:lnTo>
                  <a:lnTo>
                    <a:pt x="7547" y="17357"/>
                  </a:lnTo>
                  <a:lnTo>
                    <a:pt x="8708" y="17531"/>
                  </a:lnTo>
                  <a:lnTo>
                    <a:pt x="9810" y="17647"/>
                  </a:lnTo>
                  <a:lnTo>
                    <a:pt x="10855" y="17705"/>
                  </a:lnTo>
                  <a:lnTo>
                    <a:pt x="12597" y="17705"/>
                  </a:lnTo>
                  <a:lnTo>
                    <a:pt x="13293" y="17589"/>
                  </a:lnTo>
                  <a:lnTo>
                    <a:pt x="13816" y="17415"/>
                  </a:lnTo>
                  <a:lnTo>
                    <a:pt x="13990" y="17299"/>
                  </a:lnTo>
                  <a:lnTo>
                    <a:pt x="14106" y="17183"/>
                  </a:lnTo>
                  <a:lnTo>
                    <a:pt x="14280" y="16835"/>
                  </a:lnTo>
                  <a:lnTo>
                    <a:pt x="14454" y="16428"/>
                  </a:lnTo>
                  <a:lnTo>
                    <a:pt x="14803" y="15267"/>
                  </a:lnTo>
                  <a:lnTo>
                    <a:pt x="15151" y="13816"/>
                  </a:lnTo>
                  <a:lnTo>
                    <a:pt x="15441" y="12249"/>
                  </a:lnTo>
                  <a:lnTo>
                    <a:pt x="15731" y="10565"/>
                  </a:lnTo>
                  <a:lnTo>
                    <a:pt x="15847" y="8940"/>
                  </a:lnTo>
                  <a:lnTo>
                    <a:pt x="15905" y="7489"/>
                  </a:lnTo>
                  <a:lnTo>
                    <a:pt x="15847" y="6792"/>
                  </a:lnTo>
                  <a:lnTo>
                    <a:pt x="15789" y="6212"/>
                  </a:lnTo>
                  <a:lnTo>
                    <a:pt x="15673" y="5922"/>
                  </a:lnTo>
                  <a:lnTo>
                    <a:pt x="15499" y="5573"/>
                  </a:lnTo>
                  <a:lnTo>
                    <a:pt x="15325" y="5283"/>
                  </a:lnTo>
                  <a:lnTo>
                    <a:pt x="15035" y="4935"/>
                  </a:lnTo>
                  <a:lnTo>
                    <a:pt x="14280" y="4296"/>
                  </a:lnTo>
                  <a:lnTo>
                    <a:pt x="13409" y="3658"/>
                  </a:lnTo>
                  <a:lnTo>
                    <a:pt x="12306" y="3019"/>
                  </a:lnTo>
                  <a:lnTo>
                    <a:pt x="11146" y="2381"/>
                  </a:lnTo>
                  <a:lnTo>
                    <a:pt x="9927" y="1800"/>
                  </a:lnTo>
                  <a:lnTo>
                    <a:pt x="8591" y="1278"/>
                  </a:lnTo>
                  <a:lnTo>
                    <a:pt x="7256" y="814"/>
                  </a:lnTo>
                  <a:lnTo>
                    <a:pt x="5979" y="465"/>
                  </a:lnTo>
                  <a:lnTo>
                    <a:pt x="4760" y="175"/>
                  </a:lnTo>
                  <a:lnTo>
                    <a:pt x="3657" y="59"/>
                  </a:lnTo>
                  <a:lnTo>
                    <a:pt x="2613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1879200" y="238125"/>
              <a:ext cx="429575" cy="394725"/>
            </a:xfrm>
            <a:custGeom>
              <a:avLst/>
              <a:gdLst/>
              <a:ahLst/>
              <a:cxnLst/>
              <a:rect l="l" t="t" r="r" b="b"/>
              <a:pathLst>
                <a:path w="17183" h="15789" extrusionOk="0">
                  <a:moveTo>
                    <a:pt x="4180" y="0"/>
                  </a:moveTo>
                  <a:lnTo>
                    <a:pt x="4006" y="58"/>
                  </a:lnTo>
                  <a:lnTo>
                    <a:pt x="3541" y="290"/>
                  </a:lnTo>
                  <a:lnTo>
                    <a:pt x="3077" y="697"/>
                  </a:lnTo>
                  <a:lnTo>
                    <a:pt x="2554" y="1161"/>
                  </a:lnTo>
                  <a:lnTo>
                    <a:pt x="2090" y="1799"/>
                  </a:lnTo>
                  <a:lnTo>
                    <a:pt x="1684" y="2496"/>
                  </a:lnTo>
                  <a:lnTo>
                    <a:pt x="1277" y="3251"/>
                  </a:lnTo>
                  <a:lnTo>
                    <a:pt x="871" y="4121"/>
                  </a:lnTo>
                  <a:lnTo>
                    <a:pt x="581" y="4934"/>
                  </a:lnTo>
                  <a:lnTo>
                    <a:pt x="291" y="5805"/>
                  </a:lnTo>
                  <a:lnTo>
                    <a:pt x="116" y="6675"/>
                  </a:lnTo>
                  <a:lnTo>
                    <a:pt x="0" y="7546"/>
                  </a:lnTo>
                  <a:lnTo>
                    <a:pt x="0" y="8301"/>
                  </a:lnTo>
                  <a:lnTo>
                    <a:pt x="116" y="9055"/>
                  </a:lnTo>
                  <a:lnTo>
                    <a:pt x="233" y="9404"/>
                  </a:lnTo>
                  <a:lnTo>
                    <a:pt x="349" y="9694"/>
                  </a:lnTo>
                  <a:lnTo>
                    <a:pt x="523" y="9984"/>
                  </a:lnTo>
                  <a:lnTo>
                    <a:pt x="697" y="10216"/>
                  </a:lnTo>
                  <a:lnTo>
                    <a:pt x="871" y="10448"/>
                  </a:lnTo>
                  <a:lnTo>
                    <a:pt x="1103" y="10565"/>
                  </a:lnTo>
                  <a:lnTo>
                    <a:pt x="1277" y="10623"/>
                  </a:lnTo>
                  <a:lnTo>
                    <a:pt x="1452" y="10623"/>
                  </a:lnTo>
                  <a:lnTo>
                    <a:pt x="1626" y="10565"/>
                  </a:lnTo>
                  <a:lnTo>
                    <a:pt x="1742" y="10507"/>
                  </a:lnTo>
                  <a:lnTo>
                    <a:pt x="2032" y="10332"/>
                  </a:lnTo>
                  <a:lnTo>
                    <a:pt x="2264" y="10042"/>
                  </a:lnTo>
                  <a:lnTo>
                    <a:pt x="2438" y="9752"/>
                  </a:lnTo>
                  <a:lnTo>
                    <a:pt x="2613" y="9520"/>
                  </a:lnTo>
                  <a:lnTo>
                    <a:pt x="2554" y="9984"/>
                  </a:lnTo>
                  <a:lnTo>
                    <a:pt x="2496" y="10507"/>
                  </a:lnTo>
                  <a:lnTo>
                    <a:pt x="2554" y="11145"/>
                  </a:lnTo>
                  <a:lnTo>
                    <a:pt x="2613" y="11784"/>
                  </a:lnTo>
                  <a:lnTo>
                    <a:pt x="2845" y="12422"/>
                  </a:lnTo>
                  <a:lnTo>
                    <a:pt x="2961" y="12712"/>
                  </a:lnTo>
                  <a:lnTo>
                    <a:pt x="3193" y="13003"/>
                  </a:lnTo>
                  <a:lnTo>
                    <a:pt x="3425" y="13235"/>
                  </a:lnTo>
                  <a:lnTo>
                    <a:pt x="3657" y="13409"/>
                  </a:lnTo>
                  <a:lnTo>
                    <a:pt x="3948" y="13525"/>
                  </a:lnTo>
                  <a:lnTo>
                    <a:pt x="4238" y="13583"/>
                  </a:lnTo>
                  <a:lnTo>
                    <a:pt x="4470" y="13525"/>
                  </a:lnTo>
                  <a:lnTo>
                    <a:pt x="4702" y="13467"/>
                  </a:lnTo>
                  <a:lnTo>
                    <a:pt x="4934" y="13409"/>
                  </a:lnTo>
                  <a:lnTo>
                    <a:pt x="5109" y="13235"/>
                  </a:lnTo>
                  <a:lnTo>
                    <a:pt x="5457" y="12886"/>
                  </a:lnTo>
                  <a:lnTo>
                    <a:pt x="5747" y="12480"/>
                  </a:lnTo>
                  <a:lnTo>
                    <a:pt x="5979" y="12074"/>
                  </a:lnTo>
                  <a:lnTo>
                    <a:pt x="6153" y="11609"/>
                  </a:lnTo>
                  <a:lnTo>
                    <a:pt x="6153" y="12190"/>
                  </a:lnTo>
                  <a:lnTo>
                    <a:pt x="6095" y="12712"/>
                  </a:lnTo>
                  <a:lnTo>
                    <a:pt x="6153" y="13293"/>
                  </a:lnTo>
                  <a:lnTo>
                    <a:pt x="6269" y="13873"/>
                  </a:lnTo>
                  <a:lnTo>
                    <a:pt x="6386" y="14163"/>
                  </a:lnTo>
                  <a:lnTo>
                    <a:pt x="6502" y="14454"/>
                  </a:lnTo>
                  <a:lnTo>
                    <a:pt x="6676" y="14744"/>
                  </a:lnTo>
                  <a:lnTo>
                    <a:pt x="6908" y="14976"/>
                  </a:lnTo>
                  <a:lnTo>
                    <a:pt x="7140" y="15150"/>
                  </a:lnTo>
                  <a:lnTo>
                    <a:pt x="7430" y="15324"/>
                  </a:lnTo>
                  <a:lnTo>
                    <a:pt x="7721" y="15382"/>
                  </a:lnTo>
                  <a:lnTo>
                    <a:pt x="8011" y="15441"/>
                  </a:lnTo>
                  <a:lnTo>
                    <a:pt x="8243" y="15382"/>
                  </a:lnTo>
                  <a:lnTo>
                    <a:pt x="8475" y="15266"/>
                  </a:lnTo>
                  <a:lnTo>
                    <a:pt x="8707" y="15150"/>
                  </a:lnTo>
                  <a:lnTo>
                    <a:pt x="8882" y="14976"/>
                  </a:lnTo>
                  <a:lnTo>
                    <a:pt x="9172" y="14628"/>
                  </a:lnTo>
                  <a:lnTo>
                    <a:pt x="9404" y="14163"/>
                  </a:lnTo>
                  <a:lnTo>
                    <a:pt x="9578" y="13757"/>
                  </a:lnTo>
                  <a:lnTo>
                    <a:pt x="9694" y="13293"/>
                  </a:lnTo>
                  <a:lnTo>
                    <a:pt x="9752" y="13699"/>
                  </a:lnTo>
                  <a:lnTo>
                    <a:pt x="9868" y="14105"/>
                  </a:lnTo>
                  <a:lnTo>
                    <a:pt x="10043" y="14512"/>
                  </a:lnTo>
                  <a:lnTo>
                    <a:pt x="10275" y="14918"/>
                  </a:lnTo>
                  <a:lnTo>
                    <a:pt x="10623" y="15324"/>
                  </a:lnTo>
                  <a:lnTo>
                    <a:pt x="10797" y="15499"/>
                  </a:lnTo>
                  <a:lnTo>
                    <a:pt x="10971" y="15615"/>
                  </a:lnTo>
                  <a:lnTo>
                    <a:pt x="11203" y="15731"/>
                  </a:lnTo>
                  <a:lnTo>
                    <a:pt x="11436" y="15789"/>
                  </a:lnTo>
                  <a:lnTo>
                    <a:pt x="11900" y="15789"/>
                  </a:lnTo>
                  <a:lnTo>
                    <a:pt x="12190" y="15673"/>
                  </a:lnTo>
                  <a:lnTo>
                    <a:pt x="12481" y="15441"/>
                  </a:lnTo>
                  <a:lnTo>
                    <a:pt x="12713" y="15150"/>
                  </a:lnTo>
                  <a:lnTo>
                    <a:pt x="12945" y="14744"/>
                  </a:lnTo>
                  <a:lnTo>
                    <a:pt x="13061" y="14280"/>
                  </a:lnTo>
                  <a:lnTo>
                    <a:pt x="13293" y="13235"/>
                  </a:lnTo>
                  <a:lnTo>
                    <a:pt x="13467" y="12074"/>
                  </a:lnTo>
                  <a:lnTo>
                    <a:pt x="13641" y="10913"/>
                  </a:lnTo>
                  <a:lnTo>
                    <a:pt x="13758" y="10390"/>
                  </a:lnTo>
                  <a:lnTo>
                    <a:pt x="13932" y="9926"/>
                  </a:lnTo>
                  <a:lnTo>
                    <a:pt x="14106" y="9520"/>
                  </a:lnTo>
                  <a:lnTo>
                    <a:pt x="14280" y="9171"/>
                  </a:lnTo>
                  <a:lnTo>
                    <a:pt x="15731" y="10100"/>
                  </a:lnTo>
                  <a:lnTo>
                    <a:pt x="17182" y="11029"/>
                  </a:lnTo>
                  <a:lnTo>
                    <a:pt x="17182" y="10797"/>
                  </a:lnTo>
                  <a:lnTo>
                    <a:pt x="17066" y="10216"/>
                  </a:lnTo>
                  <a:lnTo>
                    <a:pt x="16892" y="9288"/>
                  </a:lnTo>
                  <a:lnTo>
                    <a:pt x="16660" y="8243"/>
                  </a:lnTo>
                  <a:lnTo>
                    <a:pt x="16254" y="7082"/>
                  </a:lnTo>
                  <a:lnTo>
                    <a:pt x="16021" y="6501"/>
                  </a:lnTo>
                  <a:lnTo>
                    <a:pt x="15789" y="5979"/>
                  </a:lnTo>
                  <a:lnTo>
                    <a:pt x="15499" y="5456"/>
                  </a:lnTo>
                  <a:lnTo>
                    <a:pt x="15151" y="4992"/>
                  </a:lnTo>
                  <a:lnTo>
                    <a:pt x="14802" y="4586"/>
                  </a:lnTo>
                  <a:lnTo>
                    <a:pt x="14454" y="4237"/>
                  </a:lnTo>
                  <a:lnTo>
                    <a:pt x="14164" y="4121"/>
                  </a:lnTo>
                  <a:lnTo>
                    <a:pt x="13932" y="4005"/>
                  </a:lnTo>
                  <a:lnTo>
                    <a:pt x="13641" y="3947"/>
                  </a:lnTo>
                  <a:lnTo>
                    <a:pt x="13061" y="3947"/>
                  </a:lnTo>
                  <a:lnTo>
                    <a:pt x="12829" y="4063"/>
                  </a:lnTo>
                  <a:lnTo>
                    <a:pt x="12539" y="4179"/>
                  </a:lnTo>
                  <a:lnTo>
                    <a:pt x="12306" y="4354"/>
                  </a:lnTo>
                  <a:lnTo>
                    <a:pt x="12306" y="4063"/>
                  </a:lnTo>
                  <a:lnTo>
                    <a:pt x="12248" y="3773"/>
                  </a:lnTo>
                  <a:lnTo>
                    <a:pt x="12132" y="3425"/>
                  </a:lnTo>
                  <a:lnTo>
                    <a:pt x="12016" y="3018"/>
                  </a:lnTo>
                  <a:lnTo>
                    <a:pt x="11784" y="2670"/>
                  </a:lnTo>
                  <a:lnTo>
                    <a:pt x="11436" y="2322"/>
                  </a:lnTo>
                  <a:lnTo>
                    <a:pt x="11262" y="2148"/>
                  </a:lnTo>
                  <a:lnTo>
                    <a:pt x="11029" y="2032"/>
                  </a:lnTo>
                  <a:lnTo>
                    <a:pt x="10739" y="1974"/>
                  </a:lnTo>
                  <a:lnTo>
                    <a:pt x="10449" y="2032"/>
                  </a:lnTo>
                  <a:lnTo>
                    <a:pt x="10159" y="2090"/>
                  </a:lnTo>
                  <a:lnTo>
                    <a:pt x="9868" y="2206"/>
                  </a:lnTo>
                  <a:lnTo>
                    <a:pt x="9462" y="2438"/>
                  </a:lnTo>
                  <a:lnTo>
                    <a:pt x="9288" y="2554"/>
                  </a:lnTo>
                  <a:lnTo>
                    <a:pt x="9230" y="2264"/>
                  </a:lnTo>
                  <a:lnTo>
                    <a:pt x="9172" y="2032"/>
                  </a:lnTo>
                  <a:lnTo>
                    <a:pt x="9056" y="1741"/>
                  </a:lnTo>
                  <a:lnTo>
                    <a:pt x="8882" y="1509"/>
                  </a:lnTo>
                  <a:lnTo>
                    <a:pt x="8707" y="1277"/>
                  </a:lnTo>
                  <a:lnTo>
                    <a:pt x="8533" y="1103"/>
                  </a:lnTo>
                  <a:lnTo>
                    <a:pt x="8301" y="929"/>
                  </a:lnTo>
                  <a:lnTo>
                    <a:pt x="8011" y="813"/>
                  </a:lnTo>
                  <a:lnTo>
                    <a:pt x="7663" y="697"/>
                  </a:lnTo>
                  <a:lnTo>
                    <a:pt x="7314" y="697"/>
                  </a:lnTo>
                  <a:lnTo>
                    <a:pt x="7024" y="813"/>
                  </a:lnTo>
                  <a:lnTo>
                    <a:pt x="6734" y="929"/>
                  </a:lnTo>
                  <a:lnTo>
                    <a:pt x="6328" y="1161"/>
                  </a:lnTo>
                  <a:lnTo>
                    <a:pt x="6153" y="1335"/>
                  </a:lnTo>
                  <a:lnTo>
                    <a:pt x="6037" y="1103"/>
                  </a:lnTo>
                  <a:lnTo>
                    <a:pt x="5689" y="697"/>
                  </a:lnTo>
                  <a:lnTo>
                    <a:pt x="5457" y="406"/>
                  </a:lnTo>
                  <a:lnTo>
                    <a:pt x="5167" y="232"/>
                  </a:lnTo>
                  <a:lnTo>
                    <a:pt x="4818" y="58"/>
                  </a:lnTo>
                  <a:lnTo>
                    <a:pt x="4412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1943050" y="272950"/>
              <a:ext cx="85650" cy="208975"/>
            </a:xfrm>
            <a:custGeom>
              <a:avLst/>
              <a:gdLst/>
              <a:ahLst/>
              <a:cxnLst/>
              <a:rect l="l" t="t" r="r" b="b"/>
              <a:pathLst>
                <a:path w="3426" h="8359" extrusionOk="0">
                  <a:moveTo>
                    <a:pt x="3425" y="0"/>
                  </a:moveTo>
                  <a:lnTo>
                    <a:pt x="2729" y="929"/>
                  </a:lnTo>
                  <a:lnTo>
                    <a:pt x="2090" y="1858"/>
                  </a:lnTo>
                  <a:lnTo>
                    <a:pt x="1568" y="2844"/>
                  </a:lnTo>
                  <a:lnTo>
                    <a:pt x="1103" y="3831"/>
                  </a:lnTo>
                  <a:lnTo>
                    <a:pt x="697" y="4934"/>
                  </a:lnTo>
                  <a:lnTo>
                    <a:pt x="349" y="5979"/>
                  </a:lnTo>
                  <a:lnTo>
                    <a:pt x="117" y="7082"/>
                  </a:lnTo>
                  <a:lnTo>
                    <a:pt x="0" y="8243"/>
                  </a:lnTo>
                  <a:lnTo>
                    <a:pt x="0" y="8301"/>
                  </a:lnTo>
                  <a:lnTo>
                    <a:pt x="59" y="8359"/>
                  </a:lnTo>
                  <a:lnTo>
                    <a:pt x="117" y="8359"/>
                  </a:lnTo>
                  <a:lnTo>
                    <a:pt x="175" y="8301"/>
                  </a:lnTo>
                  <a:lnTo>
                    <a:pt x="465" y="7198"/>
                  </a:lnTo>
                  <a:lnTo>
                    <a:pt x="755" y="6153"/>
                  </a:lnTo>
                  <a:lnTo>
                    <a:pt x="1103" y="5050"/>
                  </a:lnTo>
                  <a:lnTo>
                    <a:pt x="1510" y="4005"/>
                  </a:lnTo>
                  <a:lnTo>
                    <a:pt x="1916" y="3019"/>
                  </a:lnTo>
                  <a:lnTo>
                    <a:pt x="2380" y="1974"/>
                  </a:lnTo>
                  <a:lnTo>
                    <a:pt x="2903" y="987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2030125" y="300525"/>
              <a:ext cx="81275" cy="233650"/>
            </a:xfrm>
            <a:custGeom>
              <a:avLst/>
              <a:gdLst/>
              <a:ahLst/>
              <a:cxnLst/>
              <a:rect l="l" t="t" r="r" b="b"/>
              <a:pathLst>
                <a:path w="3251" h="9346" extrusionOk="0">
                  <a:moveTo>
                    <a:pt x="3193" y="0"/>
                  </a:moveTo>
                  <a:lnTo>
                    <a:pt x="2438" y="1045"/>
                  </a:lnTo>
                  <a:lnTo>
                    <a:pt x="1742" y="2090"/>
                  </a:lnTo>
                  <a:lnTo>
                    <a:pt x="1219" y="3193"/>
                  </a:lnTo>
                  <a:lnTo>
                    <a:pt x="755" y="4354"/>
                  </a:lnTo>
                  <a:lnTo>
                    <a:pt x="407" y="5514"/>
                  </a:lnTo>
                  <a:lnTo>
                    <a:pt x="174" y="6733"/>
                  </a:lnTo>
                  <a:lnTo>
                    <a:pt x="0" y="7952"/>
                  </a:lnTo>
                  <a:lnTo>
                    <a:pt x="0" y="9230"/>
                  </a:lnTo>
                  <a:lnTo>
                    <a:pt x="0" y="9288"/>
                  </a:lnTo>
                  <a:lnTo>
                    <a:pt x="58" y="9346"/>
                  </a:lnTo>
                  <a:lnTo>
                    <a:pt x="116" y="9346"/>
                  </a:lnTo>
                  <a:lnTo>
                    <a:pt x="116" y="9288"/>
                  </a:lnTo>
                  <a:lnTo>
                    <a:pt x="232" y="8359"/>
                  </a:lnTo>
                  <a:lnTo>
                    <a:pt x="465" y="7198"/>
                  </a:lnTo>
                  <a:lnTo>
                    <a:pt x="755" y="5979"/>
                  </a:lnTo>
                  <a:lnTo>
                    <a:pt x="1161" y="4702"/>
                  </a:lnTo>
                  <a:lnTo>
                    <a:pt x="1626" y="3425"/>
                  </a:lnTo>
                  <a:lnTo>
                    <a:pt x="2148" y="2148"/>
                  </a:lnTo>
                  <a:lnTo>
                    <a:pt x="2670" y="987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2115750" y="346950"/>
              <a:ext cx="68225" cy="230775"/>
            </a:xfrm>
            <a:custGeom>
              <a:avLst/>
              <a:gdLst/>
              <a:ahLst/>
              <a:cxnLst/>
              <a:rect l="l" t="t" r="r" b="b"/>
              <a:pathLst>
                <a:path w="2729" h="9231" extrusionOk="0">
                  <a:moveTo>
                    <a:pt x="2728" y="1"/>
                  </a:moveTo>
                  <a:lnTo>
                    <a:pt x="2670" y="59"/>
                  </a:lnTo>
                  <a:lnTo>
                    <a:pt x="2264" y="581"/>
                  </a:lnTo>
                  <a:lnTo>
                    <a:pt x="1916" y="1103"/>
                  </a:lnTo>
                  <a:lnTo>
                    <a:pt x="1277" y="2264"/>
                  </a:lnTo>
                  <a:lnTo>
                    <a:pt x="755" y="3483"/>
                  </a:lnTo>
                  <a:lnTo>
                    <a:pt x="581" y="4122"/>
                  </a:lnTo>
                  <a:lnTo>
                    <a:pt x="348" y="4760"/>
                  </a:lnTo>
                  <a:lnTo>
                    <a:pt x="232" y="5283"/>
                  </a:lnTo>
                  <a:lnTo>
                    <a:pt x="116" y="5863"/>
                  </a:lnTo>
                  <a:lnTo>
                    <a:pt x="58" y="6386"/>
                  </a:lnTo>
                  <a:lnTo>
                    <a:pt x="0" y="6966"/>
                  </a:lnTo>
                  <a:lnTo>
                    <a:pt x="0" y="7489"/>
                  </a:lnTo>
                  <a:lnTo>
                    <a:pt x="0" y="8069"/>
                  </a:lnTo>
                  <a:lnTo>
                    <a:pt x="58" y="8650"/>
                  </a:lnTo>
                  <a:lnTo>
                    <a:pt x="174" y="9172"/>
                  </a:lnTo>
                  <a:lnTo>
                    <a:pt x="232" y="9230"/>
                  </a:lnTo>
                  <a:lnTo>
                    <a:pt x="290" y="9172"/>
                  </a:lnTo>
                  <a:lnTo>
                    <a:pt x="348" y="7953"/>
                  </a:lnTo>
                  <a:lnTo>
                    <a:pt x="464" y="6734"/>
                  </a:lnTo>
                  <a:lnTo>
                    <a:pt x="639" y="5573"/>
                  </a:lnTo>
                  <a:lnTo>
                    <a:pt x="929" y="4470"/>
                  </a:lnTo>
                  <a:lnTo>
                    <a:pt x="1335" y="3309"/>
                  </a:lnTo>
                  <a:lnTo>
                    <a:pt x="1741" y="2206"/>
                  </a:lnTo>
                  <a:lnTo>
                    <a:pt x="2206" y="1103"/>
                  </a:lnTo>
                  <a:lnTo>
                    <a:pt x="2728" y="59"/>
                  </a:lnTo>
                  <a:lnTo>
                    <a:pt x="272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1940150" y="467400"/>
              <a:ext cx="294600" cy="171250"/>
            </a:xfrm>
            <a:custGeom>
              <a:avLst/>
              <a:gdLst/>
              <a:ahLst/>
              <a:cxnLst/>
              <a:rect l="l" t="t" r="r" b="b"/>
              <a:pathLst>
                <a:path w="11784" h="6850" extrusionOk="0">
                  <a:moveTo>
                    <a:pt x="11784" y="0"/>
                  </a:moveTo>
                  <a:lnTo>
                    <a:pt x="11610" y="291"/>
                  </a:lnTo>
                  <a:lnTo>
                    <a:pt x="11436" y="581"/>
                  </a:lnTo>
                  <a:lnTo>
                    <a:pt x="11320" y="929"/>
                  </a:lnTo>
                  <a:lnTo>
                    <a:pt x="11261" y="1277"/>
                  </a:lnTo>
                  <a:lnTo>
                    <a:pt x="10971" y="2613"/>
                  </a:lnTo>
                  <a:lnTo>
                    <a:pt x="10681" y="3948"/>
                  </a:lnTo>
                  <a:lnTo>
                    <a:pt x="10333" y="5225"/>
                  </a:lnTo>
                  <a:lnTo>
                    <a:pt x="10217" y="5515"/>
                  </a:lnTo>
                  <a:lnTo>
                    <a:pt x="10043" y="5805"/>
                  </a:lnTo>
                  <a:lnTo>
                    <a:pt x="9868" y="6037"/>
                  </a:lnTo>
                  <a:lnTo>
                    <a:pt x="9636" y="6270"/>
                  </a:lnTo>
                  <a:lnTo>
                    <a:pt x="9404" y="6386"/>
                  </a:lnTo>
                  <a:lnTo>
                    <a:pt x="8824" y="6386"/>
                  </a:lnTo>
                  <a:lnTo>
                    <a:pt x="8591" y="6270"/>
                  </a:lnTo>
                  <a:lnTo>
                    <a:pt x="8359" y="6037"/>
                  </a:lnTo>
                  <a:lnTo>
                    <a:pt x="8127" y="5863"/>
                  </a:lnTo>
                  <a:lnTo>
                    <a:pt x="7953" y="5573"/>
                  </a:lnTo>
                  <a:lnTo>
                    <a:pt x="7837" y="5283"/>
                  </a:lnTo>
                  <a:lnTo>
                    <a:pt x="7605" y="4702"/>
                  </a:lnTo>
                  <a:lnTo>
                    <a:pt x="7488" y="4064"/>
                  </a:lnTo>
                  <a:lnTo>
                    <a:pt x="7198" y="2496"/>
                  </a:lnTo>
                  <a:lnTo>
                    <a:pt x="6966" y="4064"/>
                  </a:lnTo>
                  <a:lnTo>
                    <a:pt x="6949" y="4122"/>
                  </a:lnTo>
                  <a:lnTo>
                    <a:pt x="6908" y="4122"/>
                  </a:lnTo>
                  <a:lnTo>
                    <a:pt x="6927" y="4199"/>
                  </a:lnTo>
                  <a:lnTo>
                    <a:pt x="6850" y="4470"/>
                  </a:lnTo>
                  <a:lnTo>
                    <a:pt x="6734" y="4876"/>
                  </a:lnTo>
                  <a:lnTo>
                    <a:pt x="6560" y="5225"/>
                  </a:lnTo>
                  <a:lnTo>
                    <a:pt x="6327" y="5573"/>
                  </a:lnTo>
                  <a:lnTo>
                    <a:pt x="6037" y="5863"/>
                  </a:lnTo>
                  <a:lnTo>
                    <a:pt x="5689" y="5979"/>
                  </a:lnTo>
                  <a:lnTo>
                    <a:pt x="5341" y="6037"/>
                  </a:lnTo>
                  <a:lnTo>
                    <a:pt x="4992" y="5921"/>
                  </a:lnTo>
                  <a:lnTo>
                    <a:pt x="4644" y="5689"/>
                  </a:lnTo>
                  <a:lnTo>
                    <a:pt x="4354" y="5399"/>
                  </a:lnTo>
                  <a:lnTo>
                    <a:pt x="4122" y="5051"/>
                  </a:lnTo>
                  <a:lnTo>
                    <a:pt x="3948" y="4702"/>
                  </a:lnTo>
                  <a:lnTo>
                    <a:pt x="3831" y="4238"/>
                  </a:lnTo>
                  <a:lnTo>
                    <a:pt x="3773" y="3832"/>
                  </a:lnTo>
                  <a:lnTo>
                    <a:pt x="3715" y="3425"/>
                  </a:lnTo>
                  <a:lnTo>
                    <a:pt x="3715" y="2961"/>
                  </a:lnTo>
                  <a:lnTo>
                    <a:pt x="3715" y="1626"/>
                  </a:lnTo>
                  <a:lnTo>
                    <a:pt x="3251" y="2903"/>
                  </a:lnTo>
                  <a:lnTo>
                    <a:pt x="3220" y="2964"/>
                  </a:lnTo>
                  <a:lnTo>
                    <a:pt x="3220" y="2964"/>
                  </a:lnTo>
                  <a:lnTo>
                    <a:pt x="3193" y="2961"/>
                  </a:lnTo>
                  <a:lnTo>
                    <a:pt x="3193" y="3019"/>
                  </a:lnTo>
                  <a:lnTo>
                    <a:pt x="3077" y="3251"/>
                  </a:lnTo>
                  <a:lnTo>
                    <a:pt x="2845" y="3599"/>
                  </a:lnTo>
                  <a:lnTo>
                    <a:pt x="2554" y="3890"/>
                  </a:lnTo>
                  <a:lnTo>
                    <a:pt x="2206" y="4064"/>
                  </a:lnTo>
                  <a:lnTo>
                    <a:pt x="1800" y="4180"/>
                  </a:lnTo>
                  <a:lnTo>
                    <a:pt x="1393" y="4122"/>
                  </a:lnTo>
                  <a:lnTo>
                    <a:pt x="1219" y="4122"/>
                  </a:lnTo>
                  <a:lnTo>
                    <a:pt x="1045" y="4006"/>
                  </a:lnTo>
                  <a:lnTo>
                    <a:pt x="871" y="3890"/>
                  </a:lnTo>
                  <a:lnTo>
                    <a:pt x="755" y="3715"/>
                  </a:lnTo>
                  <a:lnTo>
                    <a:pt x="523" y="3367"/>
                  </a:lnTo>
                  <a:lnTo>
                    <a:pt x="349" y="2961"/>
                  </a:lnTo>
                  <a:lnTo>
                    <a:pt x="233" y="2555"/>
                  </a:lnTo>
                  <a:lnTo>
                    <a:pt x="175" y="2148"/>
                  </a:lnTo>
                  <a:lnTo>
                    <a:pt x="116" y="1219"/>
                  </a:lnTo>
                  <a:lnTo>
                    <a:pt x="116" y="349"/>
                  </a:lnTo>
                  <a:lnTo>
                    <a:pt x="0" y="1219"/>
                  </a:lnTo>
                  <a:lnTo>
                    <a:pt x="0" y="2148"/>
                  </a:lnTo>
                  <a:lnTo>
                    <a:pt x="0" y="2613"/>
                  </a:lnTo>
                  <a:lnTo>
                    <a:pt x="116" y="3077"/>
                  </a:lnTo>
                  <a:lnTo>
                    <a:pt x="291" y="3483"/>
                  </a:lnTo>
                  <a:lnTo>
                    <a:pt x="465" y="3890"/>
                  </a:lnTo>
                  <a:lnTo>
                    <a:pt x="639" y="4122"/>
                  </a:lnTo>
                  <a:lnTo>
                    <a:pt x="813" y="4238"/>
                  </a:lnTo>
                  <a:lnTo>
                    <a:pt x="1045" y="4412"/>
                  </a:lnTo>
                  <a:lnTo>
                    <a:pt x="1277" y="4470"/>
                  </a:lnTo>
                  <a:lnTo>
                    <a:pt x="1800" y="4528"/>
                  </a:lnTo>
                  <a:lnTo>
                    <a:pt x="2264" y="4412"/>
                  </a:lnTo>
                  <a:lnTo>
                    <a:pt x="2729" y="4180"/>
                  </a:lnTo>
                  <a:lnTo>
                    <a:pt x="3135" y="3890"/>
                  </a:lnTo>
                  <a:lnTo>
                    <a:pt x="3230" y="3757"/>
                  </a:lnTo>
                  <a:lnTo>
                    <a:pt x="3251" y="3948"/>
                  </a:lnTo>
                  <a:lnTo>
                    <a:pt x="3367" y="4412"/>
                  </a:lnTo>
                  <a:lnTo>
                    <a:pt x="3483" y="4876"/>
                  </a:lnTo>
                  <a:lnTo>
                    <a:pt x="3657" y="5341"/>
                  </a:lnTo>
                  <a:lnTo>
                    <a:pt x="3948" y="5747"/>
                  </a:lnTo>
                  <a:lnTo>
                    <a:pt x="4296" y="6153"/>
                  </a:lnTo>
                  <a:lnTo>
                    <a:pt x="4760" y="6386"/>
                  </a:lnTo>
                  <a:lnTo>
                    <a:pt x="4992" y="6502"/>
                  </a:lnTo>
                  <a:lnTo>
                    <a:pt x="5283" y="6560"/>
                  </a:lnTo>
                  <a:lnTo>
                    <a:pt x="5805" y="6560"/>
                  </a:lnTo>
                  <a:lnTo>
                    <a:pt x="6095" y="6444"/>
                  </a:lnTo>
                  <a:lnTo>
                    <a:pt x="6327" y="6328"/>
                  </a:lnTo>
                  <a:lnTo>
                    <a:pt x="6560" y="6153"/>
                  </a:lnTo>
                  <a:lnTo>
                    <a:pt x="6734" y="5979"/>
                  </a:lnTo>
                  <a:lnTo>
                    <a:pt x="6966" y="5515"/>
                  </a:lnTo>
                  <a:lnTo>
                    <a:pt x="7198" y="5109"/>
                  </a:lnTo>
                  <a:lnTo>
                    <a:pt x="7200" y="5102"/>
                  </a:lnTo>
                  <a:lnTo>
                    <a:pt x="7372" y="5515"/>
                  </a:lnTo>
                  <a:lnTo>
                    <a:pt x="7546" y="5863"/>
                  </a:lnTo>
                  <a:lnTo>
                    <a:pt x="7779" y="6153"/>
                  </a:lnTo>
                  <a:lnTo>
                    <a:pt x="8011" y="6444"/>
                  </a:lnTo>
                  <a:lnTo>
                    <a:pt x="8301" y="6676"/>
                  </a:lnTo>
                  <a:lnTo>
                    <a:pt x="8707" y="6792"/>
                  </a:lnTo>
                  <a:lnTo>
                    <a:pt x="9114" y="6850"/>
                  </a:lnTo>
                  <a:lnTo>
                    <a:pt x="9520" y="6792"/>
                  </a:lnTo>
                  <a:lnTo>
                    <a:pt x="9868" y="6618"/>
                  </a:lnTo>
                  <a:lnTo>
                    <a:pt x="10159" y="6328"/>
                  </a:lnTo>
                  <a:lnTo>
                    <a:pt x="10333" y="6037"/>
                  </a:lnTo>
                  <a:lnTo>
                    <a:pt x="10507" y="5689"/>
                  </a:lnTo>
                  <a:lnTo>
                    <a:pt x="10681" y="5341"/>
                  </a:lnTo>
                  <a:lnTo>
                    <a:pt x="10971" y="4006"/>
                  </a:lnTo>
                  <a:lnTo>
                    <a:pt x="11203" y="2613"/>
                  </a:lnTo>
                  <a:lnTo>
                    <a:pt x="11378" y="1277"/>
                  </a:lnTo>
                  <a:lnTo>
                    <a:pt x="11552" y="581"/>
                  </a:lnTo>
                  <a:lnTo>
                    <a:pt x="1178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1838575" y="409350"/>
              <a:ext cx="265575" cy="288800"/>
            </a:xfrm>
            <a:custGeom>
              <a:avLst/>
              <a:gdLst/>
              <a:ahLst/>
              <a:cxnLst/>
              <a:rect l="l" t="t" r="r" b="b"/>
              <a:pathLst>
                <a:path w="10623" h="11552" extrusionOk="0">
                  <a:moveTo>
                    <a:pt x="3019" y="1"/>
                  </a:moveTo>
                  <a:lnTo>
                    <a:pt x="2148" y="59"/>
                  </a:lnTo>
                  <a:lnTo>
                    <a:pt x="1683" y="117"/>
                  </a:lnTo>
                  <a:lnTo>
                    <a:pt x="1219" y="291"/>
                  </a:lnTo>
                  <a:lnTo>
                    <a:pt x="929" y="465"/>
                  </a:lnTo>
                  <a:lnTo>
                    <a:pt x="639" y="755"/>
                  </a:lnTo>
                  <a:lnTo>
                    <a:pt x="406" y="1045"/>
                  </a:lnTo>
                  <a:lnTo>
                    <a:pt x="232" y="1336"/>
                  </a:lnTo>
                  <a:lnTo>
                    <a:pt x="116" y="1742"/>
                  </a:lnTo>
                  <a:lnTo>
                    <a:pt x="58" y="2148"/>
                  </a:lnTo>
                  <a:lnTo>
                    <a:pt x="0" y="2555"/>
                  </a:lnTo>
                  <a:lnTo>
                    <a:pt x="58" y="3019"/>
                  </a:lnTo>
                  <a:lnTo>
                    <a:pt x="174" y="4006"/>
                  </a:lnTo>
                  <a:lnTo>
                    <a:pt x="464" y="4993"/>
                  </a:lnTo>
                  <a:lnTo>
                    <a:pt x="813" y="6037"/>
                  </a:lnTo>
                  <a:lnTo>
                    <a:pt x="1277" y="7082"/>
                  </a:lnTo>
                  <a:lnTo>
                    <a:pt x="1741" y="8069"/>
                  </a:lnTo>
                  <a:lnTo>
                    <a:pt x="2670" y="9811"/>
                  </a:lnTo>
                  <a:lnTo>
                    <a:pt x="3367" y="11030"/>
                  </a:lnTo>
                  <a:lnTo>
                    <a:pt x="3657" y="11494"/>
                  </a:lnTo>
                  <a:lnTo>
                    <a:pt x="4121" y="11552"/>
                  </a:lnTo>
                  <a:lnTo>
                    <a:pt x="4528" y="11494"/>
                  </a:lnTo>
                  <a:lnTo>
                    <a:pt x="4992" y="11378"/>
                  </a:lnTo>
                  <a:lnTo>
                    <a:pt x="5398" y="11204"/>
                  </a:lnTo>
                  <a:lnTo>
                    <a:pt x="5747" y="11030"/>
                  </a:lnTo>
                  <a:lnTo>
                    <a:pt x="6095" y="10739"/>
                  </a:lnTo>
                  <a:lnTo>
                    <a:pt x="6385" y="10449"/>
                  </a:lnTo>
                  <a:lnTo>
                    <a:pt x="6675" y="10101"/>
                  </a:lnTo>
                  <a:lnTo>
                    <a:pt x="6966" y="9578"/>
                  </a:lnTo>
                  <a:lnTo>
                    <a:pt x="7140" y="9056"/>
                  </a:lnTo>
                  <a:lnTo>
                    <a:pt x="7198" y="8475"/>
                  </a:lnTo>
                  <a:lnTo>
                    <a:pt x="7198" y="7953"/>
                  </a:lnTo>
                  <a:lnTo>
                    <a:pt x="7140" y="7489"/>
                  </a:lnTo>
                  <a:lnTo>
                    <a:pt x="7024" y="6966"/>
                  </a:lnTo>
                  <a:lnTo>
                    <a:pt x="6908" y="6502"/>
                  </a:lnTo>
                  <a:lnTo>
                    <a:pt x="6675" y="6037"/>
                  </a:lnTo>
                  <a:lnTo>
                    <a:pt x="6269" y="5225"/>
                  </a:lnTo>
                  <a:lnTo>
                    <a:pt x="5863" y="4586"/>
                  </a:lnTo>
                  <a:lnTo>
                    <a:pt x="5456" y="4006"/>
                  </a:lnTo>
                  <a:lnTo>
                    <a:pt x="6211" y="4122"/>
                  </a:lnTo>
                  <a:lnTo>
                    <a:pt x="7024" y="4122"/>
                  </a:lnTo>
                  <a:lnTo>
                    <a:pt x="7894" y="4064"/>
                  </a:lnTo>
                  <a:lnTo>
                    <a:pt x="8649" y="3948"/>
                  </a:lnTo>
                  <a:lnTo>
                    <a:pt x="9404" y="3774"/>
                  </a:lnTo>
                  <a:lnTo>
                    <a:pt x="9694" y="3599"/>
                  </a:lnTo>
                  <a:lnTo>
                    <a:pt x="9984" y="3425"/>
                  </a:lnTo>
                  <a:lnTo>
                    <a:pt x="10216" y="3193"/>
                  </a:lnTo>
                  <a:lnTo>
                    <a:pt x="10449" y="2961"/>
                  </a:lnTo>
                  <a:lnTo>
                    <a:pt x="10565" y="2671"/>
                  </a:lnTo>
                  <a:lnTo>
                    <a:pt x="10623" y="2380"/>
                  </a:lnTo>
                  <a:lnTo>
                    <a:pt x="10623" y="2206"/>
                  </a:lnTo>
                  <a:lnTo>
                    <a:pt x="10565" y="2090"/>
                  </a:lnTo>
                  <a:lnTo>
                    <a:pt x="10390" y="1858"/>
                  </a:lnTo>
                  <a:lnTo>
                    <a:pt x="10042" y="1626"/>
                  </a:lnTo>
                  <a:lnTo>
                    <a:pt x="9636" y="1394"/>
                  </a:lnTo>
                  <a:lnTo>
                    <a:pt x="9113" y="1161"/>
                  </a:lnTo>
                  <a:lnTo>
                    <a:pt x="8475" y="929"/>
                  </a:lnTo>
                  <a:lnTo>
                    <a:pt x="7082" y="581"/>
                  </a:lnTo>
                  <a:lnTo>
                    <a:pt x="5631" y="291"/>
                  </a:lnTo>
                  <a:lnTo>
                    <a:pt x="4179" y="117"/>
                  </a:lnTo>
                  <a:lnTo>
                    <a:pt x="3019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1880650" y="407900"/>
              <a:ext cx="230750" cy="238025"/>
            </a:xfrm>
            <a:custGeom>
              <a:avLst/>
              <a:gdLst/>
              <a:ahLst/>
              <a:cxnLst/>
              <a:rect l="l" t="t" r="r" b="b"/>
              <a:pathLst>
                <a:path w="9230" h="9521" extrusionOk="0">
                  <a:moveTo>
                    <a:pt x="987" y="1"/>
                  </a:moveTo>
                  <a:lnTo>
                    <a:pt x="465" y="59"/>
                  </a:lnTo>
                  <a:lnTo>
                    <a:pt x="0" y="175"/>
                  </a:lnTo>
                  <a:lnTo>
                    <a:pt x="987" y="175"/>
                  </a:lnTo>
                  <a:lnTo>
                    <a:pt x="1916" y="233"/>
                  </a:lnTo>
                  <a:lnTo>
                    <a:pt x="2903" y="349"/>
                  </a:lnTo>
                  <a:lnTo>
                    <a:pt x="3832" y="523"/>
                  </a:lnTo>
                  <a:lnTo>
                    <a:pt x="4760" y="755"/>
                  </a:lnTo>
                  <a:lnTo>
                    <a:pt x="5747" y="987"/>
                  </a:lnTo>
                  <a:lnTo>
                    <a:pt x="6676" y="1278"/>
                  </a:lnTo>
                  <a:lnTo>
                    <a:pt x="7547" y="1568"/>
                  </a:lnTo>
                  <a:lnTo>
                    <a:pt x="8011" y="1742"/>
                  </a:lnTo>
                  <a:lnTo>
                    <a:pt x="8359" y="1974"/>
                  </a:lnTo>
                  <a:lnTo>
                    <a:pt x="8475" y="2090"/>
                  </a:lnTo>
                  <a:lnTo>
                    <a:pt x="8591" y="2206"/>
                  </a:lnTo>
                  <a:lnTo>
                    <a:pt x="8649" y="2380"/>
                  </a:lnTo>
                  <a:lnTo>
                    <a:pt x="8649" y="2555"/>
                  </a:lnTo>
                  <a:lnTo>
                    <a:pt x="8649" y="2729"/>
                  </a:lnTo>
                  <a:lnTo>
                    <a:pt x="8533" y="2903"/>
                  </a:lnTo>
                  <a:lnTo>
                    <a:pt x="8301" y="3251"/>
                  </a:lnTo>
                  <a:lnTo>
                    <a:pt x="7953" y="3483"/>
                  </a:lnTo>
                  <a:lnTo>
                    <a:pt x="7547" y="3657"/>
                  </a:lnTo>
                  <a:lnTo>
                    <a:pt x="7082" y="3774"/>
                  </a:lnTo>
                  <a:lnTo>
                    <a:pt x="6618" y="3890"/>
                  </a:lnTo>
                  <a:lnTo>
                    <a:pt x="6153" y="3948"/>
                  </a:lnTo>
                  <a:lnTo>
                    <a:pt x="4760" y="3948"/>
                  </a:lnTo>
                  <a:lnTo>
                    <a:pt x="3773" y="3890"/>
                  </a:lnTo>
                  <a:lnTo>
                    <a:pt x="3193" y="3832"/>
                  </a:lnTo>
                  <a:lnTo>
                    <a:pt x="3599" y="4296"/>
                  </a:lnTo>
                  <a:lnTo>
                    <a:pt x="4064" y="4818"/>
                  </a:lnTo>
                  <a:lnTo>
                    <a:pt x="4470" y="5399"/>
                  </a:lnTo>
                  <a:lnTo>
                    <a:pt x="4818" y="6037"/>
                  </a:lnTo>
                  <a:lnTo>
                    <a:pt x="5109" y="6676"/>
                  </a:lnTo>
                  <a:lnTo>
                    <a:pt x="5283" y="7372"/>
                  </a:lnTo>
                  <a:lnTo>
                    <a:pt x="5399" y="8069"/>
                  </a:lnTo>
                  <a:lnTo>
                    <a:pt x="5399" y="8766"/>
                  </a:lnTo>
                  <a:lnTo>
                    <a:pt x="5283" y="9520"/>
                  </a:lnTo>
                  <a:lnTo>
                    <a:pt x="5399" y="9172"/>
                  </a:lnTo>
                  <a:lnTo>
                    <a:pt x="5515" y="8824"/>
                  </a:lnTo>
                  <a:lnTo>
                    <a:pt x="5573" y="8417"/>
                  </a:lnTo>
                  <a:lnTo>
                    <a:pt x="5573" y="8069"/>
                  </a:lnTo>
                  <a:lnTo>
                    <a:pt x="5515" y="7314"/>
                  </a:lnTo>
                  <a:lnTo>
                    <a:pt x="5399" y="6560"/>
                  </a:lnTo>
                  <a:lnTo>
                    <a:pt x="5109" y="5863"/>
                  </a:lnTo>
                  <a:lnTo>
                    <a:pt x="4760" y="5225"/>
                  </a:lnTo>
                  <a:lnTo>
                    <a:pt x="4412" y="4528"/>
                  </a:lnTo>
                  <a:lnTo>
                    <a:pt x="4273" y="4355"/>
                  </a:lnTo>
                  <a:lnTo>
                    <a:pt x="4273" y="4355"/>
                  </a:lnTo>
                  <a:lnTo>
                    <a:pt x="4760" y="4412"/>
                  </a:lnTo>
                  <a:lnTo>
                    <a:pt x="5747" y="4470"/>
                  </a:lnTo>
                  <a:lnTo>
                    <a:pt x="6270" y="4412"/>
                  </a:lnTo>
                  <a:lnTo>
                    <a:pt x="6734" y="4354"/>
                  </a:lnTo>
                  <a:lnTo>
                    <a:pt x="7256" y="4296"/>
                  </a:lnTo>
                  <a:lnTo>
                    <a:pt x="7721" y="4122"/>
                  </a:lnTo>
                  <a:lnTo>
                    <a:pt x="8243" y="3890"/>
                  </a:lnTo>
                  <a:lnTo>
                    <a:pt x="8649" y="3599"/>
                  </a:lnTo>
                  <a:lnTo>
                    <a:pt x="8882" y="3425"/>
                  </a:lnTo>
                  <a:lnTo>
                    <a:pt x="9056" y="3135"/>
                  </a:lnTo>
                  <a:lnTo>
                    <a:pt x="9172" y="2903"/>
                  </a:lnTo>
                  <a:lnTo>
                    <a:pt x="9230" y="2613"/>
                  </a:lnTo>
                  <a:lnTo>
                    <a:pt x="9230" y="2264"/>
                  </a:lnTo>
                  <a:lnTo>
                    <a:pt x="9114" y="1974"/>
                  </a:lnTo>
                  <a:lnTo>
                    <a:pt x="8940" y="1742"/>
                  </a:lnTo>
                  <a:lnTo>
                    <a:pt x="8707" y="1510"/>
                  </a:lnTo>
                  <a:lnTo>
                    <a:pt x="8243" y="1278"/>
                  </a:lnTo>
                  <a:lnTo>
                    <a:pt x="7779" y="1045"/>
                  </a:lnTo>
                  <a:lnTo>
                    <a:pt x="6850" y="755"/>
                  </a:lnTo>
                  <a:lnTo>
                    <a:pt x="5863" y="523"/>
                  </a:lnTo>
                  <a:lnTo>
                    <a:pt x="4876" y="349"/>
                  </a:lnTo>
                  <a:lnTo>
                    <a:pt x="3948" y="175"/>
                  </a:lnTo>
                  <a:lnTo>
                    <a:pt x="2961" y="59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1165225" y="788100"/>
              <a:ext cx="1143550" cy="551475"/>
            </a:xfrm>
            <a:custGeom>
              <a:avLst/>
              <a:gdLst/>
              <a:ahLst/>
              <a:cxnLst/>
              <a:rect l="l" t="t" r="r" b="b"/>
              <a:pathLst>
                <a:path w="45742" h="22059" extrusionOk="0">
                  <a:moveTo>
                    <a:pt x="28385" y="1"/>
                  </a:moveTo>
                  <a:lnTo>
                    <a:pt x="28095" y="1046"/>
                  </a:lnTo>
                  <a:lnTo>
                    <a:pt x="27340" y="3251"/>
                  </a:lnTo>
                  <a:lnTo>
                    <a:pt x="26934" y="4470"/>
                  </a:lnTo>
                  <a:lnTo>
                    <a:pt x="26528" y="5631"/>
                  </a:lnTo>
                  <a:lnTo>
                    <a:pt x="26121" y="6502"/>
                  </a:lnTo>
                  <a:lnTo>
                    <a:pt x="25947" y="6792"/>
                  </a:lnTo>
                  <a:lnTo>
                    <a:pt x="25773" y="6967"/>
                  </a:lnTo>
                  <a:lnTo>
                    <a:pt x="25483" y="7083"/>
                  </a:lnTo>
                  <a:lnTo>
                    <a:pt x="25019" y="7141"/>
                  </a:lnTo>
                  <a:lnTo>
                    <a:pt x="23393" y="7257"/>
                  </a:lnTo>
                  <a:lnTo>
                    <a:pt x="21129" y="7373"/>
                  </a:lnTo>
                  <a:lnTo>
                    <a:pt x="18401" y="7373"/>
                  </a:lnTo>
                  <a:lnTo>
                    <a:pt x="15325" y="7315"/>
                  </a:lnTo>
                  <a:lnTo>
                    <a:pt x="12132" y="7199"/>
                  </a:lnTo>
                  <a:lnTo>
                    <a:pt x="5979" y="6967"/>
                  </a:lnTo>
                  <a:lnTo>
                    <a:pt x="4644" y="6967"/>
                  </a:lnTo>
                  <a:lnTo>
                    <a:pt x="3483" y="7025"/>
                  </a:lnTo>
                  <a:lnTo>
                    <a:pt x="2496" y="7199"/>
                  </a:lnTo>
                  <a:lnTo>
                    <a:pt x="1626" y="7489"/>
                  </a:lnTo>
                  <a:lnTo>
                    <a:pt x="1277" y="7663"/>
                  </a:lnTo>
                  <a:lnTo>
                    <a:pt x="987" y="7837"/>
                  </a:lnTo>
                  <a:lnTo>
                    <a:pt x="755" y="8069"/>
                  </a:lnTo>
                  <a:lnTo>
                    <a:pt x="523" y="8302"/>
                  </a:lnTo>
                  <a:lnTo>
                    <a:pt x="349" y="8534"/>
                  </a:lnTo>
                  <a:lnTo>
                    <a:pt x="174" y="8766"/>
                  </a:lnTo>
                  <a:lnTo>
                    <a:pt x="116" y="9056"/>
                  </a:lnTo>
                  <a:lnTo>
                    <a:pt x="58" y="9346"/>
                  </a:lnTo>
                  <a:lnTo>
                    <a:pt x="0" y="9695"/>
                  </a:lnTo>
                  <a:lnTo>
                    <a:pt x="58" y="9985"/>
                  </a:lnTo>
                  <a:lnTo>
                    <a:pt x="116" y="10333"/>
                  </a:lnTo>
                  <a:lnTo>
                    <a:pt x="232" y="10682"/>
                  </a:lnTo>
                  <a:lnTo>
                    <a:pt x="581" y="11436"/>
                  </a:lnTo>
                  <a:lnTo>
                    <a:pt x="1103" y="12191"/>
                  </a:lnTo>
                  <a:lnTo>
                    <a:pt x="1742" y="13003"/>
                  </a:lnTo>
                  <a:lnTo>
                    <a:pt x="2612" y="13816"/>
                  </a:lnTo>
                  <a:lnTo>
                    <a:pt x="3599" y="14687"/>
                  </a:lnTo>
                  <a:lnTo>
                    <a:pt x="4760" y="15499"/>
                  </a:lnTo>
                  <a:lnTo>
                    <a:pt x="6095" y="16370"/>
                  </a:lnTo>
                  <a:lnTo>
                    <a:pt x="7546" y="17183"/>
                  </a:lnTo>
                  <a:lnTo>
                    <a:pt x="9172" y="17937"/>
                  </a:lnTo>
                  <a:lnTo>
                    <a:pt x="10913" y="18692"/>
                  </a:lnTo>
                  <a:lnTo>
                    <a:pt x="12713" y="19331"/>
                  </a:lnTo>
                  <a:lnTo>
                    <a:pt x="14628" y="19969"/>
                  </a:lnTo>
                  <a:lnTo>
                    <a:pt x="16544" y="20491"/>
                  </a:lnTo>
                  <a:lnTo>
                    <a:pt x="18575" y="20956"/>
                  </a:lnTo>
                  <a:lnTo>
                    <a:pt x="20549" y="21362"/>
                  </a:lnTo>
                  <a:lnTo>
                    <a:pt x="22522" y="21710"/>
                  </a:lnTo>
                  <a:lnTo>
                    <a:pt x="24438" y="21885"/>
                  </a:lnTo>
                  <a:lnTo>
                    <a:pt x="26354" y="22059"/>
                  </a:lnTo>
                  <a:lnTo>
                    <a:pt x="28211" y="22059"/>
                  </a:lnTo>
                  <a:lnTo>
                    <a:pt x="29953" y="22001"/>
                  </a:lnTo>
                  <a:lnTo>
                    <a:pt x="31578" y="21769"/>
                  </a:lnTo>
                  <a:lnTo>
                    <a:pt x="32332" y="21652"/>
                  </a:lnTo>
                  <a:lnTo>
                    <a:pt x="33029" y="21478"/>
                  </a:lnTo>
                  <a:lnTo>
                    <a:pt x="33784" y="21246"/>
                  </a:lnTo>
                  <a:lnTo>
                    <a:pt x="34422" y="20898"/>
                  </a:lnTo>
                  <a:lnTo>
                    <a:pt x="35119" y="20491"/>
                  </a:lnTo>
                  <a:lnTo>
                    <a:pt x="35757" y="20027"/>
                  </a:lnTo>
                  <a:lnTo>
                    <a:pt x="36396" y="19447"/>
                  </a:lnTo>
                  <a:lnTo>
                    <a:pt x="37034" y="18866"/>
                  </a:lnTo>
                  <a:lnTo>
                    <a:pt x="37673" y="18170"/>
                  </a:lnTo>
                  <a:lnTo>
                    <a:pt x="38253" y="17473"/>
                  </a:lnTo>
                  <a:lnTo>
                    <a:pt x="38834" y="16660"/>
                  </a:lnTo>
                  <a:lnTo>
                    <a:pt x="39356" y="15848"/>
                  </a:lnTo>
                  <a:lnTo>
                    <a:pt x="40401" y="14164"/>
                  </a:lnTo>
                  <a:lnTo>
                    <a:pt x="41330" y="12365"/>
                  </a:lnTo>
                  <a:lnTo>
                    <a:pt x="42258" y="10565"/>
                  </a:lnTo>
                  <a:lnTo>
                    <a:pt x="43013" y="8766"/>
                  </a:lnTo>
                  <a:lnTo>
                    <a:pt x="43710" y="7083"/>
                  </a:lnTo>
                  <a:lnTo>
                    <a:pt x="44290" y="5457"/>
                  </a:lnTo>
                  <a:lnTo>
                    <a:pt x="44813" y="4064"/>
                  </a:lnTo>
                  <a:lnTo>
                    <a:pt x="45509" y="1974"/>
                  </a:lnTo>
                  <a:lnTo>
                    <a:pt x="45741" y="1162"/>
                  </a:lnTo>
                  <a:lnTo>
                    <a:pt x="28385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1166675" y="788100"/>
              <a:ext cx="1142100" cy="548575"/>
            </a:xfrm>
            <a:custGeom>
              <a:avLst/>
              <a:gdLst/>
              <a:ahLst/>
              <a:cxnLst/>
              <a:rect l="l" t="t" r="r" b="b"/>
              <a:pathLst>
                <a:path w="45684" h="21943" extrusionOk="0">
                  <a:moveTo>
                    <a:pt x="28269" y="1"/>
                  </a:moveTo>
                  <a:lnTo>
                    <a:pt x="28153" y="407"/>
                  </a:lnTo>
                  <a:lnTo>
                    <a:pt x="28153" y="523"/>
                  </a:lnTo>
                  <a:lnTo>
                    <a:pt x="27979" y="930"/>
                  </a:lnTo>
                  <a:lnTo>
                    <a:pt x="27921" y="1104"/>
                  </a:lnTo>
                  <a:lnTo>
                    <a:pt x="27921" y="1220"/>
                  </a:lnTo>
                  <a:lnTo>
                    <a:pt x="27689" y="1974"/>
                  </a:lnTo>
                  <a:lnTo>
                    <a:pt x="27631" y="2091"/>
                  </a:lnTo>
                  <a:lnTo>
                    <a:pt x="27573" y="2265"/>
                  </a:lnTo>
                  <a:lnTo>
                    <a:pt x="27108" y="3716"/>
                  </a:lnTo>
                  <a:lnTo>
                    <a:pt x="27108" y="3832"/>
                  </a:lnTo>
                  <a:lnTo>
                    <a:pt x="26586" y="5283"/>
                  </a:lnTo>
                  <a:lnTo>
                    <a:pt x="26470" y="5515"/>
                  </a:lnTo>
                  <a:lnTo>
                    <a:pt x="26470" y="5573"/>
                  </a:lnTo>
                  <a:lnTo>
                    <a:pt x="26238" y="6154"/>
                  </a:lnTo>
                  <a:lnTo>
                    <a:pt x="26005" y="6560"/>
                  </a:lnTo>
                  <a:lnTo>
                    <a:pt x="25715" y="6908"/>
                  </a:lnTo>
                  <a:lnTo>
                    <a:pt x="25483" y="7025"/>
                  </a:lnTo>
                  <a:lnTo>
                    <a:pt x="25077" y="7141"/>
                  </a:lnTo>
                  <a:lnTo>
                    <a:pt x="24670" y="7141"/>
                  </a:lnTo>
                  <a:lnTo>
                    <a:pt x="23974" y="7257"/>
                  </a:lnTo>
                  <a:lnTo>
                    <a:pt x="22929" y="7257"/>
                  </a:lnTo>
                  <a:lnTo>
                    <a:pt x="22174" y="7315"/>
                  </a:lnTo>
                  <a:lnTo>
                    <a:pt x="16312" y="7315"/>
                  </a:lnTo>
                  <a:lnTo>
                    <a:pt x="14802" y="7257"/>
                  </a:lnTo>
                  <a:lnTo>
                    <a:pt x="13003" y="7257"/>
                  </a:lnTo>
                  <a:lnTo>
                    <a:pt x="11494" y="7199"/>
                  </a:lnTo>
                  <a:lnTo>
                    <a:pt x="11436" y="7199"/>
                  </a:lnTo>
                  <a:lnTo>
                    <a:pt x="9926" y="7141"/>
                  </a:lnTo>
                  <a:lnTo>
                    <a:pt x="9694" y="7141"/>
                  </a:lnTo>
                  <a:lnTo>
                    <a:pt x="8185" y="7083"/>
                  </a:lnTo>
                  <a:lnTo>
                    <a:pt x="8127" y="7083"/>
                  </a:lnTo>
                  <a:lnTo>
                    <a:pt x="7372" y="7025"/>
                  </a:lnTo>
                  <a:lnTo>
                    <a:pt x="4064" y="7025"/>
                  </a:lnTo>
                  <a:lnTo>
                    <a:pt x="3367" y="7083"/>
                  </a:lnTo>
                  <a:lnTo>
                    <a:pt x="3077" y="7083"/>
                  </a:lnTo>
                  <a:lnTo>
                    <a:pt x="2728" y="7141"/>
                  </a:lnTo>
                  <a:lnTo>
                    <a:pt x="2148" y="7315"/>
                  </a:lnTo>
                  <a:lnTo>
                    <a:pt x="1568" y="7489"/>
                  </a:lnTo>
                  <a:lnTo>
                    <a:pt x="1510" y="7547"/>
                  </a:lnTo>
                  <a:lnTo>
                    <a:pt x="1103" y="7721"/>
                  </a:lnTo>
                  <a:lnTo>
                    <a:pt x="813" y="7953"/>
                  </a:lnTo>
                  <a:lnTo>
                    <a:pt x="465" y="8302"/>
                  </a:lnTo>
                  <a:lnTo>
                    <a:pt x="232" y="8650"/>
                  </a:lnTo>
                  <a:lnTo>
                    <a:pt x="116" y="8882"/>
                  </a:lnTo>
                  <a:lnTo>
                    <a:pt x="0" y="9230"/>
                  </a:lnTo>
                  <a:lnTo>
                    <a:pt x="0" y="9637"/>
                  </a:lnTo>
                  <a:lnTo>
                    <a:pt x="0" y="10101"/>
                  </a:lnTo>
                  <a:lnTo>
                    <a:pt x="116" y="10391"/>
                  </a:lnTo>
                  <a:lnTo>
                    <a:pt x="116" y="10449"/>
                  </a:lnTo>
                  <a:lnTo>
                    <a:pt x="407" y="11262"/>
                  </a:lnTo>
                  <a:lnTo>
                    <a:pt x="871" y="11959"/>
                  </a:lnTo>
                  <a:lnTo>
                    <a:pt x="1045" y="12249"/>
                  </a:lnTo>
                  <a:lnTo>
                    <a:pt x="1510" y="12771"/>
                  </a:lnTo>
                  <a:lnTo>
                    <a:pt x="1626" y="12887"/>
                  </a:lnTo>
                  <a:lnTo>
                    <a:pt x="2438" y="13700"/>
                  </a:lnTo>
                  <a:lnTo>
                    <a:pt x="2496" y="13816"/>
                  </a:lnTo>
                  <a:lnTo>
                    <a:pt x="3077" y="14280"/>
                  </a:lnTo>
                  <a:lnTo>
                    <a:pt x="3367" y="14513"/>
                  </a:lnTo>
                  <a:lnTo>
                    <a:pt x="4354" y="15267"/>
                  </a:lnTo>
                  <a:lnTo>
                    <a:pt x="4702" y="15557"/>
                  </a:lnTo>
                  <a:lnTo>
                    <a:pt x="4818" y="15616"/>
                  </a:lnTo>
                  <a:lnTo>
                    <a:pt x="4876" y="15674"/>
                  </a:lnTo>
                  <a:lnTo>
                    <a:pt x="6385" y="16602"/>
                  </a:lnTo>
                  <a:lnTo>
                    <a:pt x="6618" y="16718"/>
                  </a:lnTo>
                  <a:lnTo>
                    <a:pt x="7140" y="17009"/>
                  </a:lnTo>
                  <a:lnTo>
                    <a:pt x="7314" y="17067"/>
                  </a:lnTo>
                  <a:lnTo>
                    <a:pt x="8127" y="17473"/>
                  </a:lnTo>
                  <a:lnTo>
                    <a:pt x="8185" y="17531"/>
                  </a:lnTo>
                  <a:lnTo>
                    <a:pt x="9636" y="18170"/>
                  </a:lnTo>
                  <a:lnTo>
                    <a:pt x="9926" y="18344"/>
                  </a:lnTo>
                  <a:lnTo>
                    <a:pt x="10565" y="18576"/>
                  </a:lnTo>
                  <a:lnTo>
                    <a:pt x="11261" y="18866"/>
                  </a:lnTo>
                  <a:lnTo>
                    <a:pt x="11436" y="18924"/>
                  </a:lnTo>
                  <a:lnTo>
                    <a:pt x="11552" y="18924"/>
                  </a:lnTo>
                  <a:lnTo>
                    <a:pt x="13003" y="19447"/>
                  </a:lnTo>
                  <a:lnTo>
                    <a:pt x="13293" y="19505"/>
                  </a:lnTo>
                  <a:lnTo>
                    <a:pt x="14744" y="19969"/>
                  </a:lnTo>
                  <a:lnTo>
                    <a:pt x="14860" y="19969"/>
                  </a:lnTo>
                  <a:lnTo>
                    <a:pt x="15789" y="20259"/>
                  </a:lnTo>
                  <a:lnTo>
                    <a:pt x="16137" y="20375"/>
                  </a:lnTo>
                  <a:lnTo>
                    <a:pt x="16312" y="20375"/>
                  </a:lnTo>
                  <a:lnTo>
                    <a:pt x="16602" y="20491"/>
                  </a:lnTo>
                  <a:lnTo>
                    <a:pt x="18053" y="20840"/>
                  </a:lnTo>
                  <a:lnTo>
                    <a:pt x="18169" y="20840"/>
                  </a:lnTo>
                  <a:lnTo>
                    <a:pt x="19620" y="21130"/>
                  </a:lnTo>
                  <a:lnTo>
                    <a:pt x="19910" y="21188"/>
                  </a:lnTo>
                  <a:lnTo>
                    <a:pt x="21362" y="21478"/>
                  </a:lnTo>
                  <a:lnTo>
                    <a:pt x="21478" y="21478"/>
                  </a:lnTo>
                  <a:lnTo>
                    <a:pt x="22929" y="21652"/>
                  </a:lnTo>
                  <a:lnTo>
                    <a:pt x="23045" y="21710"/>
                  </a:lnTo>
                  <a:lnTo>
                    <a:pt x="23219" y="21710"/>
                  </a:lnTo>
                  <a:lnTo>
                    <a:pt x="23858" y="21769"/>
                  </a:lnTo>
                  <a:lnTo>
                    <a:pt x="24670" y="21885"/>
                  </a:lnTo>
                  <a:lnTo>
                    <a:pt x="24728" y="21885"/>
                  </a:lnTo>
                  <a:lnTo>
                    <a:pt x="25483" y="21943"/>
                  </a:lnTo>
                  <a:lnTo>
                    <a:pt x="28095" y="21943"/>
                  </a:lnTo>
                  <a:lnTo>
                    <a:pt x="29546" y="21885"/>
                  </a:lnTo>
                  <a:lnTo>
                    <a:pt x="29836" y="21885"/>
                  </a:lnTo>
                  <a:lnTo>
                    <a:pt x="30997" y="21769"/>
                  </a:lnTo>
                  <a:lnTo>
                    <a:pt x="31288" y="21710"/>
                  </a:lnTo>
                  <a:lnTo>
                    <a:pt x="31346" y="21710"/>
                  </a:lnTo>
                  <a:lnTo>
                    <a:pt x="32100" y="21594"/>
                  </a:lnTo>
                  <a:lnTo>
                    <a:pt x="32855" y="21420"/>
                  </a:lnTo>
                  <a:lnTo>
                    <a:pt x="33029" y="21420"/>
                  </a:lnTo>
                  <a:lnTo>
                    <a:pt x="33145" y="21362"/>
                  </a:lnTo>
                  <a:lnTo>
                    <a:pt x="33900" y="21072"/>
                  </a:lnTo>
                  <a:lnTo>
                    <a:pt x="34596" y="20724"/>
                  </a:lnTo>
                  <a:lnTo>
                    <a:pt x="34654" y="20666"/>
                  </a:lnTo>
                  <a:lnTo>
                    <a:pt x="35235" y="20317"/>
                  </a:lnTo>
                  <a:lnTo>
                    <a:pt x="35351" y="20259"/>
                  </a:lnTo>
                  <a:lnTo>
                    <a:pt x="36164" y="19621"/>
                  </a:lnTo>
                  <a:lnTo>
                    <a:pt x="36454" y="19331"/>
                  </a:lnTo>
                  <a:lnTo>
                    <a:pt x="37034" y="18750"/>
                  </a:lnTo>
                  <a:lnTo>
                    <a:pt x="37266" y="18460"/>
                  </a:lnTo>
                  <a:lnTo>
                    <a:pt x="37905" y="17763"/>
                  </a:lnTo>
                  <a:lnTo>
                    <a:pt x="38021" y="17647"/>
                  </a:lnTo>
                  <a:lnTo>
                    <a:pt x="38485" y="17009"/>
                  </a:lnTo>
                  <a:lnTo>
                    <a:pt x="38544" y="16951"/>
                  </a:lnTo>
                  <a:lnTo>
                    <a:pt x="39472" y="15616"/>
                  </a:lnTo>
                  <a:lnTo>
                    <a:pt x="39530" y="15499"/>
                  </a:lnTo>
                  <a:lnTo>
                    <a:pt x="39763" y="15209"/>
                  </a:lnTo>
                  <a:lnTo>
                    <a:pt x="40575" y="13758"/>
                  </a:lnTo>
                  <a:lnTo>
                    <a:pt x="40633" y="13642"/>
                  </a:lnTo>
                  <a:lnTo>
                    <a:pt x="41214" y="12597"/>
                  </a:lnTo>
                  <a:lnTo>
                    <a:pt x="41272" y="12539"/>
                  </a:lnTo>
                  <a:lnTo>
                    <a:pt x="41272" y="12423"/>
                  </a:lnTo>
                  <a:lnTo>
                    <a:pt x="41388" y="12191"/>
                  </a:lnTo>
                  <a:lnTo>
                    <a:pt x="41562" y="11901"/>
                  </a:lnTo>
                  <a:lnTo>
                    <a:pt x="42259" y="10449"/>
                  </a:lnTo>
                  <a:lnTo>
                    <a:pt x="42317" y="10333"/>
                  </a:lnTo>
                  <a:lnTo>
                    <a:pt x="42781" y="9288"/>
                  </a:lnTo>
                  <a:lnTo>
                    <a:pt x="42955" y="8882"/>
                  </a:lnTo>
                  <a:lnTo>
                    <a:pt x="43013" y="8650"/>
                  </a:lnTo>
                  <a:lnTo>
                    <a:pt x="43652" y="7141"/>
                  </a:lnTo>
                  <a:lnTo>
                    <a:pt x="43652" y="7083"/>
                  </a:lnTo>
                  <a:lnTo>
                    <a:pt x="44232" y="5631"/>
                  </a:lnTo>
                  <a:lnTo>
                    <a:pt x="44348" y="5341"/>
                  </a:lnTo>
                  <a:lnTo>
                    <a:pt x="44522" y="4819"/>
                  </a:lnTo>
                  <a:lnTo>
                    <a:pt x="44580" y="4645"/>
                  </a:lnTo>
                  <a:lnTo>
                    <a:pt x="44813" y="3832"/>
                  </a:lnTo>
                  <a:lnTo>
                    <a:pt x="44813" y="3774"/>
                  </a:lnTo>
                  <a:lnTo>
                    <a:pt x="45335" y="2323"/>
                  </a:lnTo>
                  <a:lnTo>
                    <a:pt x="45393" y="2032"/>
                  </a:lnTo>
                  <a:lnTo>
                    <a:pt x="45683" y="1162"/>
                  </a:lnTo>
                  <a:lnTo>
                    <a:pt x="44580" y="988"/>
                  </a:lnTo>
                  <a:lnTo>
                    <a:pt x="44522" y="988"/>
                  </a:lnTo>
                  <a:lnTo>
                    <a:pt x="43013" y="872"/>
                  </a:lnTo>
                  <a:lnTo>
                    <a:pt x="42723" y="872"/>
                  </a:lnTo>
                  <a:lnTo>
                    <a:pt x="41272" y="814"/>
                  </a:lnTo>
                  <a:lnTo>
                    <a:pt x="41214" y="814"/>
                  </a:lnTo>
                  <a:lnTo>
                    <a:pt x="39704" y="697"/>
                  </a:lnTo>
                  <a:lnTo>
                    <a:pt x="39414" y="697"/>
                  </a:lnTo>
                  <a:lnTo>
                    <a:pt x="37963" y="581"/>
                  </a:lnTo>
                  <a:lnTo>
                    <a:pt x="37905" y="581"/>
                  </a:lnTo>
                  <a:lnTo>
                    <a:pt x="36396" y="523"/>
                  </a:lnTo>
                  <a:lnTo>
                    <a:pt x="36106" y="523"/>
                  </a:lnTo>
                  <a:lnTo>
                    <a:pt x="35061" y="407"/>
                  </a:lnTo>
                  <a:lnTo>
                    <a:pt x="34596" y="407"/>
                  </a:lnTo>
                  <a:lnTo>
                    <a:pt x="33087" y="349"/>
                  </a:lnTo>
                  <a:lnTo>
                    <a:pt x="32855" y="349"/>
                  </a:lnTo>
                  <a:lnTo>
                    <a:pt x="31288" y="175"/>
                  </a:lnTo>
                  <a:lnTo>
                    <a:pt x="31172" y="175"/>
                  </a:lnTo>
                  <a:lnTo>
                    <a:pt x="29720" y="59"/>
                  </a:lnTo>
                  <a:lnTo>
                    <a:pt x="29430" y="59"/>
                  </a:lnTo>
                  <a:lnTo>
                    <a:pt x="28269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1166675" y="963700"/>
              <a:ext cx="339600" cy="316375"/>
            </a:xfrm>
            <a:custGeom>
              <a:avLst/>
              <a:gdLst/>
              <a:ahLst/>
              <a:cxnLst/>
              <a:rect l="l" t="t" r="r" b="b"/>
              <a:pathLst>
                <a:path w="13584" h="12655" extrusionOk="0">
                  <a:moveTo>
                    <a:pt x="3425" y="1"/>
                  </a:moveTo>
                  <a:lnTo>
                    <a:pt x="2554" y="175"/>
                  </a:lnTo>
                  <a:lnTo>
                    <a:pt x="1800" y="407"/>
                  </a:lnTo>
                  <a:lnTo>
                    <a:pt x="1161" y="697"/>
                  </a:lnTo>
                  <a:lnTo>
                    <a:pt x="697" y="1045"/>
                  </a:lnTo>
                  <a:lnTo>
                    <a:pt x="349" y="1452"/>
                  </a:lnTo>
                  <a:lnTo>
                    <a:pt x="58" y="1916"/>
                  </a:lnTo>
                  <a:lnTo>
                    <a:pt x="0" y="2439"/>
                  </a:lnTo>
                  <a:lnTo>
                    <a:pt x="0" y="3019"/>
                  </a:lnTo>
                  <a:lnTo>
                    <a:pt x="116" y="3599"/>
                  </a:lnTo>
                  <a:lnTo>
                    <a:pt x="407" y="4238"/>
                  </a:lnTo>
                  <a:lnTo>
                    <a:pt x="813" y="4877"/>
                  </a:lnTo>
                  <a:lnTo>
                    <a:pt x="1335" y="5573"/>
                  </a:lnTo>
                  <a:lnTo>
                    <a:pt x="1974" y="6270"/>
                  </a:lnTo>
                  <a:lnTo>
                    <a:pt x="2787" y="7024"/>
                  </a:lnTo>
                  <a:lnTo>
                    <a:pt x="3657" y="7779"/>
                  </a:lnTo>
                  <a:lnTo>
                    <a:pt x="4702" y="8533"/>
                  </a:lnTo>
                  <a:lnTo>
                    <a:pt x="5747" y="9172"/>
                  </a:lnTo>
                  <a:lnTo>
                    <a:pt x="6792" y="9752"/>
                  </a:lnTo>
                  <a:lnTo>
                    <a:pt x="7895" y="10333"/>
                  </a:lnTo>
                  <a:lnTo>
                    <a:pt x="8998" y="10913"/>
                  </a:lnTo>
                  <a:lnTo>
                    <a:pt x="10100" y="11378"/>
                  </a:lnTo>
                  <a:lnTo>
                    <a:pt x="11261" y="11842"/>
                  </a:lnTo>
                  <a:lnTo>
                    <a:pt x="12422" y="12248"/>
                  </a:lnTo>
                  <a:lnTo>
                    <a:pt x="13583" y="12655"/>
                  </a:lnTo>
                  <a:lnTo>
                    <a:pt x="13583" y="12655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1867600" y="863575"/>
              <a:ext cx="406350" cy="31950"/>
            </a:xfrm>
            <a:custGeom>
              <a:avLst/>
              <a:gdLst/>
              <a:ahLst/>
              <a:cxnLst/>
              <a:rect l="l" t="t" r="r" b="b"/>
              <a:pathLst>
                <a:path w="16254" h="1278" extrusionOk="0">
                  <a:moveTo>
                    <a:pt x="0" y="0"/>
                  </a:moveTo>
                  <a:lnTo>
                    <a:pt x="0" y="58"/>
                  </a:lnTo>
                  <a:lnTo>
                    <a:pt x="522" y="174"/>
                  </a:lnTo>
                  <a:lnTo>
                    <a:pt x="1045" y="232"/>
                  </a:lnTo>
                  <a:lnTo>
                    <a:pt x="2090" y="349"/>
                  </a:lnTo>
                  <a:lnTo>
                    <a:pt x="4121" y="523"/>
                  </a:lnTo>
                  <a:lnTo>
                    <a:pt x="8127" y="813"/>
                  </a:lnTo>
                  <a:lnTo>
                    <a:pt x="12074" y="1045"/>
                  </a:lnTo>
                  <a:lnTo>
                    <a:pt x="14163" y="1219"/>
                  </a:lnTo>
                  <a:lnTo>
                    <a:pt x="15208" y="1277"/>
                  </a:lnTo>
                  <a:lnTo>
                    <a:pt x="16253" y="1277"/>
                  </a:lnTo>
                  <a:lnTo>
                    <a:pt x="16253" y="1219"/>
                  </a:lnTo>
                  <a:lnTo>
                    <a:pt x="16253" y="1161"/>
                  </a:lnTo>
                  <a:lnTo>
                    <a:pt x="15208" y="1045"/>
                  </a:lnTo>
                  <a:lnTo>
                    <a:pt x="14163" y="929"/>
                  </a:lnTo>
                  <a:lnTo>
                    <a:pt x="12132" y="755"/>
                  </a:lnTo>
                  <a:lnTo>
                    <a:pt x="8069" y="407"/>
                  </a:lnTo>
                  <a:lnTo>
                    <a:pt x="4005" y="116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696500" y="934675"/>
              <a:ext cx="967950" cy="1253850"/>
            </a:xfrm>
            <a:custGeom>
              <a:avLst/>
              <a:gdLst/>
              <a:ahLst/>
              <a:cxnLst/>
              <a:rect l="l" t="t" r="r" b="b"/>
              <a:pathLst>
                <a:path w="38718" h="50154" extrusionOk="0">
                  <a:moveTo>
                    <a:pt x="19910" y="1"/>
                  </a:moveTo>
                  <a:lnTo>
                    <a:pt x="19039" y="59"/>
                  </a:lnTo>
                  <a:lnTo>
                    <a:pt x="18111" y="117"/>
                  </a:lnTo>
                  <a:lnTo>
                    <a:pt x="17240" y="291"/>
                  </a:lnTo>
                  <a:lnTo>
                    <a:pt x="16311" y="523"/>
                  </a:lnTo>
                  <a:lnTo>
                    <a:pt x="15441" y="813"/>
                  </a:lnTo>
                  <a:lnTo>
                    <a:pt x="15383" y="813"/>
                  </a:lnTo>
                  <a:lnTo>
                    <a:pt x="14686" y="1104"/>
                  </a:lnTo>
                  <a:lnTo>
                    <a:pt x="14105" y="1510"/>
                  </a:lnTo>
                  <a:lnTo>
                    <a:pt x="13525" y="2090"/>
                  </a:lnTo>
                  <a:lnTo>
                    <a:pt x="13003" y="2729"/>
                  </a:lnTo>
                  <a:lnTo>
                    <a:pt x="12422" y="3483"/>
                  </a:lnTo>
                  <a:lnTo>
                    <a:pt x="11900" y="4238"/>
                  </a:lnTo>
                  <a:lnTo>
                    <a:pt x="11377" y="5051"/>
                  </a:lnTo>
                  <a:lnTo>
                    <a:pt x="10855" y="5921"/>
                  </a:lnTo>
                  <a:lnTo>
                    <a:pt x="9868" y="7837"/>
                  </a:lnTo>
                  <a:lnTo>
                    <a:pt x="8939" y="9869"/>
                  </a:lnTo>
                  <a:lnTo>
                    <a:pt x="8069" y="12016"/>
                  </a:lnTo>
                  <a:lnTo>
                    <a:pt x="7256" y="14280"/>
                  </a:lnTo>
                  <a:lnTo>
                    <a:pt x="6501" y="16544"/>
                  </a:lnTo>
                  <a:lnTo>
                    <a:pt x="5805" y="18808"/>
                  </a:lnTo>
                  <a:lnTo>
                    <a:pt x="5166" y="21072"/>
                  </a:lnTo>
                  <a:lnTo>
                    <a:pt x="4586" y="23219"/>
                  </a:lnTo>
                  <a:lnTo>
                    <a:pt x="4121" y="25251"/>
                  </a:lnTo>
                  <a:lnTo>
                    <a:pt x="3309" y="28850"/>
                  </a:lnTo>
                  <a:lnTo>
                    <a:pt x="2844" y="31462"/>
                  </a:lnTo>
                  <a:lnTo>
                    <a:pt x="755" y="44116"/>
                  </a:lnTo>
                  <a:lnTo>
                    <a:pt x="406" y="46496"/>
                  </a:lnTo>
                  <a:lnTo>
                    <a:pt x="116" y="48354"/>
                  </a:lnTo>
                  <a:lnTo>
                    <a:pt x="0" y="49631"/>
                  </a:lnTo>
                  <a:lnTo>
                    <a:pt x="0" y="49979"/>
                  </a:lnTo>
                  <a:lnTo>
                    <a:pt x="58" y="50153"/>
                  </a:lnTo>
                  <a:lnTo>
                    <a:pt x="1741" y="50037"/>
                  </a:lnTo>
                  <a:lnTo>
                    <a:pt x="6095" y="49747"/>
                  </a:lnTo>
                  <a:lnTo>
                    <a:pt x="19272" y="48818"/>
                  </a:lnTo>
                  <a:lnTo>
                    <a:pt x="26353" y="48296"/>
                  </a:lnTo>
                  <a:lnTo>
                    <a:pt x="32564" y="47831"/>
                  </a:lnTo>
                  <a:lnTo>
                    <a:pt x="36976" y="47425"/>
                  </a:lnTo>
                  <a:lnTo>
                    <a:pt x="38195" y="47309"/>
                  </a:lnTo>
                  <a:lnTo>
                    <a:pt x="38717" y="47193"/>
                  </a:lnTo>
                  <a:lnTo>
                    <a:pt x="38717" y="47019"/>
                  </a:lnTo>
                  <a:lnTo>
                    <a:pt x="38659" y="46612"/>
                  </a:lnTo>
                  <a:lnTo>
                    <a:pt x="38369" y="45219"/>
                  </a:lnTo>
                  <a:lnTo>
                    <a:pt x="37789" y="43130"/>
                  </a:lnTo>
                  <a:lnTo>
                    <a:pt x="37092" y="40401"/>
                  </a:lnTo>
                  <a:lnTo>
                    <a:pt x="35177" y="33552"/>
                  </a:lnTo>
                  <a:lnTo>
                    <a:pt x="34016" y="29721"/>
                  </a:lnTo>
                  <a:lnTo>
                    <a:pt x="32739" y="25657"/>
                  </a:lnTo>
                  <a:lnTo>
                    <a:pt x="31462" y="21594"/>
                  </a:lnTo>
                  <a:lnTo>
                    <a:pt x="30126" y="17531"/>
                  </a:lnTo>
                  <a:lnTo>
                    <a:pt x="28849" y="13700"/>
                  </a:lnTo>
                  <a:lnTo>
                    <a:pt x="27572" y="10159"/>
                  </a:lnTo>
                  <a:lnTo>
                    <a:pt x="26295" y="6966"/>
                  </a:lnTo>
                  <a:lnTo>
                    <a:pt x="25192" y="4296"/>
                  </a:lnTo>
                  <a:lnTo>
                    <a:pt x="24670" y="3193"/>
                  </a:lnTo>
                  <a:lnTo>
                    <a:pt x="24148" y="2264"/>
                  </a:lnTo>
                  <a:lnTo>
                    <a:pt x="23683" y="1510"/>
                  </a:lnTo>
                  <a:lnTo>
                    <a:pt x="23277" y="987"/>
                  </a:lnTo>
                  <a:lnTo>
                    <a:pt x="23045" y="813"/>
                  </a:lnTo>
                  <a:lnTo>
                    <a:pt x="22813" y="639"/>
                  </a:lnTo>
                  <a:lnTo>
                    <a:pt x="22290" y="349"/>
                  </a:lnTo>
                  <a:lnTo>
                    <a:pt x="21594" y="175"/>
                  </a:lnTo>
                  <a:lnTo>
                    <a:pt x="20781" y="59"/>
                  </a:lnTo>
                  <a:lnTo>
                    <a:pt x="19910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696500" y="985475"/>
              <a:ext cx="343950" cy="1203050"/>
            </a:xfrm>
            <a:custGeom>
              <a:avLst/>
              <a:gdLst/>
              <a:ahLst/>
              <a:cxnLst/>
              <a:rect l="l" t="t" r="r" b="b"/>
              <a:pathLst>
                <a:path w="13758" h="48122" extrusionOk="0">
                  <a:moveTo>
                    <a:pt x="13583" y="0"/>
                  </a:moveTo>
                  <a:lnTo>
                    <a:pt x="13061" y="581"/>
                  </a:lnTo>
                  <a:lnTo>
                    <a:pt x="12480" y="1277"/>
                  </a:lnTo>
                  <a:lnTo>
                    <a:pt x="11958" y="2032"/>
                  </a:lnTo>
                  <a:lnTo>
                    <a:pt x="11435" y="2845"/>
                  </a:lnTo>
                  <a:lnTo>
                    <a:pt x="10449" y="4528"/>
                  </a:lnTo>
                  <a:lnTo>
                    <a:pt x="9520" y="6443"/>
                  </a:lnTo>
                  <a:lnTo>
                    <a:pt x="8649" y="8475"/>
                  </a:lnTo>
                  <a:lnTo>
                    <a:pt x="7836" y="10623"/>
                  </a:lnTo>
                  <a:lnTo>
                    <a:pt x="7024" y="12771"/>
                  </a:lnTo>
                  <a:lnTo>
                    <a:pt x="6327" y="15034"/>
                  </a:lnTo>
                  <a:lnTo>
                    <a:pt x="5631" y="17240"/>
                  </a:lnTo>
                  <a:lnTo>
                    <a:pt x="5050" y="19388"/>
                  </a:lnTo>
                  <a:lnTo>
                    <a:pt x="4528" y="21478"/>
                  </a:lnTo>
                  <a:lnTo>
                    <a:pt x="4063" y="23451"/>
                  </a:lnTo>
                  <a:lnTo>
                    <a:pt x="3309" y="26876"/>
                  </a:lnTo>
                  <a:lnTo>
                    <a:pt x="2844" y="29430"/>
                  </a:lnTo>
                  <a:lnTo>
                    <a:pt x="755" y="42084"/>
                  </a:lnTo>
                  <a:lnTo>
                    <a:pt x="348" y="44464"/>
                  </a:lnTo>
                  <a:lnTo>
                    <a:pt x="116" y="46322"/>
                  </a:lnTo>
                  <a:lnTo>
                    <a:pt x="0" y="47599"/>
                  </a:lnTo>
                  <a:lnTo>
                    <a:pt x="0" y="47947"/>
                  </a:lnTo>
                  <a:lnTo>
                    <a:pt x="58" y="48121"/>
                  </a:lnTo>
                  <a:lnTo>
                    <a:pt x="4121" y="47889"/>
                  </a:lnTo>
                  <a:lnTo>
                    <a:pt x="13757" y="47193"/>
                  </a:lnTo>
                  <a:lnTo>
                    <a:pt x="1358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1052025" y="985475"/>
              <a:ext cx="258325" cy="168350"/>
            </a:xfrm>
            <a:custGeom>
              <a:avLst/>
              <a:gdLst/>
              <a:ahLst/>
              <a:cxnLst/>
              <a:rect l="l" t="t" r="r" b="b"/>
              <a:pathLst>
                <a:path w="10333" h="6734" extrusionOk="0">
                  <a:moveTo>
                    <a:pt x="1" y="0"/>
                  </a:moveTo>
                  <a:lnTo>
                    <a:pt x="1" y="58"/>
                  </a:lnTo>
                  <a:lnTo>
                    <a:pt x="1045" y="1626"/>
                  </a:lnTo>
                  <a:lnTo>
                    <a:pt x="1568" y="2380"/>
                  </a:lnTo>
                  <a:lnTo>
                    <a:pt x="2148" y="3135"/>
                  </a:lnTo>
                  <a:lnTo>
                    <a:pt x="2729" y="3773"/>
                  </a:lnTo>
                  <a:lnTo>
                    <a:pt x="3425" y="4412"/>
                  </a:lnTo>
                  <a:lnTo>
                    <a:pt x="4064" y="4992"/>
                  </a:lnTo>
                  <a:lnTo>
                    <a:pt x="4818" y="5515"/>
                  </a:lnTo>
                  <a:lnTo>
                    <a:pt x="5573" y="6037"/>
                  </a:lnTo>
                  <a:lnTo>
                    <a:pt x="6328" y="6385"/>
                  </a:lnTo>
                  <a:lnTo>
                    <a:pt x="7140" y="6618"/>
                  </a:lnTo>
                  <a:lnTo>
                    <a:pt x="8011" y="6734"/>
                  </a:lnTo>
                  <a:lnTo>
                    <a:pt x="8417" y="6676"/>
                  </a:lnTo>
                  <a:lnTo>
                    <a:pt x="8766" y="6618"/>
                  </a:lnTo>
                  <a:lnTo>
                    <a:pt x="9114" y="6443"/>
                  </a:lnTo>
                  <a:lnTo>
                    <a:pt x="9404" y="6211"/>
                  </a:lnTo>
                  <a:lnTo>
                    <a:pt x="9694" y="5921"/>
                  </a:lnTo>
                  <a:lnTo>
                    <a:pt x="9869" y="5631"/>
                  </a:lnTo>
                  <a:lnTo>
                    <a:pt x="10043" y="5283"/>
                  </a:lnTo>
                  <a:lnTo>
                    <a:pt x="10159" y="4934"/>
                  </a:lnTo>
                  <a:lnTo>
                    <a:pt x="10275" y="3831"/>
                  </a:lnTo>
                  <a:lnTo>
                    <a:pt x="10333" y="2787"/>
                  </a:lnTo>
                  <a:lnTo>
                    <a:pt x="10217" y="1684"/>
                  </a:lnTo>
                  <a:lnTo>
                    <a:pt x="10043" y="581"/>
                  </a:lnTo>
                  <a:lnTo>
                    <a:pt x="10101" y="1335"/>
                  </a:lnTo>
                  <a:lnTo>
                    <a:pt x="10159" y="2206"/>
                  </a:lnTo>
                  <a:lnTo>
                    <a:pt x="10159" y="3193"/>
                  </a:lnTo>
                  <a:lnTo>
                    <a:pt x="10101" y="4122"/>
                  </a:lnTo>
                  <a:lnTo>
                    <a:pt x="9985" y="4586"/>
                  </a:lnTo>
                  <a:lnTo>
                    <a:pt x="9869" y="4992"/>
                  </a:lnTo>
                  <a:lnTo>
                    <a:pt x="9694" y="5341"/>
                  </a:lnTo>
                  <a:lnTo>
                    <a:pt x="9462" y="5689"/>
                  </a:lnTo>
                  <a:lnTo>
                    <a:pt x="9172" y="5921"/>
                  </a:lnTo>
                  <a:lnTo>
                    <a:pt x="8824" y="6153"/>
                  </a:lnTo>
                  <a:lnTo>
                    <a:pt x="8417" y="6269"/>
                  </a:lnTo>
                  <a:lnTo>
                    <a:pt x="7953" y="6327"/>
                  </a:lnTo>
                  <a:lnTo>
                    <a:pt x="7082" y="6153"/>
                  </a:lnTo>
                  <a:lnTo>
                    <a:pt x="6328" y="5863"/>
                  </a:lnTo>
                  <a:lnTo>
                    <a:pt x="5573" y="5515"/>
                  </a:lnTo>
                  <a:lnTo>
                    <a:pt x="4877" y="5050"/>
                  </a:lnTo>
                  <a:lnTo>
                    <a:pt x="4238" y="4528"/>
                  </a:lnTo>
                  <a:lnTo>
                    <a:pt x="3599" y="4006"/>
                  </a:lnTo>
                  <a:lnTo>
                    <a:pt x="3019" y="3425"/>
                  </a:lnTo>
                  <a:lnTo>
                    <a:pt x="2439" y="2845"/>
                  </a:lnTo>
                  <a:lnTo>
                    <a:pt x="1800" y="2206"/>
                  </a:lnTo>
                  <a:lnTo>
                    <a:pt x="1162" y="1509"/>
                  </a:lnTo>
                  <a:lnTo>
                    <a:pt x="581" y="755"/>
                  </a:lnTo>
                  <a:lnTo>
                    <a:pt x="59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1469975" y="1534025"/>
              <a:ext cx="772050" cy="837350"/>
            </a:xfrm>
            <a:custGeom>
              <a:avLst/>
              <a:gdLst/>
              <a:ahLst/>
              <a:cxnLst/>
              <a:rect l="l" t="t" r="r" b="b"/>
              <a:pathLst>
                <a:path w="30882" h="33494" extrusionOk="0">
                  <a:moveTo>
                    <a:pt x="9288" y="0"/>
                  </a:moveTo>
                  <a:lnTo>
                    <a:pt x="0" y="29836"/>
                  </a:lnTo>
                  <a:lnTo>
                    <a:pt x="21594" y="33493"/>
                  </a:lnTo>
                  <a:lnTo>
                    <a:pt x="30881" y="3715"/>
                  </a:lnTo>
                  <a:lnTo>
                    <a:pt x="928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1497550" y="1539825"/>
              <a:ext cx="770575" cy="837350"/>
            </a:xfrm>
            <a:custGeom>
              <a:avLst/>
              <a:gdLst/>
              <a:ahLst/>
              <a:cxnLst/>
              <a:rect l="l" t="t" r="r" b="b"/>
              <a:pathLst>
                <a:path w="30823" h="33494" extrusionOk="0">
                  <a:moveTo>
                    <a:pt x="9288" y="0"/>
                  </a:moveTo>
                  <a:lnTo>
                    <a:pt x="0" y="29778"/>
                  </a:lnTo>
                  <a:lnTo>
                    <a:pt x="21535" y="33493"/>
                  </a:lnTo>
                  <a:lnTo>
                    <a:pt x="30823" y="3657"/>
                  </a:lnTo>
                  <a:lnTo>
                    <a:pt x="928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1853075" y="1875050"/>
              <a:ext cx="107425" cy="104500"/>
            </a:xfrm>
            <a:custGeom>
              <a:avLst/>
              <a:gdLst/>
              <a:ahLst/>
              <a:cxnLst/>
              <a:rect l="l" t="t" r="r" b="b"/>
              <a:pathLst>
                <a:path w="4297" h="4180" extrusionOk="0">
                  <a:moveTo>
                    <a:pt x="2264" y="0"/>
                  </a:moveTo>
                  <a:lnTo>
                    <a:pt x="1800" y="58"/>
                  </a:lnTo>
                  <a:lnTo>
                    <a:pt x="1394" y="174"/>
                  </a:lnTo>
                  <a:lnTo>
                    <a:pt x="1045" y="348"/>
                  </a:lnTo>
                  <a:lnTo>
                    <a:pt x="697" y="639"/>
                  </a:lnTo>
                  <a:lnTo>
                    <a:pt x="407" y="929"/>
                  </a:lnTo>
                  <a:lnTo>
                    <a:pt x="233" y="1335"/>
                  </a:lnTo>
                  <a:lnTo>
                    <a:pt x="59" y="1742"/>
                  </a:lnTo>
                  <a:lnTo>
                    <a:pt x="1" y="1974"/>
                  </a:lnTo>
                  <a:lnTo>
                    <a:pt x="1" y="2380"/>
                  </a:lnTo>
                  <a:lnTo>
                    <a:pt x="59" y="2728"/>
                  </a:lnTo>
                  <a:lnTo>
                    <a:pt x="175" y="3077"/>
                  </a:lnTo>
                  <a:lnTo>
                    <a:pt x="349" y="3425"/>
                  </a:lnTo>
                  <a:lnTo>
                    <a:pt x="581" y="3657"/>
                  </a:lnTo>
                  <a:lnTo>
                    <a:pt x="871" y="3889"/>
                  </a:lnTo>
                  <a:lnTo>
                    <a:pt x="1220" y="4063"/>
                  </a:lnTo>
                  <a:lnTo>
                    <a:pt x="1626" y="4121"/>
                  </a:lnTo>
                  <a:lnTo>
                    <a:pt x="2032" y="4180"/>
                  </a:lnTo>
                  <a:lnTo>
                    <a:pt x="2497" y="4121"/>
                  </a:lnTo>
                  <a:lnTo>
                    <a:pt x="2903" y="4005"/>
                  </a:lnTo>
                  <a:lnTo>
                    <a:pt x="3251" y="3773"/>
                  </a:lnTo>
                  <a:lnTo>
                    <a:pt x="3599" y="3541"/>
                  </a:lnTo>
                  <a:lnTo>
                    <a:pt x="3890" y="3193"/>
                  </a:lnTo>
                  <a:lnTo>
                    <a:pt x="4064" y="2844"/>
                  </a:lnTo>
                  <a:lnTo>
                    <a:pt x="4238" y="2438"/>
                  </a:lnTo>
                  <a:lnTo>
                    <a:pt x="4296" y="2148"/>
                  </a:lnTo>
                  <a:lnTo>
                    <a:pt x="4296" y="1800"/>
                  </a:lnTo>
                  <a:lnTo>
                    <a:pt x="4238" y="1393"/>
                  </a:lnTo>
                  <a:lnTo>
                    <a:pt x="4122" y="1045"/>
                  </a:lnTo>
                  <a:lnTo>
                    <a:pt x="3948" y="755"/>
                  </a:lnTo>
                  <a:lnTo>
                    <a:pt x="3716" y="464"/>
                  </a:lnTo>
                  <a:lnTo>
                    <a:pt x="3425" y="290"/>
                  </a:lnTo>
                  <a:lnTo>
                    <a:pt x="3077" y="116"/>
                  </a:lnTo>
                  <a:lnTo>
                    <a:pt x="2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525250" y="999975"/>
              <a:ext cx="905550" cy="1317700"/>
            </a:xfrm>
            <a:custGeom>
              <a:avLst/>
              <a:gdLst/>
              <a:ahLst/>
              <a:cxnLst/>
              <a:rect l="l" t="t" r="r" b="b"/>
              <a:pathLst>
                <a:path w="36222" h="52708" extrusionOk="0">
                  <a:moveTo>
                    <a:pt x="20259" y="1"/>
                  </a:moveTo>
                  <a:lnTo>
                    <a:pt x="19853" y="117"/>
                  </a:lnTo>
                  <a:lnTo>
                    <a:pt x="19388" y="291"/>
                  </a:lnTo>
                  <a:lnTo>
                    <a:pt x="18982" y="639"/>
                  </a:lnTo>
                  <a:lnTo>
                    <a:pt x="18517" y="1046"/>
                  </a:lnTo>
                  <a:lnTo>
                    <a:pt x="18111" y="1568"/>
                  </a:lnTo>
                  <a:lnTo>
                    <a:pt x="16776" y="3309"/>
                  </a:lnTo>
                  <a:lnTo>
                    <a:pt x="15325" y="5341"/>
                  </a:lnTo>
                  <a:lnTo>
                    <a:pt x="13700" y="7605"/>
                  </a:lnTo>
                  <a:lnTo>
                    <a:pt x="12074" y="10043"/>
                  </a:lnTo>
                  <a:lnTo>
                    <a:pt x="10333" y="12597"/>
                  </a:lnTo>
                  <a:lnTo>
                    <a:pt x="8649" y="15267"/>
                  </a:lnTo>
                  <a:lnTo>
                    <a:pt x="7024" y="17995"/>
                  </a:lnTo>
                  <a:lnTo>
                    <a:pt x="5457" y="20724"/>
                  </a:lnTo>
                  <a:lnTo>
                    <a:pt x="4006" y="23394"/>
                  </a:lnTo>
                  <a:lnTo>
                    <a:pt x="2729" y="26006"/>
                  </a:lnTo>
                  <a:lnTo>
                    <a:pt x="2148" y="27283"/>
                  </a:lnTo>
                  <a:lnTo>
                    <a:pt x="1626" y="28444"/>
                  </a:lnTo>
                  <a:lnTo>
                    <a:pt x="1161" y="29605"/>
                  </a:lnTo>
                  <a:lnTo>
                    <a:pt x="813" y="30708"/>
                  </a:lnTo>
                  <a:lnTo>
                    <a:pt x="465" y="31752"/>
                  </a:lnTo>
                  <a:lnTo>
                    <a:pt x="233" y="32739"/>
                  </a:lnTo>
                  <a:lnTo>
                    <a:pt x="59" y="33668"/>
                  </a:lnTo>
                  <a:lnTo>
                    <a:pt x="0" y="34539"/>
                  </a:lnTo>
                  <a:lnTo>
                    <a:pt x="0" y="35293"/>
                  </a:lnTo>
                  <a:lnTo>
                    <a:pt x="117" y="35932"/>
                  </a:lnTo>
                  <a:lnTo>
                    <a:pt x="349" y="36512"/>
                  </a:lnTo>
                  <a:lnTo>
                    <a:pt x="465" y="36803"/>
                  </a:lnTo>
                  <a:lnTo>
                    <a:pt x="639" y="36977"/>
                  </a:lnTo>
                  <a:lnTo>
                    <a:pt x="1278" y="37731"/>
                  </a:lnTo>
                  <a:lnTo>
                    <a:pt x="1974" y="38428"/>
                  </a:lnTo>
                  <a:lnTo>
                    <a:pt x="2729" y="39124"/>
                  </a:lnTo>
                  <a:lnTo>
                    <a:pt x="3483" y="39763"/>
                  </a:lnTo>
                  <a:lnTo>
                    <a:pt x="5167" y="41156"/>
                  </a:lnTo>
                  <a:lnTo>
                    <a:pt x="7024" y="42433"/>
                  </a:lnTo>
                  <a:lnTo>
                    <a:pt x="8940" y="43710"/>
                  </a:lnTo>
                  <a:lnTo>
                    <a:pt x="10913" y="44871"/>
                  </a:lnTo>
                  <a:lnTo>
                    <a:pt x="12945" y="46032"/>
                  </a:lnTo>
                  <a:lnTo>
                    <a:pt x="14977" y="47135"/>
                  </a:lnTo>
                  <a:lnTo>
                    <a:pt x="17008" y="48122"/>
                  </a:lnTo>
                  <a:lnTo>
                    <a:pt x="18982" y="49051"/>
                  </a:lnTo>
                  <a:lnTo>
                    <a:pt x="20839" y="49921"/>
                  </a:lnTo>
                  <a:lnTo>
                    <a:pt x="22639" y="50676"/>
                  </a:lnTo>
                  <a:lnTo>
                    <a:pt x="24264" y="51314"/>
                  </a:lnTo>
                  <a:lnTo>
                    <a:pt x="25773" y="51895"/>
                  </a:lnTo>
                  <a:lnTo>
                    <a:pt x="27050" y="52359"/>
                  </a:lnTo>
                  <a:lnTo>
                    <a:pt x="28095" y="52707"/>
                  </a:lnTo>
                  <a:lnTo>
                    <a:pt x="28327" y="52707"/>
                  </a:lnTo>
                  <a:lnTo>
                    <a:pt x="28560" y="52649"/>
                  </a:lnTo>
                  <a:lnTo>
                    <a:pt x="28850" y="52475"/>
                  </a:lnTo>
                  <a:lnTo>
                    <a:pt x="29140" y="52243"/>
                  </a:lnTo>
                  <a:lnTo>
                    <a:pt x="29779" y="51547"/>
                  </a:lnTo>
                  <a:lnTo>
                    <a:pt x="30475" y="50618"/>
                  </a:lnTo>
                  <a:lnTo>
                    <a:pt x="31288" y="49457"/>
                  </a:lnTo>
                  <a:lnTo>
                    <a:pt x="32042" y="48122"/>
                  </a:lnTo>
                  <a:lnTo>
                    <a:pt x="32797" y="46729"/>
                  </a:lnTo>
                  <a:lnTo>
                    <a:pt x="33552" y="45277"/>
                  </a:lnTo>
                  <a:lnTo>
                    <a:pt x="34248" y="43768"/>
                  </a:lnTo>
                  <a:lnTo>
                    <a:pt x="34887" y="42259"/>
                  </a:lnTo>
                  <a:lnTo>
                    <a:pt x="35409" y="40866"/>
                  </a:lnTo>
                  <a:lnTo>
                    <a:pt x="35816" y="39589"/>
                  </a:lnTo>
                  <a:lnTo>
                    <a:pt x="36106" y="38428"/>
                  </a:lnTo>
                  <a:lnTo>
                    <a:pt x="36164" y="37905"/>
                  </a:lnTo>
                  <a:lnTo>
                    <a:pt x="36222" y="37499"/>
                  </a:lnTo>
                  <a:lnTo>
                    <a:pt x="36222" y="37093"/>
                  </a:lnTo>
                  <a:lnTo>
                    <a:pt x="36164" y="36803"/>
                  </a:lnTo>
                  <a:lnTo>
                    <a:pt x="36048" y="36570"/>
                  </a:lnTo>
                  <a:lnTo>
                    <a:pt x="35874" y="36396"/>
                  </a:lnTo>
                  <a:lnTo>
                    <a:pt x="35235" y="36048"/>
                  </a:lnTo>
                  <a:lnTo>
                    <a:pt x="34364" y="35642"/>
                  </a:lnTo>
                  <a:lnTo>
                    <a:pt x="31926" y="34655"/>
                  </a:lnTo>
                  <a:lnTo>
                    <a:pt x="25715" y="32217"/>
                  </a:lnTo>
                  <a:lnTo>
                    <a:pt x="22581" y="30998"/>
                  </a:lnTo>
                  <a:lnTo>
                    <a:pt x="21188" y="30417"/>
                  </a:lnTo>
                  <a:lnTo>
                    <a:pt x="19969" y="29837"/>
                  </a:lnTo>
                  <a:lnTo>
                    <a:pt x="18924" y="29315"/>
                  </a:lnTo>
                  <a:lnTo>
                    <a:pt x="18111" y="28850"/>
                  </a:lnTo>
                  <a:lnTo>
                    <a:pt x="17821" y="28676"/>
                  </a:lnTo>
                  <a:lnTo>
                    <a:pt x="17647" y="28502"/>
                  </a:lnTo>
                  <a:lnTo>
                    <a:pt x="17473" y="28328"/>
                  </a:lnTo>
                  <a:lnTo>
                    <a:pt x="17473" y="28154"/>
                  </a:lnTo>
                  <a:lnTo>
                    <a:pt x="17589" y="27457"/>
                  </a:lnTo>
                  <a:lnTo>
                    <a:pt x="17821" y="26122"/>
                  </a:lnTo>
                  <a:lnTo>
                    <a:pt x="18750" y="21826"/>
                  </a:lnTo>
                  <a:lnTo>
                    <a:pt x="20027" y="16022"/>
                  </a:lnTo>
                  <a:lnTo>
                    <a:pt x="21304" y="9462"/>
                  </a:lnTo>
                  <a:lnTo>
                    <a:pt x="21652" y="7605"/>
                  </a:lnTo>
                  <a:lnTo>
                    <a:pt x="21826" y="5980"/>
                  </a:lnTo>
                  <a:lnTo>
                    <a:pt x="21942" y="4644"/>
                  </a:lnTo>
                  <a:lnTo>
                    <a:pt x="22000" y="3426"/>
                  </a:lnTo>
                  <a:lnTo>
                    <a:pt x="21884" y="2439"/>
                  </a:lnTo>
                  <a:lnTo>
                    <a:pt x="21768" y="1626"/>
                  </a:lnTo>
                  <a:lnTo>
                    <a:pt x="21536" y="988"/>
                  </a:lnTo>
                  <a:lnTo>
                    <a:pt x="21304" y="523"/>
                  </a:lnTo>
                  <a:lnTo>
                    <a:pt x="21130" y="349"/>
                  </a:lnTo>
                  <a:lnTo>
                    <a:pt x="20955" y="233"/>
                  </a:lnTo>
                  <a:lnTo>
                    <a:pt x="20781" y="117"/>
                  </a:lnTo>
                  <a:lnTo>
                    <a:pt x="20607" y="59"/>
                  </a:lnTo>
                  <a:lnTo>
                    <a:pt x="20259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1218900" y="1783625"/>
              <a:ext cx="847525" cy="532600"/>
            </a:xfrm>
            <a:custGeom>
              <a:avLst/>
              <a:gdLst/>
              <a:ahLst/>
              <a:cxnLst/>
              <a:rect l="l" t="t" r="r" b="b"/>
              <a:pathLst>
                <a:path w="33901" h="21304" extrusionOk="0">
                  <a:moveTo>
                    <a:pt x="17996" y="0"/>
                  </a:moveTo>
                  <a:lnTo>
                    <a:pt x="16893" y="58"/>
                  </a:lnTo>
                  <a:lnTo>
                    <a:pt x="15674" y="174"/>
                  </a:lnTo>
                  <a:lnTo>
                    <a:pt x="14455" y="348"/>
                  </a:lnTo>
                  <a:lnTo>
                    <a:pt x="13294" y="523"/>
                  </a:lnTo>
                  <a:lnTo>
                    <a:pt x="11204" y="987"/>
                  </a:lnTo>
                  <a:lnTo>
                    <a:pt x="7663" y="1916"/>
                  </a:lnTo>
                  <a:lnTo>
                    <a:pt x="4122" y="2844"/>
                  </a:lnTo>
                  <a:lnTo>
                    <a:pt x="291" y="3947"/>
                  </a:lnTo>
                  <a:lnTo>
                    <a:pt x="175" y="6676"/>
                  </a:lnTo>
                  <a:lnTo>
                    <a:pt x="1" y="12596"/>
                  </a:lnTo>
                  <a:lnTo>
                    <a:pt x="1" y="15789"/>
                  </a:lnTo>
                  <a:lnTo>
                    <a:pt x="1" y="18575"/>
                  </a:lnTo>
                  <a:lnTo>
                    <a:pt x="1" y="19678"/>
                  </a:lnTo>
                  <a:lnTo>
                    <a:pt x="117" y="20549"/>
                  </a:lnTo>
                  <a:lnTo>
                    <a:pt x="175" y="21071"/>
                  </a:lnTo>
                  <a:lnTo>
                    <a:pt x="233" y="21245"/>
                  </a:lnTo>
                  <a:lnTo>
                    <a:pt x="291" y="21303"/>
                  </a:lnTo>
                  <a:lnTo>
                    <a:pt x="1568" y="21303"/>
                  </a:lnTo>
                  <a:lnTo>
                    <a:pt x="2961" y="21245"/>
                  </a:lnTo>
                  <a:lnTo>
                    <a:pt x="3716" y="21129"/>
                  </a:lnTo>
                  <a:lnTo>
                    <a:pt x="4471" y="21013"/>
                  </a:lnTo>
                  <a:lnTo>
                    <a:pt x="5225" y="20839"/>
                  </a:lnTo>
                  <a:lnTo>
                    <a:pt x="6038" y="20607"/>
                  </a:lnTo>
                  <a:lnTo>
                    <a:pt x="6851" y="20317"/>
                  </a:lnTo>
                  <a:lnTo>
                    <a:pt x="7663" y="19910"/>
                  </a:lnTo>
                  <a:lnTo>
                    <a:pt x="8534" y="19504"/>
                  </a:lnTo>
                  <a:lnTo>
                    <a:pt x="9405" y="18982"/>
                  </a:lnTo>
                  <a:lnTo>
                    <a:pt x="10333" y="18343"/>
                  </a:lnTo>
                  <a:lnTo>
                    <a:pt x="11204" y="17705"/>
                  </a:lnTo>
                  <a:lnTo>
                    <a:pt x="12133" y="16892"/>
                  </a:lnTo>
                  <a:lnTo>
                    <a:pt x="13120" y="15963"/>
                  </a:lnTo>
                  <a:lnTo>
                    <a:pt x="14571" y="16718"/>
                  </a:lnTo>
                  <a:lnTo>
                    <a:pt x="16138" y="17414"/>
                  </a:lnTo>
                  <a:lnTo>
                    <a:pt x="17996" y="18111"/>
                  </a:lnTo>
                  <a:lnTo>
                    <a:pt x="18982" y="18459"/>
                  </a:lnTo>
                  <a:lnTo>
                    <a:pt x="19911" y="18749"/>
                  </a:lnTo>
                  <a:lnTo>
                    <a:pt x="20840" y="18924"/>
                  </a:lnTo>
                  <a:lnTo>
                    <a:pt x="21769" y="19040"/>
                  </a:lnTo>
                  <a:lnTo>
                    <a:pt x="22523" y="19098"/>
                  </a:lnTo>
                  <a:lnTo>
                    <a:pt x="22930" y="19040"/>
                  </a:lnTo>
                  <a:lnTo>
                    <a:pt x="23220" y="18982"/>
                  </a:lnTo>
                  <a:lnTo>
                    <a:pt x="23568" y="18924"/>
                  </a:lnTo>
                  <a:lnTo>
                    <a:pt x="23800" y="18749"/>
                  </a:lnTo>
                  <a:lnTo>
                    <a:pt x="24032" y="18575"/>
                  </a:lnTo>
                  <a:lnTo>
                    <a:pt x="24207" y="18343"/>
                  </a:lnTo>
                  <a:lnTo>
                    <a:pt x="24381" y="18169"/>
                  </a:lnTo>
                  <a:lnTo>
                    <a:pt x="24439" y="17937"/>
                  </a:lnTo>
                  <a:lnTo>
                    <a:pt x="24439" y="17705"/>
                  </a:lnTo>
                  <a:lnTo>
                    <a:pt x="24381" y="17472"/>
                  </a:lnTo>
                  <a:lnTo>
                    <a:pt x="24265" y="17182"/>
                  </a:lnTo>
                  <a:lnTo>
                    <a:pt x="24149" y="16950"/>
                  </a:lnTo>
                  <a:lnTo>
                    <a:pt x="23742" y="16427"/>
                  </a:lnTo>
                  <a:lnTo>
                    <a:pt x="23220" y="15905"/>
                  </a:lnTo>
                  <a:lnTo>
                    <a:pt x="22581" y="15383"/>
                  </a:lnTo>
                  <a:lnTo>
                    <a:pt x="21885" y="14918"/>
                  </a:lnTo>
                  <a:lnTo>
                    <a:pt x="21605" y="14725"/>
                  </a:lnTo>
                  <a:lnTo>
                    <a:pt x="21605" y="14725"/>
                  </a:lnTo>
                  <a:lnTo>
                    <a:pt x="21885" y="14860"/>
                  </a:lnTo>
                  <a:lnTo>
                    <a:pt x="22872" y="15325"/>
                  </a:lnTo>
                  <a:lnTo>
                    <a:pt x="23858" y="15673"/>
                  </a:lnTo>
                  <a:lnTo>
                    <a:pt x="24787" y="16021"/>
                  </a:lnTo>
                  <a:lnTo>
                    <a:pt x="25716" y="16253"/>
                  </a:lnTo>
                  <a:lnTo>
                    <a:pt x="26528" y="16427"/>
                  </a:lnTo>
                  <a:lnTo>
                    <a:pt x="27225" y="16427"/>
                  </a:lnTo>
                  <a:lnTo>
                    <a:pt x="27515" y="16369"/>
                  </a:lnTo>
                  <a:lnTo>
                    <a:pt x="27747" y="16253"/>
                  </a:lnTo>
                  <a:lnTo>
                    <a:pt x="27980" y="16137"/>
                  </a:lnTo>
                  <a:lnTo>
                    <a:pt x="28154" y="15963"/>
                  </a:lnTo>
                  <a:lnTo>
                    <a:pt x="28328" y="15673"/>
                  </a:lnTo>
                  <a:lnTo>
                    <a:pt x="28444" y="15441"/>
                  </a:lnTo>
                  <a:lnTo>
                    <a:pt x="28502" y="15150"/>
                  </a:lnTo>
                  <a:lnTo>
                    <a:pt x="28444" y="14860"/>
                  </a:lnTo>
                  <a:lnTo>
                    <a:pt x="28386" y="14512"/>
                  </a:lnTo>
                  <a:lnTo>
                    <a:pt x="28212" y="14222"/>
                  </a:lnTo>
                  <a:lnTo>
                    <a:pt x="28038" y="13931"/>
                  </a:lnTo>
                  <a:lnTo>
                    <a:pt x="27806" y="13641"/>
                  </a:lnTo>
                  <a:lnTo>
                    <a:pt x="27225" y="13003"/>
                  </a:lnTo>
                  <a:lnTo>
                    <a:pt x="26470" y="12422"/>
                  </a:lnTo>
                  <a:lnTo>
                    <a:pt x="26433" y="12393"/>
                  </a:lnTo>
                  <a:lnTo>
                    <a:pt x="26433" y="12393"/>
                  </a:lnTo>
                  <a:lnTo>
                    <a:pt x="27283" y="12771"/>
                  </a:lnTo>
                  <a:lnTo>
                    <a:pt x="28328" y="13119"/>
                  </a:lnTo>
                  <a:lnTo>
                    <a:pt x="29257" y="13351"/>
                  </a:lnTo>
                  <a:lnTo>
                    <a:pt x="30127" y="13467"/>
                  </a:lnTo>
                  <a:lnTo>
                    <a:pt x="30476" y="13467"/>
                  </a:lnTo>
                  <a:lnTo>
                    <a:pt x="30824" y="13409"/>
                  </a:lnTo>
                  <a:lnTo>
                    <a:pt x="31172" y="13351"/>
                  </a:lnTo>
                  <a:lnTo>
                    <a:pt x="31404" y="13177"/>
                  </a:lnTo>
                  <a:lnTo>
                    <a:pt x="31637" y="13003"/>
                  </a:lnTo>
                  <a:lnTo>
                    <a:pt x="31811" y="12712"/>
                  </a:lnTo>
                  <a:lnTo>
                    <a:pt x="31927" y="12422"/>
                  </a:lnTo>
                  <a:lnTo>
                    <a:pt x="31985" y="12132"/>
                  </a:lnTo>
                  <a:lnTo>
                    <a:pt x="31985" y="11842"/>
                  </a:lnTo>
                  <a:lnTo>
                    <a:pt x="31927" y="11552"/>
                  </a:lnTo>
                  <a:lnTo>
                    <a:pt x="31811" y="11261"/>
                  </a:lnTo>
                  <a:lnTo>
                    <a:pt x="31637" y="10971"/>
                  </a:lnTo>
                  <a:lnTo>
                    <a:pt x="31172" y="10333"/>
                  </a:lnTo>
                  <a:lnTo>
                    <a:pt x="30534" y="9752"/>
                  </a:lnTo>
                  <a:lnTo>
                    <a:pt x="29779" y="9172"/>
                  </a:lnTo>
                  <a:lnTo>
                    <a:pt x="28966" y="8591"/>
                  </a:lnTo>
                  <a:lnTo>
                    <a:pt x="28096" y="8011"/>
                  </a:lnTo>
                  <a:lnTo>
                    <a:pt x="26296" y="7082"/>
                  </a:lnTo>
                  <a:lnTo>
                    <a:pt x="25716" y="6792"/>
                  </a:lnTo>
                  <a:lnTo>
                    <a:pt x="25716" y="6792"/>
                  </a:lnTo>
                  <a:lnTo>
                    <a:pt x="26238" y="7024"/>
                  </a:lnTo>
                  <a:lnTo>
                    <a:pt x="28154" y="7720"/>
                  </a:lnTo>
                  <a:lnTo>
                    <a:pt x="29083" y="8069"/>
                  </a:lnTo>
                  <a:lnTo>
                    <a:pt x="30069" y="8359"/>
                  </a:lnTo>
                  <a:lnTo>
                    <a:pt x="30940" y="8533"/>
                  </a:lnTo>
                  <a:lnTo>
                    <a:pt x="31811" y="8649"/>
                  </a:lnTo>
                  <a:lnTo>
                    <a:pt x="32507" y="8707"/>
                  </a:lnTo>
                  <a:lnTo>
                    <a:pt x="32856" y="8649"/>
                  </a:lnTo>
                  <a:lnTo>
                    <a:pt x="33146" y="8591"/>
                  </a:lnTo>
                  <a:lnTo>
                    <a:pt x="33378" y="8475"/>
                  </a:lnTo>
                  <a:lnTo>
                    <a:pt x="33610" y="8301"/>
                  </a:lnTo>
                  <a:lnTo>
                    <a:pt x="33726" y="8127"/>
                  </a:lnTo>
                  <a:lnTo>
                    <a:pt x="33842" y="7895"/>
                  </a:lnTo>
                  <a:lnTo>
                    <a:pt x="33900" y="7604"/>
                  </a:lnTo>
                  <a:lnTo>
                    <a:pt x="33900" y="7372"/>
                  </a:lnTo>
                  <a:lnTo>
                    <a:pt x="33784" y="7082"/>
                  </a:lnTo>
                  <a:lnTo>
                    <a:pt x="33668" y="6734"/>
                  </a:lnTo>
                  <a:lnTo>
                    <a:pt x="33436" y="6443"/>
                  </a:lnTo>
                  <a:lnTo>
                    <a:pt x="33146" y="6153"/>
                  </a:lnTo>
                  <a:lnTo>
                    <a:pt x="32507" y="5515"/>
                  </a:lnTo>
                  <a:lnTo>
                    <a:pt x="31637" y="4934"/>
                  </a:lnTo>
                  <a:lnTo>
                    <a:pt x="30650" y="4296"/>
                  </a:lnTo>
                  <a:lnTo>
                    <a:pt x="29489" y="3715"/>
                  </a:lnTo>
                  <a:lnTo>
                    <a:pt x="28328" y="3135"/>
                  </a:lnTo>
                  <a:lnTo>
                    <a:pt x="27109" y="2554"/>
                  </a:lnTo>
                  <a:lnTo>
                    <a:pt x="25832" y="2090"/>
                  </a:lnTo>
                  <a:lnTo>
                    <a:pt x="23452" y="1161"/>
                  </a:lnTo>
                  <a:lnTo>
                    <a:pt x="21362" y="523"/>
                  </a:lnTo>
                  <a:lnTo>
                    <a:pt x="19853" y="116"/>
                  </a:lnTo>
                  <a:lnTo>
                    <a:pt x="18982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1721025" y="1886650"/>
              <a:ext cx="272850" cy="150950"/>
            </a:xfrm>
            <a:custGeom>
              <a:avLst/>
              <a:gdLst/>
              <a:ahLst/>
              <a:cxnLst/>
              <a:rect l="l" t="t" r="r" b="b"/>
              <a:pathLst>
                <a:path w="10914" h="6038" extrusionOk="0">
                  <a:moveTo>
                    <a:pt x="0" y="0"/>
                  </a:moveTo>
                  <a:lnTo>
                    <a:pt x="0" y="59"/>
                  </a:lnTo>
                  <a:lnTo>
                    <a:pt x="1509" y="813"/>
                  </a:lnTo>
                  <a:lnTo>
                    <a:pt x="3077" y="1568"/>
                  </a:lnTo>
                  <a:lnTo>
                    <a:pt x="4470" y="2206"/>
                  </a:lnTo>
                  <a:lnTo>
                    <a:pt x="6502" y="3309"/>
                  </a:lnTo>
                  <a:lnTo>
                    <a:pt x="7662" y="3948"/>
                  </a:lnTo>
                  <a:lnTo>
                    <a:pt x="8823" y="4586"/>
                  </a:lnTo>
                  <a:lnTo>
                    <a:pt x="9926" y="5341"/>
                  </a:lnTo>
                  <a:lnTo>
                    <a:pt x="10913" y="6037"/>
                  </a:lnTo>
                  <a:lnTo>
                    <a:pt x="10797" y="5921"/>
                  </a:lnTo>
                  <a:lnTo>
                    <a:pt x="10333" y="5457"/>
                  </a:lnTo>
                  <a:lnTo>
                    <a:pt x="9578" y="4818"/>
                  </a:lnTo>
                  <a:lnTo>
                    <a:pt x="8475" y="3948"/>
                  </a:lnTo>
                  <a:lnTo>
                    <a:pt x="6966" y="3019"/>
                  </a:lnTo>
                  <a:lnTo>
                    <a:pt x="6037" y="2497"/>
                  </a:lnTo>
                  <a:lnTo>
                    <a:pt x="5050" y="1974"/>
                  </a:lnTo>
                  <a:lnTo>
                    <a:pt x="3947" y="1510"/>
                  </a:lnTo>
                  <a:lnTo>
                    <a:pt x="2728" y="987"/>
                  </a:lnTo>
                  <a:lnTo>
                    <a:pt x="1451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1657175" y="1988225"/>
              <a:ext cx="226400" cy="107425"/>
            </a:xfrm>
            <a:custGeom>
              <a:avLst/>
              <a:gdLst/>
              <a:ahLst/>
              <a:cxnLst/>
              <a:rect l="l" t="t" r="r" b="b"/>
              <a:pathLst>
                <a:path w="9056" h="4297" extrusionOk="0">
                  <a:moveTo>
                    <a:pt x="0" y="1"/>
                  </a:moveTo>
                  <a:lnTo>
                    <a:pt x="0" y="59"/>
                  </a:lnTo>
                  <a:lnTo>
                    <a:pt x="4470" y="2149"/>
                  </a:lnTo>
                  <a:lnTo>
                    <a:pt x="8939" y="4296"/>
                  </a:lnTo>
                  <a:lnTo>
                    <a:pt x="9056" y="4296"/>
                  </a:lnTo>
                  <a:lnTo>
                    <a:pt x="9056" y="4238"/>
                  </a:lnTo>
                  <a:lnTo>
                    <a:pt x="8011" y="3542"/>
                  </a:lnTo>
                  <a:lnTo>
                    <a:pt x="6908" y="2903"/>
                  </a:lnTo>
                  <a:lnTo>
                    <a:pt x="5805" y="2265"/>
                  </a:lnTo>
                  <a:lnTo>
                    <a:pt x="4702" y="1742"/>
                  </a:lnTo>
                  <a:lnTo>
                    <a:pt x="3541" y="1220"/>
                  </a:lnTo>
                  <a:lnTo>
                    <a:pt x="2380" y="755"/>
                  </a:lnTo>
                  <a:lnTo>
                    <a:pt x="1219" y="3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1594775" y="2072400"/>
              <a:ext cx="175600" cy="88550"/>
            </a:xfrm>
            <a:custGeom>
              <a:avLst/>
              <a:gdLst/>
              <a:ahLst/>
              <a:cxnLst/>
              <a:rect l="l" t="t" r="r" b="b"/>
              <a:pathLst>
                <a:path w="7024" h="3542" extrusionOk="0">
                  <a:moveTo>
                    <a:pt x="0" y="1"/>
                  </a:moveTo>
                  <a:lnTo>
                    <a:pt x="58" y="59"/>
                  </a:lnTo>
                  <a:lnTo>
                    <a:pt x="1974" y="987"/>
                  </a:lnTo>
                  <a:lnTo>
                    <a:pt x="3657" y="1800"/>
                  </a:lnTo>
                  <a:lnTo>
                    <a:pt x="6850" y="3483"/>
                  </a:lnTo>
                  <a:lnTo>
                    <a:pt x="6966" y="3541"/>
                  </a:lnTo>
                  <a:lnTo>
                    <a:pt x="7024" y="3483"/>
                  </a:lnTo>
                  <a:lnTo>
                    <a:pt x="6966" y="3483"/>
                  </a:lnTo>
                  <a:lnTo>
                    <a:pt x="6153" y="2903"/>
                  </a:lnTo>
                  <a:lnTo>
                    <a:pt x="5340" y="2380"/>
                  </a:lnTo>
                  <a:lnTo>
                    <a:pt x="4528" y="1858"/>
                  </a:lnTo>
                  <a:lnTo>
                    <a:pt x="3657" y="1394"/>
                  </a:lnTo>
                  <a:lnTo>
                    <a:pt x="2786" y="987"/>
                  </a:lnTo>
                  <a:lnTo>
                    <a:pt x="1916" y="639"/>
                  </a:lnTo>
                  <a:lnTo>
                    <a:pt x="987" y="29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509275" y="979675"/>
              <a:ext cx="674825" cy="1268350"/>
            </a:xfrm>
            <a:custGeom>
              <a:avLst/>
              <a:gdLst/>
              <a:ahLst/>
              <a:cxnLst/>
              <a:rect l="l" t="t" r="r" b="b"/>
              <a:pathLst>
                <a:path w="26993" h="50734" extrusionOk="0">
                  <a:moveTo>
                    <a:pt x="21711" y="0"/>
                  </a:moveTo>
                  <a:lnTo>
                    <a:pt x="21478" y="58"/>
                  </a:lnTo>
                  <a:lnTo>
                    <a:pt x="21188" y="174"/>
                  </a:lnTo>
                  <a:lnTo>
                    <a:pt x="20898" y="290"/>
                  </a:lnTo>
                  <a:lnTo>
                    <a:pt x="20317" y="639"/>
                  </a:lnTo>
                  <a:lnTo>
                    <a:pt x="19679" y="1161"/>
                  </a:lnTo>
                  <a:lnTo>
                    <a:pt x="19040" y="1683"/>
                  </a:lnTo>
                  <a:lnTo>
                    <a:pt x="18518" y="2264"/>
                  </a:lnTo>
                  <a:lnTo>
                    <a:pt x="17647" y="3193"/>
                  </a:lnTo>
                  <a:lnTo>
                    <a:pt x="15964" y="5398"/>
                  </a:lnTo>
                  <a:lnTo>
                    <a:pt x="13468" y="8997"/>
                  </a:lnTo>
                  <a:lnTo>
                    <a:pt x="11959" y="11145"/>
                  </a:lnTo>
                  <a:lnTo>
                    <a:pt x="10449" y="13525"/>
                  </a:lnTo>
                  <a:lnTo>
                    <a:pt x="8824" y="16021"/>
                  </a:lnTo>
                  <a:lnTo>
                    <a:pt x="7257" y="18575"/>
                  </a:lnTo>
                  <a:lnTo>
                    <a:pt x="5748" y="21187"/>
                  </a:lnTo>
                  <a:lnTo>
                    <a:pt x="4296" y="23741"/>
                  </a:lnTo>
                  <a:lnTo>
                    <a:pt x="3019" y="26295"/>
                  </a:lnTo>
                  <a:lnTo>
                    <a:pt x="1858" y="28675"/>
                  </a:lnTo>
                  <a:lnTo>
                    <a:pt x="1394" y="29836"/>
                  </a:lnTo>
                  <a:lnTo>
                    <a:pt x="988" y="30881"/>
                  </a:lnTo>
                  <a:lnTo>
                    <a:pt x="639" y="31926"/>
                  </a:lnTo>
                  <a:lnTo>
                    <a:pt x="349" y="32913"/>
                  </a:lnTo>
                  <a:lnTo>
                    <a:pt x="117" y="33783"/>
                  </a:lnTo>
                  <a:lnTo>
                    <a:pt x="1" y="34596"/>
                  </a:lnTo>
                  <a:lnTo>
                    <a:pt x="1" y="35351"/>
                  </a:lnTo>
                  <a:lnTo>
                    <a:pt x="59" y="35989"/>
                  </a:lnTo>
                  <a:lnTo>
                    <a:pt x="233" y="36570"/>
                  </a:lnTo>
                  <a:lnTo>
                    <a:pt x="465" y="37208"/>
                  </a:lnTo>
                  <a:lnTo>
                    <a:pt x="814" y="37847"/>
                  </a:lnTo>
                  <a:lnTo>
                    <a:pt x="1220" y="38485"/>
                  </a:lnTo>
                  <a:lnTo>
                    <a:pt x="1684" y="39124"/>
                  </a:lnTo>
                  <a:lnTo>
                    <a:pt x="2265" y="39704"/>
                  </a:lnTo>
                  <a:lnTo>
                    <a:pt x="2845" y="40343"/>
                  </a:lnTo>
                  <a:lnTo>
                    <a:pt x="3484" y="40981"/>
                  </a:lnTo>
                  <a:lnTo>
                    <a:pt x="4935" y="42258"/>
                  </a:lnTo>
                  <a:lnTo>
                    <a:pt x="6502" y="43477"/>
                  </a:lnTo>
                  <a:lnTo>
                    <a:pt x="8186" y="44638"/>
                  </a:lnTo>
                  <a:lnTo>
                    <a:pt x="9869" y="45799"/>
                  </a:lnTo>
                  <a:lnTo>
                    <a:pt x="11552" y="46844"/>
                  </a:lnTo>
                  <a:lnTo>
                    <a:pt x="13178" y="47773"/>
                  </a:lnTo>
                  <a:lnTo>
                    <a:pt x="15964" y="49340"/>
                  </a:lnTo>
                  <a:lnTo>
                    <a:pt x="17996" y="50385"/>
                  </a:lnTo>
                  <a:lnTo>
                    <a:pt x="18750" y="50733"/>
                  </a:lnTo>
                  <a:lnTo>
                    <a:pt x="26993" y="32855"/>
                  </a:lnTo>
                  <a:lnTo>
                    <a:pt x="25716" y="32274"/>
                  </a:lnTo>
                  <a:lnTo>
                    <a:pt x="22988" y="31113"/>
                  </a:lnTo>
                  <a:lnTo>
                    <a:pt x="21536" y="30417"/>
                  </a:lnTo>
                  <a:lnTo>
                    <a:pt x="20201" y="29778"/>
                  </a:lnTo>
                  <a:lnTo>
                    <a:pt x="19215" y="29198"/>
                  </a:lnTo>
                  <a:lnTo>
                    <a:pt x="18924" y="29024"/>
                  </a:lnTo>
                  <a:lnTo>
                    <a:pt x="18750" y="28849"/>
                  </a:lnTo>
                  <a:lnTo>
                    <a:pt x="18750" y="28559"/>
                  </a:lnTo>
                  <a:lnTo>
                    <a:pt x="18866" y="27979"/>
                  </a:lnTo>
                  <a:lnTo>
                    <a:pt x="19273" y="25889"/>
                  </a:lnTo>
                  <a:lnTo>
                    <a:pt x="20724" y="19620"/>
                  </a:lnTo>
                  <a:lnTo>
                    <a:pt x="21536" y="15963"/>
                  </a:lnTo>
                  <a:lnTo>
                    <a:pt x="22291" y="12364"/>
                  </a:lnTo>
                  <a:lnTo>
                    <a:pt x="22581" y="10681"/>
                  </a:lnTo>
                  <a:lnTo>
                    <a:pt x="22813" y="9172"/>
                  </a:lnTo>
                  <a:lnTo>
                    <a:pt x="22930" y="7778"/>
                  </a:lnTo>
                  <a:lnTo>
                    <a:pt x="23046" y="6559"/>
                  </a:lnTo>
                  <a:lnTo>
                    <a:pt x="23046" y="3773"/>
                  </a:lnTo>
                  <a:lnTo>
                    <a:pt x="23046" y="2670"/>
                  </a:lnTo>
                  <a:lnTo>
                    <a:pt x="22988" y="1800"/>
                  </a:lnTo>
                  <a:lnTo>
                    <a:pt x="22872" y="1103"/>
                  </a:lnTo>
                  <a:lnTo>
                    <a:pt x="22755" y="813"/>
                  </a:lnTo>
                  <a:lnTo>
                    <a:pt x="22639" y="581"/>
                  </a:lnTo>
                  <a:lnTo>
                    <a:pt x="22523" y="406"/>
                  </a:lnTo>
                  <a:lnTo>
                    <a:pt x="22349" y="232"/>
                  </a:lnTo>
                  <a:lnTo>
                    <a:pt x="22175" y="116"/>
                  </a:lnTo>
                  <a:lnTo>
                    <a:pt x="21943" y="58"/>
                  </a:lnTo>
                  <a:lnTo>
                    <a:pt x="2171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928675" y="1790875"/>
              <a:ext cx="175625" cy="370075"/>
            </a:xfrm>
            <a:custGeom>
              <a:avLst/>
              <a:gdLst/>
              <a:ahLst/>
              <a:cxnLst/>
              <a:rect l="l" t="t" r="r" b="b"/>
              <a:pathLst>
                <a:path w="7025" h="14803" extrusionOk="0">
                  <a:moveTo>
                    <a:pt x="6908" y="0"/>
                  </a:moveTo>
                  <a:lnTo>
                    <a:pt x="6444" y="929"/>
                  </a:lnTo>
                  <a:lnTo>
                    <a:pt x="5921" y="1858"/>
                  </a:lnTo>
                  <a:lnTo>
                    <a:pt x="5051" y="3715"/>
                  </a:lnTo>
                  <a:lnTo>
                    <a:pt x="3309" y="7372"/>
                  </a:lnTo>
                  <a:lnTo>
                    <a:pt x="1568" y="11029"/>
                  </a:lnTo>
                  <a:lnTo>
                    <a:pt x="755" y="12887"/>
                  </a:lnTo>
                  <a:lnTo>
                    <a:pt x="349" y="13758"/>
                  </a:lnTo>
                  <a:lnTo>
                    <a:pt x="175" y="14222"/>
                  </a:lnTo>
                  <a:lnTo>
                    <a:pt x="1" y="14744"/>
                  </a:lnTo>
                  <a:lnTo>
                    <a:pt x="1" y="14802"/>
                  </a:lnTo>
                  <a:lnTo>
                    <a:pt x="59" y="14744"/>
                  </a:lnTo>
                  <a:lnTo>
                    <a:pt x="349" y="14338"/>
                  </a:lnTo>
                  <a:lnTo>
                    <a:pt x="581" y="13874"/>
                  </a:lnTo>
                  <a:lnTo>
                    <a:pt x="1045" y="12945"/>
                  </a:lnTo>
                  <a:lnTo>
                    <a:pt x="1510" y="12016"/>
                  </a:lnTo>
                  <a:lnTo>
                    <a:pt x="1974" y="11087"/>
                  </a:lnTo>
                  <a:lnTo>
                    <a:pt x="3658" y="7488"/>
                  </a:lnTo>
                  <a:lnTo>
                    <a:pt x="5341" y="3831"/>
                  </a:lnTo>
                  <a:lnTo>
                    <a:pt x="6212" y="1974"/>
                  </a:lnTo>
                  <a:lnTo>
                    <a:pt x="6618" y="1045"/>
                  </a:lnTo>
                  <a:lnTo>
                    <a:pt x="7024" y="58"/>
                  </a:lnTo>
                  <a:lnTo>
                    <a:pt x="696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979475" y="1703800"/>
              <a:ext cx="203175" cy="98700"/>
            </a:xfrm>
            <a:custGeom>
              <a:avLst/>
              <a:gdLst/>
              <a:ahLst/>
              <a:cxnLst/>
              <a:rect l="l" t="t" r="r" b="b"/>
              <a:pathLst>
                <a:path w="8127" h="3948" extrusionOk="0">
                  <a:moveTo>
                    <a:pt x="0" y="1"/>
                  </a:moveTo>
                  <a:lnTo>
                    <a:pt x="0" y="59"/>
                  </a:lnTo>
                  <a:lnTo>
                    <a:pt x="871" y="639"/>
                  </a:lnTo>
                  <a:lnTo>
                    <a:pt x="2032" y="1278"/>
                  </a:lnTo>
                  <a:lnTo>
                    <a:pt x="3251" y="1858"/>
                  </a:lnTo>
                  <a:lnTo>
                    <a:pt x="4528" y="2497"/>
                  </a:lnTo>
                  <a:lnTo>
                    <a:pt x="6792" y="3483"/>
                  </a:lnTo>
                  <a:lnTo>
                    <a:pt x="8069" y="3948"/>
                  </a:lnTo>
                  <a:lnTo>
                    <a:pt x="8127" y="3948"/>
                  </a:lnTo>
                  <a:lnTo>
                    <a:pt x="8069" y="3890"/>
                  </a:lnTo>
                  <a:lnTo>
                    <a:pt x="6850" y="3193"/>
                  </a:lnTo>
                  <a:lnTo>
                    <a:pt x="4644" y="1974"/>
                  </a:lnTo>
                  <a:lnTo>
                    <a:pt x="3367" y="1336"/>
                  </a:lnTo>
                  <a:lnTo>
                    <a:pt x="2090" y="755"/>
                  </a:lnTo>
                  <a:lnTo>
                    <a:pt x="987" y="29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1085400" y="759075"/>
              <a:ext cx="229325" cy="338150"/>
            </a:xfrm>
            <a:custGeom>
              <a:avLst/>
              <a:gdLst/>
              <a:ahLst/>
              <a:cxnLst/>
              <a:rect l="l" t="t" r="r" b="b"/>
              <a:pathLst>
                <a:path w="9173" h="13526" extrusionOk="0">
                  <a:moveTo>
                    <a:pt x="1162" y="1"/>
                  </a:moveTo>
                  <a:lnTo>
                    <a:pt x="1104" y="59"/>
                  </a:lnTo>
                  <a:lnTo>
                    <a:pt x="929" y="2033"/>
                  </a:lnTo>
                  <a:lnTo>
                    <a:pt x="639" y="4006"/>
                  </a:lnTo>
                  <a:lnTo>
                    <a:pt x="175" y="6676"/>
                  </a:lnTo>
                  <a:lnTo>
                    <a:pt x="1" y="7547"/>
                  </a:lnTo>
                  <a:lnTo>
                    <a:pt x="1" y="7953"/>
                  </a:lnTo>
                  <a:lnTo>
                    <a:pt x="233" y="8418"/>
                  </a:lnTo>
                  <a:lnTo>
                    <a:pt x="523" y="8940"/>
                  </a:lnTo>
                  <a:lnTo>
                    <a:pt x="1220" y="9927"/>
                  </a:lnTo>
                  <a:lnTo>
                    <a:pt x="2090" y="10914"/>
                  </a:lnTo>
                  <a:lnTo>
                    <a:pt x="2961" y="11784"/>
                  </a:lnTo>
                  <a:lnTo>
                    <a:pt x="3948" y="12539"/>
                  </a:lnTo>
                  <a:lnTo>
                    <a:pt x="4412" y="12887"/>
                  </a:lnTo>
                  <a:lnTo>
                    <a:pt x="4877" y="13120"/>
                  </a:lnTo>
                  <a:lnTo>
                    <a:pt x="5341" y="13352"/>
                  </a:lnTo>
                  <a:lnTo>
                    <a:pt x="5805" y="13468"/>
                  </a:lnTo>
                  <a:lnTo>
                    <a:pt x="6212" y="13526"/>
                  </a:lnTo>
                  <a:lnTo>
                    <a:pt x="6560" y="13526"/>
                  </a:lnTo>
                  <a:lnTo>
                    <a:pt x="6908" y="13410"/>
                  </a:lnTo>
                  <a:lnTo>
                    <a:pt x="7198" y="13236"/>
                  </a:lnTo>
                  <a:lnTo>
                    <a:pt x="7431" y="13003"/>
                  </a:lnTo>
                  <a:lnTo>
                    <a:pt x="7605" y="12655"/>
                  </a:lnTo>
                  <a:lnTo>
                    <a:pt x="7779" y="12307"/>
                  </a:lnTo>
                  <a:lnTo>
                    <a:pt x="7895" y="11959"/>
                  </a:lnTo>
                  <a:lnTo>
                    <a:pt x="8069" y="11088"/>
                  </a:lnTo>
                  <a:lnTo>
                    <a:pt x="8127" y="10217"/>
                  </a:lnTo>
                  <a:lnTo>
                    <a:pt x="8127" y="9346"/>
                  </a:lnTo>
                  <a:lnTo>
                    <a:pt x="8011" y="8128"/>
                  </a:lnTo>
                  <a:lnTo>
                    <a:pt x="8011" y="8069"/>
                  </a:lnTo>
                  <a:lnTo>
                    <a:pt x="8011" y="7489"/>
                  </a:lnTo>
                  <a:lnTo>
                    <a:pt x="8185" y="6270"/>
                  </a:lnTo>
                  <a:lnTo>
                    <a:pt x="8417" y="4993"/>
                  </a:lnTo>
                  <a:lnTo>
                    <a:pt x="8766" y="3774"/>
                  </a:lnTo>
                  <a:lnTo>
                    <a:pt x="9172" y="2555"/>
                  </a:lnTo>
                  <a:lnTo>
                    <a:pt x="3658" y="872"/>
                  </a:lnTo>
                  <a:lnTo>
                    <a:pt x="2032" y="349"/>
                  </a:lnTo>
                  <a:lnTo>
                    <a:pt x="1568" y="59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1123125" y="773600"/>
              <a:ext cx="191600" cy="188675"/>
            </a:xfrm>
            <a:custGeom>
              <a:avLst/>
              <a:gdLst/>
              <a:ahLst/>
              <a:cxnLst/>
              <a:rect l="l" t="t" r="r" b="b"/>
              <a:pathLst>
                <a:path w="7664" h="7547" extrusionOk="0">
                  <a:moveTo>
                    <a:pt x="1" y="0"/>
                  </a:moveTo>
                  <a:lnTo>
                    <a:pt x="1" y="349"/>
                  </a:lnTo>
                  <a:lnTo>
                    <a:pt x="117" y="1103"/>
                  </a:lnTo>
                  <a:lnTo>
                    <a:pt x="349" y="2264"/>
                  </a:lnTo>
                  <a:lnTo>
                    <a:pt x="523" y="2903"/>
                  </a:lnTo>
                  <a:lnTo>
                    <a:pt x="814" y="3599"/>
                  </a:lnTo>
                  <a:lnTo>
                    <a:pt x="1104" y="4296"/>
                  </a:lnTo>
                  <a:lnTo>
                    <a:pt x="1510" y="4934"/>
                  </a:lnTo>
                  <a:lnTo>
                    <a:pt x="1916" y="5573"/>
                  </a:lnTo>
                  <a:lnTo>
                    <a:pt x="2497" y="6153"/>
                  </a:lnTo>
                  <a:lnTo>
                    <a:pt x="3135" y="6676"/>
                  </a:lnTo>
                  <a:lnTo>
                    <a:pt x="3484" y="6908"/>
                  </a:lnTo>
                  <a:lnTo>
                    <a:pt x="3890" y="7082"/>
                  </a:lnTo>
                  <a:lnTo>
                    <a:pt x="4296" y="7256"/>
                  </a:lnTo>
                  <a:lnTo>
                    <a:pt x="4703" y="7372"/>
                  </a:lnTo>
                  <a:lnTo>
                    <a:pt x="5225" y="7488"/>
                  </a:lnTo>
                  <a:lnTo>
                    <a:pt x="5689" y="7547"/>
                  </a:lnTo>
                  <a:lnTo>
                    <a:pt x="6560" y="7547"/>
                  </a:lnTo>
                  <a:lnTo>
                    <a:pt x="6560" y="7430"/>
                  </a:lnTo>
                  <a:lnTo>
                    <a:pt x="6560" y="6908"/>
                  </a:lnTo>
                  <a:lnTo>
                    <a:pt x="6676" y="5689"/>
                  </a:lnTo>
                  <a:lnTo>
                    <a:pt x="6967" y="4412"/>
                  </a:lnTo>
                  <a:lnTo>
                    <a:pt x="7257" y="3193"/>
                  </a:lnTo>
                  <a:lnTo>
                    <a:pt x="7663" y="1974"/>
                  </a:lnTo>
                  <a:lnTo>
                    <a:pt x="2149" y="2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1329200" y="452875"/>
              <a:ext cx="92900" cy="213350"/>
            </a:xfrm>
            <a:custGeom>
              <a:avLst/>
              <a:gdLst/>
              <a:ahLst/>
              <a:cxnLst/>
              <a:rect l="l" t="t" r="r" b="b"/>
              <a:pathLst>
                <a:path w="3716" h="8534" extrusionOk="0">
                  <a:moveTo>
                    <a:pt x="1" y="1"/>
                  </a:moveTo>
                  <a:lnTo>
                    <a:pt x="1684" y="4355"/>
                  </a:lnTo>
                  <a:lnTo>
                    <a:pt x="2845" y="7257"/>
                  </a:lnTo>
                  <a:lnTo>
                    <a:pt x="3309" y="8244"/>
                  </a:lnTo>
                  <a:lnTo>
                    <a:pt x="3425" y="8476"/>
                  </a:lnTo>
                  <a:lnTo>
                    <a:pt x="3483" y="8534"/>
                  </a:lnTo>
                  <a:lnTo>
                    <a:pt x="3599" y="8360"/>
                  </a:lnTo>
                  <a:lnTo>
                    <a:pt x="3658" y="8011"/>
                  </a:lnTo>
                  <a:lnTo>
                    <a:pt x="3716" y="7489"/>
                  </a:lnTo>
                  <a:lnTo>
                    <a:pt x="3716" y="6792"/>
                  </a:lnTo>
                  <a:lnTo>
                    <a:pt x="3716" y="5980"/>
                  </a:lnTo>
                  <a:lnTo>
                    <a:pt x="3658" y="5109"/>
                  </a:lnTo>
                  <a:lnTo>
                    <a:pt x="3483" y="4180"/>
                  </a:lnTo>
                  <a:lnTo>
                    <a:pt x="3309" y="3252"/>
                  </a:lnTo>
                  <a:lnTo>
                    <a:pt x="3135" y="2787"/>
                  </a:lnTo>
                  <a:lnTo>
                    <a:pt x="2961" y="2381"/>
                  </a:lnTo>
                  <a:lnTo>
                    <a:pt x="2729" y="2033"/>
                  </a:lnTo>
                  <a:lnTo>
                    <a:pt x="2497" y="1684"/>
                  </a:lnTo>
                  <a:lnTo>
                    <a:pt x="1916" y="1162"/>
                  </a:lnTo>
                  <a:lnTo>
                    <a:pt x="1394" y="698"/>
                  </a:lnTo>
                  <a:lnTo>
                    <a:pt x="871" y="407"/>
                  </a:lnTo>
                  <a:lnTo>
                    <a:pt x="407" y="1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1062175" y="422400"/>
              <a:ext cx="371525" cy="494900"/>
            </a:xfrm>
            <a:custGeom>
              <a:avLst/>
              <a:gdLst/>
              <a:ahLst/>
              <a:cxnLst/>
              <a:rect l="l" t="t" r="r" b="b"/>
              <a:pathLst>
                <a:path w="14861" h="19796" extrusionOk="0">
                  <a:moveTo>
                    <a:pt x="7199" y="1"/>
                  </a:moveTo>
                  <a:lnTo>
                    <a:pt x="6444" y="59"/>
                  </a:lnTo>
                  <a:lnTo>
                    <a:pt x="5631" y="175"/>
                  </a:lnTo>
                  <a:lnTo>
                    <a:pt x="4819" y="407"/>
                  </a:lnTo>
                  <a:lnTo>
                    <a:pt x="4064" y="698"/>
                  </a:lnTo>
                  <a:lnTo>
                    <a:pt x="3368" y="1104"/>
                  </a:lnTo>
                  <a:lnTo>
                    <a:pt x="2671" y="1568"/>
                  </a:lnTo>
                  <a:lnTo>
                    <a:pt x="2033" y="2091"/>
                  </a:lnTo>
                  <a:lnTo>
                    <a:pt x="1510" y="2671"/>
                  </a:lnTo>
                  <a:lnTo>
                    <a:pt x="988" y="3310"/>
                  </a:lnTo>
                  <a:lnTo>
                    <a:pt x="581" y="4006"/>
                  </a:lnTo>
                  <a:lnTo>
                    <a:pt x="291" y="4761"/>
                  </a:lnTo>
                  <a:lnTo>
                    <a:pt x="59" y="5574"/>
                  </a:lnTo>
                  <a:lnTo>
                    <a:pt x="1" y="6154"/>
                  </a:lnTo>
                  <a:lnTo>
                    <a:pt x="1" y="6909"/>
                  </a:lnTo>
                  <a:lnTo>
                    <a:pt x="59" y="7721"/>
                  </a:lnTo>
                  <a:lnTo>
                    <a:pt x="175" y="8592"/>
                  </a:lnTo>
                  <a:lnTo>
                    <a:pt x="349" y="9521"/>
                  </a:lnTo>
                  <a:lnTo>
                    <a:pt x="581" y="10449"/>
                  </a:lnTo>
                  <a:lnTo>
                    <a:pt x="872" y="11436"/>
                  </a:lnTo>
                  <a:lnTo>
                    <a:pt x="1162" y="12423"/>
                  </a:lnTo>
                  <a:lnTo>
                    <a:pt x="1510" y="13410"/>
                  </a:lnTo>
                  <a:lnTo>
                    <a:pt x="1858" y="14339"/>
                  </a:lnTo>
                  <a:lnTo>
                    <a:pt x="2207" y="15209"/>
                  </a:lnTo>
                  <a:lnTo>
                    <a:pt x="2613" y="16080"/>
                  </a:lnTo>
                  <a:lnTo>
                    <a:pt x="3077" y="16777"/>
                  </a:lnTo>
                  <a:lnTo>
                    <a:pt x="3484" y="17415"/>
                  </a:lnTo>
                  <a:lnTo>
                    <a:pt x="3890" y="17938"/>
                  </a:lnTo>
                  <a:lnTo>
                    <a:pt x="4354" y="18286"/>
                  </a:lnTo>
                  <a:lnTo>
                    <a:pt x="4993" y="18692"/>
                  </a:lnTo>
                  <a:lnTo>
                    <a:pt x="5631" y="19040"/>
                  </a:lnTo>
                  <a:lnTo>
                    <a:pt x="6328" y="19331"/>
                  </a:lnTo>
                  <a:lnTo>
                    <a:pt x="7025" y="19563"/>
                  </a:lnTo>
                  <a:lnTo>
                    <a:pt x="7721" y="19679"/>
                  </a:lnTo>
                  <a:lnTo>
                    <a:pt x="8476" y="19795"/>
                  </a:lnTo>
                  <a:lnTo>
                    <a:pt x="9172" y="19795"/>
                  </a:lnTo>
                  <a:lnTo>
                    <a:pt x="9869" y="19737"/>
                  </a:lnTo>
                  <a:lnTo>
                    <a:pt x="10565" y="19563"/>
                  </a:lnTo>
                  <a:lnTo>
                    <a:pt x="11262" y="19389"/>
                  </a:lnTo>
                  <a:lnTo>
                    <a:pt x="11901" y="19098"/>
                  </a:lnTo>
                  <a:lnTo>
                    <a:pt x="12481" y="18692"/>
                  </a:lnTo>
                  <a:lnTo>
                    <a:pt x="13061" y="18286"/>
                  </a:lnTo>
                  <a:lnTo>
                    <a:pt x="13584" y="17763"/>
                  </a:lnTo>
                  <a:lnTo>
                    <a:pt x="13990" y="17183"/>
                  </a:lnTo>
                  <a:lnTo>
                    <a:pt x="14397" y="16486"/>
                  </a:lnTo>
                  <a:lnTo>
                    <a:pt x="14571" y="16080"/>
                  </a:lnTo>
                  <a:lnTo>
                    <a:pt x="14687" y="15674"/>
                  </a:lnTo>
                  <a:lnTo>
                    <a:pt x="14803" y="14803"/>
                  </a:lnTo>
                  <a:lnTo>
                    <a:pt x="14861" y="13758"/>
                  </a:lnTo>
                  <a:lnTo>
                    <a:pt x="14861" y="12655"/>
                  </a:lnTo>
                  <a:lnTo>
                    <a:pt x="14745" y="11494"/>
                  </a:lnTo>
                  <a:lnTo>
                    <a:pt x="14513" y="10217"/>
                  </a:lnTo>
                  <a:lnTo>
                    <a:pt x="14280" y="8998"/>
                  </a:lnTo>
                  <a:lnTo>
                    <a:pt x="13932" y="7779"/>
                  </a:lnTo>
                  <a:lnTo>
                    <a:pt x="13526" y="6560"/>
                  </a:lnTo>
                  <a:lnTo>
                    <a:pt x="13120" y="5399"/>
                  </a:lnTo>
                  <a:lnTo>
                    <a:pt x="12655" y="4296"/>
                  </a:lnTo>
                  <a:lnTo>
                    <a:pt x="12191" y="3310"/>
                  </a:lnTo>
                  <a:lnTo>
                    <a:pt x="11726" y="2439"/>
                  </a:lnTo>
                  <a:lnTo>
                    <a:pt x="11204" y="1684"/>
                  </a:lnTo>
                  <a:lnTo>
                    <a:pt x="10740" y="1162"/>
                  </a:lnTo>
                  <a:lnTo>
                    <a:pt x="10449" y="930"/>
                  </a:lnTo>
                  <a:lnTo>
                    <a:pt x="10217" y="756"/>
                  </a:lnTo>
                  <a:lnTo>
                    <a:pt x="9521" y="407"/>
                  </a:lnTo>
                  <a:lnTo>
                    <a:pt x="8766" y="175"/>
                  </a:lnTo>
                  <a:lnTo>
                    <a:pt x="8011" y="59"/>
                  </a:lnTo>
                  <a:lnTo>
                    <a:pt x="7199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1275500" y="673475"/>
              <a:ext cx="8750" cy="40650"/>
            </a:xfrm>
            <a:custGeom>
              <a:avLst/>
              <a:gdLst/>
              <a:ahLst/>
              <a:cxnLst/>
              <a:rect l="l" t="t" r="r" b="b"/>
              <a:pathLst>
                <a:path w="350" h="1626" extrusionOk="0">
                  <a:moveTo>
                    <a:pt x="117" y="0"/>
                  </a:moveTo>
                  <a:lnTo>
                    <a:pt x="117" y="58"/>
                  </a:lnTo>
                  <a:lnTo>
                    <a:pt x="233" y="465"/>
                  </a:lnTo>
                  <a:lnTo>
                    <a:pt x="291" y="871"/>
                  </a:lnTo>
                  <a:lnTo>
                    <a:pt x="291" y="1103"/>
                  </a:lnTo>
                  <a:lnTo>
                    <a:pt x="233" y="1277"/>
                  </a:lnTo>
                  <a:lnTo>
                    <a:pt x="117" y="1451"/>
                  </a:lnTo>
                  <a:lnTo>
                    <a:pt x="1" y="1567"/>
                  </a:lnTo>
                  <a:lnTo>
                    <a:pt x="1" y="1625"/>
                  </a:lnTo>
                  <a:lnTo>
                    <a:pt x="175" y="1451"/>
                  </a:lnTo>
                  <a:lnTo>
                    <a:pt x="291" y="1277"/>
                  </a:lnTo>
                  <a:lnTo>
                    <a:pt x="349" y="1103"/>
                  </a:lnTo>
                  <a:lnTo>
                    <a:pt x="349" y="871"/>
                  </a:lnTo>
                  <a:lnTo>
                    <a:pt x="291" y="40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1249375" y="661850"/>
              <a:ext cx="33425" cy="46475"/>
            </a:xfrm>
            <a:custGeom>
              <a:avLst/>
              <a:gdLst/>
              <a:ahLst/>
              <a:cxnLst/>
              <a:rect l="l" t="t" r="r" b="b"/>
              <a:pathLst>
                <a:path w="1337" h="1859" extrusionOk="0">
                  <a:moveTo>
                    <a:pt x="523" y="1"/>
                  </a:moveTo>
                  <a:lnTo>
                    <a:pt x="349" y="59"/>
                  </a:lnTo>
                  <a:lnTo>
                    <a:pt x="233" y="175"/>
                  </a:lnTo>
                  <a:lnTo>
                    <a:pt x="175" y="291"/>
                  </a:lnTo>
                  <a:lnTo>
                    <a:pt x="59" y="407"/>
                  </a:lnTo>
                  <a:lnTo>
                    <a:pt x="1" y="755"/>
                  </a:lnTo>
                  <a:lnTo>
                    <a:pt x="59" y="1046"/>
                  </a:lnTo>
                  <a:lnTo>
                    <a:pt x="175" y="1394"/>
                  </a:lnTo>
                  <a:lnTo>
                    <a:pt x="349" y="1626"/>
                  </a:lnTo>
                  <a:lnTo>
                    <a:pt x="639" y="1800"/>
                  </a:lnTo>
                  <a:lnTo>
                    <a:pt x="756" y="1858"/>
                  </a:lnTo>
                  <a:lnTo>
                    <a:pt x="930" y="1800"/>
                  </a:lnTo>
                  <a:lnTo>
                    <a:pt x="1046" y="1800"/>
                  </a:lnTo>
                  <a:lnTo>
                    <a:pt x="1162" y="1684"/>
                  </a:lnTo>
                  <a:lnTo>
                    <a:pt x="1278" y="1568"/>
                  </a:lnTo>
                  <a:lnTo>
                    <a:pt x="1336" y="1452"/>
                  </a:lnTo>
                  <a:lnTo>
                    <a:pt x="1336" y="1104"/>
                  </a:lnTo>
                  <a:lnTo>
                    <a:pt x="1336" y="813"/>
                  </a:lnTo>
                  <a:lnTo>
                    <a:pt x="1220" y="465"/>
                  </a:lnTo>
                  <a:lnTo>
                    <a:pt x="988" y="233"/>
                  </a:lnTo>
                  <a:lnTo>
                    <a:pt x="814" y="59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1364025" y="648800"/>
              <a:ext cx="24700" cy="31950"/>
            </a:xfrm>
            <a:custGeom>
              <a:avLst/>
              <a:gdLst/>
              <a:ahLst/>
              <a:cxnLst/>
              <a:rect l="l" t="t" r="r" b="b"/>
              <a:pathLst>
                <a:path w="988" h="1278" extrusionOk="0">
                  <a:moveTo>
                    <a:pt x="1" y="0"/>
                  </a:moveTo>
                  <a:lnTo>
                    <a:pt x="59" y="465"/>
                  </a:lnTo>
                  <a:lnTo>
                    <a:pt x="233" y="871"/>
                  </a:lnTo>
                  <a:lnTo>
                    <a:pt x="407" y="1045"/>
                  </a:lnTo>
                  <a:lnTo>
                    <a:pt x="523" y="1219"/>
                  </a:lnTo>
                  <a:lnTo>
                    <a:pt x="755" y="1277"/>
                  </a:lnTo>
                  <a:lnTo>
                    <a:pt x="987" y="1277"/>
                  </a:lnTo>
                  <a:lnTo>
                    <a:pt x="755" y="1219"/>
                  </a:lnTo>
                  <a:lnTo>
                    <a:pt x="581" y="1161"/>
                  </a:lnTo>
                  <a:lnTo>
                    <a:pt x="465" y="987"/>
                  </a:lnTo>
                  <a:lnTo>
                    <a:pt x="349" y="871"/>
                  </a:lnTo>
                  <a:lnTo>
                    <a:pt x="175" y="465"/>
                  </a:lnTo>
                  <a:lnTo>
                    <a:pt x="59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1364025" y="629925"/>
              <a:ext cx="33400" cy="46475"/>
            </a:xfrm>
            <a:custGeom>
              <a:avLst/>
              <a:gdLst/>
              <a:ahLst/>
              <a:cxnLst/>
              <a:rect l="l" t="t" r="r" b="b"/>
              <a:pathLst>
                <a:path w="1336" h="1859" extrusionOk="0">
                  <a:moveTo>
                    <a:pt x="465" y="1"/>
                  </a:moveTo>
                  <a:lnTo>
                    <a:pt x="349" y="59"/>
                  </a:lnTo>
                  <a:lnTo>
                    <a:pt x="233" y="117"/>
                  </a:lnTo>
                  <a:lnTo>
                    <a:pt x="117" y="233"/>
                  </a:lnTo>
                  <a:lnTo>
                    <a:pt x="1" y="465"/>
                  </a:lnTo>
                  <a:lnTo>
                    <a:pt x="1" y="813"/>
                  </a:lnTo>
                  <a:lnTo>
                    <a:pt x="59" y="1162"/>
                  </a:lnTo>
                  <a:lnTo>
                    <a:pt x="233" y="1452"/>
                  </a:lnTo>
                  <a:lnTo>
                    <a:pt x="407" y="1684"/>
                  </a:lnTo>
                  <a:lnTo>
                    <a:pt x="697" y="1800"/>
                  </a:lnTo>
                  <a:lnTo>
                    <a:pt x="813" y="1858"/>
                  </a:lnTo>
                  <a:lnTo>
                    <a:pt x="987" y="1800"/>
                  </a:lnTo>
                  <a:lnTo>
                    <a:pt x="1104" y="1742"/>
                  </a:lnTo>
                  <a:lnTo>
                    <a:pt x="1220" y="1626"/>
                  </a:lnTo>
                  <a:lnTo>
                    <a:pt x="1336" y="1394"/>
                  </a:lnTo>
                  <a:lnTo>
                    <a:pt x="1336" y="1046"/>
                  </a:lnTo>
                  <a:lnTo>
                    <a:pt x="1278" y="697"/>
                  </a:lnTo>
                  <a:lnTo>
                    <a:pt x="1104" y="407"/>
                  </a:lnTo>
                  <a:lnTo>
                    <a:pt x="929" y="175"/>
                  </a:lnTo>
                  <a:lnTo>
                    <a:pt x="755" y="59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1224725" y="609625"/>
              <a:ext cx="45000" cy="37750"/>
            </a:xfrm>
            <a:custGeom>
              <a:avLst/>
              <a:gdLst/>
              <a:ahLst/>
              <a:cxnLst/>
              <a:rect l="l" t="t" r="r" b="b"/>
              <a:pathLst>
                <a:path w="1800" h="1510" extrusionOk="0">
                  <a:moveTo>
                    <a:pt x="1103" y="0"/>
                  </a:moveTo>
                  <a:lnTo>
                    <a:pt x="813" y="58"/>
                  </a:lnTo>
                  <a:lnTo>
                    <a:pt x="639" y="174"/>
                  </a:lnTo>
                  <a:lnTo>
                    <a:pt x="406" y="348"/>
                  </a:lnTo>
                  <a:lnTo>
                    <a:pt x="232" y="522"/>
                  </a:lnTo>
                  <a:lnTo>
                    <a:pt x="58" y="755"/>
                  </a:lnTo>
                  <a:lnTo>
                    <a:pt x="0" y="987"/>
                  </a:lnTo>
                  <a:lnTo>
                    <a:pt x="0" y="1161"/>
                  </a:lnTo>
                  <a:lnTo>
                    <a:pt x="58" y="1335"/>
                  </a:lnTo>
                  <a:lnTo>
                    <a:pt x="116" y="1451"/>
                  </a:lnTo>
                  <a:lnTo>
                    <a:pt x="290" y="1509"/>
                  </a:lnTo>
                  <a:lnTo>
                    <a:pt x="465" y="1509"/>
                  </a:lnTo>
                  <a:lnTo>
                    <a:pt x="581" y="1451"/>
                  </a:lnTo>
                  <a:lnTo>
                    <a:pt x="1219" y="1045"/>
                  </a:lnTo>
                  <a:lnTo>
                    <a:pt x="1509" y="813"/>
                  </a:lnTo>
                  <a:lnTo>
                    <a:pt x="1684" y="697"/>
                  </a:lnTo>
                  <a:lnTo>
                    <a:pt x="1742" y="464"/>
                  </a:lnTo>
                  <a:lnTo>
                    <a:pt x="1800" y="348"/>
                  </a:lnTo>
                  <a:lnTo>
                    <a:pt x="1742" y="232"/>
                  </a:lnTo>
                  <a:lnTo>
                    <a:pt x="1684" y="116"/>
                  </a:lnTo>
                  <a:lnTo>
                    <a:pt x="1567" y="5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1342250" y="577700"/>
              <a:ext cx="50825" cy="26125"/>
            </a:xfrm>
            <a:custGeom>
              <a:avLst/>
              <a:gdLst/>
              <a:ahLst/>
              <a:cxnLst/>
              <a:rect l="l" t="t" r="r" b="b"/>
              <a:pathLst>
                <a:path w="2033" h="1045" extrusionOk="0">
                  <a:moveTo>
                    <a:pt x="639" y="0"/>
                  </a:moveTo>
                  <a:lnTo>
                    <a:pt x="407" y="116"/>
                  </a:lnTo>
                  <a:lnTo>
                    <a:pt x="175" y="232"/>
                  </a:lnTo>
                  <a:lnTo>
                    <a:pt x="1" y="464"/>
                  </a:lnTo>
                  <a:lnTo>
                    <a:pt x="1" y="580"/>
                  </a:lnTo>
                  <a:lnTo>
                    <a:pt x="1" y="697"/>
                  </a:lnTo>
                  <a:lnTo>
                    <a:pt x="59" y="813"/>
                  </a:lnTo>
                  <a:lnTo>
                    <a:pt x="117" y="929"/>
                  </a:lnTo>
                  <a:lnTo>
                    <a:pt x="523" y="1045"/>
                  </a:lnTo>
                  <a:lnTo>
                    <a:pt x="1684" y="1045"/>
                  </a:lnTo>
                  <a:lnTo>
                    <a:pt x="1800" y="987"/>
                  </a:lnTo>
                  <a:lnTo>
                    <a:pt x="1917" y="929"/>
                  </a:lnTo>
                  <a:lnTo>
                    <a:pt x="2033" y="755"/>
                  </a:lnTo>
                  <a:lnTo>
                    <a:pt x="2033" y="639"/>
                  </a:lnTo>
                  <a:lnTo>
                    <a:pt x="1975" y="464"/>
                  </a:lnTo>
                  <a:lnTo>
                    <a:pt x="1917" y="348"/>
                  </a:lnTo>
                  <a:lnTo>
                    <a:pt x="1684" y="174"/>
                  </a:lnTo>
                  <a:lnTo>
                    <a:pt x="1452" y="5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1297275" y="798275"/>
              <a:ext cx="30500" cy="11625"/>
            </a:xfrm>
            <a:custGeom>
              <a:avLst/>
              <a:gdLst/>
              <a:ahLst/>
              <a:cxnLst/>
              <a:rect l="l" t="t" r="r" b="b"/>
              <a:pathLst>
                <a:path w="1220" h="465" extrusionOk="0">
                  <a:moveTo>
                    <a:pt x="1220" y="0"/>
                  </a:moveTo>
                  <a:lnTo>
                    <a:pt x="929" y="174"/>
                  </a:lnTo>
                  <a:lnTo>
                    <a:pt x="639" y="290"/>
                  </a:lnTo>
                  <a:lnTo>
                    <a:pt x="465" y="290"/>
                  </a:lnTo>
                  <a:lnTo>
                    <a:pt x="349" y="232"/>
                  </a:lnTo>
                  <a:lnTo>
                    <a:pt x="117" y="116"/>
                  </a:lnTo>
                  <a:lnTo>
                    <a:pt x="1" y="116"/>
                  </a:lnTo>
                  <a:lnTo>
                    <a:pt x="117" y="232"/>
                  </a:lnTo>
                  <a:lnTo>
                    <a:pt x="233" y="407"/>
                  </a:lnTo>
                  <a:lnTo>
                    <a:pt x="407" y="465"/>
                  </a:lnTo>
                  <a:lnTo>
                    <a:pt x="581" y="465"/>
                  </a:lnTo>
                  <a:lnTo>
                    <a:pt x="755" y="407"/>
                  </a:lnTo>
                  <a:lnTo>
                    <a:pt x="929" y="348"/>
                  </a:lnTo>
                  <a:lnTo>
                    <a:pt x="1103" y="174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1303075" y="589300"/>
              <a:ext cx="79850" cy="178525"/>
            </a:xfrm>
            <a:custGeom>
              <a:avLst/>
              <a:gdLst/>
              <a:ahLst/>
              <a:cxnLst/>
              <a:rect l="l" t="t" r="r" b="b"/>
              <a:pathLst>
                <a:path w="3194" h="7141" extrusionOk="0">
                  <a:moveTo>
                    <a:pt x="929" y="0"/>
                  </a:moveTo>
                  <a:lnTo>
                    <a:pt x="871" y="58"/>
                  </a:lnTo>
                  <a:lnTo>
                    <a:pt x="1278" y="1394"/>
                  </a:lnTo>
                  <a:lnTo>
                    <a:pt x="1800" y="2671"/>
                  </a:lnTo>
                  <a:lnTo>
                    <a:pt x="2265" y="4006"/>
                  </a:lnTo>
                  <a:lnTo>
                    <a:pt x="2729" y="5283"/>
                  </a:lnTo>
                  <a:lnTo>
                    <a:pt x="2206" y="5225"/>
                  </a:lnTo>
                  <a:lnTo>
                    <a:pt x="1742" y="5283"/>
                  </a:lnTo>
                  <a:lnTo>
                    <a:pt x="1800" y="5457"/>
                  </a:lnTo>
                  <a:lnTo>
                    <a:pt x="1916" y="5921"/>
                  </a:lnTo>
                  <a:lnTo>
                    <a:pt x="2206" y="6676"/>
                  </a:lnTo>
                  <a:lnTo>
                    <a:pt x="1684" y="6850"/>
                  </a:lnTo>
                  <a:lnTo>
                    <a:pt x="1162" y="6850"/>
                  </a:lnTo>
                  <a:lnTo>
                    <a:pt x="581" y="6792"/>
                  </a:lnTo>
                  <a:lnTo>
                    <a:pt x="59" y="6560"/>
                  </a:lnTo>
                  <a:lnTo>
                    <a:pt x="1" y="6560"/>
                  </a:lnTo>
                  <a:lnTo>
                    <a:pt x="1" y="6618"/>
                  </a:lnTo>
                  <a:lnTo>
                    <a:pt x="349" y="6850"/>
                  </a:lnTo>
                  <a:lnTo>
                    <a:pt x="697" y="7024"/>
                  </a:lnTo>
                  <a:lnTo>
                    <a:pt x="1104" y="7140"/>
                  </a:lnTo>
                  <a:lnTo>
                    <a:pt x="1510" y="7140"/>
                  </a:lnTo>
                  <a:lnTo>
                    <a:pt x="1858" y="7082"/>
                  </a:lnTo>
                  <a:lnTo>
                    <a:pt x="2206" y="7024"/>
                  </a:lnTo>
                  <a:lnTo>
                    <a:pt x="2323" y="6966"/>
                  </a:lnTo>
                  <a:lnTo>
                    <a:pt x="2439" y="6908"/>
                  </a:lnTo>
                  <a:lnTo>
                    <a:pt x="2497" y="6850"/>
                  </a:lnTo>
                  <a:lnTo>
                    <a:pt x="2497" y="6734"/>
                  </a:lnTo>
                  <a:lnTo>
                    <a:pt x="2497" y="6676"/>
                  </a:lnTo>
                  <a:lnTo>
                    <a:pt x="2497" y="6618"/>
                  </a:lnTo>
                  <a:lnTo>
                    <a:pt x="2206" y="5573"/>
                  </a:lnTo>
                  <a:lnTo>
                    <a:pt x="2787" y="5631"/>
                  </a:lnTo>
                  <a:lnTo>
                    <a:pt x="3193" y="5631"/>
                  </a:lnTo>
                  <a:lnTo>
                    <a:pt x="3193" y="5573"/>
                  </a:lnTo>
                  <a:lnTo>
                    <a:pt x="2729" y="4122"/>
                  </a:lnTo>
                  <a:lnTo>
                    <a:pt x="2206" y="2729"/>
                  </a:lnTo>
                  <a:lnTo>
                    <a:pt x="1626" y="1394"/>
                  </a:lnTo>
                  <a:lnTo>
                    <a:pt x="988" y="58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1301625" y="754725"/>
              <a:ext cx="47925" cy="33400"/>
            </a:xfrm>
            <a:custGeom>
              <a:avLst/>
              <a:gdLst/>
              <a:ahLst/>
              <a:cxnLst/>
              <a:rect l="l" t="t" r="r" b="b"/>
              <a:pathLst>
                <a:path w="1917" h="1336" extrusionOk="0">
                  <a:moveTo>
                    <a:pt x="59" y="1"/>
                  </a:moveTo>
                  <a:lnTo>
                    <a:pt x="1" y="581"/>
                  </a:lnTo>
                  <a:lnTo>
                    <a:pt x="1" y="871"/>
                  </a:lnTo>
                  <a:lnTo>
                    <a:pt x="117" y="1104"/>
                  </a:lnTo>
                  <a:lnTo>
                    <a:pt x="175" y="1220"/>
                  </a:lnTo>
                  <a:lnTo>
                    <a:pt x="291" y="1278"/>
                  </a:lnTo>
                  <a:lnTo>
                    <a:pt x="407" y="1336"/>
                  </a:lnTo>
                  <a:lnTo>
                    <a:pt x="929" y="1336"/>
                  </a:lnTo>
                  <a:lnTo>
                    <a:pt x="1220" y="1162"/>
                  </a:lnTo>
                  <a:lnTo>
                    <a:pt x="1452" y="988"/>
                  </a:lnTo>
                  <a:lnTo>
                    <a:pt x="1626" y="755"/>
                  </a:lnTo>
                  <a:lnTo>
                    <a:pt x="1800" y="465"/>
                  </a:lnTo>
                  <a:lnTo>
                    <a:pt x="1916" y="233"/>
                  </a:lnTo>
                  <a:lnTo>
                    <a:pt x="1452" y="291"/>
                  </a:lnTo>
                  <a:lnTo>
                    <a:pt x="987" y="291"/>
                  </a:lnTo>
                  <a:lnTo>
                    <a:pt x="523" y="17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1301625" y="769250"/>
              <a:ext cx="30500" cy="18875"/>
            </a:xfrm>
            <a:custGeom>
              <a:avLst/>
              <a:gdLst/>
              <a:ahLst/>
              <a:cxnLst/>
              <a:rect l="l" t="t" r="r" b="b"/>
              <a:pathLst>
                <a:path w="1220" h="755" extrusionOk="0">
                  <a:moveTo>
                    <a:pt x="1" y="0"/>
                  </a:moveTo>
                  <a:lnTo>
                    <a:pt x="1" y="290"/>
                  </a:lnTo>
                  <a:lnTo>
                    <a:pt x="117" y="523"/>
                  </a:lnTo>
                  <a:lnTo>
                    <a:pt x="175" y="639"/>
                  </a:lnTo>
                  <a:lnTo>
                    <a:pt x="291" y="697"/>
                  </a:lnTo>
                  <a:lnTo>
                    <a:pt x="407" y="755"/>
                  </a:lnTo>
                  <a:lnTo>
                    <a:pt x="929" y="755"/>
                  </a:lnTo>
                  <a:lnTo>
                    <a:pt x="1220" y="581"/>
                  </a:lnTo>
                  <a:lnTo>
                    <a:pt x="987" y="290"/>
                  </a:lnTo>
                  <a:lnTo>
                    <a:pt x="697" y="5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F9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1028800" y="355650"/>
              <a:ext cx="328000" cy="381700"/>
            </a:xfrm>
            <a:custGeom>
              <a:avLst/>
              <a:gdLst/>
              <a:ahLst/>
              <a:cxnLst/>
              <a:rect l="l" t="t" r="r" b="b"/>
              <a:pathLst>
                <a:path w="13120" h="15268" extrusionOk="0">
                  <a:moveTo>
                    <a:pt x="7663" y="1"/>
                  </a:moveTo>
                  <a:lnTo>
                    <a:pt x="7199" y="59"/>
                  </a:lnTo>
                  <a:lnTo>
                    <a:pt x="6734" y="175"/>
                  </a:lnTo>
                  <a:lnTo>
                    <a:pt x="6270" y="349"/>
                  </a:lnTo>
                  <a:lnTo>
                    <a:pt x="5806" y="581"/>
                  </a:lnTo>
                  <a:lnTo>
                    <a:pt x="5399" y="872"/>
                  </a:lnTo>
                  <a:lnTo>
                    <a:pt x="4935" y="1220"/>
                  </a:lnTo>
                  <a:lnTo>
                    <a:pt x="4180" y="2032"/>
                  </a:lnTo>
                  <a:lnTo>
                    <a:pt x="3484" y="2903"/>
                  </a:lnTo>
                  <a:lnTo>
                    <a:pt x="2903" y="3716"/>
                  </a:lnTo>
                  <a:lnTo>
                    <a:pt x="2439" y="4412"/>
                  </a:lnTo>
                  <a:lnTo>
                    <a:pt x="2091" y="5051"/>
                  </a:lnTo>
                  <a:lnTo>
                    <a:pt x="2381" y="4180"/>
                  </a:lnTo>
                  <a:lnTo>
                    <a:pt x="2671" y="3251"/>
                  </a:lnTo>
                  <a:lnTo>
                    <a:pt x="2381" y="3484"/>
                  </a:lnTo>
                  <a:lnTo>
                    <a:pt x="2091" y="3716"/>
                  </a:lnTo>
                  <a:lnTo>
                    <a:pt x="1916" y="3948"/>
                  </a:lnTo>
                  <a:lnTo>
                    <a:pt x="1684" y="4238"/>
                  </a:lnTo>
                  <a:lnTo>
                    <a:pt x="1568" y="4528"/>
                  </a:lnTo>
                  <a:lnTo>
                    <a:pt x="1452" y="4819"/>
                  </a:lnTo>
                  <a:lnTo>
                    <a:pt x="1394" y="5167"/>
                  </a:lnTo>
                  <a:lnTo>
                    <a:pt x="1336" y="5515"/>
                  </a:lnTo>
                  <a:lnTo>
                    <a:pt x="1220" y="4761"/>
                  </a:lnTo>
                  <a:lnTo>
                    <a:pt x="1162" y="4296"/>
                  </a:lnTo>
                  <a:lnTo>
                    <a:pt x="1104" y="4122"/>
                  </a:lnTo>
                  <a:lnTo>
                    <a:pt x="1046" y="4064"/>
                  </a:lnTo>
                  <a:lnTo>
                    <a:pt x="988" y="4122"/>
                  </a:lnTo>
                  <a:lnTo>
                    <a:pt x="872" y="4296"/>
                  </a:lnTo>
                  <a:lnTo>
                    <a:pt x="697" y="4587"/>
                  </a:lnTo>
                  <a:lnTo>
                    <a:pt x="581" y="4935"/>
                  </a:lnTo>
                  <a:lnTo>
                    <a:pt x="523" y="5341"/>
                  </a:lnTo>
                  <a:lnTo>
                    <a:pt x="465" y="5747"/>
                  </a:lnTo>
                  <a:lnTo>
                    <a:pt x="523" y="6154"/>
                  </a:lnTo>
                  <a:lnTo>
                    <a:pt x="697" y="6444"/>
                  </a:lnTo>
                  <a:lnTo>
                    <a:pt x="523" y="6734"/>
                  </a:lnTo>
                  <a:lnTo>
                    <a:pt x="233" y="7489"/>
                  </a:lnTo>
                  <a:lnTo>
                    <a:pt x="117" y="7953"/>
                  </a:lnTo>
                  <a:lnTo>
                    <a:pt x="1" y="8476"/>
                  </a:lnTo>
                  <a:lnTo>
                    <a:pt x="1" y="8998"/>
                  </a:lnTo>
                  <a:lnTo>
                    <a:pt x="59" y="9521"/>
                  </a:lnTo>
                  <a:lnTo>
                    <a:pt x="233" y="10159"/>
                  </a:lnTo>
                  <a:lnTo>
                    <a:pt x="581" y="11030"/>
                  </a:lnTo>
                  <a:lnTo>
                    <a:pt x="988" y="11959"/>
                  </a:lnTo>
                  <a:lnTo>
                    <a:pt x="1452" y="12945"/>
                  </a:lnTo>
                  <a:lnTo>
                    <a:pt x="1974" y="13816"/>
                  </a:lnTo>
                  <a:lnTo>
                    <a:pt x="2555" y="14571"/>
                  </a:lnTo>
                  <a:lnTo>
                    <a:pt x="2787" y="14861"/>
                  </a:lnTo>
                  <a:lnTo>
                    <a:pt x="3077" y="15093"/>
                  </a:lnTo>
                  <a:lnTo>
                    <a:pt x="3309" y="15267"/>
                  </a:lnTo>
                  <a:lnTo>
                    <a:pt x="3716" y="15267"/>
                  </a:lnTo>
                  <a:lnTo>
                    <a:pt x="3832" y="15151"/>
                  </a:lnTo>
                  <a:lnTo>
                    <a:pt x="4006" y="14977"/>
                  </a:lnTo>
                  <a:lnTo>
                    <a:pt x="4122" y="14803"/>
                  </a:lnTo>
                  <a:lnTo>
                    <a:pt x="4296" y="14222"/>
                  </a:lnTo>
                  <a:lnTo>
                    <a:pt x="4412" y="13584"/>
                  </a:lnTo>
                  <a:lnTo>
                    <a:pt x="4528" y="12945"/>
                  </a:lnTo>
                  <a:lnTo>
                    <a:pt x="4528" y="12249"/>
                  </a:lnTo>
                  <a:lnTo>
                    <a:pt x="4528" y="11088"/>
                  </a:lnTo>
                  <a:lnTo>
                    <a:pt x="4412" y="10101"/>
                  </a:lnTo>
                  <a:lnTo>
                    <a:pt x="4122" y="8766"/>
                  </a:lnTo>
                  <a:lnTo>
                    <a:pt x="3774" y="6966"/>
                  </a:lnTo>
                  <a:lnTo>
                    <a:pt x="3832" y="6908"/>
                  </a:lnTo>
                  <a:lnTo>
                    <a:pt x="3948" y="6908"/>
                  </a:lnTo>
                  <a:lnTo>
                    <a:pt x="4528" y="7025"/>
                  </a:lnTo>
                  <a:lnTo>
                    <a:pt x="5341" y="7141"/>
                  </a:lnTo>
                  <a:lnTo>
                    <a:pt x="6386" y="7315"/>
                  </a:lnTo>
                  <a:lnTo>
                    <a:pt x="7489" y="7373"/>
                  </a:lnTo>
                  <a:lnTo>
                    <a:pt x="8069" y="7373"/>
                  </a:lnTo>
                  <a:lnTo>
                    <a:pt x="8592" y="7315"/>
                  </a:lnTo>
                  <a:lnTo>
                    <a:pt x="9114" y="7257"/>
                  </a:lnTo>
                  <a:lnTo>
                    <a:pt x="9637" y="7141"/>
                  </a:lnTo>
                  <a:lnTo>
                    <a:pt x="10101" y="6966"/>
                  </a:lnTo>
                  <a:lnTo>
                    <a:pt x="10507" y="6734"/>
                  </a:lnTo>
                  <a:lnTo>
                    <a:pt x="10856" y="6444"/>
                  </a:lnTo>
                  <a:lnTo>
                    <a:pt x="11204" y="6154"/>
                  </a:lnTo>
                  <a:lnTo>
                    <a:pt x="11784" y="5515"/>
                  </a:lnTo>
                  <a:lnTo>
                    <a:pt x="12249" y="4819"/>
                  </a:lnTo>
                  <a:lnTo>
                    <a:pt x="12655" y="4122"/>
                  </a:lnTo>
                  <a:lnTo>
                    <a:pt x="12887" y="3426"/>
                  </a:lnTo>
                  <a:lnTo>
                    <a:pt x="13061" y="2787"/>
                  </a:lnTo>
                  <a:lnTo>
                    <a:pt x="13119" y="2265"/>
                  </a:lnTo>
                  <a:lnTo>
                    <a:pt x="13061" y="1858"/>
                  </a:lnTo>
                  <a:lnTo>
                    <a:pt x="12945" y="1684"/>
                  </a:lnTo>
                  <a:lnTo>
                    <a:pt x="12771" y="1452"/>
                  </a:lnTo>
                  <a:lnTo>
                    <a:pt x="12539" y="1278"/>
                  </a:lnTo>
                  <a:lnTo>
                    <a:pt x="12307" y="1104"/>
                  </a:lnTo>
                  <a:lnTo>
                    <a:pt x="11552" y="697"/>
                  </a:lnTo>
                  <a:lnTo>
                    <a:pt x="10681" y="407"/>
                  </a:lnTo>
                  <a:lnTo>
                    <a:pt x="9695" y="175"/>
                  </a:lnTo>
                  <a:lnTo>
                    <a:pt x="87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1095550" y="499325"/>
              <a:ext cx="230775" cy="60975"/>
            </a:xfrm>
            <a:custGeom>
              <a:avLst/>
              <a:gdLst/>
              <a:ahLst/>
              <a:cxnLst/>
              <a:rect l="l" t="t" r="r" b="b"/>
              <a:pathLst>
                <a:path w="9231" h="2439" extrusionOk="0">
                  <a:moveTo>
                    <a:pt x="9230" y="0"/>
                  </a:moveTo>
                  <a:lnTo>
                    <a:pt x="8824" y="407"/>
                  </a:lnTo>
                  <a:lnTo>
                    <a:pt x="8360" y="755"/>
                  </a:lnTo>
                  <a:lnTo>
                    <a:pt x="7895" y="1161"/>
                  </a:lnTo>
                  <a:lnTo>
                    <a:pt x="7373" y="1452"/>
                  </a:lnTo>
                  <a:lnTo>
                    <a:pt x="6792" y="1684"/>
                  </a:lnTo>
                  <a:lnTo>
                    <a:pt x="6154" y="1858"/>
                  </a:lnTo>
                  <a:lnTo>
                    <a:pt x="5515" y="1916"/>
                  </a:lnTo>
                  <a:lnTo>
                    <a:pt x="4877" y="1916"/>
                  </a:lnTo>
                  <a:lnTo>
                    <a:pt x="4180" y="1858"/>
                  </a:lnTo>
                  <a:lnTo>
                    <a:pt x="3542" y="1742"/>
                  </a:lnTo>
                  <a:lnTo>
                    <a:pt x="2961" y="1568"/>
                  </a:lnTo>
                  <a:lnTo>
                    <a:pt x="2323" y="1394"/>
                  </a:lnTo>
                  <a:lnTo>
                    <a:pt x="1278" y="929"/>
                  </a:lnTo>
                  <a:lnTo>
                    <a:pt x="698" y="697"/>
                  </a:lnTo>
                  <a:lnTo>
                    <a:pt x="175" y="523"/>
                  </a:lnTo>
                  <a:lnTo>
                    <a:pt x="59" y="523"/>
                  </a:lnTo>
                  <a:lnTo>
                    <a:pt x="1" y="639"/>
                  </a:lnTo>
                  <a:lnTo>
                    <a:pt x="1" y="755"/>
                  </a:lnTo>
                  <a:lnTo>
                    <a:pt x="59" y="871"/>
                  </a:lnTo>
                  <a:lnTo>
                    <a:pt x="581" y="1219"/>
                  </a:lnTo>
                  <a:lnTo>
                    <a:pt x="1220" y="1568"/>
                  </a:lnTo>
                  <a:lnTo>
                    <a:pt x="1800" y="1800"/>
                  </a:lnTo>
                  <a:lnTo>
                    <a:pt x="2439" y="2032"/>
                  </a:lnTo>
                  <a:lnTo>
                    <a:pt x="3077" y="2206"/>
                  </a:lnTo>
                  <a:lnTo>
                    <a:pt x="3774" y="2322"/>
                  </a:lnTo>
                  <a:lnTo>
                    <a:pt x="4413" y="2438"/>
                  </a:lnTo>
                  <a:lnTo>
                    <a:pt x="5109" y="2438"/>
                  </a:lnTo>
                  <a:lnTo>
                    <a:pt x="5748" y="2380"/>
                  </a:lnTo>
                  <a:lnTo>
                    <a:pt x="6328" y="2264"/>
                  </a:lnTo>
                  <a:lnTo>
                    <a:pt x="6967" y="2032"/>
                  </a:lnTo>
                  <a:lnTo>
                    <a:pt x="7489" y="1742"/>
                  </a:lnTo>
                  <a:lnTo>
                    <a:pt x="8011" y="1394"/>
                  </a:lnTo>
                  <a:lnTo>
                    <a:pt x="8476" y="987"/>
                  </a:lnTo>
                  <a:lnTo>
                    <a:pt x="8882" y="523"/>
                  </a:lnTo>
                  <a:lnTo>
                    <a:pt x="923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1036075" y="682175"/>
              <a:ext cx="111750" cy="126275"/>
            </a:xfrm>
            <a:custGeom>
              <a:avLst/>
              <a:gdLst/>
              <a:ahLst/>
              <a:cxnLst/>
              <a:rect l="l" t="t" r="r" b="b"/>
              <a:pathLst>
                <a:path w="4470" h="5051" extrusionOk="0">
                  <a:moveTo>
                    <a:pt x="813" y="0"/>
                  </a:moveTo>
                  <a:lnTo>
                    <a:pt x="581" y="58"/>
                  </a:lnTo>
                  <a:lnTo>
                    <a:pt x="348" y="175"/>
                  </a:lnTo>
                  <a:lnTo>
                    <a:pt x="174" y="349"/>
                  </a:lnTo>
                  <a:lnTo>
                    <a:pt x="58" y="581"/>
                  </a:lnTo>
                  <a:lnTo>
                    <a:pt x="0" y="871"/>
                  </a:lnTo>
                  <a:lnTo>
                    <a:pt x="0" y="1219"/>
                  </a:lnTo>
                  <a:lnTo>
                    <a:pt x="58" y="1568"/>
                  </a:lnTo>
                  <a:lnTo>
                    <a:pt x="174" y="1974"/>
                  </a:lnTo>
                  <a:lnTo>
                    <a:pt x="522" y="2787"/>
                  </a:lnTo>
                  <a:lnTo>
                    <a:pt x="987" y="3541"/>
                  </a:lnTo>
                  <a:lnTo>
                    <a:pt x="1509" y="4238"/>
                  </a:lnTo>
                  <a:lnTo>
                    <a:pt x="1800" y="4528"/>
                  </a:lnTo>
                  <a:lnTo>
                    <a:pt x="2090" y="4760"/>
                  </a:lnTo>
                  <a:lnTo>
                    <a:pt x="2380" y="4934"/>
                  </a:lnTo>
                  <a:lnTo>
                    <a:pt x="2670" y="5051"/>
                  </a:lnTo>
                  <a:lnTo>
                    <a:pt x="3251" y="5051"/>
                  </a:lnTo>
                  <a:lnTo>
                    <a:pt x="3541" y="4992"/>
                  </a:lnTo>
                  <a:lnTo>
                    <a:pt x="3773" y="4876"/>
                  </a:lnTo>
                  <a:lnTo>
                    <a:pt x="4005" y="4760"/>
                  </a:lnTo>
                  <a:lnTo>
                    <a:pt x="4237" y="4528"/>
                  </a:lnTo>
                  <a:lnTo>
                    <a:pt x="4354" y="4296"/>
                  </a:lnTo>
                  <a:lnTo>
                    <a:pt x="4470" y="4006"/>
                  </a:lnTo>
                  <a:lnTo>
                    <a:pt x="4470" y="3948"/>
                  </a:lnTo>
                  <a:lnTo>
                    <a:pt x="3715" y="1742"/>
                  </a:lnTo>
                  <a:lnTo>
                    <a:pt x="3367" y="1394"/>
                  </a:lnTo>
                  <a:lnTo>
                    <a:pt x="2960" y="987"/>
                  </a:lnTo>
                  <a:lnTo>
                    <a:pt x="2438" y="639"/>
                  </a:lnTo>
                  <a:lnTo>
                    <a:pt x="1916" y="291"/>
                  </a:lnTo>
                  <a:lnTo>
                    <a:pt x="1335" y="58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1059275" y="712650"/>
              <a:ext cx="69700" cy="75475"/>
            </a:xfrm>
            <a:custGeom>
              <a:avLst/>
              <a:gdLst/>
              <a:ahLst/>
              <a:cxnLst/>
              <a:rect l="l" t="t" r="r" b="b"/>
              <a:pathLst>
                <a:path w="2788" h="3019" extrusionOk="0">
                  <a:moveTo>
                    <a:pt x="1" y="0"/>
                  </a:moveTo>
                  <a:lnTo>
                    <a:pt x="349" y="175"/>
                  </a:lnTo>
                  <a:lnTo>
                    <a:pt x="697" y="349"/>
                  </a:lnTo>
                  <a:lnTo>
                    <a:pt x="1046" y="581"/>
                  </a:lnTo>
                  <a:lnTo>
                    <a:pt x="1336" y="813"/>
                  </a:lnTo>
                  <a:lnTo>
                    <a:pt x="1568" y="1103"/>
                  </a:lnTo>
                  <a:lnTo>
                    <a:pt x="1858" y="1394"/>
                  </a:lnTo>
                  <a:lnTo>
                    <a:pt x="2032" y="1742"/>
                  </a:lnTo>
                  <a:lnTo>
                    <a:pt x="2207" y="2090"/>
                  </a:lnTo>
                  <a:lnTo>
                    <a:pt x="1974" y="1858"/>
                  </a:lnTo>
                  <a:lnTo>
                    <a:pt x="1684" y="1800"/>
                  </a:lnTo>
                  <a:lnTo>
                    <a:pt x="1394" y="1800"/>
                  </a:lnTo>
                  <a:lnTo>
                    <a:pt x="1104" y="1916"/>
                  </a:lnTo>
                  <a:lnTo>
                    <a:pt x="988" y="2032"/>
                  </a:lnTo>
                  <a:lnTo>
                    <a:pt x="988" y="2090"/>
                  </a:lnTo>
                  <a:lnTo>
                    <a:pt x="1278" y="1974"/>
                  </a:lnTo>
                  <a:lnTo>
                    <a:pt x="1510" y="2032"/>
                  </a:lnTo>
                  <a:lnTo>
                    <a:pt x="1800" y="2090"/>
                  </a:lnTo>
                  <a:lnTo>
                    <a:pt x="2032" y="2264"/>
                  </a:lnTo>
                  <a:lnTo>
                    <a:pt x="2323" y="2613"/>
                  </a:lnTo>
                  <a:lnTo>
                    <a:pt x="2613" y="2961"/>
                  </a:lnTo>
                  <a:lnTo>
                    <a:pt x="2671" y="3019"/>
                  </a:lnTo>
                  <a:lnTo>
                    <a:pt x="2729" y="3019"/>
                  </a:lnTo>
                  <a:lnTo>
                    <a:pt x="2787" y="2961"/>
                  </a:lnTo>
                  <a:lnTo>
                    <a:pt x="2787" y="2903"/>
                  </a:lnTo>
                  <a:lnTo>
                    <a:pt x="2671" y="2380"/>
                  </a:lnTo>
                  <a:lnTo>
                    <a:pt x="2497" y="1858"/>
                  </a:lnTo>
                  <a:lnTo>
                    <a:pt x="2207" y="1394"/>
                  </a:lnTo>
                  <a:lnTo>
                    <a:pt x="1858" y="929"/>
                  </a:lnTo>
                  <a:lnTo>
                    <a:pt x="1452" y="523"/>
                  </a:lnTo>
                  <a:lnTo>
                    <a:pt x="988" y="233"/>
                  </a:lnTo>
                  <a:lnTo>
                    <a:pt x="523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046225" y="924525"/>
              <a:ext cx="267050" cy="281550"/>
            </a:xfrm>
            <a:custGeom>
              <a:avLst/>
              <a:gdLst/>
              <a:ahLst/>
              <a:cxnLst/>
              <a:rect l="l" t="t" r="r" b="b"/>
              <a:pathLst>
                <a:path w="10682" h="11262" extrusionOk="0">
                  <a:moveTo>
                    <a:pt x="1742" y="0"/>
                  </a:moveTo>
                  <a:lnTo>
                    <a:pt x="0" y="1916"/>
                  </a:lnTo>
                  <a:lnTo>
                    <a:pt x="2903" y="6792"/>
                  </a:lnTo>
                  <a:lnTo>
                    <a:pt x="4876" y="9984"/>
                  </a:lnTo>
                  <a:lnTo>
                    <a:pt x="5573" y="10971"/>
                  </a:lnTo>
                  <a:lnTo>
                    <a:pt x="5747" y="11261"/>
                  </a:lnTo>
                  <a:lnTo>
                    <a:pt x="5805" y="11261"/>
                  </a:lnTo>
                  <a:lnTo>
                    <a:pt x="7837" y="7140"/>
                  </a:lnTo>
                  <a:lnTo>
                    <a:pt x="10681" y="10042"/>
                  </a:lnTo>
                  <a:lnTo>
                    <a:pt x="10565" y="2787"/>
                  </a:lnTo>
                  <a:lnTo>
                    <a:pt x="9636" y="1335"/>
                  </a:lnTo>
                  <a:lnTo>
                    <a:pt x="7663" y="6153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1052025" y="985475"/>
              <a:ext cx="267050" cy="230750"/>
            </a:xfrm>
            <a:custGeom>
              <a:avLst/>
              <a:gdLst/>
              <a:ahLst/>
              <a:cxnLst/>
              <a:rect l="l" t="t" r="r" b="b"/>
              <a:pathLst>
                <a:path w="10682" h="9230" extrusionOk="0">
                  <a:moveTo>
                    <a:pt x="59" y="0"/>
                  </a:moveTo>
                  <a:lnTo>
                    <a:pt x="1" y="58"/>
                  </a:lnTo>
                  <a:lnTo>
                    <a:pt x="465" y="929"/>
                  </a:lnTo>
                  <a:lnTo>
                    <a:pt x="1220" y="2148"/>
                  </a:lnTo>
                  <a:lnTo>
                    <a:pt x="3077" y="5283"/>
                  </a:lnTo>
                  <a:lnTo>
                    <a:pt x="4760" y="8069"/>
                  </a:lnTo>
                  <a:lnTo>
                    <a:pt x="5515" y="9230"/>
                  </a:lnTo>
                  <a:lnTo>
                    <a:pt x="6676" y="7082"/>
                  </a:lnTo>
                  <a:lnTo>
                    <a:pt x="7663" y="4876"/>
                  </a:lnTo>
                  <a:lnTo>
                    <a:pt x="9288" y="6676"/>
                  </a:lnTo>
                  <a:lnTo>
                    <a:pt x="10217" y="7604"/>
                  </a:lnTo>
                  <a:lnTo>
                    <a:pt x="10507" y="7895"/>
                  </a:lnTo>
                  <a:lnTo>
                    <a:pt x="10623" y="7953"/>
                  </a:lnTo>
                  <a:lnTo>
                    <a:pt x="10681" y="5979"/>
                  </a:lnTo>
                  <a:lnTo>
                    <a:pt x="10565" y="4006"/>
                  </a:lnTo>
                  <a:lnTo>
                    <a:pt x="10507" y="2206"/>
                  </a:lnTo>
                  <a:lnTo>
                    <a:pt x="10391" y="407"/>
                  </a:lnTo>
                  <a:lnTo>
                    <a:pt x="10275" y="407"/>
                  </a:lnTo>
                  <a:lnTo>
                    <a:pt x="10217" y="987"/>
                  </a:lnTo>
                  <a:lnTo>
                    <a:pt x="10159" y="1800"/>
                  </a:lnTo>
                  <a:lnTo>
                    <a:pt x="10217" y="3831"/>
                  </a:lnTo>
                  <a:lnTo>
                    <a:pt x="10275" y="7256"/>
                  </a:lnTo>
                  <a:lnTo>
                    <a:pt x="10275" y="7256"/>
                  </a:lnTo>
                  <a:lnTo>
                    <a:pt x="8940" y="5921"/>
                  </a:lnTo>
                  <a:lnTo>
                    <a:pt x="8011" y="5108"/>
                  </a:lnTo>
                  <a:lnTo>
                    <a:pt x="7605" y="4702"/>
                  </a:lnTo>
                  <a:lnTo>
                    <a:pt x="7140" y="5573"/>
                  </a:lnTo>
                  <a:lnTo>
                    <a:pt x="6502" y="6850"/>
                  </a:lnTo>
                  <a:lnTo>
                    <a:pt x="5573" y="8649"/>
                  </a:lnTo>
                  <a:lnTo>
                    <a:pt x="2903" y="4296"/>
                  </a:lnTo>
                  <a:lnTo>
                    <a:pt x="1278" y="174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4F1AE66-B6C5-6D11-0CE7-48D70BB1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659"/>
            <a:ext cx="7772400" cy="572700"/>
          </a:xfrm>
        </p:spPr>
        <p:txBody>
          <a:bodyPr/>
          <a:lstStyle/>
          <a:p>
            <a:r>
              <a:rPr lang="en-US" dirty="0"/>
              <a:t>Risk Sub-Networks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AAF77-602B-7E84-C3E7-7D6B482FD439}"/>
              </a:ext>
            </a:extLst>
          </p:cNvPr>
          <p:cNvSpPr txBox="1"/>
          <p:nvPr/>
        </p:nvSpPr>
        <p:spPr>
          <a:xfrm>
            <a:off x="1178169" y="4343400"/>
            <a:ext cx="313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Barlow" pitchFamily="2" charset="77"/>
              </a:rPr>
              <a:t>Economy</a:t>
            </a:r>
            <a:r>
              <a:rPr lang="en-US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39B76-C19B-07BF-AA77-0DEFC2E33DF5}"/>
              </a:ext>
            </a:extLst>
          </p:cNvPr>
          <p:cNvSpPr txBox="1"/>
          <p:nvPr/>
        </p:nvSpPr>
        <p:spPr>
          <a:xfrm>
            <a:off x="5574323" y="1011529"/>
            <a:ext cx="288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Barlow" pitchFamily="2" charset="77"/>
              </a:rPr>
              <a:t>Education</a:t>
            </a:r>
          </a:p>
        </p:txBody>
      </p: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A29C25A5-DF15-BCAC-D53D-8995A6D0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94" y="888409"/>
            <a:ext cx="3255754" cy="3080714"/>
          </a:xfrm>
          <a:prstGeom prst="rect">
            <a:avLst/>
          </a:prstGeom>
        </p:spPr>
      </p:pic>
      <p:pic>
        <p:nvPicPr>
          <p:cNvPr id="24" name="Picture 23" descr="Table&#10;&#10;Description automatically generated">
            <a:extLst>
              <a:ext uri="{FF2B5EF4-FFF2-40B4-BE49-F238E27FC236}">
                <a16:creationId xmlns:a16="http://schemas.microsoft.com/office/drawing/2014/main" id="{126CB204-23CF-EA19-6A5F-5ECFBA9A2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771" y="1522034"/>
            <a:ext cx="3924527" cy="30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0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9481745-E245-37E1-74C6-91A1126E1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731375"/>
            <a:ext cx="2421300" cy="419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International Relations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24595F4-57D9-BE6D-42FA-90719806E98D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612181" y="4506360"/>
            <a:ext cx="2421300" cy="419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Social Equality</a:t>
            </a:r>
          </a:p>
        </p:txBody>
      </p:sp>
      <p:sp>
        <p:nvSpPr>
          <p:cNvPr id="15" name="Title 13">
            <a:extLst>
              <a:ext uri="{FF2B5EF4-FFF2-40B4-BE49-F238E27FC236}">
                <a16:creationId xmlns:a16="http://schemas.microsoft.com/office/drawing/2014/main" id="{ED39C7AA-D3DD-E873-E601-BF7B8C35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Sub-Networks</a:t>
            </a:r>
          </a:p>
        </p:txBody>
      </p:sp>
      <p:pic>
        <p:nvPicPr>
          <p:cNvPr id="21" name="Picture 20" descr="Diagram, table&#10;&#10;Description automatically generated">
            <a:extLst>
              <a:ext uri="{FF2B5EF4-FFF2-40B4-BE49-F238E27FC236}">
                <a16:creationId xmlns:a16="http://schemas.microsoft.com/office/drawing/2014/main" id="{92256E6C-AF16-C355-1F3D-8C42B2F0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5" y="1362322"/>
            <a:ext cx="3662829" cy="3049803"/>
          </a:xfrm>
          <a:prstGeom prst="rect">
            <a:avLst/>
          </a:prstGeom>
        </p:spPr>
      </p:pic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BA0F7D77-DCBC-A2D3-206D-EDED9DA47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104" y="1002175"/>
            <a:ext cx="3217453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7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2"/>
          <p:cNvSpPr txBox="1">
            <a:spLocks noGrp="1"/>
          </p:cNvSpPr>
          <p:nvPr>
            <p:ph type="title"/>
          </p:nvPr>
        </p:nvSpPr>
        <p:spPr>
          <a:xfrm>
            <a:off x="1201510" y="1455127"/>
            <a:ext cx="7080844" cy="22332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Initial Comparisons 03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>
            <a:extLst>
              <a:ext uri="{FF2B5EF4-FFF2-40B4-BE49-F238E27FC236}">
                <a16:creationId xmlns:a16="http://schemas.microsoft.com/office/drawing/2014/main" id="{30E8A572-69EB-856E-D696-BD939FC83407}"/>
              </a:ext>
            </a:extLst>
          </p:cNvPr>
          <p:cNvSpPr txBox="1">
            <a:spLocks/>
          </p:cNvSpPr>
          <p:nvPr/>
        </p:nvSpPr>
        <p:spPr>
          <a:xfrm>
            <a:off x="685800" y="68659"/>
            <a:ext cx="77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 i="0" u="none" strike="noStrike" cap="none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"/>
              <a:buNone/>
              <a:defRPr sz="2800" b="1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en-US" dirty="0"/>
              <a:t>Risk Sub-Networks</a:t>
            </a:r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9215045-D809-DF29-DAC3-B5438BCC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4" y="786655"/>
            <a:ext cx="8954972" cy="401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3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5"/>
          <p:cNvSpPr txBox="1">
            <a:spLocks noGrp="1"/>
          </p:cNvSpPr>
          <p:nvPr>
            <p:ph type="title"/>
          </p:nvPr>
        </p:nvSpPr>
        <p:spPr>
          <a:xfrm>
            <a:off x="5662924" y="2098200"/>
            <a:ext cx="3113086" cy="2328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</a:rPr>
              <a:t>Ratings Model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038" name="Google Shape;1038;p35"/>
          <p:cNvSpPr txBox="1">
            <a:spLocks noGrp="1"/>
          </p:cNvSpPr>
          <p:nvPr>
            <p:ph type="title" idx="2"/>
          </p:nvPr>
        </p:nvSpPr>
        <p:spPr>
          <a:xfrm>
            <a:off x="6053063" y="1413563"/>
            <a:ext cx="199082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04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039" name="Google Shape;1039;p35"/>
          <p:cNvGrpSpPr/>
          <p:nvPr/>
        </p:nvGrpSpPr>
        <p:grpSpPr>
          <a:xfrm>
            <a:off x="721615" y="522257"/>
            <a:ext cx="4494625" cy="4069434"/>
            <a:chOff x="721615" y="522257"/>
            <a:chExt cx="4494625" cy="4069434"/>
          </a:xfrm>
        </p:grpSpPr>
        <p:sp>
          <p:nvSpPr>
            <p:cNvPr id="1040" name="Google Shape;1040;p35"/>
            <p:cNvSpPr/>
            <p:nvPr/>
          </p:nvSpPr>
          <p:spPr>
            <a:xfrm>
              <a:off x="989595" y="522257"/>
              <a:ext cx="855690" cy="336584"/>
            </a:xfrm>
            <a:custGeom>
              <a:avLst/>
              <a:gdLst/>
              <a:ahLst/>
              <a:cxnLst/>
              <a:rect l="l" t="t" r="r" b="b"/>
              <a:pathLst>
                <a:path w="44017" h="17314" extrusionOk="0">
                  <a:moveTo>
                    <a:pt x="17151" y="0"/>
                  </a:moveTo>
                  <a:lnTo>
                    <a:pt x="16445" y="54"/>
                  </a:lnTo>
                  <a:lnTo>
                    <a:pt x="15740" y="163"/>
                  </a:lnTo>
                  <a:lnTo>
                    <a:pt x="15034" y="380"/>
                  </a:lnTo>
                  <a:lnTo>
                    <a:pt x="14383" y="651"/>
                  </a:lnTo>
                  <a:lnTo>
                    <a:pt x="13732" y="977"/>
                  </a:lnTo>
                  <a:lnTo>
                    <a:pt x="13080" y="1357"/>
                  </a:lnTo>
                  <a:lnTo>
                    <a:pt x="12483" y="1791"/>
                  </a:lnTo>
                  <a:lnTo>
                    <a:pt x="11886" y="2225"/>
                  </a:lnTo>
                  <a:lnTo>
                    <a:pt x="11344" y="2768"/>
                  </a:lnTo>
                  <a:lnTo>
                    <a:pt x="10801" y="3311"/>
                  </a:lnTo>
                  <a:lnTo>
                    <a:pt x="10258" y="3908"/>
                  </a:lnTo>
                  <a:lnTo>
                    <a:pt x="9715" y="4505"/>
                  </a:lnTo>
                  <a:lnTo>
                    <a:pt x="8793" y="5753"/>
                  </a:lnTo>
                  <a:lnTo>
                    <a:pt x="7924" y="7056"/>
                  </a:lnTo>
                  <a:lnTo>
                    <a:pt x="7165" y="8358"/>
                  </a:lnTo>
                  <a:lnTo>
                    <a:pt x="6513" y="9661"/>
                  </a:lnTo>
                  <a:lnTo>
                    <a:pt x="5916" y="10800"/>
                  </a:lnTo>
                  <a:lnTo>
                    <a:pt x="5482" y="11886"/>
                  </a:lnTo>
                  <a:lnTo>
                    <a:pt x="4831" y="13460"/>
                  </a:lnTo>
                  <a:lnTo>
                    <a:pt x="4614" y="14057"/>
                  </a:lnTo>
                  <a:lnTo>
                    <a:pt x="4180" y="14165"/>
                  </a:lnTo>
                  <a:lnTo>
                    <a:pt x="3691" y="14328"/>
                  </a:lnTo>
                  <a:lnTo>
                    <a:pt x="3311" y="14491"/>
                  </a:lnTo>
                  <a:lnTo>
                    <a:pt x="2877" y="14708"/>
                  </a:lnTo>
                  <a:lnTo>
                    <a:pt x="2063" y="15251"/>
                  </a:lnTo>
                  <a:lnTo>
                    <a:pt x="1412" y="15794"/>
                  </a:lnTo>
                  <a:lnTo>
                    <a:pt x="815" y="16336"/>
                  </a:lnTo>
                  <a:lnTo>
                    <a:pt x="380" y="16825"/>
                  </a:lnTo>
                  <a:lnTo>
                    <a:pt x="0" y="17259"/>
                  </a:lnTo>
                  <a:lnTo>
                    <a:pt x="44016" y="17313"/>
                  </a:lnTo>
                  <a:lnTo>
                    <a:pt x="43745" y="16988"/>
                  </a:lnTo>
                  <a:lnTo>
                    <a:pt x="43419" y="16608"/>
                  </a:lnTo>
                  <a:lnTo>
                    <a:pt x="42659" y="15902"/>
                  </a:lnTo>
                  <a:lnTo>
                    <a:pt x="41845" y="15197"/>
                  </a:lnTo>
                  <a:lnTo>
                    <a:pt x="41031" y="14600"/>
                  </a:lnTo>
                  <a:lnTo>
                    <a:pt x="39620" y="13731"/>
                  </a:lnTo>
                  <a:lnTo>
                    <a:pt x="39023" y="13406"/>
                  </a:lnTo>
                  <a:lnTo>
                    <a:pt x="38697" y="12537"/>
                  </a:lnTo>
                  <a:lnTo>
                    <a:pt x="38318" y="11669"/>
                  </a:lnTo>
                  <a:lnTo>
                    <a:pt x="37721" y="10638"/>
                  </a:lnTo>
                  <a:lnTo>
                    <a:pt x="37015" y="9444"/>
                  </a:lnTo>
                  <a:lnTo>
                    <a:pt x="36581" y="8901"/>
                  </a:lnTo>
                  <a:lnTo>
                    <a:pt x="36147" y="8304"/>
                  </a:lnTo>
                  <a:lnTo>
                    <a:pt x="35658" y="7815"/>
                  </a:lnTo>
                  <a:lnTo>
                    <a:pt x="35115" y="7327"/>
                  </a:lnTo>
                  <a:lnTo>
                    <a:pt x="34573" y="6893"/>
                  </a:lnTo>
                  <a:lnTo>
                    <a:pt x="33976" y="6513"/>
                  </a:lnTo>
                  <a:lnTo>
                    <a:pt x="33379" y="6241"/>
                  </a:lnTo>
                  <a:lnTo>
                    <a:pt x="32782" y="6079"/>
                  </a:lnTo>
                  <a:lnTo>
                    <a:pt x="32185" y="6024"/>
                  </a:lnTo>
                  <a:lnTo>
                    <a:pt x="31588" y="6079"/>
                  </a:lnTo>
                  <a:lnTo>
                    <a:pt x="31045" y="6187"/>
                  </a:lnTo>
                  <a:lnTo>
                    <a:pt x="30502" y="6404"/>
                  </a:lnTo>
                  <a:lnTo>
                    <a:pt x="29959" y="6621"/>
                  </a:lnTo>
                  <a:lnTo>
                    <a:pt x="29471" y="6893"/>
                  </a:lnTo>
                  <a:lnTo>
                    <a:pt x="29037" y="7164"/>
                  </a:lnTo>
                  <a:lnTo>
                    <a:pt x="28603" y="7490"/>
                  </a:lnTo>
                  <a:lnTo>
                    <a:pt x="27951" y="8032"/>
                  </a:lnTo>
                  <a:lnTo>
                    <a:pt x="27517" y="8467"/>
                  </a:lnTo>
                  <a:lnTo>
                    <a:pt x="27354" y="8629"/>
                  </a:lnTo>
                  <a:lnTo>
                    <a:pt x="27246" y="8250"/>
                  </a:lnTo>
                  <a:lnTo>
                    <a:pt x="26812" y="7273"/>
                  </a:lnTo>
                  <a:lnTo>
                    <a:pt x="26486" y="6621"/>
                  </a:lnTo>
                  <a:lnTo>
                    <a:pt x="26052" y="5862"/>
                  </a:lnTo>
                  <a:lnTo>
                    <a:pt x="25563" y="5102"/>
                  </a:lnTo>
                  <a:lnTo>
                    <a:pt x="25021" y="4288"/>
                  </a:lnTo>
                  <a:lnTo>
                    <a:pt x="24369" y="3474"/>
                  </a:lnTo>
                  <a:lnTo>
                    <a:pt x="23609" y="2714"/>
                  </a:lnTo>
                  <a:lnTo>
                    <a:pt x="22795" y="1954"/>
                  </a:lnTo>
                  <a:lnTo>
                    <a:pt x="22307" y="1628"/>
                  </a:lnTo>
                  <a:lnTo>
                    <a:pt x="21818" y="1303"/>
                  </a:lnTo>
                  <a:lnTo>
                    <a:pt x="21330" y="1031"/>
                  </a:lnTo>
                  <a:lnTo>
                    <a:pt x="20841" y="760"/>
                  </a:lnTo>
                  <a:lnTo>
                    <a:pt x="20244" y="543"/>
                  </a:lnTo>
                  <a:lnTo>
                    <a:pt x="19702" y="326"/>
                  </a:lnTo>
                  <a:lnTo>
                    <a:pt x="19105" y="217"/>
                  </a:lnTo>
                  <a:lnTo>
                    <a:pt x="18508" y="109"/>
                  </a:lnTo>
                  <a:lnTo>
                    <a:pt x="17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4069358" y="631976"/>
              <a:ext cx="1081486" cy="348190"/>
            </a:xfrm>
            <a:custGeom>
              <a:avLst/>
              <a:gdLst/>
              <a:ahLst/>
              <a:cxnLst/>
              <a:rect l="l" t="t" r="r" b="b"/>
              <a:pathLst>
                <a:path w="55632" h="17911" extrusionOk="0">
                  <a:moveTo>
                    <a:pt x="32239" y="0"/>
                  </a:moveTo>
                  <a:lnTo>
                    <a:pt x="31262" y="55"/>
                  </a:lnTo>
                  <a:lnTo>
                    <a:pt x="30285" y="163"/>
                  </a:lnTo>
                  <a:lnTo>
                    <a:pt x="29688" y="326"/>
                  </a:lnTo>
                  <a:lnTo>
                    <a:pt x="29091" y="489"/>
                  </a:lnTo>
                  <a:lnTo>
                    <a:pt x="28494" y="760"/>
                  </a:lnTo>
                  <a:lnTo>
                    <a:pt x="27952" y="977"/>
                  </a:lnTo>
                  <a:lnTo>
                    <a:pt x="27409" y="1303"/>
                  </a:lnTo>
                  <a:lnTo>
                    <a:pt x="26920" y="1629"/>
                  </a:lnTo>
                  <a:lnTo>
                    <a:pt x="25889" y="2334"/>
                  </a:lnTo>
                  <a:lnTo>
                    <a:pt x="25021" y="3148"/>
                  </a:lnTo>
                  <a:lnTo>
                    <a:pt x="24207" y="4071"/>
                  </a:lnTo>
                  <a:lnTo>
                    <a:pt x="23447" y="4939"/>
                  </a:lnTo>
                  <a:lnTo>
                    <a:pt x="22741" y="5862"/>
                  </a:lnTo>
                  <a:lnTo>
                    <a:pt x="22199" y="6785"/>
                  </a:lnTo>
                  <a:lnTo>
                    <a:pt x="21656" y="7653"/>
                  </a:lnTo>
                  <a:lnTo>
                    <a:pt x="20896" y="9173"/>
                  </a:lnTo>
                  <a:lnTo>
                    <a:pt x="20408" y="10204"/>
                  </a:lnTo>
                  <a:lnTo>
                    <a:pt x="20245" y="10584"/>
                  </a:lnTo>
                  <a:lnTo>
                    <a:pt x="20028" y="10312"/>
                  </a:lnTo>
                  <a:lnTo>
                    <a:pt x="19376" y="9498"/>
                  </a:lnTo>
                  <a:lnTo>
                    <a:pt x="18454" y="8413"/>
                  </a:lnTo>
                  <a:lnTo>
                    <a:pt x="17857" y="7816"/>
                  </a:lnTo>
                  <a:lnTo>
                    <a:pt x="17205" y="7165"/>
                  </a:lnTo>
                  <a:lnTo>
                    <a:pt x="16554" y="6568"/>
                  </a:lnTo>
                  <a:lnTo>
                    <a:pt x="15794" y="6025"/>
                  </a:lnTo>
                  <a:lnTo>
                    <a:pt x="15089" y="5536"/>
                  </a:lnTo>
                  <a:lnTo>
                    <a:pt x="14329" y="5102"/>
                  </a:lnTo>
                  <a:lnTo>
                    <a:pt x="13515" y="4831"/>
                  </a:lnTo>
                  <a:lnTo>
                    <a:pt x="13135" y="4722"/>
                  </a:lnTo>
                  <a:lnTo>
                    <a:pt x="12755" y="4614"/>
                  </a:lnTo>
                  <a:lnTo>
                    <a:pt x="11941" y="4614"/>
                  </a:lnTo>
                  <a:lnTo>
                    <a:pt x="11561" y="4668"/>
                  </a:lnTo>
                  <a:lnTo>
                    <a:pt x="11181" y="4777"/>
                  </a:lnTo>
                  <a:lnTo>
                    <a:pt x="10801" y="4939"/>
                  </a:lnTo>
                  <a:lnTo>
                    <a:pt x="10476" y="5102"/>
                  </a:lnTo>
                  <a:lnTo>
                    <a:pt x="9770" y="5591"/>
                  </a:lnTo>
                  <a:lnTo>
                    <a:pt x="9119" y="6133"/>
                  </a:lnTo>
                  <a:lnTo>
                    <a:pt x="8522" y="6785"/>
                  </a:lnTo>
                  <a:lnTo>
                    <a:pt x="7925" y="7490"/>
                  </a:lnTo>
                  <a:lnTo>
                    <a:pt x="7382" y="8250"/>
                  </a:lnTo>
                  <a:lnTo>
                    <a:pt x="6893" y="9010"/>
                  </a:lnTo>
                  <a:lnTo>
                    <a:pt x="6459" y="9824"/>
                  </a:lnTo>
                  <a:lnTo>
                    <a:pt x="5754" y="11344"/>
                  </a:lnTo>
                  <a:lnTo>
                    <a:pt x="5211" y="12592"/>
                  </a:lnTo>
                  <a:lnTo>
                    <a:pt x="4777" y="13840"/>
                  </a:lnTo>
                  <a:lnTo>
                    <a:pt x="4126" y="14166"/>
                  </a:lnTo>
                  <a:lnTo>
                    <a:pt x="3420" y="14546"/>
                  </a:lnTo>
                  <a:lnTo>
                    <a:pt x="2606" y="15088"/>
                  </a:lnTo>
                  <a:lnTo>
                    <a:pt x="1792" y="15685"/>
                  </a:lnTo>
                  <a:lnTo>
                    <a:pt x="978" y="16391"/>
                  </a:lnTo>
                  <a:lnTo>
                    <a:pt x="652" y="16717"/>
                  </a:lnTo>
                  <a:lnTo>
                    <a:pt x="381" y="17097"/>
                  </a:lnTo>
                  <a:lnTo>
                    <a:pt x="109" y="17477"/>
                  </a:lnTo>
                  <a:lnTo>
                    <a:pt x="1" y="17856"/>
                  </a:lnTo>
                  <a:lnTo>
                    <a:pt x="55631" y="17911"/>
                  </a:lnTo>
                  <a:lnTo>
                    <a:pt x="55631" y="17802"/>
                  </a:lnTo>
                  <a:lnTo>
                    <a:pt x="55523" y="17368"/>
                  </a:lnTo>
                  <a:lnTo>
                    <a:pt x="55360" y="17097"/>
                  </a:lnTo>
                  <a:lnTo>
                    <a:pt x="55197" y="16771"/>
                  </a:lnTo>
                  <a:lnTo>
                    <a:pt x="54980" y="16445"/>
                  </a:lnTo>
                  <a:lnTo>
                    <a:pt x="54654" y="16065"/>
                  </a:lnTo>
                  <a:lnTo>
                    <a:pt x="54274" y="15685"/>
                  </a:lnTo>
                  <a:lnTo>
                    <a:pt x="53731" y="15306"/>
                  </a:lnTo>
                  <a:lnTo>
                    <a:pt x="53134" y="14980"/>
                  </a:lnTo>
                  <a:lnTo>
                    <a:pt x="52375" y="14654"/>
                  </a:lnTo>
                  <a:lnTo>
                    <a:pt x="51506" y="14329"/>
                  </a:lnTo>
                  <a:lnTo>
                    <a:pt x="50475" y="14057"/>
                  </a:lnTo>
                  <a:lnTo>
                    <a:pt x="49281" y="13840"/>
                  </a:lnTo>
                  <a:lnTo>
                    <a:pt x="47978" y="13677"/>
                  </a:lnTo>
                  <a:lnTo>
                    <a:pt x="47653" y="13026"/>
                  </a:lnTo>
                  <a:lnTo>
                    <a:pt x="47219" y="12266"/>
                  </a:lnTo>
                  <a:lnTo>
                    <a:pt x="46676" y="11289"/>
                  </a:lnTo>
                  <a:lnTo>
                    <a:pt x="46025" y="10095"/>
                  </a:lnTo>
                  <a:lnTo>
                    <a:pt x="45211" y="8847"/>
                  </a:lnTo>
                  <a:lnTo>
                    <a:pt x="44234" y="7490"/>
                  </a:lnTo>
                  <a:lnTo>
                    <a:pt x="43148" y="6133"/>
                  </a:lnTo>
                  <a:lnTo>
                    <a:pt x="41900" y="4777"/>
                  </a:lnTo>
                  <a:lnTo>
                    <a:pt x="41249" y="4180"/>
                  </a:lnTo>
                  <a:lnTo>
                    <a:pt x="40597" y="3528"/>
                  </a:lnTo>
                  <a:lnTo>
                    <a:pt x="39892" y="2931"/>
                  </a:lnTo>
                  <a:lnTo>
                    <a:pt x="39132" y="2388"/>
                  </a:lnTo>
                  <a:lnTo>
                    <a:pt x="38372" y="1900"/>
                  </a:lnTo>
                  <a:lnTo>
                    <a:pt x="37558" y="1412"/>
                  </a:lnTo>
                  <a:lnTo>
                    <a:pt x="36744" y="977"/>
                  </a:lnTo>
                  <a:lnTo>
                    <a:pt x="35876" y="652"/>
                  </a:lnTo>
                  <a:lnTo>
                    <a:pt x="35007" y="380"/>
                  </a:lnTo>
                  <a:lnTo>
                    <a:pt x="34139" y="163"/>
                  </a:lnTo>
                  <a:lnTo>
                    <a:pt x="33216" y="55"/>
                  </a:lnTo>
                  <a:lnTo>
                    <a:pt x="32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2464586" y="838779"/>
              <a:ext cx="735415" cy="273268"/>
            </a:xfrm>
            <a:custGeom>
              <a:avLst/>
              <a:gdLst/>
              <a:ahLst/>
              <a:cxnLst/>
              <a:rect l="l" t="t" r="r" b="b"/>
              <a:pathLst>
                <a:path w="37830" h="14057" extrusionOk="0">
                  <a:moveTo>
                    <a:pt x="20516" y="0"/>
                  </a:moveTo>
                  <a:lnTo>
                    <a:pt x="19973" y="109"/>
                  </a:lnTo>
                  <a:lnTo>
                    <a:pt x="19485" y="217"/>
                  </a:lnTo>
                  <a:lnTo>
                    <a:pt x="18942" y="326"/>
                  </a:lnTo>
                  <a:lnTo>
                    <a:pt x="18454" y="543"/>
                  </a:lnTo>
                  <a:lnTo>
                    <a:pt x="17965" y="760"/>
                  </a:lnTo>
                  <a:lnTo>
                    <a:pt x="17531" y="977"/>
                  </a:lnTo>
                  <a:lnTo>
                    <a:pt x="16608" y="1574"/>
                  </a:lnTo>
                  <a:lnTo>
                    <a:pt x="15794" y="2280"/>
                  </a:lnTo>
                  <a:lnTo>
                    <a:pt x="15089" y="2985"/>
                  </a:lnTo>
                  <a:lnTo>
                    <a:pt x="14383" y="3799"/>
                  </a:lnTo>
                  <a:lnTo>
                    <a:pt x="13786" y="4559"/>
                  </a:lnTo>
                  <a:lnTo>
                    <a:pt x="13244" y="5373"/>
                  </a:lnTo>
                  <a:lnTo>
                    <a:pt x="12809" y="6133"/>
                  </a:lnTo>
                  <a:lnTo>
                    <a:pt x="12049" y="7490"/>
                  </a:lnTo>
                  <a:lnTo>
                    <a:pt x="11615" y="8412"/>
                  </a:lnTo>
                  <a:lnTo>
                    <a:pt x="11452" y="8792"/>
                  </a:lnTo>
                  <a:lnTo>
                    <a:pt x="11127" y="8684"/>
                  </a:lnTo>
                  <a:lnTo>
                    <a:pt x="10258" y="8575"/>
                  </a:lnTo>
                  <a:lnTo>
                    <a:pt x="9661" y="8467"/>
                  </a:lnTo>
                  <a:lnTo>
                    <a:pt x="8196" y="8467"/>
                  </a:lnTo>
                  <a:lnTo>
                    <a:pt x="7328" y="8575"/>
                  </a:lnTo>
                  <a:lnTo>
                    <a:pt x="6459" y="8792"/>
                  </a:lnTo>
                  <a:lnTo>
                    <a:pt x="5482" y="9064"/>
                  </a:lnTo>
                  <a:lnTo>
                    <a:pt x="4560" y="9498"/>
                  </a:lnTo>
                  <a:lnTo>
                    <a:pt x="4071" y="9715"/>
                  </a:lnTo>
                  <a:lnTo>
                    <a:pt x="3583" y="10041"/>
                  </a:lnTo>
                  <a:lnTo>
                    <a:pt x="3094" y="10366"/>
                  </a:lnTo>
                  <a:lnTo>
                    <a:pt x="2660" y="10746"/>
                  </a:lnTo>
                  <a:lnTo>
                    <a:pt x="2172" y="11180"/>
                  </a:lnTo>
                  <a:lnTo>
                    <a:pt x="1683" y="11615"/>
                  </a:lnTo>
                  <a:lnTo>
                    <a:pt x="1249" y="12157"/>
                  </a:lnTo>
                  <a:lnTo>
                    <a:pt x="815" y="12700"/>
                  </a:lnTo>
                  <a:lnTo>
                    <a:pt x="381" y="13297"/>
                  </a:lnTo>
                  <a:lnTo>
                    <a:pt x="1" y="14003"/>
                  </a:lnTo>
                  <a:lnTo>
                    <a:pt x="37829" y="14057"/>
                  </a:lnTo>
                  <a:lnTo>
                    <a:pt x="37829" y="14057"/>
                  </a:lnTo>
                  <a:lnTo>
                    <a:pt x="37232" y="13514"/>
                  </a:lnTo>
                  <a:lnTo>
                    <a:pt x="36581" y="12971"/>
                  </a:lnTo>
                  <a:lnTo>
                    <a:pt x="35821" y="12374"/>
                  </a:lnTo>
                  <a:lnTo>
                    <a:pt x="35007" y="11777"/>
                  </a:lnTo>
                  <a:lnTo>
                    <a:pt x="34139" y="11235"/>
                  </a:lnTo>
                  <a:lnTo>
                    <a:pt x="33705" y="11018"/>
                  </a:lnTo>
                  <a:lnTo>
                    <a:pt x="33325" y="10855"/>
                  </a:lnTo>
                  <a:lnTo>
                    <a:pt x="32999" y="10746"/>
                  </a:lnTo>
                  <a:lnTo>
                    <a:pt x="32673" y="10746"/>
                  </a:lnTo>
                  <a:lnTo>
                    <a:pt x="32511" y="10692"/>
                  </a:lnTo>
                  <a:lnTo>
                    <a:pt x="32348" y="10583"/>
                  </a:lnTo>
                  <a:lnTo>
                    <a:pt x="31914" y="10258"/>
                  </a:lnTo>
                  <a:lnTo>
                    <a:pt x="31479" y="9715"/>
                  </a:lnTo>
                  <a:lnTo>
                    <a:pt x="30937" y="9009"/>
                  </a:lnTo>
                  <a:lnTo>
                    <a:pt x="29688" y="7218"/>
                  </a:lnTo>
                  <a:lnTo>
                    <a:pt x="28223" y="5210"/>
                  </a:lnTo>
                  <a:lnTo>
                    <a:pt x="27409" y="4179"/>
                  </a:lnTo>
                  <a:lnTo>
                    <a:pt x="26541" y="3202"/>
                  </a:lnTo>
                  <a:lnTo>
                    <a:pt x="25672" y="2280"/>
                  </a:lnTo>
                  <a:lnTo>
                    <a:pt x="24695" y="1520"/>
                  </a:lnTo>
                  <a:lnTo>
                    <a:pt x="24207" y="1140"/>
                  </a:lnTo>
                  <a:lnTo>
                    <a:pt x="23718" y="814"/>
                  </a:lnTo>
                  <a:lnTo>
                    <a:pt x="23230" y="543"/>
                  </a:lnTo>
                  <a:lnTo>
                    <a:pt x="22687" y="326"/>
                  </a:lnTo>
                  <a:lnTo>
                    <a:pt x="22144" y="163"/>
                  </a:lnTo>
                  <a:lnTo>
                    <a:pt x="21656" y="54"/>
                  </a:lnTo>
                  <a:lnTo>
                    <a:pt x="211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2464586" y="838779"/>
              <a:ext cx="735415" cy="273268"/>
            </a:xfrm>
            <a:custGeom>
              <a:avLst/>
              <a:gdLst/>
              <a:ahLst/>
              <a:cxnLst/>
              <a:rect l="l" t="t" r="r" b="b"/>
              <a:pathLst>
                <a:path w="37830" h="14057" fill="none" extrusionOk="0">
                  <a:moveTo>
                    <a:pt x="1" y="14003"/>
                  </a:moveTo>
                  <a:lnTo>
                    <a:pt x="37829" y="14057"/>
                  </a:lnTo>
                  <a:lnTo>
                    <a:pt x="37829" y="14057"/>
                  </a:lnTo>
                  <a:lnTo>
                    <a:pt x="37232" y="13514"/>
                  </a:lnTo>
                  <a:lnTo>
                    <a:pt x="36581" y="12971"/>
                  </a:lnTo>
                  <a:lnTo>
                    <a:pt x="35821" y="12374"/>
                  </a:lnTo>
                  <a:lnTo>
                    <a:pt x="35007" y="11777"/>
                  </a:lnTo>
                  <a:lnTo>
                    <a:pt x="34139" y="11235"/>
                  </a:lnTo>
                  <a:lnTo>
                    <a:pt x="33705" y="11018"/>
                  </a:lnTo>
                  <a:lnTo>
                    <a:pt x="33325" y="10855"/>
                  </a:lnTo>
                  <a:lnTo>
                    <a:pt x="32999" y="10746"/>
                  </a:lnTo>
                  <a:lnTo>
                    <a:pt x="32673" y="10746"/>
                  </a:lnTo>
                  <a:lnTo>
                    <a:pt x="32673" y="10746"/>
                  </a:lnTo>
                  <a:lnTo>
                    <a:pt x="32511" y="10692"/>
                  </a:lnTo>
                  <a:lnTo>
                    <a:pt x="32348" y="10583"/>
                  </a:lnTo>
                  <a:lnTo>
                    <a:pt x="31914" y="10258"/>
                  </a:lnTo>
                  <a:lnTo>
                    <a:pt x="31479" y="9715"/>
                  </a:lnTo>
                  <a:lnTo>
                    <a:pt x="30937" y="9009"/>
                  </a:lnTo>
                  <a:lnTo>
                    <a:pt x="29688" y="7218"/>
                  </a:lnTo>
                  <a:lnTo>
                    <a:pt x="28223" y="5210"/>
                  </a:lnTo>
                  <a:lnTo>
                    <a:pt x="27409" y="4179"/>
                  </a:lnTo>
                  <a:lnTo>
                    <a:pt x="26541" y="3202"/>
                  </a:lnTo>
                  <a:lnTo>
                    <a:pt x="25672" y="2280"/>
                  </a:lnTo>
                  <a:lnTo>
                    <a:pt x="24695" y="1520"/>
                  </a:lnTo>
                  <a:lnTo>
                    <a:pt x="24207" y="1140"/>
                  </a:lnTo>
                  <a:lnTo>
                    <a:pt x="23718" y="814"/>
                  </a:lnTo>
                  <a:lnTo>
                    <a:pt x="23230" y="543"/>
                  </a:lnTo>
                  <a:lnTo>
                    <a:pt x="22687" y="326"/>
                  </a:lnTo>
                  <a:lnTo>
                    <a:pt x="22144" y="163"/>
                  </a:lnTo>
                  <a:lnTo>
                    <a:pt x="21656" y="54"/>
                  </a:lnTo>
                  <a:lnTo>
                    <a:pt x="21113" y="0"/>
                  </a:lnTo>
                  <a:lnTo>
                    <a:pt x="20516" y="0"/>
                  </a:lnTo>
                  <a:lnTo>
                    <a:pt x="20516" y="0"/>
                  </a:lnTo>
                  <a:lnTo>
                    <a:pt x="19973" y="109"/>
                  </a:lnTo>
                  <a:lnTo>
                    <a:pt x="19485" y="217"/>
                  </a:lnTo>
                  <a:lnTo>
                    <a:pt x="18942" y="326"/>
                  </a:lnTo>
                  <a:lnTo>
                    <a:pt x="18454" y="543"/>
                  </a:lnTo>
                  <a:lnTo>
                    <a:pt x="17965" y="760"/>
                  </a:lnTo>
                  <a:lnTo>
                    <a:pt x="17531" y="977"/>
                  </a:lnTo>
                  <a:lnTo>
                    <a:pt x="16608" y="1574"/>
                  </a:lnTo>
                  <a:lnTo>
                    <a:pt x="15794" y="2280"/>
                  </a:lnTo>
                  <a:lnTo>
                    <a:pt x="15089" y="2985"/>
                  </a:lnTo>
                  <a:lnTo>
                    <a:pt x="14383" y="3799"/>
                  </a:lnTo>
                  <a:lnTo>
                    <a:pt x="13786" y="4559"/>
                  </a:lnTo>
                  <a:lnTo>
                    <a:pt x="13244" y="5373"/>
                  </a:lnTo>
                  <a:lnTo>
                    <a:pt x="12809" y="6133"/>
                  </a:lnTo>
                  <a:lnTo>
                    <a:pt x="12049" y="7490"/>
                  </a:lnTo>
                  <a:lnTo>
                    <a:pt x="11615" y="8412"/>
                  </a:lnTo>
                  <a:lnTo>
                    <a:pt x="11452" y="8792"/>
                  </a:lnTo>
                  <a:lnTo>
                    <a:pt x="11452" y="8792"/>
                  </a:lnTo>
                  <a:lnTo>
                    <a:pt x="11127" y="8684"/>
                  </a:lnTo>
                  <a:lnTo>
                    <a:pt x="10258" y="8575"/>
                  </a:lnTo>
                  <a:lnTo>
                    <a:pt x="9661" y="8467"/>
                  </a:lnTo>
                  <a:lnTo>
                    <a:pt x="8956" y="8467"/>
                  </a:lnTo>
                  <a:lnTo>
                    <a:pt x="8196" y="8467"/>
                  </a:lnTo>
                  <a:lnTo>
                    <a:pt x="7328" y="8575"/>
                  </a:lnTo>
                  <a:lnTo>
                    <a:pt x="6459" y="8792"/>
                  </a:lnTo>
                  <a:lnTo>
                    <a:pt x="5482" y="9064"/>
                  </a:lnTo>
                  <a:lnTo>
                    <a:pt x="4560" y="9498"/>
                  </a:lnTo>
                  <a:lnTo>
                    <a:pt x="4071" y="9715"/>
                  </a:lnTo>
                  <a:lnTo>
                    <a:pt x="3583" y="10041"/>
                  </a:lnTo>
                  <a:lnTo>
                    <a:pt x="3094" y="10366"/>
                  </a:lnTo>
                  <a:lnTo>
                    <a:pt x="2660" y="10746"/>
                  </a:lnTo>
                  <a:lnTo>
                    <a:pt x="2172" y="11180"/>
                  </a:lnTo>
                  <a:lnTo>
                    <a:pt x="1683" y="11615"/>
                  </a:lnTo>
                  <a:lnTo>
                    <a:pt x="1249" y="12157"/>
                  </a:lnTo>
                  <a:lnTo>
                    <a:pt x="815" y="12700"/>
                  </a:lnTo>
                  <a:lnTo>
                    <a:pt x="381" y="13297"/>
                  </a:lnTo>
                  <a:lnTo>
                    <a:pt x="1" y="140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2341142" y="3054434"/>
              <a:ext cx="628845" cy="246907"/>
            </a:xfrm>
            <a:custGeom>
              <a:avLst/>
              <a:gdLst/>
              <a:ahLst/>
              <a:cxnLst/>
              <a:rect l="l" t="t" r="r" b="b"/>
              <a:pathLst>
                <a:path w="32348" h="12701" extrusionOk="0">
                  <a:moveTo>
                    <a:pt x="19268" y="0"/>
                  </a:moveTo>
                  <a:lnTo>
                    <a:pt x="18779" y="55"/>
                  </a:lnTo>
                  <a:lnTo>
                    <a:pt x="18345" y="109"/>
                  </a:lnTo>
                  <a:lnTo>
                    <a:pt x="17857" y="218"/>
                  </a:lnTo>
                  <a:lnTo>
                    <a:pt x="17043" y="543"/>
                  </a:lnTo>
                  <a:lnTo>
                    <a:pt x="16283" y="923"/>
                  </a:lnTo>
                  <a:lnTo>
                    <a:pt x="15632" y="1412"/>
                  </a:lnTo>
                  <a:lnTo>
                    <a:pt x="14980" y="1954"/>
                  </a:lnTo>
                  <a:lnTo>
                    <a:pt x="14438" y="2497"/>
                  </a:lnTo>
                  <a:lnTo>
                    <a:pt x="13949" y="3094"/>
                  </a:lnTo>
                  <a:lnTo>
                    <a:pt x="13569" y="3691"/>
                  </a:lnTo>
                  <a:lnTo>
                    <a:pt x="13189" y="4288"/>
                  </a:lnTo>
                  <a:lnTo>
                    <a:pt x="12647" y="5319"/>
                  </a:lnTo>
                  <a:lnTo>
                    <a:pt x="12321" y="6025"/>
                  </a:lnTo>
                  <a:lnTo>
                    <a:pt x="12212" y="6296"/>
                  </a:lnTo>
                  <a:lnTo>
                    <a:pt x="11778" y="5862"/>
                  </a:lnTo>
                  <a:lnTo>
                    <a:pt x="11290" y="5428"/>
                  </a:lnTo>
                  <a:lnTo>
                    <a:pt x="10693" y="4994"/>
                  </a:lnTo>
                  <a:lnTo>
                    <a:pt x="10313" y="4831"/>
                  </a:lnTo>
                  <a:lnTo>
                    <a:pt x="9933" y="4668"/>
                  </a:lnTo>
                  <a:lnTo>
                    <a:pt x="9553" y="4505"/>
                  </a:lnTo>
                  <a:lnTo>
                    <a:pt x="9119" y="4397"/>
                  </a:lnTo>
                  <a:lnTo>
                    <a:pt x="8250" y="4397"/>
                  </a:lnTo>
                  <a:lnTo>
                    <a:pt x="7816" y="4505"/>
                  </a:lnTo>
                  <a:lnTo>
                    <a:pt x="7328" y="4722"/>
                  </a:lnTo>
                  <a:lnTo>
                    <a:pt x="6894" y="4994"/>
                  </a:lnTo>
                  <a:lnTo>
                    <a:pt x="6514" y="5319"/>
                  </a:lnTo>
                  <a:lnTo>
                    <a:pt x="6134" y="5699"/>
                  </a:lnTo>
                  <a:lnTo>
                    <a:pt x="5754" y="6079"/>
                  </a:lnTo>
                  <a:lnTo>
                    <a:pt x="5102" y="6893"/>
                  </a:lnTo>
                  <a:lnTo>
                    <a:pt x="4614" y="7762"/>
                  </a:lnTo>
                  <a:lnTo>
                    <a:pt x="4180" y="8521"/>
                  </a:lnTo>
                  <a:lnTo>
                    <a:pt x="3854" y="9173"/>
                  </a:lnTo>
                  <a:lnTo>
                    <a:pt x="3637" y="9770"/>
                  </a:lnTo>
                  <a:lnTo>
                    <a:pt x="3203" y="10041"/>
                  </a:lnTo>
                  <a:lnTo>
                    <a:pt x="2172" y="10692"/>
                  </a:lnTo>
                  <a:lnTo>
                    <a:pt x="1575" y="11126"/>
                  </a:lnTo>
                  <a:lnTo>
                    <a:pt x="978" y="11615"/>
                  </a:lnTo>
                  <a:lnTo>
                    <a:pt x="435" y="12103"/>
                  </a:lnTo>
                  <a:lnTo>
                    <a:pt x="1" y="12646"/>
                  </a:lnTo>
                  <a:lnTo>
                    <a:pt x="32348" y="12700"/>
                  </a:lnTo>
                  <a:lnTo>
                    <a:pt x="32076" y="12375"/>
                  </a:lnTo>
                  <a:lnTo>
                    <a:pt x="31751" y="12049"/>
                  </a:lnTo>
                  <a:lnTo>
                    <a:pt x="31317" y="11615"/>
                  </a:lnTo>
                  <a:lnTo>
                    <a:pt x="30828" y="11181"/>
                  </a:lnTo>
                  <a:lnTo>
                    <a:pt x="30231" y="10801"/>
                  </a:lnTo>
                  <a:lnTo>
                    <a:pt x="29634" y="10529"/>
                  </a:lnTo>
                  <a:lnTo>
                    <a:pt x="29308" y="10421"/>
                  </a:lnTo>
                  <a:lnTo>
                    <a:pt x="28983" y="10367"/>
                  </a:lnTo>
                  <a:lnTo>
                    <a:pt x="28820" y="9878"/>
                  </a:lnTo>
                  <a:lnTo>
                    <a:pt x="28332" y="8738"/>
                  </a:lnTo>
                  <a:lnTo>
                    <a:pt x="27572" y="7110"/>
                  </a:lnTo>
                  <a:lnTo>
                    <a:pt x="27083" y="6133"/>
                  </a:lnTo>
                  <a:lnTo>
                    <a:pt x="26541" y="5211"/>
                  </a:lnTo>
                  <a:lnTo>
                    <a:pt x="25889" y="4234"/>
                  </a:lnTo>
                  <a:lnTo>
                    <a:pt x="25184" y="3311"/>
                  </a:lnTo>
                  <a:lnTo>
                    <a:pt x="24424" y="2443"/>
                  </a:lnTo>
                  <a:lnTo>
                    <a:pt x="23610" y="1629"/>
                  </a:lnTo>
                  <a:lnTo>
                    <a:pt x="23176" y="1303"/>
                  </a:lnTo>
                  <a:lnTo>
                    <a:pt x="22741" y="977"/>
                  </a:lnTo>
                  <a:lnTo>
                    <a:pt x="22253" y="706"/>
                  </a:lnTo>
                  <a:lnTo>
                    <a:pt x="21819" y="435"/>
                  </a:lnTo>
                  <a:lnTo>
                    <a:pt x="21330" y="272"/>
                  </a:lnTo>
                  <a:lnTo>
                    <a:pt x="20788" y="109"/>
                  </a:lnTo>
                  <a:lnTo>
                    <a:pt x="20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3821420" y="1288232"/>
              <a:ext cx="692142" cy="1737742"/>
            </a:xfrm>
            <a:custGeom>
              <a:avLst/>
              <a:gdLst/>
              <a:ahLst/>
              <a:cxnLst/>
              <a:rect l="l" t="t" r="r" b="b"/>
              <a:pathLst>
                <a:path w="35604" h="89390" extrusionOk="0">
                  <a:moveTo>
                    <a:pt x="0" y="1"/>
                  </a:moveTo>
                  <a:lnTo>
                    <a:pt x="55" y="163"/>
                  </a:lnTo>
                  <a:lnTo>
                    <a:pt x="489" y="489"/>
                  </a:lnTo>
                  <a:lnTo>
                    <a:pt x="923" y="815"/>
                  </a:lnTo>
                  <a:lnTo>
                    <a:pt x="1303" y="1195"/>
                  </a:lnTo>
                  <a:lnTo>
                    <a:pt x="1574" y="1574"/>
                  </a:lnTo>
                  <a:lnTo>
                    <a:pt x="1846" y="1954"/>
                  </a:lnTo>
                  <a:lnTo>
                    <a:pt x="2063" y="2389"/>
                  </a:lnTo>
                  <a:lnTo>
                    <a:pt x="2280" y="2823"/>
                  </a:lnTo>
                  <a:lnTo>
                    <a:pt x="2443" y="3311"/>
                  </a:lnTo>
                  <a:lnTo>
                    <a:pt x="2280" y="2769"/>
                  </a:lnTo>
                  <a:lnTo>
                    <a:pt x="2063" y="2280"/>
                  </a:lnTo>
                  <a:lnTo>
                    <a:pt x="1846" y="1846"/>
                  </a:lnTo>
                  <a:lnTo>
                    <a:pt x="1520" y="1412"/>
                  </a:lnTo>
                  <a:lnTo>
                    <a:pt x="1194" y="977"/>
                  </a:lnTo>
                  <a:lnTo>
                    <a:pt x="869" y="652"/>
                  </a:lnTo>
                  <a:lnTo>
                    <a:pt x="435" y="326"/>
                  </a:lnTo>
                  <a:lnTo>
                    <a:pt x="0" y="1"/>
                  </a:lnTo>
                  <a:close/>
                  <a:moveTo>
                    <a:pt x="1791" y="7219"/>
                  </a:moveTo>
                  <a:lnTo>
                    <a:pt x="2029" y="7361"/>
                  </a:lnTo>
                  <a:lnTo>
                    <a:pt x="1846" y="7219"/>
                  </a:lnTo>
                  <a:close/>
                  <a:moveTo>
                    <a:pt x="2029" y="7361"/>
                  </a:moveTo>
                  <a:lnTo>
                    <a:pt x="2334" y="7599"/>
                  </a:lnTo>
                  <a:lnTo>
                    <a:pt x="2768" y="7924"/>
                  </a:lnTo>
                  <a:lnTo>
                    <a:pt x="2334" y="7545"/>
                  </a:lnTo>
                  <a:lnTo>
                    <a:pt x="2029" y="7361"/>
                  </a:lnTo>
                  <a:close/>
                  <a:moveTo>
                    <a:pt x="2779" y="7935"/>
                  </a:moveTo>
                  <a:lnTo>
                    <a:pt x="3148" y="8304"/>
                  </a:lnTo>
                  <a:lnTo>
                    <a:pt x="3528" y="8793"/>
                  </a:lnTo>
                  <a:lnTo>
                    <a:pt x="3203" y="8359"/>
                  </a:lnTo>
                  <a:lnTo>
                    <a:pt x="2779" y="7935"/>
                  </a:lnTo>
                  <a:close/>
                  <a:moveTo>
                    <a:pt x="3637" y="14329"/>
                  </a:moveTo>
                  <a:lnTo>
                    <a:pt x="3637" y="14437"/>
                  </a:lnTo>
                  <a:lnTo>
                    <a:pt x="4071" y="14709"/>
                  </a:lnTo>
                  <a:lnTo>
                    <a:pt x="4451" y="15034"/>
                  </a:lnTo>
                  <a:lnTo>
                    <a:pt x="4831" y="15360"/>
                  </a:lnTo>
                  <a:lnTo>
                    <a:pt x="5156" y="15686"/>
                  </a:lnTo>
                  <a:lnTo>
                    <a:pt x="5374" y="16066"/>
                  </a:lnTo>
                  <a:lnTo>
                    <a:pt x="5645" y="16445"/>
                  </a:lnTo>
                  <a:lnTo>
                    <a:pt x="5808" y="16825"/>
                  </a:lnTo>
                  <a:lnTo>
                    <a:pt x="5971" y="17260"/>
                  </a:lnTo>
                  <a:lnTo>
                    <a:pt x="5808" y="16771"/>
                  </a:lnTo>
                  <a:lnTo>
                    <a:pt x="5591" y="16283"/>
                  </a:lnTo>
                  <a:lnTo>
                    <a:pt x="5374" y="15903"/>
                  </a:lnTo>
                  <a:lnTo>
                    <a:pt x="5048" y="15523"/>
                  </a:lnTo>
                  <a:lnTo>
                    <a:pt x="4777" y="15143"/>
                  </a:lnTo>
                  <a:lnTo>
                    <a:pt x="4397" y="14872"/>
                  </a:lnTo>
                  <a:lnTo>
                    <a:pt x="4017" y="14546"/>
                  </a:lnTo>
                  <a:lnTo>
                    <a:pt x="3637" y="14329"/>
                  </a:lnTo>
                  <a:close/>
                  <a:moveTo>
                    <a:pt x="14817" y="52320"/>
                  </a:moveTo>
                  <a:lnTo>
                    <a:pt x="14871" y="52374"/>
                  </a:lnTo>
                  <a:lnTo>
                    <a:pt x="14857" y="52320"/>
                  </a:lnTo>
                  <a:close/>
                  <a:moveTo>
                    <a:pt x="1846" y="869"/>
                  </a:moveTo>
                  <a:lnTo>
                    <a:pt x="2443" y="3311"/>
                  </a:lnTo>
                  <a:lnTo>
                    <a:pt x="2443" y="3311"/>
                  </a:lnTo>
                  <a:lnTo>
                    <a:pt x="4071" y="9878"/>
                  </a:lnTo>
                  <a:lnTo>
                    <a:pt x="4180" y="10258"/>
                  </a:lnTo>
                  <a:lnTo>
                    <a:pt x="5971" y="17260"/>
                  </a:lnTo>
                  <a:lnTo>
                    <a:pt x="7762" y="24207"/>
                  </a:lnTo>
                  <a:lnTo>
                    <a:pt x="7653" y="23881"/>
                  </a:lnTo>
                  <a:lnTo>
                    <a:pt x="7490" y="23501"/>
                  </a:lnTo>
                  <a:lnTo>
                    <a:pt x="7327" y="23121"/>
                  </a:lnTo>
                  <a:lnTo>
                    <a:pt x="7056" y="22795"/>
                  </a:lnTo>
                  <a:lnTo>
                    <a:pt x="6730" y="22416"/>
                  </a:lnTo>
                  <a:lnTo>
                    <a:pt x="6350" y="22090"/>
                  </a:lnTo>
                  <a:lnTo>
                    <a:pt x="5916" y="21764"/>
                  </a:lnTo>
                  <a:lnTo>
                    <a:pt x="5428" y="21439"/>
                  </a:lnTo>
                  <a:lnTo>
                    <a:pt x="5428" y="21601"/>
                  </a:lnTo>
                  <a:lnTo>
                    <a:pt x="5916" y="21873"/>
                  </a:lnTo>
                  <a:lnTo>
                    <a:pt x="6296" y="22198"/>
                  </a:lnTo>
                  <a:lnTo>
                    <a:pt x="6676" y="22524"/>
                  </a:lnTo>
                  <a:lnTo>
                    <a:pt x="6947" y="22850"/>
                  </a:lnTo>
                  <a:lnTo>
                    <a:pt x="7219" y="23175"/>
                  </a:lnTo>
                  <a:lnTo>
                    <a:pt x="7436" y="23555"/>
                  </a:lnTo>
                  <a:lnTo>
                    <a:pt x="7599" y="23881"/>
                  </a:lnTo>
                  <a:lnTo>
                    <a:pt x="7762" y="24261"/>
                  </a:lnTo>
                  <a:lnTo>
                    <a:pt x="9464" y="31072"/>
                  </a:lnTo>
                  <a:lnTo>
                    <a:pt x="9227" y="30502"/>
                  </a:lnTo>
                  <a:lnTo>
                    <a:pt x="8847" y="29905"/>
                  </a:lnTo>
                  <a:lnTo>
                    <a:pt x="8359" y="29363"/>
                  </a:lnTo>
                  <a:lnTo>
                    <a:pt x="8359" y="29363"/>
                  </a:lnTo>
                  <a:lnTo>
                    <a:pt x="8793" y="29905"/>
                  </a:lnTo>
                  <a:lnTo>
                    <a:pt x="9173" y="30502"/>
                  </a:lnTo>
                  <a:lnTo>
                    <a:pt x="9471" y="31099"/>
                  </a:lnTo>
                  <a:lnTo>
                    <a:pt x="9498" y="31208"/>
                  </a:lnTo>
                  <a:lnTo>
                    <a:pt x="11235" y="38046"/>
                  </a:lnTo>
                  <a:lnTo>
                    <a:pt x="11289" y="38209"/>
                  </a:lnTo>
                  <a:lnTo>
                    <a:pt x="13026" y="45156"/>
                  </a:lnTo>
                  <a:lnTo>
                    <a:pt x="13026" y="45210"/>
                  </a:lnTo>
                  <a:lnTo>
                    <a:pt x="14857" y="52320"/>
                  </a:lnTo>
                  <a:lnTo>
                    <a:pt x="14871" y="52320"/>
                  </a:lnTo>
                  <a:lnTo>
                    <a:pt x="16662" y="59430"/>
                  </a:lnTo>
                  <a:lnTo>
                    <a:pt x="16717" y="59593"/>
                  </a:lnTo>
                  <a:lnTo>
                    <a:pt x="18453" y="66594"/>
                  </a:lnTo>
                  <a:lnTo>
                    <a:pt x="18508" y="66757"/>
                  </a:lnTo>
                  <a:lnTo>
                    <a:pt x="20279" y="73734"/>
                  </a:lnTo>
                  <a:lnTo>
                    <a:pt x="20027" y="73433"/>
                  </a:lnTo>
                  <a:lnTo>
                    <a:pt x="19756" y="73161"/>
                  </a:lnTo>
                  <a:lnTo>
                    <a:pt x="19647" y="73107"/>
                  </a:lnTo>
                  <a:lnTo>
                    <a:pt x="19376" y="72944"/>
                  </a:lnTo>
                  <a:lnTo>
                    <a:pt x="19050" y="72781"/>
                  </a:lnTo>
                  <a:lnTo>
                    <a:pt x="19593" y="73107"/>
                  </a:lnTo>
                  <a:lnTo>
                    <a:pt x="19647" y="73161"/>
                  </a:lnTo>
                  <a:lnTo>
                    <a:pt x="19973" y="73433"/>
                  </a:lnTo>
                  <a:lnTo>
                    <a:pt x="20190" y="73758"/>
                  </a:lnTo>
                  <a:lnTo>
                    <a:pt x="20190" y="73813"/>
                  </a:lnTo>
                  <a:lnTo>
                    <a:pt x="20244" y="73867"/>
                  </a:lnTo>
                  <a:lnTo>
                    <a:pt x="20299" y="73921"/>
                  </a:lnTo>
                  <a:lnTo>
                    <a:pt x="20299" y="73975"/>
                  </a:lnTo>
                  <a:lnTo>
                    <a:pt x="22144" y="81139"/>
                  </a:lnTo>
                  <a:lnTo>
                    <a:pt x="22036" y="80922"/>
                  </a:lnTo>
                  <a:lnTo>
                    <a:pt x="21873" y="80705"/>
                  </a:lnTo>
                  <a:lnTo>
                    <a:pt x="21710" y="80488"/>
                  </a:lnTo>
                  <a:lnTo>
                    <a:pt x="21438" y="80325"/>
                  </a:lnTo>
                  <a:lnTo>
                    <a:pt x="21167" y="80217"/>
                  </a:lnTo>
                  <a:lnTo>
                    <a:pt x="20896" y="80054"/>
                  </a:lnTo>
                  <a:lnTo>
                    <a:pt x="20190" y="79891"/>
                  </a:lnTo>
                  <a:lnTo>
                    <a:pt x="21873" y="86567"/>
                  </a:lnTo>
                  <a:lnTo>
                    <a:pt x="21981" y="86730"/>
                  </a:lnTo>
                  <a:lnTo>
                    <a:pt x="22307" y="87055"/>
                  </a:lnTo>
                  <a:lnTo>
                    <a:pt x="22850" y="87489"/>
                  </a:lnTo>
                  <a:lnTo>
                    <a:pt x="23175" y="87761"/>
                  </a:lnTo>
                  <a:lnTo>
                    <a:pt x="23609" y="88032"/>
                  </a:lnTo>
                  <a:lnTo>
                    <a:pt x="24098" y="88249"/>
                  </a:lnTo>
                  <a:lnTo>
                    <a:pt x="24695" y="88521"/>
                  </a:lnTo>
                  <a:lnTo>
                    <a:pt x="25346" y="88738"/>
                  </a:lnTo>
                  <a:lnTo>
                    <a:pt x="26106" y="88955"/>
                  </a:lnTo>
                  <a:lnTo>
                    <a:pt x="26920" y="89172"/>
                  </a:lnTo>
                  <a:lnTo>
                    <a:pt x="27843" y="89280"/>
                  </a:lnTo>
                  <a:lnTo>
                    <a:pt x="28874" y="89389"/>
                  </a:lnTo>
                  <a:lnTo>
                    <a:pt x="31262" y="89389"/>
                  </a:lnTo>
                  <a:lnTo>
                    <a:pt x="32565" y="89280"/>
                  </a:lnTo>
                  <a:lnTo>
                    <a:pt x="34030" y="89063"/>
                  </a:lnTo>
                  <a:lnTo>
                    <a:pt x="35604" y="88792"/>
                  </a:lnTo>
                  <a:lnTo>
                    <a:pt x="33379" y="82116"/>
                  </a:lnTo>
                  <a:lnTo>
                    <a:pt x="31208" y="75658"/>
                  </a:lnTo>
                  <a:lnTo>
                    <a:pt x="29091" y="69199"/>
                  </a:lnTo>
                  <a:lnTo>
                    <a:pt x="26866" y="62524"/>
                  </a:lnTo>
                  <a:lnTo>
                    <a:pt x="24695" y="56065"/>
                  </a:lnTo>
                  <a:lnTo>
                    <a:pt x="24695" y="56011"/>
                  </a:lnTo>
                  <a:lnTo>
                    <a:pt x="22524" y="49389"/>
                  </a:lnTo>
                  <a:lnTo>
                    <a:pt x="20407" y="42985"/>
                  </a:lnTo>
                  <a:lnTo>
                    <a:pt x="18182" y="36364"/>
                  </a:lnTo>
                  <a:lnTo>
                    <a:pt x="18182" y="36310"/>
                  </a:lnTo>
                  <a:lnTo>
                    <a:pt x="16065" y="30014"/>
                  </a:lnTo>
                  <a:lnTo>
                    <a:pt x="13840" y="23338"/>
                  </a:lnTo>
                  <a:lnTo>
                    <a:pt x="13840" y="23284"/>
                  </a:lnTo>
                  <a:lnTo>
                    <a:pt x="11615" y="16608"/>
                  </a:lnTo>
                  <a:lnTo>
                    <a:pt x="9498" y="10095"/>
                  </a:lnTo>
                  <a:lnTo>
                    <a:pt x="9498" y="10041"/>
                  </a:lnTo>
                  <a:lnTo>
                    <a:pt x="7273" y="3311"/>
                  </a:lnTo>
                  <a:lnTo>
                    <a:pt x="6350" y="3148"/>
                  </a:lnTo>
                  <a:lnTo>
                    <a:pt x="5536" y="2877"/>
                  </a:lnTo>
                  <a:lnTo>
                    <a:pt x="4722" y="2606"/>
                  </a:lnTo>
                  <a:lnTo>
                    <a:pt x="4071" y="2280"/>
                  </a:lnTo>
                  <a:lnTo>
                    <a:pt x="3420" y="1954"/>
                  </a:lnTo>
                  <a:lnTo>
                    <a:pt x="2823" y="1629"/>
                  </a:lnTo>
                  <a:lnTo>
                    <a:pt x="2280" y="1249"/>
                  </a:lnTo>
                  <a:lnTo>
                    <a:pt x="1846" y="86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4151666" y="2555389"/>
              <a:ext cx="3169" cy="2119"/>
            </a:xfrm>
            <a:custGeom>
              <a:avLst/>
              <a:gdLst/>
              <a:ahLst/>
              <a:cxnLst/>
              <a:rect l="l" t="t" r="r" b="b"/>
              <a:pathLst>
                <a:path w="163" h="1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3973343" y="1850592"/>
              <a:ext cx="32737" cy="43273"/>
            </a:xfrm>
            <a:custGeom>
              <a:avLst/>
              <a:gdLst/>
              <a:ahLst/>
              <a:cxnLst/>
              <a:rect l="l" t="t" r="r" b="b"/>
              <a:pathLst>
                <a:path w="1684" h="22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44" y="435"/>
                  </a:lnTo>
                  <a:lnTo>
                    <a:pt x="978" y="977"/>
                  </a:lnTo>
                  <a:lnTo>
                    <a:pt x="1358" y="1574"/>
                  </a:lnTo>
                  <a:lnTo>
                    <a:pt x="1683" y="2226"/>
                  </a:lnTo>
                  <a:lnTo>
                    <a:pt x="1683" y="2226"/>
                  </a:lnTo>
                  <a:lnTo>
                    <a:pt x="1412" y="1574"/>
                  </a:lnTo>
                  <a:lnTo>
                    <a:pt x="1032" y="977"/>
                  </a:lnTo>
                  <a:lnTo>
                    <a:pt x="544" y="43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3856237" y="1428550"/>
              <a:ext cx="33787" cy="30618"/>
            </a:xfrm>
            <a:custGeom>
              <a:avLst/>
              <a:gdLst/>
              <a:ahLst/>
              <a:cxnLst/>
              <a:rect l="l" t="t" r="r" b="b"/>
              <a:pathLst>
                <a:path w="1738" h="1575" fill="none" extrusionOk="0">
                  <a:moveTo>
                    <a:pt x="0" y="1"/>
                  </a:moveTo>
                  <a:lnTo>
                    <a:pt x="55" y="1"/>
                  </a:lnTo>
                  <a:lnTo>
                    <a:pt x="55" y="1"/>
                  </a:lnTo>
                  <a:lnTo>
                    <a:pt x="543" y="381"/>
                  </a:lnTo>
                  <a:lnTo>
                    <a:pt x="977" y="706"/>
                  </a:lnTo>
                  <a:lnTo>
                    <a:pt x="1412" y="1141"/>
                  </a:lnTo>
                  <a:lnTo>
                    <a:pt x="1737" y="1575"/>
                  </a:lnTo>
                  <a:lnTo>
                    <a:pt x="1737" y="1575"/>
                  </a:lnTo>
                  <a:lnTo>
                    <a:pt x="1357" y="1086"/>
                  </a:lnTo>
                  <a:lnTo>
                    <a:pt x="977" y="706"/>
                  </a:lnTo>
                  <a:lnTo>
                    <a:pt x="543" y="3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3821420" y="1288232"/>
              <a:ext cx="692142" cy="1737742"/>
            </a:xfrm>
            <a:custGeom>
              <a:avLst/>
              <a:gdLst/>
              <a:ahLst/>
              <a:cxnLst/>
              <a:rect l="l" t="t" r="r" b="b"/>
              <a:pathLst>
                <a:path w="35604" h="89390" fill="none" extrusionOk="0">
                  <a:moveTo>
                    <a:pt x="0" y="1"/>
                  </a:moveTo>
                  <a:lnTo>
                    <a:pt x="55" y="163"/>
                  </a:lnTo>
                  <a:lnTo>
                    <a:pt x="55" y="163"/>
                  </a:lnTo>
                  <a:lnTo>
                    <a:pt x="489" y="489"/>
                  </a:lnTo>
                  <a:lnTo>
                    <a:pt x="923" y="815"/>
                  </a:lnTo>
                  <a:lnTo>
                    <a:pt x="1303" y="1195"/>
                  </a:lnTo>
                  <a:lnTo>
                    <a:pt x="1574" y="1574"/>
                  </a:lnTo>
                  <a:lnTo>
                    <a:pt x="1846" y="1954"/>
                  </a:lnTo>
                  <a:lnTo>
                    <a:pt x="2063" y="2389"/>
                  </a:lnTo>
                  <a:lnTo>
                    <a:pt x="2280" y="2823"/>
                  </a:lnTo>
                  <a:lnTo>
                    <a:pt x="2443" y="3311"/>
                  </a:lnTo>
                  <a:lnTo>
                    <a:pt x="4071" y="9878"/>
                  </a:lnTo>
                  <a:lnTo>
                    <a:pt x="4071" y="9878"/>
                  </a:lnTo>
                  <a:lnTo>
                    <a:pt x="4180" y="10258"/>
                  </a:lnTo>
                  <a:lnTo>
                    <a:pt x="5971" y="17260"/>
                  </a:lnTo>
                  <a:lnTo>
                    <a:pt x="5971" y="17260"/>
                  </a:lnTo>
                  <a:lnTo>
                    <a:pt x="5808" y="16771"/>
                  </a:lnTo>
                  <a:lnTo>
                    <a:pt x="5591" y="16283"/>
                  </a:lnTo>
                  <a:lnTo>
                    <a:pt x="5374" y="15903"/>
                  </a:lnTo>
                  <a:lnTo>
                    <a:pt x="5048" y="15523"/>
                  </a:lnTo>
                  <a:lnTo>
                    <a:pt x="4777" y="15143"/>
                  </a:lnTo>
                  <a:lnTo>
                    <a:pt x="4397" y="14872"/>
                  </a:lnTo>
                  <a:lnTo>
                    <a:pt x="4017" y="14546"/>
                  </a:lnTo>
                  <a:lnTo>
                    <a:pt x="3637" y="14329"/>
                  </a:lnTo>
                  <a:lnTo>
                    <a:pt x="3637" y="14437"/>
                  </a:lnTo>
                  <a:lnTo>
                    <a:pt x="3637" y="14437"/>
                  </a:lnTo>
                  <a:lnTo>
                    <a:pt x="4071" y="14709"/>
                  </a:lnTo>
                  <a:lnTo>
                    <a:pt x="4451" y="15034"/>
                  </a:lnTo>
                  <a:lnTo>
                    <a:pt x="4831" y="15360"/>
                  </a:lnTo>
                  <a:lnTo>
                    <a:pt x="5156" y="15686"/>
                  </a:lnTo>
                  <a:lnTo>
                    <a:pt x="5374" y="16066"/>
                  </a:lnTo>
                  <a:lnTo>
                    <a:pt x="5645" y="16445"/>
                  </a:lnTo>
                  <a:lnTo>
                    <a:pt x="5808" y="16825"/>
                  </a:lnTo>
                  <a:lnTo>
                    <a:pt x="5971" y="17260"/>
                  </a:lnTo>
                  <a:lnTo>
                    <a:pt x="7762" y="24207"/>
                  </a:lnTo>
                  <a:lnTo>
                    <a:pt x="7762" y="24207"/>
                  </a:lnTo>
                  <a:lnTo>
                    <a:pt x="7653" y="23881"/>
                  </a:lnTo>
                  <a:lnTo>
                    <a:pt x="7490" y="23501"/>
                  </a:lnTo>
                  <a:lnTo>
                    <a:pt x="7327" y="23121"/>
                  </a:lnTo>
                  <a:lnTo>
                    <a:pt x="7056" y="22795"/>
                  </a:lnTo>
                  <a:lnTo>
                    <a:pt x="6730" y="22416"/>
                  </a:lnTo>
                  <a:lnTo>
                    <a:pt x="6350" y="22090"/>
                  </a:lnTo>
                  <a:lnTo>
                    <a:pt x="5916" y="21764"/>
                  </a:lnTo>
                  <a:lnTo>
                    <a:pt x="5428" y="21439"/>
                  </a:lnTo>
                  <a:lnTo>
                    <a:pt x="5428" y="21601"/>
                  </a:lnTo>
                  <a:lnTo>
                    <a:pt x="5428" y="21601"/>
                  </a:lnTo>
                  <a:lnTo>
                    <a:pt x="5916" y="21873"/>
                  </a:lnTo>
                  <a:lnTo>
                    <a:pt x="6296" y="22198"/>
                  </a:lnTo>
                  <a:lnTo>
                    <a:pt x="6676" y="22524"/>
                  </a:lnTo>
                  <a:lnTo>
                    <a:pt x="6947" y="22850"/>
                  </a:lnTo>
                  <a:lnTo>
                    <a:pt x="7219" y="23175"/>
                  </a:lnTo>
                  <a:lnTo>
                    <a:pt x="7436" y="23555"/>
                  </a:lnTo>
                  <a:lnTo>
                    <a:pt x="7599" y="23881"/>
                  </a:lnTo>
                  <a:lnTo>
                    <a:pt x="7762" y="24261"/>
                  </a:lnTo>
                  <a:lnTo>
                    <a:pt x="9498" y="31208"/>
                  </a:lnTo>
                  <a:lnTo>
                    <a:pt x="9498" y="31208"/>
                  </a:lnTo>
                  <a:lnTo>
                    <a:pt x="9498" y="31208"/>
                  </a:lnTo>
                  <a:lnTo>
                    <a:pt x="11235" y="38046"/>
                  </a:lnTo>
                  <a:lnTo>
                    <a:pt x="11235" y="38046"/>
                  </a:lnTo>
                  <a:lnTo>
                    <a:pt x="11289" y="38209"/>
                  </a:lnTo>
                  <a:lnTo>
                    <a:pt x="13026" y="45156"/>
                  </a:lnTo>
                  <a:lnTo>
                    <a:pt x="13026" y="45156"/>
                  </a:lnTo>
                  <a:lnTo>
                    <a:pt x="13026" y="45102"/>
                  </a:lnTo>
                  <a:lnTo>
                    <a:pt x="13026" y="45102"/>
                  </a:lnTo>
                  <a:lnTo>
                    <a:pt x="13026" y="45210"/>
                  </a:lnTo>
                  <a:lnTo>
                    <a:pt x="14871" y="52374"/>
                  </a:lnTo>
                  <a:lnTo>
                    <a:pt x="14871" y="52374"/>
                  </a:lnTo>
                  <a:lnTo>
                    <a:pt x="14817" y="52320"/>
                  </a:lnTo>
                  <a:lnTo>
                    <a:pt x="14817" y="52320"/>
                  </a:lnTo>
                  <a:lnTo>
                    <a:pt x="14871" y="52320"/>
                  </a:lnTo>
                  <a:lnTo>
                    <a:pt x="16662" y="59430"/>
                  </a:lnTo>
                  <a:lnTo>
                    <a:pt x="16662" y="59430"/>
                  </a:lnTo>
                  <a:lnTo>
                    <a:pt x="16717" y="59593"/>
                  </a:lnTo>
                  <a:lnTo>
                    <a:pt x="18453" y="66594"/>
                  </a:lnTo>
                  <a:lnTo>
                    <a:pt x="18453" y="66594"/>
                  </a:lnTo>
                  <a:lnTo>
                    <a:pt x="18508" y="66703"/>
                  </a:lnTo>
                  <a:lnTo>
                    <a:pt x="18508" y="66703"/>
                  </a:lnTo>
                  <a:lnTo>
                    <a:pt x="18508" y="66757"/>
                  </a:lnTo>
                  <a:lnTo>
                    <a:pt x="18453" y="66594"/>
                  </a:lnTo>
                  <a:lnTo>
                    <a:pt x="18453" y="66594"/>
                  </a:lnTo>
                  <a:lnTo>
                    <a:pt x="18291" y="66269"/>
                  </a:lnTo>
                  <a:lnTo>
                    <a:pt x="18019" y="65943"/>
                  </a:lnTo>
                  <a:lnTo>
                    <a:pt x="18019" y="65943"/>
                  </a:lnTo>
                  <a:lnTo>
                    <a:pt x="18291" y="66269"/>
                  </a:lnTo>
                  <a:lnTo>
                    <a:pt x="18508" y="66703"/>
                  </a:lnTo>
                  <a:lnTo>
                    <a:pt x="18508" y="66703"/>
                  </a:lnTo>
                  <a:lnTo>
                    <a:pt x="18508" y="66757"/>
                  </a:lnTo>
                  <a:lnTo>
                    <a:pt x="20299" y="73813"/>
                  </a:lnTo>
                  <a:lnTo>
                    <a:pt x="20299" y="73813"/>
                  </a:lnTo>
                  <a:lnTo>
                    <a:pt x="20299" y="73867"/>
                  </a:lnTo>
                  <a:lnTo>
                    <a:pt x="20353" y="73921"/>
                  </a:lnTo>
                  <a:lnTo>
                    <a:pt x="20353" y="73921"/>
                  </a:lnTo>
                  <a:lnTo>
                    <a:pt x="20299" y="73813"/>
                  </a:lnTo>
                  <a:lnTo>
                    <a:pt x="20299" y="73813"/>
                  </a:lnTo>
                  <a:lnTo>
                    <a:pt x="20299" y="73758"/>
                  </a:lnTo>
                  <a:lnTo>
                    <a:pt x="20299" y="73758"/>
                  </a:lnTo>
                  <a:lnTo>
                    <a:pt x="20299" y="73758"/>
                  </a:lnTo>
                  <a:lnTo>
                    <a:pt x="20027" y="73433"/>
                  </a:lnTo>
                  <a:lnTo>
                    <a:pt x="19756" y="73161"/>
                  </a:lnTo>
                  <a:lnTo>
                    <a:pt x="19756" y="73161"/>
                  </a:lnTo>
                  <a:lnTo>
                    <a:pt x="19647" y="73107"/>
                  </a:lnTo>
                  <a:lnTo>
                    <a:pt x="19647" y="73107"/>
                  </a:lnTo>
                  <a:lnTo>
                    <a:pt x="19376" y="72944"/>
                  </a:lnTo>
                  <a:lnTo>
                    <a:pt x="19050" y="72781"/>
                  </a:lnTo>
                  <a:lnTo>
                    <a:pt x="19050" y="72781"/>
                  </a:lnTo>
                  <a:lnTo>
                    <a:pt x="19593" y="73107"/>
                  </a:lnTo>
                  <a:lnTo>
                    <a:pt x="19593" y="73107"/>
                  </a:lnTo>
                  <a:lnTo>
                    <a:pt x="19647" y="73161"/>
                  </a:lnTo>
                  <a:lnTo>
                    <a:pt x="19647" y="73161"/>
                  </a:lnTo>
                  <a:lnTo>
                    <a:pt x="19973" y="73433"/>
                  </a:lnTo>
                  <a:lnTo>
                    <a:pt x="20190" y="73758"/>
                  </a:lnTo>
                  <a:lnTo>
                    <a:pt x="20190" y="73813"/>
                  </a:lnTo>
                  <a:lnTo>
                    <a:pt x="20244" y="73867"/>
                  </a:lnTo>
                  <a:lnTo>
                    <a:pt x="20299" y="73921"/>
                  </a:lnTo>
                  <a:lnTo>
                    <a:pt x="20299" y="73975"/>
                  </a:lnTo>
                  <a:lnTo>
                    <a:pt x="22144" y="81139"/>
                  </a:lnTo>
                  <a:lnTo>
                    <a:pt x="22144" y="81139"/>
                  </a:lnTo>
                  <a:lnTo>
                    <a:pt x="22036" y="80922"/>
                  </a:lnTo>
                  <a:lnTo>
                    <a:pt x="21873" y="80705"/>
                  </a:lnTo>
                  <a:lnTo>
                    <a:pt x="21710" y="80488"/>
                  </a:lnTo>
                  <a:lnTo>
                    <a:pt x="21438" y="80325"/>
                  </a:lnTo>
                  <a:lnTo>
                    <a:pt x="21167" y="80217"/>
                  </a:lnTo>
                  <a:lnTo>
                    <a:pt x="20896" y="80054"/>
                  </a:lnTo>
                  <a:lnTo>
                    <a:pt x="20190" y="79891"/>
                  </a:lnTo>
                  <a:lnTo>
                    <a:pt x="21873" y="86567"/>
                  </a:lnTo>
                  <a:lnTo>
                    <a:pt x="21873" y="86567"/>
                  </a:lnTo>
                  <a:lnTo>
                    <a:pt x="21981" y="86730"/>
                  </a:lnTo>
                  <a:lnTo>
                    <a:pt x="22307" y="87055"/>
                  </a:lnTo>
                  <a:lnTo>
                    <a:pt x="22850" y="87489"/>
                  </a:lnTo>
                  <a:lnTo>
                    <a:pt x="23175" y="87761"/>
                  </a:lnTo>
                  <a:lnTo>
                    <a:pt x="23609" y="88032"/>
                  </a:lnTo>
                  <a:lnTo>
                    <a:pt x="24098" y="88249"/>
                  </a:lnTo>
                  <a:lnTo>
                    <a:pt x="24695" y="88521"/>
                  </a:lnTo>
                  <a:lnTo>
                    <a:pt x="25346" y="88738"/>
                  </a:lnTo>
                  <a:lnTo>
                    <a:pt x="26106" y="88955"/>
                  </a:lnTo>
                  <a:lnTo>
                    <a:pt x="26920" y="89172"/>
                  </a:lnTo>
                  <a:lnTo>
                    <a:pt x="27843" y="89280"/>
                  </a:lnTo>
                  <a:lnTo>
                    <a:pt x="28874" y="89389"/>
                  </a:lnTo>
                  <a:lnTo>
                    <a:pt x="30014" y="89389"/>
                  </a:lnTo>
                  <a:lnTo>
                    <a:pt x="30014" y="89389"/>
                  </a:lnTo>
                  <a:lnTo>
                    <a:pt x="31262" y="89389"/>
                  </a:lnTo>
                  <a:lnTo>
                    <a:pt x="32565" y="89280"/>
                  </a:lnTo>
                  <a:lnTo>
                    <a:pt x="34030" y="89063"/>
                  </a:lnTo>
                  <a:lnTo>
                    <a:pt x="35604" y="88792"/>
                  </a:lnTo>
                  <a:lnTo>
                    <a:pt x="33379" y="82116"/>
                  </a:lnTo>
                  <a:lnTo>
                    <a:pt x="31208" y="75658"/>
                  </a:lnTo>
                  <a:lnTo>
                    <a:pt x="31208" y="75658"/>
                  </a:lnTo>
                  <a:lnTo>
                    <a:pt x="29091" y="69199"/>
                  </a:lnTo>
                  <a:lnTo>
                    <a:pt x="26866" y="62524"/>
                  </a:lnTo>
                  <a:lnTo>
                    <a:pt x="24695" y="56065"/>
                  </a:lnTo>
                  <a:lnTo>
                    <a:pt x="24695" y="56011"/>
                  </a:lnTo>
                  <a:lnTo>
                    <a:pt x="22524" y="49389"/>
                  </a:lnTo>
                  <a:lnTo>
                    <a:pt x="20407" y="42985"/>
                  </a:lnTo>
                  <a:lnTo>
                    <a:pt x="20407" y="42985"/>
                  </a:lnTo>
                  <a:lnTo>
                    <a:pt x="18182" y="36364"/>
                  </a:lnTo>
                  <a:lnTo>
                    <a:pt x="18182" y="36310"/>
                  </a:lnTo>
                  <a:lnTo>
                    <a:pt x="16065" y="30014"/>
                  </a:lnTo>
                  <a:lnTo>
                    <a:pt x="16065" y="30014"/>
                  </a:lnTo>
                  <a:lnTo>
                    <a:pt x="13840" y="23338"/>
                  </a:lnTo>
                  <a:lnTo>
                    <a:pt x="13840" y="23284"/>
                  </a:lnTo>
                  <a:lnTo>
                    <a:pt x="11615" y="16608"/>
                  </a:lnTo>
                  <a:lnTo>
                    <a:pt x="11615" y="16608"/>
                  </a:lnTo>
                  <a:lnTo>
                    <a:pt x="9498" y="10095"/>
                  </a:lnTo>
                  <a:lnTo>
                    <a:pt x="9498" y="10041"/>
                  </a:lnTo>
                  <a:lnTo>
                    <a:pt x="7273" y="3311"/>
                  </a:lnTo>
                  <a:lnTo>
                    <a:pt x="7273" y="3311"/>
                  </a:lnTo>
                  <a:lnTo>
                    <a:pt x="6350" y="3148"/>
                  </a:lnTo>
                  <a:lnTo>
                    <a:pt x="5536" y="2877"/>
                  </a:lnTo>
                  <a:lnTo>
                    <a:pt x="4722" y="2606"/>
                  </a:lnTo>
                  <a:lnTo>
                    <a:pt x="4071" y="2280"/>
                  </a:lnTo>
                  <a:lnTo>
                    <a:pt x="3420" y="1954"/>
                  </a:lnTo>
                  <a:lnTo>
                    <a:pt x="2823" y="1629"/>
                  </a:lnTo>
                  <a:lnTo>
                    <a:pt x="2280" y="1249"/>
                  </a:lnTo>
                  <a:lnTo>
                    <a:pt x="1846" y="869"/>
                  </a:lnTo>
                  <a:lnTo>
                    <a:pt x="2443" y="3311"/>
                  </a:lnTo>
                  <a:lnTo>
                    <a:pt x="2443" y="3311"/>
                  </a:lnTo>
                  <a:lnTo>
                    <a:pt x="2280" y="2769"/>
                  </a:lnTo>
                  <a:lnTo>
                    <a:pt x="2063" y="2280"/>
                  </a:lnTo>
                  <a:lnTo>
                    <a:pt x="1846" y="1846"/>
                  </a:lnTo>
                  <a:lnTo>
                    <a:pt x="1520" y="1412"/>
                  </a:lnTo>
                  <a:lnTo>
                    <a:pt x="1194" y="977"/>
                  </a:lnTo>
                  <a:lnTo>
                    <a:pt x="869" y="652"/>
                  </a:lnTo>
                  <a:lnTo>
                    <a:pt x="435" y="3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2617578" y="985435"/>
              <a:ext cx="1216516" cy="386176"/>
            </a:xfrm>
            <a:custGeom>
              <a:avLst/>
              <a:gdLst/>
              <a:ahLst/>
              <a:cxnLst/>
              <a:rect l="l" t="t" r="r" b="b"/>
              <a:pathLst>
                <a:path w="62578" h="19865" extrusionOk="0">
                  <a:moveTo>
                    <a:pt x="51723" y="0"/>
                  </a:moveTo>
                  <a:lnTo>
                    <a:pt x="50692" y="54"/>
                  </a:lnTo>
                  <a:lnTo>
                    <a:pt x="49606" y="163"/>
                  </a:lnTo>
                  <a:lnTo>
                    <a:pt x="48521" y="271"/>
                  </a:lnTo>
                  <a:lnTo>
                    <a:pt x="46296" y="651"/>
                  </a:lnTo>
                  <a:lnTo>
                    <a:pt x="44071" y="1194"/>
                  </a:lnTo>
                  <a:lnTo>
                    <a:pt x="41845" y="1791"/>
                  </a:lnTo>
                  <a:lnTo>
                    <a:pt x="39620" y="2442"/>
                  </a:lnTo>
                  <a:lnTo>
                    <a:pt x="37503" y="3148"/>
                  </a:lnTo>
                  <a:lnTo>
                    <a:pt x="35495" y="3853"/>
                  </a:lnTo>
                  <a:lnTo>
                    <a:pt x="31913" y="5210"/>
                  </a:lnTo>
                  <a:lnTo>
                    <a:pt x="29634" y="6187"/>
                  </a:lnTo>
                  <a:lnTo>
                    <a:pt x="25075" y="8033"/>
                  </a:lnTo>
                  <a:lnTo>
                    <a:pt x="22741" y="8901"/>
                  </a:lnTo>
                  <a:lnTo>
                    <a:pt x="20407" y="9769"/>
                  </a:lnTo>
                  <a:lnTo>
                    <a:pt x="18074" y="10529"/>
                  </a:lnTo>
                  <a:lnTo>
                    <a:pt x="15794" y="11180"/>
                  </a:lnTo>
                  <a:lnTo>
                    <a:pt x="13569" y="11723"/>
                  </a:lnTo>
                  <a:lnTo>
                    <a:pt x="12483" y="11940"/>
                  </a:lnTo>
                  <a:lnTo>
                    <a:pt x="11452" y="12103"/>
                  </a:lnTo>
                  <a:lnTo>
                    <a:pt x="10421" y="12212"/>
                  </a:lnTo>
                  <a:lnTo>
                    <a:pt x="9444" y="12266"/>
                  </a:lnTo>
                  <a:lnTo>
                    <a:pt x="8467" y="12320"/>
                  </a:lnTo>
                  <a:lnTo>
                    <a:pt x="7544" y="12266"/>
                  </a:lnTo>
                  <a:lnTo>
                    <a:pt x="6622" y="12157"/>
                  </a:lnTo>
                  <a:lnTo>
                    <a:pt x="5753" y="11995"/>
                  </a:lnTo>
                  <a:lnTo>
                    <a:pt x="4939" y="11723"/>
                  </a:lnTo>
                  <a:lnTo>
                    <a:pt x="4179" y="11452"/>
                  </a:lnTo>
                  <a:lnTo>
                    <a:pt x="3474" y="11072"/>
                  </a:lnTo>
                  <a:lnTo>
                    <a:pt x="2823" y="10583"/>
                  </a:lnTo>
                  <a:lnTo>
                    <a:pt x="2171" y="10041"/>
                  </a:lnTo>
                  <a:lnTo>
                    <a:pt x="1629" y="9444"/>
                  </a:lnTo>
                  <a:lnTo>
                    <a:pt x="1140" y="8738"/>
                  </a:lnTo>
                  <a:lnTo>
                    <a:pt x="652" y="7924"/>
                  </a:lnTo>
                  <a:lnTo>
                    <a:pt x="272" y="7056"/>
                  </a:lnTo>
                  <a:lnTo>
                    <a:pt x="0" y="6024"/>
                  </a:lnTo>
                  <a:lnTo>
                    <a:pt x="1954" y="13786"/>
                  </a:lnTo>
                  <a:lnTo>
                    <a:pt x="2117" y="14383"/>
                  </a:lnTo>
                  <a:lnTo>
                    <a:pt x="2388" y="14980"/>
                  </a:lnTo>
                  <a:lnTo>
                    <a:pt x="2606" y="15522"/>
                  </a:lnTo>
                  <a:lnTo>
                    <a:pt x="2877" y="16011"/>
                  </a:lnTo>
                  <a:lnTo>
                    <a:pt x="3203" y="16499"/>
                  </a:lnTo>
                  <a:lnTo>
                    <a:pt x="3474" y="16933"/>
                  </a:lnTo>
                  <a:lnTo>
                    <a:pt x="3854" y="17313"/>
                  </a:lnTo>
                  <a:lnTo>
                    <a:pt x="4179" y="17693"/>
                  </a:lnTo>
                  <a:lnTo>
                    <a:pt x="4559" y="18019"/>
                  </a:lnTo>
                  <a:lnTo>
                    <a:pt x="4994" y="18345"/>
                  </a:lnTo>
                  <a:lnTo>
                    <a:pt x="5374" y="18616"/>
                  </a:lnTo>
                  <a:lnTo>
                    <a:pt x="5862" y="18833"/>
                  </a:lnTo>
                  <a:lnTo>
                    <a:pt x="6296" y="19050"/>
                  </a:lnTo>
                  <a:lnTo>
                    <a:pt x="6785" y="19267"/>
                  </a:lnTo>
                  <a:lnTo>
                    <a:pt x="7762" y="19539"/>
                  </a:lnTo>
                  <a:lnTo>
                    <a:pt x="8738" y="19756"/>
                  </a:lnTo>
                  <a:lnTo>
                    <a:pt x="9715" y="19810"/>
                  </a:lnTo>
                  <a:lnTo>
                    <a:pt x="10801" y="19864"/>
                  </a:lnTo>
                  <a:lnTo>
                    <a:pt x="11886" y="19810"/>
                  </a:lnTo>
                  <a:lnTo>
                    <a:pt x="13026" y="19701"/>
                  </a:lnTo>
                  <a:lnTo>
                    <a:pt x="14220" y="19484"/>
                  </a:lnTo>
                  <a:lnTo>
                    <a:pt x="15468" y="19267"/>
                  </a:lnTo>
                  <a:lnTo>
                    <a:pt x="16662" y="18942"/>
                  </a:lnTo>
                  <a:lnTo>
                    <a:pt x="17965" y="18616"/>
                  </a:lnTo>
                  <a:lnTo>
                    <a:pt x="19213" y="18236"/>
                  </a:lnTo>
                  <a:lnTo>
                    <a:pt x="21873" y="17368"/>
                  </a:lnTo>
                  <a:lnTo>
                    <a:pt x="24532" y="16391"/>
                  </a:lnTo>
                  <a:lnTo>
                    <a:pt x="27246" y="15305"/>
                  </a:lnTo>
                  <a:lnTo>
                    <a:pt x="31479" y="13568"/>
                  </a:lnTo>
                  <a:lnTo>
                    <a:pt x="32673" y="13026"/>
                  </a:lnTo>
                  <a:lnTo>
                    <a:pt x="33759" y="12592"/>
                  </a:lnTo>
                  <a:lnTo>
                    <a:pt x="37449" y="11180"/>
                  </a:lnTo>
                  <a:lnTo>
                    <a:pt x="39512" y="10421"/>
                  </a:lnTo>
                  <a:lnTo>
                    <a:pt x="41628" y="9715"/>
                  </a:lnTo>
                  <a:lnTo>
                    <a:pt x="43853" y="9009"/>
                  </a:lnTo>
                  <a:lnTo>
                    <a:pt x="46133" y="8412"/>
                  </a:lnTo>
                  <a:lnTo>
                    <a:pt x="48358" y="7924"/>
                  </a:lnTo>
                  <a:lnTo>
                    <a:pt x="50583" y="7490"/>
                  </a:lnTo>
                  <a:lnTo>
                    <a:pt x="51669" y="7381"/>
                  </a:lnTo>
                  <a:lnTo>
                    <a:pt x="52700" y="7273"/>
                  </a:lnTo>
                  <a:lnTo>
                    <a:pt x="53731" y="7218"/>
                  </a:lnTo>
                  <a:lnTo>
                    <a:pt x="54708" y="7164"/>
                  </a:lnTo>
                  <a:lnTo>
                    <a:pt x="55685" y="7218"/>
                  </a:lnTo>
                  <a:lnTo>
                    <a:pt x="56608" y="7327"/>
                  </a:lnTo>
                  <a:lnTo>
                    <a:pt x="57476" y="7436"/>
                  </a:lnTo>
                  <a:lnTo>
                    <a:pt x="58290" y="7653"/>
                  </a:lnTo>
                  <a:lnTo>
                    <a:pt x="59050" y="7924"/>
                  </a:lnTo>
                  <a:lnTo>
                    <a:pt x="59810" y="8250"/>
                  </a:lnTo>
                  <a:lnTo>
                    <a:pt x="60407" y="8684"/>
                  </a:lnTo>
                  <a:lnTo>
                    <a:pt x="61004" y="9172"/>
                  </a:lnTo>
                  <a:lnTo>
                    <a:pt x="61547" y="9715"/>
                  </a:lnTo>
                  <a:lnTo>
                    <a:pt x="61981" y="10366"/>
                  </a:lnTo>
                  <a:lnTo>
                    <a:pt x="62306" y="11072"/>
                  </a:lnTo>
                  <a:lnTo>
                    <a:pt x="62578" y="11886"/>
                  </a:lnTo>
                  <a:lnTo>
                    <a:pt x="60787" y="4885"/>
                  </a:lnTo>
                  <a:lnTo>
                    <a:pt x="60515" y="4071"/>
                  </a:lnTo>
                  <a:lnTo>
                    <a:pt x="60135" y="3311"/>
                  </a:lnTo>
                  <a:lnTo>
                    <a:pt x="59647" y="2659"/>
                  </a:lnTo>
                  <a:lnTo>
                    <a:pt x="59159" y="2062"/>
                  </a:lnTo>
                  <a:lnTo>
                    <a:pt x="58562" y="1574"/>
                  </a:lnTo>
                  <a:lnTo>
                    <a:pt x="57856" y="1140"/>
                  </a:lnTo>
                  <a:lnTo>
                    <a:pt x="57150" y="814"/>
                  </a:lnTo>
                  <a:lnTo>
                    <a:pt x="56336" y="543"/>
                  </a:lnTo>
                  <a:lnTo>
                    <a:pt x="55522" y="326"/>
                  </a:lnTo>
                  <a:lnTo>
                    <a:pt x="54600" y="163"/>
                  </a:lnTo>
                  <a:lnTo>
                    <a:pt x="53677" y="54"/>
                  </a:lnTo>
                  <a:lnTo>
                    <a:pt x="52700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2617578" y="985435"/>
              <a:ext cx="1216516" cy="386176"/>
            </a:xfrm>
            <a:custGeom>
              <a:avLst/>
              <a:gdLst/>
              <a:ahLst/>
              <a:cxnLst/>
              <a:rect l="l" t="t" r="r" b="b"/>
              <a:pathLst>
                <a:path w="62578" h="19865" fill="none" extrusionOk="0">
                  <a:moveTo>
                    <a:pt x="60787" y="4885"/>
                  </a:moveTo>
                  <a:lnTo>
                    <a:pt x="60787" y="4885"/>
                  </a:lnTo>
                  <a:lnTo>
                    <a:pt x="60515" y="4071"/>
                  </a:lnTo>
                  <a:lnTo>
                    <a:pt x="60135" y="3311"/>
                  </a:lnTo>
                  <a:lnTo>
                    <a:pt x="59647" y="2659"/>
                  </a:lnTo>
                  <a:lnTo>
                    <a:pt x="59159" y="2062"/>
                  </a:lnTo>
                  <a:lnTo>
                    <a:pt x="58562" y="1574"/>
                  </a:lnTo>
                  <a:lnTo>
                    <a:pt x="57856" y="1140"/>
                  </a:lnTo>
                  <a:lnTo>
                    <a:pt x="57150" y="814"/>
                  </a:lnTo>
                  <a:lnTo>
                    <a:pt x="56336" y="543"/>
                  </a:lnTo>
                  <a:lnTo>
                    <a:pt x="55522" y="326"/>
                  </a:lnTo>
                  <a:lnTo>
                    <a:pt x="54600" y="163"/>
                  </a:lnTo>
                  <a:lnTo>
                    <a:pt x="53677" y="54"/>
                  </a:lnTo>
                  <a:lnTo>
                    <a:pt x="52700" y="0"/>
                  </a:lnTo>
                  <a:lnTo>
                    <a:pt x="51723" y="0"/>
                  </a:lnTo>
                  <a:lnTo>
                    <a:pt x="50692" y="54"/>
                  </a:lnTo>
                  <a:lnTo>
                    <a:pt x="49606" y="163"/>
                  </a:lnTo>
                  <a:lnTo>
                    <a:pt x="48521" y="271"/>
                  </a:lnTo>
                  <a:lnTo>
                    <a:pt x="46296" y="651"/>
                  </a:lnTo>
                  <a:lnTo>
                    <a:pt x="44071" y="1194"/>
                  </a:lnTo>
                  <a:lnTo>
                    <a:pt x="41845" y="1791"/>
                  </a:lnTo>
                  <a:lnTo>
                    <a:pt x="39620" y="2442"/>
                  </a:lnTo>
                  <a:lnTo>
                    <a:pt x="37503" y="3148"/>
                  </a:lnTo>
                  <a:lnTo>
                    <a:pt x="35495" y="3853"/>
                  </a:lnTo>
                  <a:lnTo>
                    <a:pt x="31913" y="5210"/>
                  </a:lnTo>
                  <a:lnTo>
                    <a:pt x="31913" y="5210"/>
                  </a:lnTo>
                  <a:lnTo>
                    <a:pt x="29634" y="6187"/>
                  </a:lnTo>
                  <a:lnTo>
                    <a:pt x="29634" y="6187"/>
                  </a:lnTo>
                  <a:lnTo>
                    <a:pt x="25075" y="8033"/>
                  </a:lnTo>
                  <a:lnTo>
                    <a:pt x="22741" y="8901"/>
                  </a:lnTo>
                  <a:lnTo>
                    <a:pt x="20407" y="9769"/>
                  </a:lnTo>
                  <a:lnTo>
                    <a:pt x="18074" y="10529"/>
                  </a:lnTo>
                  <a:lnTo>
                    <a:pt x="15794" y="11180"/>
                  </a:lnTo>
                  <a:lnTo>
                    <a:pt x="13569" y="11723"/>
                  </a:lnTo>
                  <a:lnTo>
                    <a:pt x="12483" y="11940"/>
                  </a:lnTo>
                  <a:lnTo>
                    <a:pt x="11452" y="12103"/>
                  </a:lnTo>
                  <a:lnTo>
                    <a:pt x="10421" y="12212"/>
                  </a:lnTo>
                  <a:lnTo>
                    <a:pt x="9444" y="12266"/>
                  </a:lnTo>
                  <a:lnTo>
                    <a:pt x="8467" y="12320"/>
                  </a:lnTo>
                  <a:lnTo>
                    <a:pt x="7544" y="12266"/>
                  </a:lnTo>
                  <a:lnTo>
                    <a:pt x="6622" y="12157"/>
                  </a:lnTo>
                  <a:lnTo>
                    <a:pt x="5753" y="11995"/>
                  </a:lnTo>
                  <a:lnTo>
                    <a:pt x="4939" y="11723"/>
                  </a:lnTo>
                  <a:lnTo>
                    <a:pt x="4179" y="11452"/>
                  </a:lnTo>
                  <a:lnTo>
                    <a:pt x="3474" y="11072"/>
                  </a:lnTo>
                  <a:lnTo>
                    <a:pt x="2823" y="10583"/>
                  </a:lnTo>
                  <a:lnTo>
                    <a:pt x="2171" y="10041"/>
                  </a:lnTo>
                  <a:lnTo>
                    <a:pt x="1629" y="9444"/>
                  </a:lnTo>
                  <a:lnTo>
                    <a:pt x="1140" y="8738"/>
                  </a:lnTo>
                  <a:lnTo>
                    <a:pt x="652" y="7924"/>
                  </a:lnTo>
                  <a:lnTo>
                    <a:pt x="272" y="7056"/>
                  </a:lnTo>
                  <a:lnTo>
                    <a:pt x="0" y="6024"/>
                  </a:lnTo>
                  <a:lnTo>
                    <a:pt x="1954" y="13786"/>
                  </a:lnTo>
                  <a:lnTo>
                    <a:pt x="1954" y="13786"/>
                  </a:lnTo>
                  <a:lnTo>
                    <a:pt x="2117" y="14383"/>
                  </a:lnTo>
                  <a:lnTo>
                    <a:pt x="2388" y="14980"/>
                  </a:lnTo>
                  <a:lnTo>
                    <a:pt x="2606" y="15522"/>
                  </a:lnTo>
                  <a:lnTo>
                    <a:pt x="2877" y="16011"/>
                  </a:lnTo>
                  <a:lnTo>
                    <a:pt x="3203" y="16499"/>
                  </a:lnTo>
                  <a:lnTo>
                    <a:pt x="3474" y="16933"/>
                  </a:lnTo>
                  <a:lnTo>
                    <a:pt x="3854" y="17313"/>
                  </a:lnTo>
                  <a:lnTo>
                    <a:pt x="4179" y="17693"/>
                  </a:lnTo>
                  <a:lnTo>
                    <a:pt x="4559" y="18019"/>
                  </a:lnTo>
                  <a:lnTo>
                    <a:pt x="4994" y="18345"/>
                  </a:lnTo>
                  <a:lnTo>
                    <a:pt x="5374" y="18616"/>
                  </a:lnTo>
                  <a:lnTo>
                    <a:pt x="5862" y="18833"/>
                  </a:lnTo>
                  <a:lnTo>
                    <a:pt x="6296" y="19050"/>
                  </a:lnTo>
                  <a:lnTo>
                    <a:pt x="6785" y="19267"/>
                  </a:lnTo>
                  <a:lnTo>
                    <a:pt x="7762" y="19539"/>
                  </a:lnTo>
                  <a:lnTo>
                    <a:pt x="7762" y="19539"/>
                  </a:lnTo>
                  <a:lnTo>
                    <a:pt x="8738" y="19756"/>
                  </a:lnTo>
                  <a:lnTo>
                    <a:pt x="9715" y="19810"/>
                  </a:lnTo>
                  <a:lnTo>
                    <a:pt x="10801" y="19864"/>
                  </a:lnTo>
                  <a:lnTo>
                    <a:pt x="11886" y="19810"/>
                  </a:lnTo>
                  <a:lnTo>
                    <a:pt x="13026" y="19701"/>
                  </a:lnTo>
                  <a:lnTo>
                    <a:pt x="14220" y="19484"/>
                  </a:lnTo>
                  <a:lnTo>
                    <a:pt x="15468" y="19267"/>
                  </a:lnTo>
                  <a:lnTo>
                    <a:pt x="16662" y="18942"/>
                  </a:lnTo>
                  <a:lnTo>
                    <a:pt x="17965" y="18616"/>
                  </a:lnTo>
                  <a:lnTo>
                    <a:pt x="19213" y="18236"/>
                  </a:lnTo>
                  <a:lnTo>
                    <a:pt x="21873" y="17368"/>
                  </a:lnTo>
                  <a:lnTo>
                    <a:pt x="24532" y="16391"/>
                  </a:lnTo>
                  <a:lnTo>
                    <a:pt x="27246" y="15305"/>
                  </a:lnTo>
                  <a:lnTo>
                    <a:pt x="27246" y="15305"/>
                  </a:lnTo>
                  <a:lnTo>
                    <a:pt x="31479" y="13568"/>
                  </a:lnTo>
                  <a:lnTo>
                    <a:pt x="32673" y="13026"/>
                  </a:lnTo>
                  <a:lnTo>
                    <a:pt x="33759" y="12592"/>
                  </a:lnTo>
                  <a:lnTo>
                    <a:pt x="33759" y="12592"/>
                  </a:lnTo>
                  <a:lnTo>
                    <a:pt x="37449" y="11180"/>
                  </a:lnTo>
                  <a:lnTo>
                    <a:pt x="39512" y="10421"/>
                  </a:lnTo>
                  <a:lnTo>
                    <a:pt x="41628" y="9715"/>
                  </a:lnTo>
                  <a:lnTo>
                    <a:pt x="43853" y="9009"/>
                  </a:lnTo>
                  <a:lnTo>
                    <a:pt x="46133" y="8412"/>
                  </a:lnTo>
                  <a:lnTo>
                    <a:pt x="48358" y="7924"/>
                  </a:lnTo>
                  <a:lnTo>
                    <a:pt x="50583" y="7490"/>
                  </a:lnTo>
                  <a:lnTo>
                    <a:pt x="51669" y="7381"/>
                  </a:lnTo>
                  <a:lnTo>
                    <a:pt x="52700" y="7273"/>
                  </a:lnTo>
                  <a:lnTo>
                    <a:pt x="53731" y="7218"/>
                  </a:lnTo>
                  <a:lnTo>
                    <a:pt x="54708" y="7164"/>
                  </a:lnTo>
                  <a:lnTo>
                    <a:pt x="55685" y="7218"/>
                  </a:lnTo>
                  <a:lnTo>
                    <a:pt x="56608" y="7327"/>
                  </a:lnTo>
                  <a:lnTo>
                    <a:pt x="57476" y="7436"/>
                  </a:lnTo>
                  <a:lnTo>
                    <a:pt x="58290" y="7653"/>
                  </a:lnTo>
                  <a:lnTo>
                    <a:pt x="59050" y="7924"/>
                  </a:lnTo>
                  <a:lnTo>
                    <a:pt x="59810" y="8250"/>
                  </a:lnTo>
                  <a:lnTo>
                    <a:pt x="60407" y="8684"/>
                  </a:lnTo>
                  <a:lnTo>
                    <a:pt x="61004" y="9172"/>
                  </a:lnTo>
                  <a:lnTo>
                    <a:pt x="61547" y="9715"/>
                  </a:lnTo>
                  <a:lnTo>
                    <a:pt x="61981" y="10366"/>
                  </a:lnTo>
                  <a:lnTo>
                    <a:pt x="62306" y="11072"/>
                  </a:lnTo>
                  <a:lnTo>
                    <a:pt x="62578" y="11886"/>
                  </a:lnTo>
                  <a:lnTo>
                    <a:pt x="60787" y="4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2655564" y="1126802"/>
              <a:ext cx="1213348" cy="389344"/>
            </a:xfrm>
            <a:custGeom>
              <a:avLst/>
              <a:gdLst/>
              <a:ahLst/>
              <a:cxnLst/>
              <a:rect l="l" t="t" r="r" b="b"/>
              <a:pathLst>
                <a:path w="62415" h="20028" extrusionOk="0">
                  <a:moveTo>
                    <a:pt x="0" y="6514"/>
                  </a:moveTo>
                  <a:lnTo>
                    <a:pt x="163" y="7165"/>
                  </a:lnTo>
                  <a:lnTo>
                    <a:pt x="166" y="7173"/>
                  </a:lnTo>
                  <a:lnTo>
                    <a:pt x="0" y="6514"/>
                  </a:lnTo>
                  <a:close/>
                  <a:moveTo>
                    <a:pt x="166" y="7173"/>
                  </a:moveTo>
                  <a:lnTo>
                    <a:pt x="166" y="7173"/>
                  </a:lnTo>
                  <a:lnTo>
                    <a:pt x="166" y="7173"/>
                  </a:lnTo>
                  <a:close/>
                  <a:moveTo>
                    <a:pt x="51072" y="1"/>
                  </a:moveTo>
                  <a:lnTo>
                    <a:pt x="50095" y="109"/>
                  </a:lnTo>
                  <a:lnTo>
                    <a:pt x="49064" y="218"/>
                  </a:lnTo>
                  <a:lnTo>
                    <a:pt x="48032" y="381"/>
                  </a:lnTo>
                  <a:lnTo>
                    <a:pt x="45753" y="815"/>
                  </a:lnTo>
                  <a:lnTo>
                    <a:pt x="43311" y="1412"/>
                  </a:lnTo>
                  <a:lnTo>
                    <a:pt x="40705" y="2172"/>
                  </a:lnTo>
                  <a:lnTo>
                    <a:pt x="37937" y="3040"/>
                  </a:lnTo>
                  <a:lnTo>
                    <a:pt x="34952" y="4126"/>
                  </a:lnTo>
                  <a:lnTo>
                    <a:pt x="31805" y="5320"/>
                  </a:lnTo>
                  <a:lnTo>
                    <a:pt x="30719" y="5754"/>
                  </a:lnTo>
                  <a:lnTo>
                    <a:pt x="29525" y="6296"/>
                  </a:lnTo>
                  <a:lnTo>
                    <a:pt x="25292" y="8033"/>
                  </a:lnTo>
                  <a:lnTo>
                    <a:pt x="22632" y="9064"/>
                  </a:lnTo>
                  <a:lnTo>
                    <a:pt x="19973" y="10041"/>
                  </a:lnTo>
                  <a:lnTo>
                    <a:pt x="17368" y="10910"/>
                  </a:lnTo>
                  <a:lnTo>
                    <a:pt x="16065" y="11290"/>
                  </a:lnTo>
                  <a:lnTo>
                    <a:pt x="14817" y="11615"/>
                  </a:lnTo>
                  <a:lnTo>
                    <a:pt x="13569" y="11941"/>
                  </a:lnTo>
                  <a:lnTo>
                    <a:pt x="12320" y="12158"/>
                  </a:lnTo>
                  <a:lnTo>
                    <a:pt x="11126" y="12375"/>
                  </a:lnTo>
                  <a:lnTo>
                    <a:pt x="9987" y="12484"/>
                  </a:lnTo>
                  <a:lnTo>
                    <a:pt x="8901" y="12538"/>
                  </a:lnTo>
                  <a:lnTo>
                    <a:pt x="7816" y="12538"/>
                  </a:lnTo>
                  <a:lnTo>
                    <a:pt x="6784" y="12429"/>
                  </a:lnTo>
                  <a:lnTo>
                    <a:pt x="5808" y="12267"/>
                  </a:lnTo>
                  <a:lnTo>
                    <a:pt x="4776" y="11995"/>
                  </a:lnTo>
                  <a:lnTo>
                    <a:pt x="4288" y="11832"/>
                  </a:lnTo>
                  <a:lnTo>
                    <a:pt x="3854" y="11615"/>
                  </a:lnTo>
                  <a:lnTo>
                    <a:pt x="3420" y="11344"/>
                  </a:lnTo>
                  <a:lnTo>
                    <a:pt x="2985" y="11073"/>
                  </a:lnTo>
                  <a:lnTo>
                    <a:pt x="2551" y="10801"/>
                  </a:lnTo>
                  <a:lnTo>
                    <a:pt x="2171" y="10476"/>
                  </a:lnTo>
                  <a:lnTo>
                    <a:pt x="1846" y="10096"/>
                  </a:lnTo>
                  <a:lnTo>
                    <a:pt x="1466" y="9661"/>
                  </a:lnTo>
                  <a:lnTo>
                    <a:pt x="1194" y="9227"/>
                  </a:lnTo>
                  <a:lnTo>
                    <a:pt x="869" y="8793"/>
                  </a:lnTo>
                  <a:lnTo>
                    <a:pt x="597" y="8250"/>
                  </a:lnTo>
                  <a:lnTo>
                    <a:pt x="380" y="7708"/>
                  </a:lnTo>
                  <a:lnTo>
                    <a:pt x="166" y="7173"/>
                  </a:lnTo>
                  <a:lnTo>
                    <a:pt x="1954" y="14275"/>
                  </a:lnTo>
                  <a:lnTo>
                    <a:pt x="2334" y="15360"/>
                  </a:lnTo>
                  <a:lnTo>
                    <a:pt x="2823" y="16283"/>
                  </a:lnTo>
                  <a:lnTo>
                    <a:pt x="3365" y="17097"/>
                  </a:lnTo>
                  <a:lnTo>
                    <a:pt x="3962" y="17802"/>
                  </a:lnTo>
                  <a:lnTo>
                    <a:pt x="4668" y="18454"/>
                  </a:lnTo>
                  <a:lnTo>
                    <a:pt x="5428" y="18942"/>
                  </a:lnTo>
                  <a:lnTo>
                    <a:pt x="6242" y="19322"/>
                  </a:lnTo>
                  <a:lnTo>
                    <a:pt x="7164" y="19648"/>
                  </a:lnTo>
                  <a:lnTo>
                    <a:pt x="8087" y="19865"/>
                  </a:lnTo>
                  <a:lnTo>
                    <a:pt x="9064" y="19973"/>
                  </a:lnTo>
                  <a:lnTo>
                    <a:pt x="10149" y="20028"/>
                  </a:lnTo>
                  <a:lnTo>
                    <a:pt x="11235" y="20028"/>
                  </a:lnTo>
                  <a:lnTo>
                    <a:pt x="12320" y="19919"/>
                  </a:lnTo>
                  <a:lnTo>
                    <a:pt x="13514" y="19756"/>
                  </a:lnTo>
                  <a:lnTo>
                    <a:pt x="14708" y="19539"/>
                  </a:lnTo>
                  <a:lnTo>
                    <a:pt x="15902" y="19268"/>
                  </a:lnTo>
                  <a:lnTo>
                    <a:pt x="16771" y="19051"/>
                  </a:lnTo>
                  <a:lnTo>
                    <a:pt x="19213" y="18345"/>
                  </a:lnTo>
                  <a:lnTo>
                    <a:pt x="21655" y="17531"/>
                  </a:lnTo>
                  <a:lnTo>
                    <a:pt x="24043" y="16663"/>
                  </a:lnTo>
                  <a:lnTo>
                    <a:pt x="26377" y="15740"/>
                  </a:lnTo>
                  <a:lnTo>
                    <a:pt x="26486" y="15686"/>
                  </a:lnTo>
                  <a:lnTo>
                    <a:pt x="27191" y="15414"/>
                  </a:lnTo>
                  <a:lnTo>
                    <a:pt x="27246" y="15414"/>
                  </a:lnTo>
                  <a:lnTo>
                    <a:pt x="27951" y="15089"/>
                  </a:lnTo>
                  <a:lnTo>
                    <a:pt x="28385" y="14926"/>
                  </a:lnTo>
                  <a:lnTo>
                    <a:pt x="29851" y="14329"/>
                  </a:lnTo>
                  <a:lnTo>
                    <a:pt x="30990" y="13786"/>
                  </a:lnTo>
                  <a:lnTo>
                    <a:pt x="33650" y="12701"/>
                  </a:lnTo>
                  <a:lnTo>
                    <a:pt x="36255" y="11670"/>
                  </a:lnTo>
                  <a:lnTo>
                    <a:pt x="38914" y="10747"/>
                  </a:lnTo>
                  <a:lnTo>
                    <a:pt x="41519" y="9824"/>
                  </a:lnTo>
                  <a:lnTo>
                    <a:pt x="44233" y="9010"/>
                  </a:lnTo>
                  <a:lnTo>
                    <a:pt x="45102" y="8739"/>
                  </a:lnTo>
                  <a:lnTo>
                    <a:pt x="45536" y="8630"/>
                  </a:lnTo>
                  <a:lnTo>
                    <a:pt x="47381" y="8196"/>
                  </a:lnTo>
                  <a:lnTo>
                    <a:pt x="49064" y="7816"/>
                  </a:lnTo>
                  <a:lnTo>
                    <a:pt x="50692" y="7545"/>
                  </a:lnTo>
                  <a:lnTo>
                    <a:pt x="52211" y="7328"/>
                  </a:lnTo>
                  <a:lnTo>
                    <a:pt x="53622" y="7219"/>
                  </a:lnTo>
                  <a:lnTo>
                    <a:pt x="54925" y="7165"/>
                  </a:lnTo>
                  <a:lnTo>
                    <a:pt x="56173" y="7219"/>
                  </a:lnTo>
                  <a:lnTo>
                    <a:pt x="57259" y="7382"/>
                  </a:lnTo>
                  <a:lnTo>
                    <a:pt x="58236" y="7599"/>
                  </a:lnTo>
                  <a:lnTo>
                    <a:pt x="59158" y="7925"/>
                  </a:lnTo>
                  <a:lnTo>
                    <a:pt x="59972" y="8305"/>
                  </a:lnTo>
                  <a:lnTo>
                    <a:pt x="60678" y="8793"/>
                  </a:lnTo>
                  <a:lnTo>
                    <a:pt x="60949" y="9064"/>
                  </a:lnTo>
                  <a:lnTo>
                    <a:pt x="61275" y="9390"/>
                  </a:lnTo>
                  <a:lnTo>
                    <a:pt x="61492" y="9716"/>
                  </a:lnTo>
                  <a:lnTo>
                    <a:pt x="61763" y="10041"/>
                  </a:lnTo>
                  <a:lnTo>
                    <a:pt x="61926" y="10367"/>
                  </a:lnTo>
                  <a:lnTo>
                    <a:pt x="62143" y="10801"/>
                  </a:lnTo>
                  <a:lnTo>
                    <a:pt x="62415" y="11615"/>
                  </a:lnTo>
                  <a:lnTo>
                    <a:pt x="60624" y="4614"/>
                  </a:lnTo>
                  <a:lnTo>
                    <a:pt x="60407" y="4017"/>
                  </a:lnTo>
                  <a:lnTo>
                    <a:pt x="60190" y="3474"/>
                  </a:lnTo>
                  <a:lnTo>
                    <a:pt x="59918" y="2986"/>
                  </a:lnTo>
                  <a:lnTo>
                    <a:pt x="59538" y="2497"/>
                  </a:lnTo>
                  <a:lnTo>
                    <a:pt x="59158" y="2063"/>
                  </a:lnTo>
                  <a:lnTo>
                    <a:pt x="58778" y="1683"/>
                  </a:lnTo>
                  <a:lnTo>
                    <a:pt x="58290" y="1358"/>
                  </a:lnTo>
                  <a:lnTo>
                    <a:pt x="57747" y="1032"/>
                  </a:lnTo>
                  <a:lnTo>
                    <a:pt x="57205" y="761"/>
                  </a:lnTo>
                  <a:lnTo>
                    <a:pt x="56608" y="543"/>
                  </a:lnTo>
                  <a:lnTo>
                    <a:pt x="55956" y="326"/>
                  </a:lnTo>
                  <a:lnTo>
                    <a:pt x="55251" y="218"/>
                  </a:lnTo>
                  <a:lnTo>
                    <a:pt x="54491" y="109"/>
                  </a:lnTo>
                  <a:lnTo>
                    <a:pt x="537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2655564" y="1126802"/>
              <a:ext cx="1213348" cy="389344"/>
            </a:xfrm>
            <a:custGeom>
              <a:avLst/>
              <a:gdLst/>
              <a:ahLst/>
              <a:cxnLst/>
              <a:rect l="l" t="t" r="r" b="b"/>
              <a:pathLst>
                <a:path w="62415" h="20028" fill="none" extrusionOk="0">
                  <a:moveTo>
                    <a:pt x="60624" y="4614"/>
                  </a:moveTo>
                  <a:lnTo>
                    <a:pt x="60624" y="4614"/>
                  </a:lnTo>
                  <a:lnTo>
                    <a:pt x="60407" y="4017"/>
                  </a:lnTo>
                  <a:lnTo>
                    <a:pt x="60190" y="3474"/>
                  </a:lnTo>
                  <a:lnTo>
                    <a:pt x="59918" y="2986"/>
                  </a:lnTo>
                  <a:lnTo>
                    <a:pt x="59538" y="2497"/>
                  </a:lnTo>
                  <a:lnTo>
                    <a:pt x="59158" y="2063"/>
                  </a:lnTo>
                  <a:lnTo>
                    <a:pt x="58778" y="1683"/>
                  </a:lnTo>
                  <a:lnTo>
                    <a:pt x="58290" y="1358"/>
                  </a:lnTo>
                  <a:lnTo>
                    <a:pt x="57747" y="1032"/>
                  </a:lnTo>
                  <a:lnTo>
                    <a:pt x="57205" y="761"/>
                  </a:lnTo>
                  <a:lnTo>
                    <a:pt x="56608" y="543"/>
                  </a:lnTo>
                  <a:lnTo>
                    <a:pt x="55956" y="326"/>
                  </a:lnTo>
                  <a:lnTo>
                    <a:pt x="55251" y="218"/>
                  </a:lnTo>
                  <a:lnTo>
                    <a:pt x="54491" y="109"/>
                  </a:lnTo>
                  <a:lnTo>
                    <a:pt x="53731" y="1"/>
                  </a:lnTo>
                  <a:lnTo>
                    <a:pt x="52863" y="1"/>
                  </a:lnTo>
                  <a:lnTo>
                    <a:pt x="51994" y="1"/>
                  </a:lnTo>
                  <a:lnTo>
                    <a:pt x="51072" y="1"/>
                  </a:lnTo>
                  <a:lnTo>
                    <a:pt x="50095" y="109"/>
                  </a:lnTo>
                  <a:lnTo>
                    <a:pt x="49064" y="218"/>
                  </a:lnTo>
                  <a:lnTo>
                    <a:pt x="48032" y="381"/>
                  </a:lnTo>
                  <a:lnTo>
                    <a:pt x="45753" y="815"/>
                  </a:lnTo>
                  <a:lnTo>
                    <a:pt x="43311" y="1412"/>
                  </a:lnTo>
                  <a:lnTo>
                    <a:pt x="40705" y="2172"/>
                  </a:lnTo>
                  <a:lnTo>
                    <a:pt x="37937" y="3040"/>
                  </a:lnTo>
                  <a:lnTo>
                    <a:pt x="34952" y="4126"/>
                  </a:lnTo>
                  <a:lnTo>
                    <a:pt x="31805" y="5320"/>
                  </a:lnTo>
                  <a:lnTo>
                    <a:pt x="30719" y="5754"/>
                  </a:lnTo>
                  <a:lnTo>
                    <a:pt x="29525" y="6296"/>
                  </a:lnTo>
                  <a:lnTo>
                    <a:pt x="29525" y="6296"/>
                  </a:lnTo>
                  <a:lnTo>
                    <a:pt x="25292" y="8033"/>
                  </a:lnTo>
                  <a:lnTo>
                    <a:pt x="25292" y="8033"/>
                  </a:lnTo>
                  <a:lnTo>
                    <a:pt x="22632" y="9064"/>
                  </a:lnTo>
                  <a:lnTo>
                    <a:pt x="19973" y="10041"/>
                  </a:lnTo>
                  <a:lnTo>
                    <a:pt x="17368" y="10910"/>
                  </a:lnTo>
                  <a:lnTo>
                    <a:pt x="16065" y="11290"/>
                  </a:lnTo>
                  <a:lnTo>
                    <a:pt x="14817" y="11615"/>
                  </a:lnTo>
                  <a:lnTo>
                    <a:pt x="13569" y="11941"/>
                  </a:lnTo>
                  <a:lnTo>
                    <a:pt x="12320" y="12158"/>
                  </a:lnTo>
                  <a:lnTo>
                    <a:pt x="11126" y="12375"/>
                  </a:lnTo>
                  <a:lnTo>
                    <a:pt x="9987" y="12484"/>
                  </a:lnTo>
                  <a:lnTo>
                    <a:pt x="8901" y="12538"/>
                  </a:lnTo>
                  <a:lnTo>
                    <a:pt x="7816" y="12538"/>
                  </a:lnTo>
                  <a:lnTo>
                    <a:pt x="6784" y="12429"/>
                  </a:lnTo>
                  <a:lnTo>
                    <a:pt x="5808" y="12267"/>
                  </a:lnTo>
                  <a:lnTo>
                    <a:pt x="5808" y="12267"/>
                  </a:lnTo>
                  <a:lnTo>
                    <a:pt x="4776" y="11995"/>
                  </a:lnTo>
                  <a:lnTo>
                    <a:pt x="4288" y="11832"/>
                  </a:lnTo>
                  <a:lnTo>
                    <a:pt x="3854" y="11615"/>
                  </a:lnTo>
                  <a:lnTo>
                    <a:pt x="3420" y="11344"/>
                  </a:lnTo>
                  <a:lnTo>
                    <a:pt x="2985" y="11073"/>
                  </a:lnTo>
                  <a:lnTo>
                    <a:pt x="2551" y="10801"/>
                  </a:lnTo>
                  <a:lnTo>
                    <a:pt x="2171" y="10476"/>
                  </a:lnTo>
                  <a:lnTo>
                    <a:pt x="1846" y="10096"/>
                  </a:lnTo>
                  <a:lnTo>
                    <a:pt x="1466" y="9661"/>
                  </a:lnTo>
                  <a:lnTo>
                    <a:pt x="1194" y="9227"/>
                  </a:lnTo>
                  <a:lnTo>
                    <a:pt x="869" y="8793"/>
                  </a:lnTo>
                  <a:lnTo>
                    <a:pt x="597" y="8250"/>
                  </a:lnTo>
                  <a:lnTo>
                    <a:pt x="380" y="7708"/>
                  </a:lnTo>
                  <a:lnTo>
                    <a:pt x="163" y="7165"/>
                  </a:lnTo>
                  <a:lnTo>
                    <a:pt x="0" y="6514"/>
                  </a:lnTo>
                  <a:lnTo>
                    <a:pt x="1954" y="14275"/>
                  </a:lnTo>
                  <a:lnTo>
                    <a:pt x="1954" y="14275"/>
                  </a:lnTo>
                  <a:lnTo>
                    <a:pt x="2334" y="15360"/>
                  </a:lnTo>
                  <a:lnTo>
                    <a:pt x="2823" y="16283"/>
                  </a:lnTo>
                  <a:lnTo>
                    <a:pt x="3365" y="17097"/>
                  </a:lnTo>
                  <a:lnTo>
                    <a:pt x="3962" y="17802"/>
                  </a:lnTo>
                  <a:lnTo>
                    <a:pt x="4668" y="18454"/>
                  </a:lnTo>
                  <a:lnTo>
                    <a:pt x="5428" y="18942"/>
                  </a:lnTo>
                  <a:lnTo>
                    <a:pt x="6242" y="19322"/>
                  </a:lnTo>
                  <a:lnTo>
                    <a:pt x="7164" y="19648"/>
                  </a:lnTo>
                  <a:lnTo>
                    <a:pt x="8087" y="19865"/>
                  </a:lnTo>
                  <a:lnTo>
                    <a:pt x="9064" y="19973"/>
                  </a:lnTo>
                  <a:lnTo>
                    <a:pt x="10149" y="20028"/>
                  </a:lnTo>
                  <a:lnTo>
                    <a:pt x="11235" y="20028"/>
                  </a:lnTo>
                  <a:lnTo>
                    <a:pt x="12320" y="19919"/>
                  </a:lnTo>
                  <a:lnTo>
                    <a:pt x="13514" y="19756"/>
                  </a:lnTo>
                  <a:lnTo>
                    <a:pt x="14708" y="19539"/>
                  </a:lnTo>
                  <a:lnTo>
                    <a:pt x="15902" y="19268"/>
                  </a:lnTo>
                  <a:lnTo>
                    <a:pt x="16771" y="19051"/>
                  </a:lnTo>
                  <a:lnTo>
                    <a:pt x="16771" y="19051"/>
                  </a:lnTo>
                  <a:lnTo>
                    <a:pt x="19213" y="18345"/>
                  </a:lnTo>
                  <a:lnTo>
                    <a:pt x="21655" y="17531"/>
                  </a:lnTo>
                  <a:lnTo>
                    <a:pt x="24043" y="16663"/>
                  </a:lnTo>
                  <a:lnTo>
                    <a:pt x="26377" y="15740"/>
                  </a:lnTo>
                  <a:lnTo>
                    <a:pt x="26377" y="15740"/>
                  </a:lnTo>
                  <a:lnTo>
                    <a:pt x="26486" y="15686"/>
                  </a:lnTo>
                  <a:lnTo>
                    <a:pt x="27191" y="15414"/>
                  </a:lnTo>
                  <a:lnTo>
                    <a:pt x="27246" y="15414"/>
                  </a:lnTo>
                  <a:lnTo>
                    <a:pt x="27246" y="15414"/>
                  </a:lnTo>
                  <a:lnTo>
                    <a:pt x="27951" y="15089"/>
                  </a:lnTo>
                  <a:lnTo>
                    <a:pt x="28385" y="14926"/>
                  </a:lnTo>
                  <a:lnTo>
                    <a:pt x="29851" y="14329"/>
                  </a:lnTo>
                  <a:lnTo>
                    <a:pt x="30990" y="13786"/>
                  </a:lnTo>
                  <a:lnTo>
                    <a:pt x="30990" y="13786"/>
                  </a:lnTo>
                  <a:lnTo>
                    <a:pt x="33650" y="12701"/>
                  </a:lnTo>
                  <a:lnTo>
                    <a:pt x="33650" y="12701"/>
                  </a:lnTo>
                  <a:lnTo>
                    <a:pt x="36255" y="11670"/>
                  </a:lnTo>
                  <a:lnTo>
                    <a:pt x="38914" y="10747"/>
                  </a:lnTo>
                  <a:lnTo>
                    <a:pt x="41519" y="9824"/>
                  </a:lnTo>
                  <a:lnTo>
                    <a:pt x="44233" y="9010"/>
                  </a:lnTo>
                  <a:lnTo>
                    <a:pt x="44233" y="9010"/>
                  </a:lnTo>
                  <a:lnTo>
                    <a:pt x="45102" y="8739"/>
                  </a:lnTo>
                  <a:lnTo>
                    <a:pt x="45536" y="8630"/>
                  </a:lnTo>
                  <a:lnTo>
                    <a:pt x="45536" y="8630"/>
                  </a:lnTo>
                  <a:lnTo>
                    <a:pt x="47381" y="8196"/>
                  </a:lnTo>
                  <a:lnTo>
                    <a:pt x="49064" y="7816"/>
                  </a:lnTo>
                  <a:lnTo>
                    <a:pt x="50692" y="7545"/>
                  </a:lnTo>
                  <a:lnTo>
                    <a:pt x="52211" y="7328"/>
                  </a:lnTo>
                  <a:lnTo>
                    <a:pt x="53622" y="7219"/>
                  </a:lnTo>
                  <a:lnTo>
                    <a:pt x="54925" y="7165"/>
                  </a:lnTo>
                  <a:lnTo>
                    <a:pt x="56173" y="7219"/>
                  </a:lnTo>
                  <a:lnTo>
                    <a:pt x="57259" y="7382"/>
                  </a:lnTo>
                  <a:lnTo>
                    <a:pt x="58236" y="7599"/>
                  </a:lnTo>
                  <a:lnTo>
                    <a:pt x="59158" y="7925"/>
                  </a:lnTo>
                  <a:lnTo>
                    <a:pt x="59972" y="8305"/>
                  </a:lnTo>
                  <a:lnTo>
                    <a:pt x="60678" y="8793"/>
                  </a:lnTo>
                  <a:lnTo>
                    <a:pt x="60949" y="9064"/>
                  </a:lnTo>
                  <a:lnTo>
                    <a:pt x="61275" y="9390"/>
                  </a:lnTo>
                  <a:lnTo>
                    <a:pt x="61492" y="9716"/>
                  </a:lnTo>
                  <a:lnTo>
                    <a:pt x="61763" y="10041"/>
                  </a:lnTo>
                  <a:lnTo>
                    <a:pt x="61926" y="10367"/>
                  </a:lnTo>
                  <a:lnTo>
                    <a:pt x="62143" y="10801"/>
                  </a:lnTo>
                  <a:lnTo>
                    <a:pt x="62415" y="11615"/>
                  </a:lnTo>
                  <a:lnTo>
                    <a:pt x="60624" y="46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2732585" y="1406408"/>
              <a:ext cx="1204911" cy="402000"/>
            </a:xfrm>
            <a:custGeom>
              <a:avLst/>
              <a:gdLst/>
              <a:ahLst/>
              <a:cxnLst/>
              <a:rect l="l" t="t" r="r" b="b"/>
              <a:pathLst>
                <a:path w="61981" h="20679" extrusionOk="0">
                  <a:moveTo>
                    <a:pt x="52374" y="0"/>
                  </a:moveTo>
                  <a:lnTo>
                    <a:pt x="51506" y="54"/>
                  </a:lnTo>
                  <a:lnTo>
                    <a:pt x="50637" y="109"/>
                  </a:lnTo>
                  <a:lnTo>
                    <a:pt x="48629" y="380"/>
                  </a:lnTo>
                  <a:lnTo>
                    <a:pt x="46458" y="760"/>
                  </a:lnTo>
                  <a:lnTo>
                    <a:pt x="44016" y="1357"/>
                  </a:lnTo>
                  <a:lnTo>
                    <a:pt x="41302" y="2117"/>
                  </a:lnTo>
                  <a:lnTo>
                    <a:pt x="38317" y="3094"/>
                  </a:lnTo>
                  <a:lnTo>
                    <a:pt x="35061" y="4288"/>
                  </a:lnTo>
                  <a:lnTo>
                    <a:pt x="31533" y="5699"/>
                  </a:lnTo>
                  <a:lnTo>
                    <a:pt x="29308" y="6622"/>
                  </a:lnTo>
                  <a:lnTo>
                    <a:pt x="28819" y="6839"/>
                  </a:lnTo>
                  <a:lnTo>
                    <a:pt x="28440" y="7001"/>
                  </a:lnTo>
                  <a:lnTo>
                    <a:pt x="27788" y="7273"/>
                  </a:lnTo>
                  <a:lnTo>
                    <a:pt x="27408" y="7436"/>
                  </a:lnTo>
                  <a:lnTo>
                    <a:pt x="27083" y="7598"/>
                  </a:lnTo>
                  <a:lnTo>
                    <a:pt x="26920" y="7653"/>
                  </a:lnTo>
                  <a:lnTo>
                    <a:pt x="26269" y="7924"/>
                  </a:lnTo>
                  <a:lnTo>
                    <a:pt x="25509" y="8250"/>
                  </a:lnTo>
                  <a:lnTo>
                    <a:pt x="25455" y="8250"/>
                  </a:lnTo>
                  <a:lnTo>
                    <a:pt x="23066" y="9281"/>
                  </a:lnTo>
                  <a:lnTo>
                    <a:pt x="20624" y="10204"/>
                  </a:lnTo>
                  <a:lnTo>
                    <a:pt x="18182" y="11072"/>
                  </a:lnTo>
                  <a:lnTo>
                    <a:pt x="15685" y="11886"/>
                  </a:lnTo>
                  <a:lnTo>
                    <a:pt x="15305" y="11995"/>
                  </a:lnTo>
                  <a:lnTo>
                    <a:pt x="14925" y="12103"/>
                  </a:lnTo>
                  <a:lnTo>
                    <a:pt x="14546" y="12212"/>
                  </a:lnTo>
                  <a:lnTo>
                    <a:pt x="13243" y="12537"/>
                  </a:lnTo>
                  <a:lnTo>
                    <a:pt x="11995" y="12809"/>
                  </a:lnTo>
                  <a:lnTo>
                    <a:pt x="10746" y="13026"/>
                  </a:lnTo>
                  <a:lnTo>
                    <a:pt x="9552" y="13134"/>
                  </a:lnTo>
                  <a:lnTo>
                    <a:pt x="8413" y="13189"/>
                  </a:lnTo>
                  <a:lnTo>
                    <a:pt x="7273" y="13189"/>
                  </a:lnTo>
                  <a:lnTo>
                    <a:pt x="6242" y="13134"/>
                  </a:lnTo>
                  <a:lnTo>
                    <a:pt x="5265" y="12917"/>
                  </a:lnTo>
                  <a:lnTo>
                    <a:pt x="4342" y="12646"/>
                  </a:lnTo>
                  <a:lnTo>
                    <a:pt x="3474" y="12266"/>
                  </a:lnTo>
                  <a:lnTo>
                    <a:pt x="3040" y="12049"/>
                  </a:lnTo>
                  <a:lnTo>
                    <a:pt x="2660" y="11778"/>
                  </a:lnTo>
                  <a:lnTo>
                    <a:pt x="2334" y="11506"/>
                  </a:lnTo>
                  <a:lnTo>
                    <a:pt x="1954" y="11181"/>
                  </a:lnTo>
                  <a:lnTo>
                    <a:pt x="1628" y="10855"/>
                  </a:lnTo>
                  <a:lnTo>
                    <a:pt x="1357" y="10475"/>
                  </a:lnTo>
                  <a:lnTo>
                    <a:pt x="1031" y="10095"/>
                  </a:lnTo>
                  <a:lnTo>
                    <a:pt x="814" y="9661"/>
                  </a:lnTo>
                  <a:lnTo>
                    <a:pt x="543" y="9172"/>
                  </a:lnTo>
                  <a:lnTo>
                    <a:pt x="326" y="8684"/>
                  </a:lnTo>
                  <a:lnTo>
                    <a:pt x="163" y="8195"/>
                  </a:lnTo>
                  <a:lnTo>
                    <a:pt x="0" y="7598"/>
                  </a:lnTo>
                  <a:lnTo>
                    <a:pt x="1954" y="15360"/>
                  </a:lnTo>
                  <a:lnTo>
                    <a:pt x="2117" y="15902"/>
                  </a:lnTo>
                  <a:lnTo>
                    <a:pt x="2334" y="16445"/>
                  </a:lnTo>
                  <a:lnTo>
                    <a:pt x="2551" y="16934"/>
                  </a:lnTo>
                  <a:lnTo>
                    <a:pt x="2822" y="17368"/>
                  </a:lnTo>
                  <a:lnTo>
                    <a:pt x="3094" y="17802"/>
                  </a:lnTo>
                  <a:lnTo>
                    <a:pt x="3419" y="18182"/>
                  </a:lnTo>
                  <a:lnTo>
                    <a:pt x="3745" y="18562"/>
                  </a:lnTo>
                  <a:lnTo>
                    <a:pt x="4071" y="18887"/>
                  </a:lnTo>
                  <a:lnTo>
                    <a:pt x="4451" y="19159"/>
                  </a:lnTo>
                  <a:lnTo>
                    <a:pt x="4831" y="19430"/>
                  </a:lnTo>
                  <a:lnTo>
                    <a:pt x="5211" y="19701"/>
                  </a:lnTo>
                  <a:lnTo>
                    <a:pt x="5645" y="19919"/>
                  </a:lnTo>
                  <a:lnTo>
                    <a:pt x="6513" y="20244"/>
                  </a:lnTo>
                  <a:lnTo>
                    <a:pt x="7436" y="20516"/>
                  </a:lnTo>
                  <a:lnTo>
                    <a:pt x="7599" y="20516"/>
                  </a:lnTo>
                  <a:lnTo>
                    <a:pt x="8575" y="20624"/>
                  </a:lnTo>
                  <a:lnTo>
                    <a:pt x="9552" y="20678"/>
                  </a:lnTo>
                  <a:lnTo>
                    <a:pt x="10584" y="20678"/>
                  </a:lnTo>
                  <a:lnTo>
                    <a:pt x="11669" y="20570"/>
                  </a:lnTo>
                  <a:lnTo>
                    <a:pt x="12809" y="20407"/>
                  </a:lnTo>
                  <a:lnTo>
                    <a:pt x="14003" y="20244"/>
                  </a:lnTo>
                  <a:lnTo>
                    <a:pt x="15197" y="19973"/>
                  </a:lnTo>
                  <a:lnTo>
                    <a:pt x="16391" y="19647"/>
                  </a:lnTo>
                  <a:lnTo>
                    <a:pt x="17639" y="19267"/>
                  </a:lnTo>
                  <a:lnTo>
                    <a:pt x="18887" y="18887"/>
                  </a:lnTo>
                  <a:lnTo>
                    <a:pt x="21438" y="18019"/>
                  </a:lnTo>
                  <a:lnTo>
                    <a:pt x="23989" y="16988"/>
                  </a:lnTo>
                  <a:lnTo>
                    <a:pt x="26594" y="15957"/>
                  </a:lnTo>
                  <a:lnTo>
                    <a:pt x="26649" y="15902"/>
                  </a:lnTo>
                  <a:lnTo>
                    <a:pt x="28494" y="15143"/>
                  </a:lnTo>
                  <a:lnTo>
                    <a:pt x="28602" y="15088"/>
                  </a:lnTo>
                  <a:lnTo>
                    <a:pt x="29905" y="14545"/>
                  </a:lnTo>
                  <a:lnTo>
                    <a:pt x="31153" y="13948"/>
                  </a:lnTo>
                  <a:lnTo>
                    <a:pt x="33378" y="13026"/>
                  </a:lnTo>
                  <a:lnTo>
                    <a:pt x="36038" y="11940"/>
                  </a:lnTo>
                  <a:lnTo>
                    <a:pt x="38752" y="10963"/>
                  </a:lnTo>
                  <a:lnTo>
                    <a:pt x="41411" y="10041"/>
                  </a:lnTo>
                  <a:lnTo>
                    <a:pt x="44016" y="9172"/>
                  </a:lnTo>
                  <a:lnTo>
                    <a:pt x="46567" y="8467"/>
                  </a:lnTo>
                  <a:lnTo>
                    <a:pt x="49063" y="7870"/>
                  </a:lnTo>
                  <a:lnTo>
                    <a:pt x="50203" y="7653"/>
                  </a:lnTo>
                  <a:lnTo>
                    <a:pt x="51397" y="7490"/>
                  </a:lnTo>
                  <a:lnTo>
                    <a:pt x="52483" y="7327"/>
                  </a:lnTo>
                  <a:lnTo>
                    <a:pt x="53568" y="7273"/>
                  </a:lnTo>
                  <a:lnTo>
                    <a:pt x="56119" y="7273"/>
                  </a:lnTo>
                  <a:lnTo>
                    <a:pt x="56770" y="7381"/>
                  </a:lnTo>
                  <a:lnTo>
                    <a:pt x="57422" y="7490"/>
                  </a:lnTo>
                  <a:lnTo>
                    <a:pt x="58019" y="7598"/>
                  </a:lnTo>
                  <a:lnTo>
                    <a:pt x="58616" y="7816"/>
                  </a:lnTo>
                  <a:lnTo>
                    <a:pt x="59158" y="8033"/>
                  </a:lnTo>
                  <a:lnTo>
                    <a:pt x="59647" y="8250"/>
                  </a:lnTo>
                  <a:lnTo>
                    <a:pt x="60135" y="8521"/>
                  </a:lnTo>
                  <a:lnTo>
                    <a:pt x="60515" y="8901"/>
                  </a:lnTo>
                  <a:lnTo>
                    <a:pt x="60895" y="9227"/>
                  </a:lnTo>
                  <a:lnTo>
                    <a:pt x="61275" y="9661"/>
                  </a:lnTo>
                  <a:lnTo>
                    <a:pt x="61546" y="10095"/>
                  </a:lnTo>
                  <a:lnTo>
                    <a:pt x="61763" y="10638"/>
                  </a:lnTo>
                  <a:lnTo>
                    <a:pt x="61981" y="11181"/>
                  </a:lnTo>
                  <a:lnTo>
                    <a:pt x="60190" y="4179"/>
                  </a:lnTo>
                  <a:lnTo>
                    <a:pt x="60081" y="3745"/>
                  </a:lnTo>
                  <a:lnTo>
                    <a:pt x="59864" y="3365"/>
                  </a:lnTo>
                  <a:lnTo>
                    <a:pt x="59701" y="2985"/>
                  </a:lnTo>
                  <a:lnTo>
                    <a:pt x="59430" y="2605"/>
                  </a:lnTo>
                  <a:lnTo>
                    <a:pt x="59158" y="2225"/>
                  </a:lnTo>
                  <a:lnTo>
                    <a:pt x="58778" y="1845"/>
                  </a:lnTo>
                  <a:lnTo>
                    <a:pt x="58399" y="1520"/>
                  </a:lnTo>
                  <a:lnTo>
                    <a:pt x="57964" y="1248"/>
                  </a:lnTo>
                  <a:lnTo>
                    <a:pt x="57476" y="977"/>
                  </a:lnTo>
                  <a:lnTo>
                    <a:pt x="56987" y="706"/>
                  </a:lnTo>
                  <a:lnTo>
                    <a:pt x="56390" y="543"/>
                  </a:lnTo>
                  <a:lnTo>
                    <a:pt x="55739" y="326"/>
                  </a:lnTo>
                  <a:lnTo>
                    <a:pt x="55034" y="217"/>
                  </a:lnTo>
                  <a:lnTo>
                    <a:pt x="54274" y="109"/>
                  </a:lnTo>
                  <a:lnTo>
                    <a:pt x="53405" y="54"/>
                  </a:lnTo>
                  <a:lnTo>
                    <a:pt x="52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2732585" y="1406408"/>
              <a:ext cx="1204911" cy="402000"/>
            </a:xfrm>
            <a:custGeom>
              <a:avLst/>
              <a:gdLst/>
              <a:ahLst/>
              <a:cxnLst/>
              <a:rect l="l" t="t" r="r" b="b"/>
              <a:pathLst>
                <a:path w="61981" h="20679" fill="none" extrusionOk="0">
                  <a:moveTo>
                    <a:pt x="60190" y="4179"/>
                  </a:moveTo>
                  <a:lnTo>
                    <a:pt x="60190" y="4179"/>
                  </a:lnTo>
                  <a:lnTo>
                    <a:pt x="60081" y="3745"/>
                  </a:lnTo>
                  <a:lnTo>
                    <a:pt x="59864" y="3365"/>
                  </a:lnTo>
                  <a:lnTo>
                    <a:pt x="59701" y="2985"/>
                  </a:lnTo>
                  <a:lnTo>
                    <a:pt x="59430" y="2605"/>
                  </a:lnTo>
                  <a:lnTo>
                    <a:pt x="59158" y="2225"/>
                  </a:lnTo>
                  <a:lnTo>
                    <a:pt x="58778" y="1845"/>
                  </a:lnTo>
                  <a:lnTo>
                    <a:pt x="58399" y="1520"/>
                  </a:lnTo>
                  <a:lnTo>
                    <a:pt x="57964" y="1248"/>
                  </a:lnTo>
                  <a:lnTo>
                    <a:pt x="57476" y="977"/>
                  </a:lnTo>
                  <a:lnTo>
                    <a:pt x="56987" y="706"/>
                  </a:lnTo>
                  <a:lnTo>
                    <a:pt x="56390" y="543"/>
                  </a:lnTo>
                  <a:lnTo>
                    <a:pt x="55739" y="326"/>
                  </a:lnTo>
                  <a:lnTo>
                    <a:pt x="55034" y="217"/>
                  </a:lnTo>
                  <a:lnTo>
                    <a:pt x="54274" y="109"/>
                  </a:lnTo>
                  <a:lnTo>
                    <a:pt x="53405" y="54"/>
                  </a:lnTo>
                  <a:lnTo>
                    <a:pt x="52537" y="0"/>
                  </a:lnTo>
                  <a:lnTo>
                    <a:pt x="52537" y="0"/>
                  </a:lnTo>
                  <a:lnTo>
                    <a:pt x="52374" y="0"/>
                  </a:lnTo>
                  <a:lnTo>
                    <a:pt x="52374" y="0"/>
                  </a:lnTo>
                  <a:lnTo>
                    <a:pt x="51506" y="54"/>
                  </a:lnTo>
                  <a:lnTo>
                    <a:pt x="50637" y="109"/>
                  </a:lnTo>
                  <a:lnTo>
                    <a:pt x="48629" y="380"/>
                  </a:lnTo>
                  <a:lnTo>
                    <a:pt x="46458" y="760"/>
                  </a:lnTo>
                  <a:lnTo>
                    <a:pt x="44016" y="1357"/>
                  </a:lnTo>
                  <a:lnTo>
                    <a:pt x="41302" y="2117"/>
                  </a:lnTo>
                  <a:lnTo>
                    <a:pt x="38317" y="3094"/>
                  </a:lnTo>
                  <a:lnTo>
                    <a:pt x="35061" y="4288"/>
                  </a:lnTo>
                  <a:lnTo>
                    <a:pt x="31533" y="5699"/>
                  </a:lnTo>
                  <a:lnTo>
                    <a:pt x="29308" y="6622"/>
                  </a:lnTo>
                  <a:lnTo>
                    <a:pt x="28819" y="6839"/>
                  </a:lnTo>
                  <a:lnTo>
                    <a:pt x="28440" y="7001"/>
                  </a:lnTo>
                  <a:lnTo>
                    <a:pt x="27788" y="7273"/>
                  </a:lnTo>
                  <a:lnTo>
                    <a:pt x="27408" y="7436"/>
                  </a:lnTo>
                  <a:lnTo>
                    <a:pt x="27083" y="7598"/>
                  </a:lnTo>
                  <a:lnTo>
                    <a:pt x="26920" y="7653"/>
                  </a:lnTo>
                  <a:lnTo>
                    <a:pt x="26269" y="7924"/>
                  </a:lnTo>
                  <a:lnTo>
                    <a:pt x="25509" y="8250"/>
                  </a:lnTo>
                  <a:lnTo>
                    <a:pt x="25455" y="8250"/>
                  </a:lnTo>
                  <a:lnTo>
                    <a:pt x="25455" y="8250"/>
                  </a:lnTo>
                  <a:lnTo>
                    <a:pt x="23066" y="9281"/>
                  </a:lnTo>
                  <a:lnTo>
                    <a:pt x="20624" y="10204"/>
                  </a:lnTo>
                  <a:lnTo>
                    <a:pt x="18182" y="11072"/>
                  </a:lnTo>
                  <a:lnTo>
                    <a:pt x="15685" y="11886"/>
                  </a:lnTo>
                  <a:lnTo>
                    <a:pt x="15305" y="11995"/>
                  </a:lnTo>
                  <a:lnTo>
                    <a:pt x="14925" y="12103"/>
                  </a:lnTo>
                  <a:lnTo>
                    <a:pt x="14546" y="12212"/>
                  </a:lnTo>
                  <a:lnTo>
                    <a:pt x="14546" y="12212"/>
                  </a:lnTo>
                  <a:lnTo>
                    <a:pt x="13243" y="12537"/>
                  </a:lnTo>
                  <a:lnTo>
                    <a:pt x="11995" y="12809"/>
                  </a:lnTo>
                  <a:lnTo>
                    <a:pt x="10746" y="13026"/>
                  </a:lnTo>
                  <a:lnTo>
                    <a:pt x="9552" y="13134"/>
                  </a:lnTo>
                  <a:lnTo>
                    <a:pt x="8413" y="13189"/>
                  </a:lnTo>
                  <a:lnTo>
                    <a:pt x="7273" y="13189"/>
                  </a:lnTo>
                  <a:lnTo>
                    <a:pt x="6242" y="13134"/>
                  </a:lnTo>
                  <a:lnTo>
                    <a:pt x="5265" y="12917"/>
                  </a:lnTo>
                  <a:lnTo>
                    <a:pt x="4342" y="12646"/>
                  </a:lnTo>
                  <a:lnTo>
                    <a:pt x="3474" y="12266"/>
                  </a:lnTo>
                  <a:lnTo>
                    <a:pt x="3040" y="12049"/>
                  </a:lnTo>
                  <a:lnTo>
                    <a:pt x="2660" y="11778"/>
                  </a:lnTo>
                  <a:lnTo>
                    <a:pt x="2334" y="11506"/>
                  </a:lnTo>
                  <a:lnTo>
                    <a:pt x="1954" y="11181"/>
                  </a:lnTo>
                  <a:lnTo>
                    <a:pt x="1628" y="10855"/>
                  </a:lnTo>
                  <a:lnTo>
                    <a:pt x="1357" y="10475"/>
                  </a:lnTo>
                  <a:lnTo>
                    <a:pt x="1031" y="10095"/>
                  </a:lnTo>
                  <a:lnTo>
                    <a:pt x="814" y="9661"/>
                  </a:lnTo>
                  <a:lnTo>
                    <a:pt x="543" y="9172"/>
                  </a:lnTo>
                  <a:lnTo>
                    <a:pt x="326" y="8684"/>
                  </a:lnTo>
                  <a:lnTo>
                    <a:pt x="163" y="8195"/>
                  </a:lnTo>
                  <a:lnTo>
                    <a:pt x="0" y="7598"/>
                  </a:lnTo>
                  <a:lnTo>
                    <a:pt x="1954" y="15360"/>
                  </a:lnTo>
                  <a:lnTo>
                    <a:pt x="1954" y="15360"/>
                  </a:lnTo>
                  <a:lnTo>
                    <a:pt x="2117" y="15902"/>
                  </a:lnTo>
                  <a:lnTo>
                    <a:pt x="2334" y="16445"/>
                  </a:lnTo>
                  <a:lnTo>
                    <a:pt x="2551" y="16934"/>
                  </a:lnTo>
                  <a:lnTo>
                    <a:pt x="2822" y="17368"/>
                  </a:lnTo>
                  <a:lnTo>
                    <a:pt x="3094" y="17802"/>
                  </a:lnTo>
                  <a:lnTo>
                    <a:pt x="3419" y="18182"/>
                  </a:lnTo>
                  <a:lnTo>
                    <a:pt x="3745" y="18562"/>
                  </a:lnTo>
                  <a:lnTo>
                    <a:pt x="4071" y="18887"/>
                  </a:lnTo>
                  <a:lnTo>
                    <a:pt x="4451" y="19159"/>
                  </a:lnTo>
                  <a:lnTo>
                    <a:pt x="4831" y="19430"/>
                  </a:lnTo>
                  <a:lnTo>
                    <a:pt x="5211" y="19701"/>
                  </a:lnTo>
                  <a:lnTo>
                    <a:pt x="5645" y="19919"/>
                  </a:lnTo>
                  <a:lnTo>
                    <a:pt x="6513" y="20244"/>
                  </a:lnTo>
                  <a:lnTo>
                    <a:pt x="7436" y="20516"/>
                  </a:lnTo>
                  <a:lnTo>
                    <a:pt x="7599" y="20516"/>
                  </a:lnTo>
                  <a:lnTo>
                    <a:pt x="7599" y="20516"/>
                  </a:lnTo>
                  <a:lnTo>
                    <a:pt x="8575" y="20624"/>
                  </a:lnTo>
                  <a:lnTo>
                    <a:pt x="9552" y="20678"/>
                  </a:lnTo>
                  <a:lnTo>
                    <a:pt x="10584" y="20678"/>
                  </a:lnTo>
                  <a:lnTo>
                    <a:pt x="11669" y="20570"/>
                  </a:lnTo>
                  <a:lnTo>
                    <a:pt x="12809" y="20407"/>
                  </a:lnTo>
                  <a:lnTo>
                    <a:pt x="14003" y="20244"/>
                  </a:lnTo>
                  <a:lnTo>
                    <a:pt x="15197" y="19973"/>
                  </a:lnTo>
                  <a:lnTo>
                    <a:pt x="16391" y="19647"/>
                  </a:lnTo>
                  <a:lnTo>
                    <a:pt x="17639" y="19267"/>
                  </a:lnTo>
                  <a:lnTo>
                    <a:pt x="18887" y="18887"/>
                  </a:lnTo>
                  <a:lnTo>
                    <a:pt x="21438" y="18019"/>
                  </a:lnTo>
                  <a:lnTo>
                    <a:pt x="23989" y="16988"/>
                  </a:lnTo>
                  <a:lnTo>
                    <a:pt x="26594" y="15957"/>
                  </a:lnTo>
                  <a:lnTo>
                    <a:pt x="26649" y="15902"/>
                  </a:lnTo>
                  <a:lnTo>
                    <a:pt x="28494" y="15143"/>
                  </a:lnTo>
                  <a:lnTo>
                    <a:pt x="28602" y="15088"/>
                  </a:lnTo>
                  <a:lnTo>
                    <a:pt x="29905" y="14545"/>
                  </a:lnTo>
                  <a:lnTo>
                    <a:pt x="31153" y="13948"/>
                  </a:lnTo>
                  <a:lnTo>
                    <a:pt x="33378" y="13026"/>
                  </a:lnTo>
                  <a:lnTo>
                    <a:pt x="33378" y="13026"/>
                  </a:lnTo>
                  <a:lnTo>
                    <a:pt x="36038" y="11940"/>
                  </a:lnTo>
                  <a:lnTo>
                    <a:pt x="38752" y="10963"/>
                  </a:lnTo>
                  <a:lnTo>
                    <a:pt x="41411" y="10041"/>
                  </a:lnTo>
                  <a:lnTo>
                    <a:pt x="44016" y="9172"/>
                  </a:lnTo>
                  <a:lnTo>
                    <a:pt x="46567" y="8467"/>
                  </a:lnTo>
                  <a:lnTo>
                    <a:pt x="49063" y="7870"/>
                  </a:lnTo>
                  <a:lnTo>
                    <a:pt x="50203" y="7653"/>
                  </a:lnTo>
                  <a:lnTo>
                    <a:pt x="51397" y="7490"/>
                  </a:lnTo>
                  <a:lnTo>
                    <a:pt x="52483" y="7327"/>
                  </a:lnTo>
                  <a:lnTo>
                    <a:pt x="53568" y="7273"/>
                  </a:lnTo>
                  <a:lnTo>
                    <a:pt x="53948" y="7273"/>
                  </a:lnTo>
                  <a:lnTo>
                    <a:pt x="53948" y="7273"/>
                  </a:lnTo>
                  <a:lnTo>
                    <a:pt x="55413" y="7273"/>
                  </a:lnTo>
                  <a:lnTo>
                    <a:pt x="56119" y="7273"/>
                  </a:lnTo>
                  <a:lnTo>
                    <a:pt x="56770" y="7381"/>
                  </a:lnTo>
                  <a:lnTo>
                    <a:pt x="57422" y="7490"/>
                  </a:lnTo>
                  <a:lnTo>
                    <a:pt x="58019" y="7598"/>
                  </a:lnTo>
                  <a:lnTo>
                    <a:pt x="58616" y="7816"/>
                  </a:lnTo>
                  <a:lnTo>
                    <a:pt x="59158" y="8033"/>
                  </a:lnTo>
                  <a:lnTo>
                    <a:pt x="59647" y="8250"/>
                  </a:lnTo>
                  <a:lnTo>
                    <a:pt x="60135" y="8521"/>
                  </a:lnTo>
                  <a:lnTo>
                    <a:pt x="60515" y="8901"/>
                  </a:lnTo>
                  <a:lnTo>
                    <a:pt x="60895" y="9227"/>
                  </a:lnTo>
                  <a:lnTo>
                    <a:pt x="61275" y="9661"/>
                  </a:lnTo>
                  <a:lnTo>
                    <a:pt x="61546" y="10095"/>
                  </a:lnTo>
                  <a:lnTo>
                    <a:pt x="61763" y="10638"/>
                  </a:lnTo>
                  <a:lnTo>
                    <a:pt x="61981" y="11181"/>
                  </a:lnTo>
                  <a:lnTo>
                    <a:pt x="60190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2807488" y="1689163"/>
              <a:ext cx="1198593" cy="412556"/>
            </a:xfrm>
            <a:custGeom>
              <a:avLst/>
              <a:gdLst/>
              <a:ahLst/>
              <a:cxnLst/>
              <a:rect l="l" t="t" r="r" b="b"/>
              <a:pathLst>
                <a:path w="61656" h="21222" extrusionOk="0">
                  <a:moveTo>
                    <a:pt x="51343" y="0"/>
                  </a:moveTo>
                  <a:lnTo>
                    <a:pt x="50366" y="109"/>
                  </a:lnTo>
                  <a:lnTo>
                    <a:pt x="49390" y="218"/>
                  </a:lnTo>
                  <a:lnTo>
                    <a:pt x="48304" y="380"/>
                  </a:lnTo>
                  <a:lnTo>
                    <a:pt x="47164" y="598"/>
                  </a:lnTo>
                  <a:lnTo>
                    <a:pt x="45916" y="869"/>
                  </a:lnTo>
                  <a:lnTo>
                    <a:pt x="44613" y="1195"/>
                  </a:lnTo>
                  <a:lnTo>
                    <a:pt x="43257" y="1574"/>
                  </a:lnTo>
                  <a:lnTo>
                    <a:pt x="41791" y="2009"/>
                  </a:lnTo>
                  <a:lnTo>
                    <a:pt x="40272" y="2497"/>
                  </a:lnTo>
                  <a:lnTo>
                    <a:pt x="38698" y="3040"/>
                  </a:lnTo>
                  <a:lnTo>
                    <a:pt x="35224" y="4342"/>
                  </a:lnTo>
                  <a:lnTo>
                    <a:pt x="31371" y="5862"/>
                  </a:lnTo>
                  <a:lnTo>
                    <a:pt x="29200" y="6839"/>
                  </a:lnTo>
                  <a:lnTo>
                    <a:pt x="28440" y="7165"/>
                  </a:lnTo>
                  <a:lnTo>
                    <a:pt x="28006" y="7382"/>
                  </a:lnTo>
                  <a:lnTo>
                    <a:pt x="27354" y="7653"/>
                  </a:lnTo>
                  <a:lnTo>
                    <a:pt x="26486" y="8033"/>
                  </a:lnTo>
                  <a:lnTo>
                    <a:pt x="23664" y="9227"/>
                  </a:lnTo>
                  <a:lnTo>
                    <a:pt x="20842" y="10367"/>
                  </a:lnTo>
                  <a:lnTo>
                    <a:pt x="17965" y="11452"/>
                  </a:lnTo>
                  <a:lnTo>
                    <a:pt x="16554" y="11941"/>
                  </a:lnTo>
                  <a:lnTo>
                    <a:pt x="15143" y="12375"/>
                  </a:lnTo>
                  <a:lnTo>
                    <a:pt x="13732" y="12755"/>
                  </a:lnTo>
                  <a:lnTo>
                    <a:pt x="12429" y="13080"/>
                  </a:lnTo>
                  <a:lnTo>
                    <a:pt x="11072" y="13352"/>
                  </a:lnTo>
                  <a:lnTo>
                    <a:pt x="9824" y="13515"/>
                  </a:lnTo>
                  <a:lnTo>
                    <a:pt x="8576" y="13677"/>
                  </a:lnTo>
                  <a:lnTo>
                    <a:pt x="7436" y="13677"/>
                  </a:lnTo>
                  <a:lnTo>
                    <a:pt x="6296" y="13623"/>
                  </a:lnTo>
                  <a:lnTo>
                    <a:pt x="5265" y="13515"/>
                  </a:lnTo>
                  <a:lnTo>
                    <a:pt x="5157" y="13515"/>
                  </a:lnTo>
                  <a:lnTo>
                    <a:pt x="4234" y="13243"/>
                  </a:lnTo>
                  <a:lnTo>
                    <a:pt x="3420" y="12918"/>
                  </a:lnTo>
                  <a:lnTo>
                    <a:pt x="2606" y="12483"/>
                  </a:lnTo>
                  <a:lnTo>
                    <a:pt x="2280" y="12212"/>
                  </a:lnTo>
                  <a:lnTo>
                    <a:pt x="1955" y="11941"/>
                  </a:lnTo>
                  <a:lnTo>
                    <a:pt x="1629" y="11615"/>
                  </a:lnTo>
                  <a:lnTo>
                    <a:pt x="1303" y="11289"/>
                  </a:lnTo>
                  <a:lnTo>
                    <a:pt x="1032" y="10909"/>
                  </a:lnTo>
                  <a:lnTo>
                    <a:pt x="815" y="10530"/>
                  </a:lnTo>
                  <a:lnTo>
                    <a:pt x="543" y="10095"/>
                  </a:lnTo>
                  <a:lnTo>
                    <a:pt x="381" y="9607"/>
                  </a:lnTo>
                  <a:lnTo>
                    <a:pt x="163" y="9118"/>
                  </a:lnTo>
                  <a:lnTo>
                    <a:pt x="1" y="8576"/>
                  </a:lnTo>
                  <a:lnTo>
                    <a:pt x="2009" y="16337"/>
                  </a:lnTo>
                  <a:lnTo>
                    <a:pt x="2226" y="17097"/>
                  </a:lnTo>
                  <a:lnTo>
                    <a:pt x="2552" y="17748"/>
                  </a:lnTo>
                  <a:lnTo>
                    <a:pt x="2931" y="18399"/>
                  </a:lnTo>
                  <a:lnTo>
                    <a:pt x="3420" y="18996"/>
                  </a:lnTo>
                  <a:lnTo>
                    <a:pt x="3963" y="19539"/>
                  </a:lnTo>
                  <a:lnTo>
                    <a:pt x="4560" y="20027"/>
                  </a:lnTo>
                  <a:lnTo>
                    <a:pt x="5265" y="20407"/>
                  </a:lnTo>
                  <a:lnTo>
                    <a:pt x="5971" y="20679"/>
                  </a:lnTo>
                  <a:lnTo>
                    <a:pt x="6134" y="20733"/>
                  </a:lnTo>
                  <a:lnTo>
                    <a:pt x="6839" y="20950"/>
                  </a:lnTo>
                  <a:lnTo>
                    <a:pt x="7599" y="21113"/>
                  </a:lnTo>
                  <a:lnTo>
                    <a:pt x="8413" y="21167"/>
                  </a:lnTo>
                  <a:lnTo>
                    <a:pt x="9227" y="21221"/>
                  </a:lnTo>
                  <a:lnTo>
                    <a:pt x="10096" y="21221"/>
                  </a:lnTo>
                  <a:lnTo>
                    <a:pt x="11018" y="21167"/>
                  </a:lnTo>
                  <a:lnTo>
                    <a:pt x="11941" y="21059"/>
                  </a:lnTo>
                  <a:lnTo>
                    <a:pt x="12918" y="20896"/>
                  </a:lnTo>
                  <a:lnTo>
                    <a:pt x="13840" y="20679"/>
                  </a:lnTo>
                  <a:lnTo>
                    <a:pt x="14872" y="20462"/>
                  </a:lnTo>
                  <a:lnTo>
                    <a:pt x="16880" y="19865"/>
                  </a:lnTo>
                  <a:lnTo>
                    <a:pt x="18996" y="19213"/>
                  </a:lnTo>
                  <a:lnTo>
                    <a:pt x="21113" y="18453"/>
                  </a:lnTo>
                  <a:lnTo>
                    <a:pt x="21873" y="18128"/>
                  </a:lnTo>
                  <a:lnTo>
                    <a:pt x="25184" y="16825"/>
                  </a:lnTo>
                  <a:lnTo>
                    <a:pt x="28440" y="15414"/>
                  </a:lnTo>
                  <a:lnTo>
                    <a:pt x="29037" y="15143"/>
                  </a:lnTo>
                  <a:lnTo>
                    <a:pt x="29634" y="14871"/>
                  </a:lnTo>
                  <a:lnTo>
                    <a:pt x="30611" y="14437"/>
                  </a:lnTo>
                  <a:lnTo>
                    <a:pt x="33216" y="13298"/>
                  </a:lnTo>
                  <a:lnTo>
                    <a:pt x="35496" y="12321"/>
                  </a:lnTo>
                  <a:lnTo>
                    <a:pt x="37612" y="11506"/>
                  </a:lnTo>
                  <a:lnTo>
                    <a:pt x="39620" y="10747"/>
                  </a:lnTo>
                  <a:lnTo>
                    <a:pt x="41520" y="10041"/>
                  </a:lnTo>
                  <a:lnTo>
                    <a:pt x="43311" y="9444"/>
                  </a:lnTo>
                  <a:lnTo>
                    <a:pt x="44993" y="8956"/>
                  </a:lnTo>
                  <a:lnTo>
                    <a:pt x="46567" y="8467"/>
                  </a:lnTo>
                  <a:lnTo>
                    <a:pt x="48033" y="8087"/>
                  </a:lnTo>
                  <a:lnTo>
                    <a:pt x="48358" y="8033"/>
                  </a:lnTo>
                  <a:lnTo>
                    <a:pt x="50421" y="7599"/>
                  </a:lnTo>
                  <a:lnTo>
                    <a:pt x="52266" y="7327"/>
                  </a:lnTo>
                  <a:lnTo>
                    <a:pt x="53948" y="7219"/>
                  </a:lnTo>
                  <a:lnTo>
                    <a:pt x="55360" y="7165"/>
                  </a:lnTo>
                  <a:lnTo>
                    <a:pt x="56608" y="7273"/>
                  </a:lnTo>
                  <a:lnTo>
                    <a:pt x="57693" y="7436"/>
                  </a:lnTo>
                  <a:lnTo>
                    <a:pt x="58616" y="7707"/>
                  </a:lnTo>
                  <a:lnTo>
                    <a:pt x="59430" y="8033"/>
                  </a:lnTo>
                  <a:lnTo>
                    <a:pt x="59484" y="8033"/>
                  </a:lnTo>
                  <a:lnTo>
                    <a:pt x="59864" y="8250"/>
                  </a:lnTo>
                  <a:lnTo>
                    <a:pt x="60244" y="8521"/>
                  </a:lnTo>
                  <a:lnTo>
                    <a:pt x="60570" y="8793"/>
                  </a:lnTo>
                  <a:lnTo>
                    <a:pt x="60841" y="9118"/>
                  </a:lnTo>
                  <a:lnTo>
                    <a:pt x="61113" y="9444"/>
                  </a:lnTo>
                  <a:lnTo>
                    <a:pt x="61330" y="9824"/>
                  </a:lnTo>
                  <a:lnTo>
                    <a:pt x="61547" y="10204"/>
                  </a:lnTo>
                  <a:lnTo>
                    <a:pt x="61655" y="10638"/>
                  </a:lnTo>
                  <a:lnTo>
                    <a:pt x="59919" y="3637"/>
                  </a:lnTo>
                  <a:lnTo>
                    <a:pt x="59647" y="2986"/>
                  </a:lnTo>
                  <a:lnTo>
                    <a:pt x="59213" y="2334"/>
                  </a:lnTo>
                  <a:lnTo>
                    <a:pt x="58996" y="2063"/>
                  </a:lnTo>
                  <a:lnTo>
                    <a:pt x="58670" y="1737"/>
                  </a:lnTo>
                  <a:lnTo>
                    <a:pt x="58345" y="1466"/>
                  </a:lnTo>
                  <a:lnTo>
                    <a:pt x="58019" y="1195"/>
                  </a:lnTo>
                  <a:lnTo>
                    <a:pt x="57585" y="977"/>
                  </a:lnTo>
                  <a:lnTo>
                    <a:pt x="57096" y="760"/>
                  </a:lnTo>
                  <a:lnTo>
                    <a:pt x="56608" y="543"/>
                  </a:lnTo>
                  <a:lnTo>
                    <a:pt x="56011" y="380"/>
                  </a:lnTo>
                  <a:lnTo>
                    <a:pt x="55414" y="218"/>
                  </a:lnTo>
                  <a:lnTo>
                    <a:pt x="54708" y="109"/>
                  </a:lnTo>
                  <a:lnTo>
                    <a:pt x="53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2807488" y="1689163"/>
              <a:ext cx="1198593" cy="412556"/>
            </a:xfrm>
            <a:custGeom>
              <a:avLst/>
              <a:gdLst/>
              <a:ahLst/>
              <a:cxnLst/>
              <a:rect l="l" t="t" r="r" b="b"/>
              <a:pathLst>
                <a:path w="61656" h="21222" fill="none" extrusionOk="0">
                  <a:moveTo>
                    <a:pt x="59919" y="3637"/>
                  </a:moveTo>
                  <a:lnTo>
                    <a:pt x="59919" y="3637"/>
                  </a:lnTo>
                  <a:lnTo>
                    <a:pt x="59647" y="2986"/>
                  </a:lnTo>
                  <a:lnTo>
                    <a:pt x="59213" y="2334"/>
                  </a:lnTo>
                  <a:lnTo>
                    <a:pt x="58996" y="2063"/>
                  </a:lnTo>
                  <a:lnTo>
                    <a:pt x="58670" y="1737"/>
                  </a:lnTo>
                  <a:lnTo>
                    <a:pt x="58345" y="1466"/>
                  </a:lnTo>
                  <a:lnTo>
                    <a:pt x="58019" y="1195"/>
                  </a:lnTo>
                  <a:lnTo>
                    <a:pt x="57585" y="977"/>
                  </a:lnTo>
                  <a:lnTo>
                    <a:pt x="57096" y="760"/>
                  </a:lnTo>
                  <a:lnTo>
                    <a:pt x="56608" y="543"/>
                  </a:lnTo>
                  <a:lnTo>
                    <a:pt x="56011" y="380"/>
                  </a:lnTo>
                  <a:lnTo>
                    <a:pt x="55414" y="218"/>
                  </a:lnTo>
                  <a:lnTo>
                    <a:pt x="54708" y="109"/>
                  </a:lnTo>
                  <a:lnTo>
                    <a:pt x="53948" y="0"/>
                  </a:lnTo>
                  <a:lnTo>
                    <a:pt x="53134" y="0"/>
                  </a:lnTo>
                  <a:lnTo>
                    <a:pt x="53026" y="0"/>
                  </a:lnTo>
                  <a:lnTo>
                    <a:pt x="53026" y="0"/>
                  </a:lnTo>
                  <a:lnTo>
                    <a:pt x="52212" y="0"/>
                  </a:lnTo>
                  <a:lnTo>
                    <a:pt x="51343" y="0"/>
                  </a:lnTo>
                  <a:lnTo>
                    <a:pt x="50366" y="109"/>
                  </a:lnTo>
                  <a:lnTo>
                    <a:pt x="49390" y="218"/>
                  </a:lnTo>
                  <a:lnTo>
                    <a:pt x="48304" y="380"/>
                  </a:lnTo>
                  <a:lnTo>
                    <a:pt x="47164" y="598"/>
                  </a:lnTo>
                  <a:lnTo>
                    <a:pt x="45916" y="869"/>
                  </a:lnTo>
                  <a:lnTo>
                    <a:pt x="44613" y="1195"/>
                  </a:lnTo>
                  <a:lnTo>
                    <a:pt x="43257" y="1574"/>
                  </a:lnTo>
                  <a:lnTo>
                    <a:pt x="41791" y="2009"/>
                  </a:lnTo>
                  <a:lnTo>
                    <a:pt x="40272" y="2497"/>
                  </a:lnTo>
                  <a:lnTo>
                    <a:pt x="38698" y="3040"/>
                  </a:lnTo>
                  <a:lnTo>
                    <a:pt x="35224" y="4342"/>
                  </a:lnTo>
                  <a:lnTo>
                    <a:pt x="31371" y="5862"/>
                  </a:lnTo>
                  <a:lnTo>
                    <a:pt x="31371" y="5862"/>
                  </a:lnTo>
                  <a:lnTo>
                    <a:pt x="29200" y="6839"/>
                  </a:lnTo>
                  <a:lnTo>
                    <a:pt x="28440" y="7165"/>
                  </a:lnTo>
                  <a:lnTo>
                    <a:pt x="28006" y="7382"/>
                  </a:lnTo>
                  <a:lnTo>
                    <a:pt x="27354" y="7653"/>
                  </a:lnTo>
                  <a:lnTo>
                    <a:pt x="26486" y="8033"/>
                  </a:lnTo>
                  <a:lnTo>
                    <a:pt x="26486" y="8033"/>
                  </a:lnTo>
                  <a:lnTo>
                    <a:pt x="23664" y="9227"/>
                  </a:lnTo>
                  <a:lnTo>
                    <a:pt x="20842" y="10367"/>
                  </a:lnTo>
                  <a:lnTo>
                    <a:pt x="17965" y="11452"/>
                  </a:lnTo>
                  <a:lnTo>
                    <a:pt x="16554" y="11941"/>
                  </a:lnTo>
                  <a:lnTo>
                    <a:pt x="15143" y="12375"/>
                  </a:lnTo>
                  <a:lnTo>
                    <a:pt x="13732" y="12755"/>
                  </a:lnTo>
                  <a:lnTo>
                    <a:pt x="12429" y="13080"/>
                  </a:lnTo>
                  <a:lnTo>
                    <a:pt x="11072" y="13352"/>
                  </a:lnTo>
                  <a:lnTo>
                    <a:pt x="9824" y="13515"/>
                  </a:lnTo>
                  <a:lnTo>
                    <a:pt x="8576" y="13677"/>
                  </a:lnTo>
                  <a:lnTo>
                    <a:pt x="7436" y="13677"/>
                  </a:lnTo>
                  <a:lnTo>
                    <a:pt x="6296" y="13623"/>
                  </a:lnTo>
                  <a:lnTo>
                    <a:pt x="5265" y="13515"/>
                  </a:lnTo>
                  <a:lnTo>
                    <a:pt x="5157" y="13515"/>
                  </a:lnTo>
                  <a:lnTo>
                    <a:pt x="5157" y="13515"/>
                  </a:lnTo>
                  <a:lnTo>
                    <a:pt x="4234" y="13243"/>
                  </a:lnTo>
                  <a:lnTo>
                    <a:pt x="3420" y="12918"/>
                  </a:lnTo>
                  <a:lnTo>
                    <a:pt x="2606" y="12483"/>
                  </a:lnTo>
                  <a:lnTo>
                    <a:pt x="2280" y="12212"/>
                  </a:lnTo>
                  <a:lnTo>
                    <a:pt x="1955" y="11941"/>
                  </a:lnTo>
                  <a:lnTo>
                    <a:pt x="1629" y="11615"/>
                  </a:lnTo>
                  <a:lnTo>
                    <a:pt x="1303" y="11289"/>
                  </a:lnTo>
                  <a:lnTo>
                    <a:pt x="1032" y="10909"/>
                  </a:lnTo>
                  <a:lnTo>
                    <a:pt x="815" y="10530"/>
                  </a:lnTo>
                  <a:lnTo>
                    <a:pt x="543" y="10095"/>
                  </a:lnTo>
                  <a:lnTo>
                    <a:pt x="381" y="9607"/>
                  </a:lnTo>
                  <a:lnTo>
                    <a:pt x="163" y="9118"/>
                  </a:lnTo>
                  <a:lnTo>
                    <a:pt x="1" y="8576"/>
                  </a:lnTo>
                  <a:lnTo>
                    <a:pt x="2009" y="16337"/>
                  </a:lnTo>
                  <a:lnTo>
                    <a:pt x="2009" y="16337"/>
                  </a:lnTo>
                  <a:lnTo>
                    <a:pt x="2226" y="17097"/>
                  </a:lnTo>
                  <a:lnTo>
                    <a:pt x="2552" y="17748"/>
                  </a:lnTo>
                  <a:lnTo>
                    <a:pt x="2931" y="18399"/>
                  </a:lnTo>
                  <a:lnTo>
                    <a:pt x="3420" y="18996"/>
                  </a:lnTo>
                  <a:lnTo>
                    <a:pt x="3963" y="19539"/>
                  </a:lnTo>
                  <a:lnTo>
                    <a:pt x="4560" y="20027"/>
                  </a:lnTo>
                  <a:lnTo>
                    <a:pt x="5265" y="20407"/>
                  </a:lnTo>
                  <a:lnTo>
                    <a:pt x="5971" y="20679"/>
                  </a:lnTo>
                  <a:lnTo>
                    <a:pt x="6134" y="20733"/>
                  </a:lnTo>
                  <a:lnTo>
                    <a:pt x="6134" y="20733"/>
                  </a:lnTo>
                  <a:lnTo>
                    <a:pt x="6839" y="20950"/>
                  </a:lnTo>
                  <a:lnTo>
                    <a:pt x="7599" y="21113"/>
                  </a:lnTo>
                  <a:lnTo>
                    <a:pt x="8413" y="21167"/>
                  </a:lnTo>
                  <a:lnTo>
                    <a:pt x="9227" y="21221"/>
                  </a:lnTo>
                  <a:lnTo>
                    <a:pt x="10096" y="21221"/>
                  </a:lnTo>
                  <a:lnTo>
                    <a:pt x="11018" y="21167"/>
                  </a:lnTo>
                  <a:lnTo>
                    <a:pt x="11941" y="21059"/>
                  </a:lnTo>
                  <a:lnTo>
                    <a:pt x="12918" y="20896"/>
                  </a:lnTo>
                  <a:lnTo>
                    <a:pt x="13840" y="20679"/>
                  </a:lnTo>
                  <a:lnTo>
                    <a:pt x="14872" y="20462"/>
                  </a:lnTo>
                  <a:lnTo>
                    <a:pt x="16880" y="19865"/>
                  </a:lnTo>
                  <a:lnTo>
                    <a:pt x="18996" y="19213"/>
                  </a:lnTo>
                  <a:lnTo>
                    <a:pt x="21113" y="18453"/>
                  </a:lnTo>
                  <a:lnTo>
                    <a:pt x="21873" y="18128"/>
                  </a:lnTo>
                  <a:lnTo>
                    <a:pt x="21873" y="18128"/>
                  </a:lnTo>
                  <a:lnTo>
                    <a:pt x="25184" y="16825"/>
                  </a:lnTo>
                  <a:lnTo>
                    <a:pt x="28440" y="15414"/>
                  </a:lnTo>
                  <a:lnTo>
                    <a:pt x="29037" y="15143"/>
                  </a:lnTo>
                  <a:lnTo>
                    <a:pt x="29634" y="14871"/>
                  </a:lnTo>
                  <a:lnTo>
                    <a:pt x="30611" y="14437"/>
                  </a:lnTo>
                  <a:lnTo>
                    <a:pt x="30611" y="14437"/>
                  </a:lnTo>
                  <a:lnTo>
                    <a:pt x="33216" y="13298"/>
                  </a:lnTo>
                  <a:lnTo>
                    <a:pt x="33216" y="13298"/>
                  </a:lnTo>
                  <a:lnTo>
                    <a:pt x="35496" y="12321"/>
                  </a:lnTo>
                  <a:lnTo>
                    <a:pt x="37612" y="11506"/>
                  </a:lnTo>
                  <a:lnTo>
                    <a:pt x="39620" y="10747"/>
                  </a:lnTo>
                  <a:lnTo>
                    <a:pt x="41520" y="10041"/>
                  </a:lnTo>
                  <a:lnTo>
                    <a:pt x="43311" y="9444"/>
                  </a:lnTo>
                  <a:lnTo>
                    <a:pt x="44993" y="8956"/>
                  </a:lnTo>
                  <a:lnTo>
                    <a:pt x="46567" y="8467"/>
                  </a:lnTo>
                  <a:lnTo>
                    <a:pt x="48033" y="8087"/>
                  </a:lnTo>
                  <a:lnTo>
                    <a:pt x="48358" y="8033"/>
                  </a:lnTo>
                  <a:lnTo>
                    <a:pt x="48358" y="8033"/>
                  </a:lnTo>
                  <a:lnTo>
                    <a:pt x="50421" y="7599"/>
                  </a:lnTo>
                  <a:lnTo>
                    <a:pt x="52266" y="7327"/>
                  </a:lnTo>
                  <a:lnTo>
                    <a:pt x="53948" y="7219"/>
                  </a:lnTo>
                  <a:lnTo>
                    <a:pt x="55360" y="7165"/>
                  </a:lnTo>
                  <a:lnTo>
                    <a:pt x="56608" y="7273"/>
                  </a:lnTo>
                  <a:lnTo>
                    <a:pt x="57693" y="7436"/>
                  </a:lnTo>
                  <a:lnTo>
                    <a:pt x="58616" y="7707"/>
                  </a:lnTo>
                  <a:lnTo>
                    <a:pt x="59430" y="8033"/>
                  </a:lnTo>
                  <a:lnTo>
                    <a:pt x="59484" y="8033"/>
                  </a:lnTo>
                  <a:lnTo>
                    <a:pt x="59484" y="8033"/>
                  </a:lnTo>
                  <a:lnTo>
                    <a:pt x="59864" y="8250"/>
                  </a:lnTo>
                  <a:lnTo>
                    <a:pt x="60244" y="8521"/>
                  </a:lnTo>
                  <a:lnTo>
                    <a:pt x="60570" y="8793"/>
                  </a:lnTo>
                  <a:lnTo>
                    <a:pt x="60841" y="9118"/>
                  </a:lnTo>
                  <a:lnTo>
                    <a:pt x="61113" y="9444"/>
                  </a:lnTo>
                  <a:lnTo>
                    <a:pt x="61330" y="9824"/>
                  </a:lnTo>
                  <a:lnTo>
                    <a:pt x="61547" y="10204"/>
                  </a:lnTo>
                  <a:lnTo>
                    <a:pt x="61655" y="10638"/>
                  </a:lnTo>
                  <a:lnTo>
                    <a:pt x="59919" y="36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884509" y="1968749"/>
              <a:ext cx="1190156" cy="424161"/>
            </a:xfrm>
            <a:custGeom>
              <a:avLst/>
              <a:gdLst/>
              <a:ahLst/>
              <a:cxnLst/>
              <a:rect l="l" t="t" r="r" b="b"/>
              <a:pathLst>
                <a:path w="61222" h="21819" extrusionOk="0">
                  <a:moveTo>
                    <a:pt x="51615" y="1"/>
                  </a:moveTo>
                  <a:lnTo>
                    <a:pt x="50584" y="110"/>
                  </a:lnTo>
                  <a:lnTo>
                    <a:pt x="49498" y="272"/>
                  </a:lnTo>
                  <a:lnTo>
                    <a:pt x="48304" y="435"/>
                  </a:lnTo>
                  <a:lnTo>
                    <a:pt x="47056" y="707"/>
                  </a:lnTo>
                  <a:lnTo>
                    <a:pt x="45699" y="1032"/>
                  </a:lnTo>
                  <a:lnTo>
                    <a:pt x="44234" y="1412"/>
                  </a:lnTo>
                  <a:lnTo>
                    <a:pt x="42660" y="1846"/>
                  </a:lnTo>
                  <a:lnTo>
                    <a:pt x="41031" y="2389"/>
                  </a:lnTo>
                  <a:lnTo>
                    <a:pt x="39240" y="2986"/>
                  </a:lnTo>
                  <a:lnTo>
                    <a:pt x="37395" y="3692"/>
                  </a:lnTo>
                  <a:lnTo>
                    <a:pt x="35441" y="4451"/>
                  </a:lnTo>
                  <a:lnTo>
                    <a:pt x="33325" y="5266"/>
                  </a:lnTo>
                  <a:lnTo>
                    <a:pt x="31099" y="6242"/>
                  </a:lnTo>
                  <a:lnTo>
                    <a:pt x="28494" y="7382"/>
                  </a:lnTo>
                  <a:lnTo>
                    <a:pt x="24261" y="9282"/>
                  </a:lnTo>
                  <a:lnTo>
                    <a:pt x="22090" y="10204"/>
                  </a:lnTo>
                  <a:lnTo>
                    <a:pt x="19865" y="11127"/>
                  </a:lnTo>
                  <a:lnTo>
                    <a:pt x="17640" y="11995"/>
                  </a:lnTo>
                  <a:lnTo>
                    <a:pt x="15469" y="12701"/>
                  </a:lnTo>
                  <a:lnTo>
                    <a:pt x="13352" y="13352"/>
                  </a:lnTo>
                  <a:lnTo>
                    <a:pt x="12266" y="13624"/>
                  </a:lnTo>
                  <a:lnTo>
                    <a:pt x="11235" y="13895"/>
                  </a:lnTo>
                  <a:lnTo>
                    <a:pt x="10258" y="14058"/>
                  </a:lnTo>
                  <a:lnTo>
                    <a:pt x="9281" y="14221"/>
                  </a:lnTo>
                  <a:lnTo>
                    <a:pt x="8304" y="14275"/>
                  </a:lnTo>
                  <a:lnTo>
                    <a:pt x="7436" y="14329"/>
                  </a:lnTo>
                  <a:lnTo>
                    <a:pt x="6513" y="14329"/>
                  </a:lnTo>
                  <a:lnTo>
                    <a:pt x="5699" y="14275"/>
                  </a:lnTo>
                  <a:lnTo>
                    <a:pt x="4885" y="14112"/>
                  </a:lnTo>
                  <a:lnTo>
                    <a:pt x="4125" y="13949"/>
                  </a:lnTo>
                  <a:lnTo>
                    <a:pt x="3420" y="13678"/>
                  </a:lnTo>
                  <a:lnTo>
                    <a:pt x="2769" y="13352"/>
                  </a:lnTo>
                  <a:lnTo>
                    <a:pt x="2117" y="12918"/>
                  </a:lnTo>
                  <a:lnTo>
                    <a:pt x="1575" y="12430"/>
                  </a:lnTo>
                  <a:lnTo>
                    <a:pt x="1086" y="11887"/>
                  </a:lnTo>
                  <a:lnTo>
                    <a:pt x="652" y="11236"/>
                  </a:lnTo>
                  <a:lnTo>
                    <a:pt x="272" y="10476"/>
                  </a:lnTo>
                  <a:lnTo>
                    <a:pt x="1" y="9662"/>
                  </a:lnTo>
                  <a:lnTo>
                    <a:pt x="1954" y="17368"/>
                  </a:lnTo>
                  <a:lnTo>
                    <a:pt x="2226" y="18183"/>
                  </a:lnTo>
                  <a:lnTo>
                    <a:pt x="2551" y="18942"/>
                  </a:lnTo>
                  <a:lnTo>
                    <a:pt x="2986" y="19594"/>
                  </a:lnTo>
                  <a:lnTo>
                    <a:pt x="3528" y="20136"/>
                  </a:lnTo>
                  <a:lnTo>
                    <a:pt x="4071" y="20625"/>
                  </a:lnTo>
                  <a:lnTo>
                    <a:pt x="4722" y="21005"/>
                  </a:lnTo>
                  <a:lnTo>
                    <a:pt x="5374" y="21276"/>
                  </a:lnTo>
                  <a:lnTo>
                    <a:pt x="6134" y="21548"/>
                  </a:lnTo>
                  <a:lnTo>
                    <a:pt x="6948" y="21710"/>
                  </a:lnTo>
                  <a:lnTo>
                    <a:pt x="7762" y="21819"/>
                  </a:lnTo>
                  <a:lnTo>
                    <a:pt x="9553" y="21819"/>
                  </a:lnTo>
                  <a:lnTo>
                    <a:pt x="10530" y="21710"/>
                  </a:lnTo>
                  <a:lnTo>
                    <a:pt x="11507" y="21602"/>
                  </a:lnTo>
                  <a:lnTo>
                    <a:pt x="12484" y="21439"/>
                  </a:lnTo>
                  <a:lnTo>
                    <a:pt x="13515" y="21222"/>
                  </a:lnTo>
                  <a:lnTo>
                    <a:pt x="13623" y="21222"/>
                  </a:lnTo>
                  <a:lnTo>
                    <a:pt x="15360" y="20788"/>
                  </a:lnTo>
                  <a:lnTo>
                    <a:pt x="17097" y="20245"/>
                  </a:lnTo>
                  <a:lnTo>
                    <a:pt x="18834" y="19648"/>
                  </a:lnTo>
                  <a:lnTo>
                    <a:pt x="20570" y="18997"/>
                  </a:lnTo>
                  <a:lnTo>
                    <a:pt x="22307" y="18291"/>
                  </a:lnTo>
                  <a:lnTo>
                    <a:pt x="23990" y="17586"/>
                  </a:lnTo>
                  <a:lnTo>
                    <a:pt x="27192" y="16174"/>
                  </a:lnTo>
                  <a:lnTo>
                    <a:pt x="28494" y="15632"/>
                  </a:lnTo>
                  <a:lnTo>
                    <a:pt x="28983" y="15360"/>
                  </a:lnTo>
                  <a:lnTo>
                    <a:pt x="30502" y="14709"/>
                  </a:lnTo>
                  <a:lnTo>
                    <a:pt x="32945" y="13569"/>
                  </a:lnTo>
                  <a:lnTo>
                    <a:pt x="36201" y="12213"/>
                  </a:lnTo>
                  <a:lnTo>
                    <a:pt x="39186" y="11018"/>
                  </a:lnTo>
                  <a:lnTo>
                    <a:pt x="41954" y="10042"/>
                  </a:lnTo>
                  <a:lnTo>
                    <a:pt x="44451" y="9173"/>
                  </a:lnTo>
                  <a:lnTo>
                    <a:pt x="46784" y="8522"/>
                  </a:lnTo>
                  <a:lnTo>
                    <a:pt x="48847" y="7979"/>
                  </a:lnTo>
                  <a:lnTo>
                    <a:pt x="50692" y="7599"/>
                  </a:lnTo>
                  <a:lnTo>
                    <a:pt x="52375" y="7328"/>
                  </a:lnTo>
                  <a:lnTo>
                    <a:pt x="52429" y="7328"/>
                  </a:lnTo>
                  <a:lnTo>
                    <a:pt x="53569" y="7219"/>
                  </a:lnTo>
                  <a:lnTo>
                    <a:pt x="54545" y="7165"/>
                  </a:lnTo>
                  <a:lnTo>
                    <a:pt x="55468" y="7165"/>
                  </a:lnTo>
                  <a:lnTo>
                    <a:pt x="56336" y="7219"/>
                  </a:lnTo>
                  <a:lnTo>
                    <a:pt x="57096" y="7328"/>
                  </a:lnTo>
                  <a:lnTo>
                    <a:pt x="57748" y="7436"/>
                  </a:lnTo>
                  <a:lnTo>
                    <a:pt x="58399" y="7599"/>
                  </a:lnTo>
                  <a:lnTo>
                    <a:pt x="58942" y="7816"/>
                  </a:lnTo>
                  <a:lnTo>
                    <a:pt x="59376" y="8033"/>
                  </a:lnTo>
                  <a:lnTo>
                    <a:pt x="59810" y="8305"/>
                  </a:lnTo>
                  <a:lnTo>
                    <a:pt x="60190" y="8576"/>
                  </a:lnTo>
                  <a:lnTo>
                    <a:pt x="60461" y="8902"/>
                  </a:lnTo>
                  <a:lnTo>
                    <a:pt x="60733" y="9173"/>
                  </a:lnTo>
                  <a:lnTo>
                    <a:pt x="60950" y="9499"/>
                  </a:lnTo>
                  <a:lnTo>
                    <a:pt x="61113" y="9824"/>
                  </a:lnTo>
                  <a:lnTo>
                    <a:pt x="61221" y="10150"/>
                  </a:lnTo>
                  <a:lnTo>
                    <a:pt x="59484" y="3203"/>
                  </a:lnTo>
                  <a:lnTo>
                    <a:pt x="59322" y="2769"/>
                  </a:lnTo>
                  <a:lnTo>
                    <a:pt x="59104" y="2335"/>
                  </a:lnTo>
                  <a:lnTo>
                    <a:pt x="58725" y="1846"/>
                  </a:lnTo>
                  <a:lnTo>
                    <a:pt x="58507" y="1575"/>
                  </a:lnTo>
                  <a:lnTo>
                    <a:pt x="58236" y="1358"/>
                  </a:lnTo>
                  <a:lnTo>
                    <a:pt x="57910" y="1141"/>
                  </a:lnTo>
                  <a:lnTo>
                    <a:pt x="57531" y="869"/>
                  </a:lnTo>
                  <a:lnTo>
                    <a:pt x="57096" y="707"/>
                  </a:lnTo>
                  <a:lnTo>
                    <a:pt x="56662" y="489"/>
                  </a:lnTo>
                  <a:lnTo>
                    <a:pt x="56119" y="327"/>
                  </a:lnTo>
                  <a:lnTo>
                    <a:pt x="55522" y="218"/>
                  </a:lnTo>
                  <a:lnTo>
                    <a:pt x="54871" y="110"/>
                  </a:lnTo>
                  <a:lnTo>
                    <a:pt x="54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884509" y="1968749"/>
              <a:ext cx="1190156" cy="424161"/>
            </a:xfrm>
            <a:custGeom>
              <a:avLst/>
              <a:gdLst/>
              <a:ahLst/>
              <a:cxnLst/>
              <a:rect l="l" t="t" r="r" b="b"/>
              <a:pathLst>
                <a:path w="61222" h="21819" fill="none" extrusionOk="0">
                  <a:moveTo>
                    <a:pt x="61221" y="10150"/>
                  </a:moveTo>
                  <a:lnTo>
                    <a:pt x="61221" y="10150"/>
                  </a:lnTo>
                  <a:lnTo>
                    <a:pt x="61113" y="9824"/>
                  </a:lnTo>
                  <a:lnTo>
                    <a:pt x="60950" y="9499"/>
                  </a:lnTo>
                  <a:lnTo>
                    <a:pt x="60733" y="9173"/>
                  </a:lnTo>
                  <a:lnTo>
                    <a:pt x="60461" y="8902"/>
                  </a:lnTo>
                  <a:lnTo>
                    <a:pt x="60190" y="8576"/>
                  </a:lnTo>
                  <a:lnTo>
                    <a:pt x="59810" y="8305"/>
                  </a:lnTo>
                  <a:lnTo>
                    <a:pt x="59376" y="8033"/>
                  </a:lnTo>
                  <a:lnTo>
                    <a:pt x="58942" y="7816"/>
                  </a:lnTo>
                  <a:lnTo>
                    <a:pt x="58399" y="7599"/>
                  </a:lnTo>
                  <a:lnTo>
                    <a:pt x="57748" y="7436"/>
                  </a:lnTo>
                  <a:lnTo>
                    <a:pt x="57096" y="7328"/>
                  </a:lnTo>
                  <a:lnTo>
                    <a:pt x="56336" y="7219"/>
                  </a:lnTo>
                  <a:lnTo>
                    <a:pt x="55468" y="7165"/>
                  </a:lnTo>
                  <a:lnTo>
                    <a:pt x="54545" y="7165"/>
                  </a:lnTo>
                  <a:lnTo>
                    <a:pt x="53569" y="7219"/>
                  </a:lnTo>
                  <a:lnTo>
                    <a:pt x="52429" y="7328"/>
                  </a:lnTo>
                  <a:lnTo>
                    <a:pt x="52375" y="7328"/>
                  </a:lnTo>
                  <a:lnTo>
                    <a:pt x="52375" y="7328"/>
                  </a:lnTo>
                  <a:lnTo>
                    <a:pt x="50692" y="7599"/>
                  </a:lnTo>
                  <a:lnTo>
                    <a:pt x="48847" y="7979"/>
                  </a:lnTo>
                  <a:lnTo>
                    <a:pt x="46784" y="8522"/>
                  </a:lnTo>
                  <a:lnTo>
                    <a:pt x="44451" y="9173"/>
                  </a:lnTo>
                  <a:lnTo>
                    <a:pt x="41954" y="10042"/>
                  </a:lnTo>
                  <a:lnTo>
                    <a:pt x="39186" y="11018"/>
                  </a:lnTo>
                  <a:lnTo>
                    <a:pt x="36201" y="12213"/>
                  </a:lnTo>
                  <a:lnTo>
                    <a:pt x="32945" y="13569"/>
                  </a:lnTo>
                  <a:lnTo>
                    <a:pt x="32945" y="13569"/>
                  </a:lnTo>
                  <a:lnTo>
                    <a:pt x="30502" y="14709"/>
                  </a:lnTo>
                  <a:lnTo>
                    <a:pt x="30502" y="14709"/>
                  </a:lnTo>
                  <a:lnTo>
                    <a:pt x="28983" y="15360"/>
                  </a:lnTo>
                  <a:lnTo>
                    <a:pt x="28494" y="15632"/>
                  </a:lnTo>
                  <a:lnTo>
                    <a:pt x="27192" y="16174"/>
                  </a:lnTo>
                  <a:lnTo>
                    <a:pt x="27192" y="16174"/>
                  </a:lnTo>
                  <a:lnTo>
                    <a:pt x="23990" y="17586"/>
                  </a:lnTo>
                  <a:lnTo>
                    <a:pt x="22307" y="18291"/>
                  </a:lnTo>
                  <a:lnTo>
                    <a:pt x="20570" y="18997"/>
                  </a:lnTo>
                  <a:lnTo>
                    <a:pt x="18834" y="19648"/>
                  </a:lnTo>
                  <a:lnTo>
                    <a:pt x="17097" y="20245"/>
                  </a:lnTo>
                  <a:lnTo>
                    <a:pt x="15360" y="20788"/>
                  </a:lnTo>
                  <a:lnTo>
                    <a:pt x="13623" y="21222"/>
                  </a:lnTo>
                  <a:lnTo>
                    <a:pt x="13515" y="21222"/>
                  </a:lnTo>
                  <a:lnTo>
                    <a:pt x="13515" y="21222"/>
                  </a:lnTo>
                  <a:lnTo>
                    <a:pt x="12484" y="21439"/>
                  </a:lnTo>
                  <a:lnTo>
                    <a:pt x="11507" y="21602"/>
                  </a:lnTo>
                  <a:lnTo>
                    <a:pt x="10530" y="21710"/>
                  </a:lnTo>
                  <a:lnTo>
                    <a:pt x="9553" y="21819"/>
                  </a:lnTo>
                  <a:lnTo>
                    <a:pt x="8630" y="21819"/>
                  </a:lnTo>
                  <a:lnTo>
                    <a:pt x="7762" y="21819"/>
                  </a:lnTo>
                  <a:lnTo>
                    <a:pt x="6948" y="21710"/>
                  </a:lnTo>
                  <a:lnTo>
                    <a:pt x="6134" y="21548"/>
                  </a:lnTo>
                  <a:lnTo>
                    <a:pt x="5374" y="21276"/>
                  </a:lnTo>
                  <a:lnTo>
                    <a:pt x="4722" y="21005"/>
                  </a:lnTo>
                  <a:lnTo>
                    <a:pt x="4071" y="20625"/>
                  </a:lnTo>
                  <a:lnTo>
                    <a:pt x="3528" y="20136"/>
                  </a:lnTo>
                  <a:lnTo>
                    <a:pt x="2986" y="19594"/>
                  </a:lnTo>
                  <a:lnTo>
                    <a:pt x="2551" y="18942"/>
                  </a:lnTo>
                  <a:lnTo>
                    <a:pt x="2226" y="18183"/>
                  </a:lnTo>
                  <a:lnTo>
                    <a:pt x="1954" y="17368"/>
                  </a:lnTo>
                  <a:lnTo>
                    <a:pt x="1" y="9662"/>
                  </a:lnTo>
                  <a:lnTo>
                    <a:pt x="1" y="9662"/>
                  </a:lnTo>
                  <a:lnTo>
                    <a:pt x="272" y="10476"/>
                  </a:lnTo>
                  <a:lnTo>
                    <a:pt x="652" y="11236"/>
                  </a:lnTo>
                  <a:lnTo>
                    <a:pt x="1086" y="11887"/>
                  </a:lnTo>
                  <a:lnTo>
                    <a:pt x="1575" y="12430"/>
                  </a:lnTo>
                  <a:lnTo>
                    <a:pt x="2117" y="12918"/>
                  </a:lnTo>
                  <a:lnTo>
                    <a:pt x="2769" y="13352"/>
                  </a:lnTo>
                  <a:lnTo>
                    <a:pt x="3420" y="13678"/>
                  </a:lnTo>
                  <a:lnTo>
                    <a:pt x="4125" y="13949"/>
                  </a:lnTo>
                  <a:lnTo>
                    <a:pt x="4885" y="14112"/>
                  </a:lnTo>
                  <a:lnTo>
                    <a:pt x="5699" y="14275"/>
                  </a:lnTo>
                  <a:lnTo>
                    <a:pt x="6513" y="14329"/>
                  </a:lnTo>
                  <a:lnTo>
                    <a:pt x="7436" y="14329"/>
                  </a:lnTo>
                  <a:lnTo>
                    <a:pt x="8304" y="14275"/>
                  </a:lnTo>
                  <a:lnTo>
                    <a:pt x="9281" y="14221"/>
                  </a:lnTo>
                  <a:lnTo>
                    <a:pt x="10258" y="14058"/>
                  </a:lnTo>
                  <a:lnTo>
                    <a:pt x="11235" y="13895"/>
                  </a:lnTo>
                  <a:lnTo>
                    <a:pt x="12266" y="13624"/>
                  </a:lnTo>
                  <a:lnTo>
                    <a:pt x="13352" y="13352"/>
                  </a:lnTo>
                  <a:lnTo>
                    <a:pt x="15469" y="12701"/>
                  </a:lnTo>
                  <a:lnTo>
                    <a:pt x="17640" y="11995"/>
                  </a:lnTo>
                  <a:lnTo>
                    <a:pt x="19865" y="11127"/>
                  </a:lnTo>
                  <a:lnTo>
                    <a:pt x="22090" y="10204"/>
                  </a:lnTo>
                  <a:lnTo>
                    <a:pt x="24261" y="9282"/>
                  </a:lnTo>
                  <a:lnTo>
                    <a:pt x="28494" y="7382"/>
                  </a:lnTo>
                  <a:lnTo>
                    <a:pt x="28494" y="7382"/>
                  </a:lnTo>
                  <a:lnTo>
                    <a:pt x="31099" y="6242"/>
                  </a:lnTo>
                  <a:lnTo>
                    <a:pt x="31099" y="6242"/>
                  </a:lnTo>
                  <a:lnTo>
                    <a:pt x="33325" y="5266"/>
                  </a:lnTo>
                  <a:lnTo>
                    <a:pt x="35441" y="4451"/>
                  </a:lnTo>
                  <a:lnTo>
                    <a:pt x="37395" y="3692"/>
                  </a:lnTo>
                  <a:lnTo>
                    <a:pt x="39240" y="2986"/>
                  </a:lnTo>
                  <a:lnTo>
                    <a:pt x="41031" y="2389"/>
                  </a:lnTo>
                  <a:lnTo>
                    <a:pt x="42660" y="1846"/>
                  </a:lnTo>
                  <a:lnTo>
                    <a:pt x="44234" y="1412"/>
                  </a:lnTo>
                  <a:lnTo>
                    <a:pt x="45699" y="1032"/>
                  </a:lnTo>
                  <a:lnTo>
                    <a:pt x="47056" y="707"/>
                  </a:lnTo>
                  <a:lnTo>
                    <a:pt x="48304" y="435"/>
                  </a:lnTo>
                  <a:lnTo>
                    <a:pt x="49498" y="272"/>
                  </a:lnTo>
                  <a:lnTo>
                    <a:pt x="50584" y="110"/>
                  </a:lnTo>
                  <a:lnTo>
                    <a:pt x="51615" y="1"/>
                  </a:lnTo>
                  <a:lnTo>
                    <a:pt x="52537" y="1"/>
                  </a:lnTo>
                  <a:lnTo>
                    <a:pt x="53406" y="1"/>
                  </a:lnTo>
                  <a:lnTo>
                    <a:pt x="54166" y="1"/>
                  </a:lnTo>
                  <a:lnTo>
                    <a:pt x="54871" y="110"/>
                  </a:lnTo>
                  <a:lnTo>
                    <a:pt x="55522" y="218"/>
                  </a:lnTo>
                  <a:lnTo>
                    <a:pt x="56119" y="327"/>
                  </a:lnTo>
                  <a:lnTo>
                    <a:pt x="56662" y="489"/>
                  </a:lnTo>
                  <a:lnTo>
                    <a:pt x="57096" y="707"/>
                  </a:lnTo>
                  <a:lnTo>
                    <a:pt x="57531" y="869"/>
                  </a:lnTo>
                  <a:lnTo>
                    <a:pt x="57910" y="1141"/>
                  </a:lnTo>
                  <a:lnTo>
                    <a:pt x="58236" y="1358"/>
                  </a:lnTo>
                  <a:lnTo>
                    <a:pt x="58507" y="1575"/>
                  </a:lnTo>
                  <a:lnTo>
                    <a:pt x="58725" y="1846"/>
                  </a:lnTo>
                  <a:lnTo>
                    <a:pt x="59104" y="2335"/>
                  </a:lnTo>
                  <a:lnTo>
                    <a:pt x="59322" y="2769"/>
                  </a:lnTo>
                  <a:lnTo>
                    <a:pt x="59484" y="3203"/>
                  </a:lnTo>
                  <a:lnTo>
                    <a:pt x="61221" y="101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2962580" y="2252573"/>
              <a:ext cx="1183818" cy="449492"/>
            </a:xfrm>
            <a:custGeom>
              <a:avLst/>
              <a:gdLst/>
              <a:ahLst/>
              <a:cxnLst/>
              <a:rect l="l" t="t" r="r" b="b"/>
              <a:pathLst>
                <a:path w="60896" h="23122" extrusionOk="0">
                  <a:moveTo>
                    <a:pt x="60896" y="9933"/>
                  </a:moveTo>
                  <a:lnTo>
                    <a:pt x="60896" y="9933"/>
                  </a:lnTo>
                  <a:lnTo>
                    <a:pt x="60896" y="9933"/>
                  </a:lnTo>
                  <a:close/>
                  <a:moveTo>
                    <a:pt x="52266" y="1"/>
                  </a:moveTo>
                  <a:lnTo>
                    <a:pt x="51181" y="109"/>
                  </a:lnTo>
                  <a:lnTo>
                    <a:pt x="49932" y="272"/>
                  </a:lnTo>
                  <a:lnTo>
                    <a:pt x="48901" y="489"/>
                  </a:lnTo>
                  <a:lnTo>
                    <a:pt x="47273" y="815"/>
                  </a:lnTo>
                  <a:lnTo>
                    <a:pt x="45482" y="1249"/>
                  </a:lnTo>
                  <a:lnTo>
                    <a:pt x="43528" y="1846"/>
                  </a:lnTo>
                  <a:lnTo>
                    <a:pt x="41412" y="2497"/>
                  </a:lnTo>
                  <a:lnTo>
                    <a:pt x="39078" y="3311"/>
                  </a:lnTo>
                  <a:lnTo>
                    <a:pt x="36527" y="4288"/>
                  </a:lnTo>
                  <a:lnTo>
                    <a:pt x="33813" y="5428"/>
                  </a:lnTo>
                  <a:lnTo>
                    <a:pt x="30882" y="6676"/>
                  </a:lnTo>
                  <a:lnTo>
                    <a:pt x="28060" y="7924"/>
                  </a:lnTo>
                  <a:lnTo>
                    <a:pt x="27355" y="8304"/>
                  </a:lnTo>
                  <a:lnTo>
                    <a:pt x="26649" y="8630"/>
                  </a:lnTo>
                  <a:lnTo>
                    <a:pt x="26378" y="8739"/>
                  </a:lnTo>
                  <a:lnTo>
                    <a:pt x="26052" y="8901"/>
                  </a:lnTo>
                  <a:lnTo>
                    <a:pt x="23556" y="10041"/>
                  </a:lnTo>
                  <a:lnTo>
                    <a:pt x="20896" y="11235"/>
                  </a:lnTo>
                  <a:lnTo>
                    <a:pt x="18020" y="12375"/>
                  </a:lnTo>
                  <a:lnTo>
                    <a:pt x="16609" y="12918"/>
                  </a:lnTo>
                  <a:lnTo>
                    <a:pt x="15143" y="13406"/>
                  </a:lnTo>
                  <a:lnTo>
                    <a:pt x="13732" y="13895"/>
                  </a:lnTo>
                  <a:lnTo>
                    <a:pt x="12267" y="14274"/>
                  </a:lnTo>
                  <a:lnTo>
                    <a:pt x="10856" y="14654"/>
                  </a:lnTo>
                  <a:lnTo>
                    <a:pt x="9499" y="14871"/>
                  </a:lnTo>
                  <a:lnTo>
                    <a:pt x="8196" y="15034"/>
                  </a:lnTo>
                  <a:lnTo>
                    <a:pt x="6948" y="15143"/>
                  </a:lnTo>
                  <a:lnTo>
                    <a:pt x="5754" y="15089"/>
                  </a:lnTo>
                  <a:lnTo>
                    <a:pt x="5157" y="15034"/>
                  </a:lnTo>
                  <a:lnTo>
                    <a:pt x="4614" y="14980"/>
                  </a:lnTo>
                  <a:lnTo>
                    <a:pt x="4506" y="14980"/>
                  </a:lnTo>
                  <a:lnTo>
                    <a:pt x="3746" y="14763"/>
                  </a:lnTo>
                  <a:lnTo>
                    <a:pt x="2986" y="14492"/>
                  </a:lnTo>
                  <a:lnTo>
                    <a:pt x="2335" y="14112"/>
                  </a:lnTo>
                  <a:lnTo>
                    <a:pt x="1738" y="13677"/>
                  </a:lnTo>
                  <a:lnTo>
                    <a:pt x="1195" y="13135"/>
                  </a:lnTo>
                  <a:lnTo>
                    <a:pt x="706" y="12538"/>
                  </a:lnTo>
                  <a:lnTo>
                    <a:pt x="327" y="11832"/>
                  </a:lnTo>
                  <a:lnTo>
                    <a:pt x="1" y="10964"/>
                  </a:lnTo>
                  <a:lnTo>
                    <a:pt x="2063" y="19213"/>
                  </a:lnTo>
                  <a:lnTo>
                    <a:pt x="2335" y="19973"/>
                  </a:lnTo>
                  <a:lnTo>
                    <a:pt x="2715" y="20679"/>
                  </a:lnTo>
                  <a:lnTo>
                    <a:pt x="3149" y="21276"/>
                  </a:lnTo>
                  <a:lnTo>
                    <a:pt x="3691" y="21818"/>
                  </a:lnTo>
                  <a:lnTo>
                    <a:pt x="4288" y="22253"/>
                  </a:lnTo>
                  <a:lnTo>
                    <a:pt x="4994" y="22578"/>
                  </a:lnTo>
                  <a:lnTo>
                    <a:pt x="5700" y="22795"/>
                  </a:lnTo>
                  <a:lnTo>
                    <a:pt x="6514" y="22958"/>
                  </a:lnTo>
                  <a:lnTo>
                    <a:pt x="7382" y="23067"/>
                  </a:lnTo>
                  <a:lnTo>
                    <a:pt x="8250" y="23121"/>
                  </a:lnTo>
                  <a:lnTo>
                    <a:pt x="9173" y="23067"/>
                  </a:lnTo>
                  <a:lnTo>
                    <a:pt x="10150" y="22958"/>
                  </a:lnTo>
                  <a:lnTo>
                    <a:pt x="11181" y="22850"/>
                  </a:lnTo>
                  <a:lnTo>
                    <a:pt x="12212" y="22633"/>
                  </a:lnTo>
                  <a:lnTo>
                    <a:pt x="13298" y="22361"/>
                  </a:lnTo>
                  <a:lnTo>
                    <a:pt x="14383" y="22090"/>
                  </a:lnTo>
                  <a:lnTo>
                    <a:pt x="15577" y="21764"/>
                  </a:lnTo>
                  <a:lnTo>
                    <a:pt x="16283" y="21547"/>
                  </a:lnTo>
                  <a:lnTo>
                    <a:pt x="16337" y="21547"/>
                  </a:lnTo>
                  <a:lnTo>
                    <a:pt x="18834" y="20624"/>
                  </a:lnTo>
                  <a:lnTo>
                    <a:pt x="21330" y="19648"/>
                  </a:lnTo>
                  <a:lnTo>
                    <a:pt x="23773" y="18616"/>
                  </a:lnTo>
                  <a:lnTo>
                    <a:pt x="26161" y="17477"/>
                  </a:lnTo>
                  <a:lnTo>
                    <a:pt x="28440" y="16445"/>
                  </a:lnTo>
                  <a:lnTo>
                    <a:pt x="28712" y="16283"/>
                  </a:lnTo>
                  <a:lnTo>
                    <a:pt x="28874" y="16228"/>
                  </a:lnTo>
                  <a:lnTo>
                    <a:pt x="28983" y="16174"/>
                  </a:lnTo>
                  <a:lnTo>
                    <a:pt x="29309" y="16011"/>
                  </a:lnTo>
                  <a:lnTo>
                    <a:pt x="32782" y="14383"/>
                  </a:lnTo>
                  <a:lnTo>
                    <a:pt x="35821" y="13080"/>
                  </a:lnTo>
                  <a:lnTo>
                    <a:pt x="38589" y="11886"/>
                  </a:lnTo>
                  <a:lnTo>
                    <a:pt x="41194" y="10910"/>
                  </a:lnTo>
                  <a:lnTo>
                    <a:pt x="43528" y="10041"/>
                  </a:lnTo>
                  <a:lnTo>
                    <a:pt x="45699" y="9336"/>
                  </a:lnTo>
                  <a:lnTo>
                    <a:pt x="47707" y="8739"/>
                  </a:lnTo>
                  <a:lnTo>
                    <a:pt x="49498" y="8304"/>
                  </a:lnTo>
                  <a:lnTo>
                    <a:pt x="51126" y="7979"/>
                  </a:lnTo>
                  <a:lnTo>
                    <a:pt x="51506" y="7870"/>
                  </a:lnTo>
                  <a:lnTo>
                    <a:pt x="52158" y="7816"/>
                  </a:lnTo>
                  <a:lnTo>
                    <a:pt x="53352" y="7653"/>
                  </a:lnTo>
                  <a:lnTo>
                    <a:pt x="54437" y="7545"/>
                  </a:lnTo>
                  <a:lnTo>
                    <a:pt x="55414" y="7490"/>
                  </a:lnTo>
                  <a:lnTo>
                    <a:pt x="56282" y="7545"/>
                  </a:lnTo>
                  <a:lnTo>
                    <a:pt x="57042" y="7599"/>
                  </a:lnTo>
                  <a:lnTo>
                    <a:pt x="57748" y="7762"/>
                  </a:lnTo>
                  <a:lnTo>
                    <a:pt x="58345" y="7870"/>
                  </a:lnTo>
                  <a:lnTo>
                    <a:pt x="58888" y="8087"/>
                  </a:lnTo>
                  <a:lnTo>
                    <a:pt x="59322" y="8304"/>
                  </a:lnTo>
                  <a:lnTo>
                    <a:pt x="59702" y="8521"/>
                  </a:lnTo>
                  <a:lnTo>
                    <a:pt x="60027" y="8793"/>
                  </a:lnTo>
                  <a:lnTo>
                    <a:pt x="60299" y="9010"/>
                  </a:lnTo>
                  <a:lnTo>
                    <a:pt x="60516" y="9281"/>
                  </a:lnTo>
                  <a:lnTo>
                    <a:pt x="60679" y="9498"/>
                  </a:lnTo>
                  <a:lnTo>
                    <a:pt x="60896" y="9933"/>
                  </a:lnTo>
                  <a:lnTo>
                    <a:pt x="59050" y="2714"/>
                  </a:lnTo>
                  <a:lnTo>
                    <a:pt x="58942" y="2443"/>
                  </a:lnTo>
                  <a:lnTo>
                    <a:pt x="58779" y="2171"/>
                  </a:lnTo>
                  <a:lnTo>
                    <a:pt x="58616" y="1900"/>
                  </a:lnTo>
                  <a:lnTo>
                    <a:pt x="58399" y="1574"/>
                  </a:lnTo>
                  <a:lnTo>
                    <a:pt x="58073" y="1303"/>
                  </a:lnTo>
                  <a:lnTo>
                    <a:pt x="57748" y="1032"/>
                  </a:lnTo>
                  <a:lnTo>
                    <a:pt x="57368" y="815"/>
                  </a:lnTo>
                  <a:lnTo>
                    <a:pt x="56879" y="543"/>
                  </a:lnTo>
                  <a:lnTo>
                    <a:pt x="56337" y="380"/>
                  </a:lnTo>
                  <a:lnTo>
                    <a:pt x="55685" y="218"/>
                  </a:lnTo>
                  <a:lnTo>
                    <a:pt x="54980" y="109"/>
                  </a:lnTo>
                  <a:lnTo>
                    <a:pt x="54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2962580" y="2252573"/>
              <a:ext cx="1183818" cy="449492"/>
            </a:xfrm>
            <a:custGeom>
              <a:avLst/>
              <a:gdLst/>
              <a:ahLst/>
              <a:cxnLst/>
              <a:rect l="l" t="t" r="r" b="b"/>
              <a:pathLst>
                <a:path w="60896" h="23122" fill="none" extrusionOk="0">
                  <a:moveTo>
                    <a:pt x="60896" y="9933"/>
                  </a:moveTo>
                  <a:lnTo>
                    <a:pt x="60896" y="9933"/>
                  </a:lnTo>
                  <a:lnTo>
                    <a:pt x="60679" y="9498"/>
                  </a:lnTo>
                  <a:lnTo>
                    <a:pt x="60516" y="9281"/>
                  </a:lnTo>
                  <a:lnTo>
                    <a:pt x="60299" y="9010"/>
                  </a:lnTo>
                  <a:lnTo>
                    <a:pt x="60027" y="8793"/>
                  </a:lnTo>
                  <a:lnTo>
                    <a:pt x="59702" y="8521"/>
                  </a:lnTo>
                  <a:lnTo>
                    <a:pt x="59322" y="8304"/>
                  </a:lnTo>
                  <a:lnTo>
                    <a:pt x="58888" y="8087"/>
                  </a:lnTo>
                  <a:lnTo>
                    <a:pt x="58345" y="7870"/>
                  </a:lnTo>
                  <a:lnTo>
                    <a:pt x="57748" y="7762"/>
                  </a:lnTo>
                  <a:lnTo>
                    <a:pt x="57042" y="7599"/>
                  </a:lnTo>
                  <a:lnTo>
                    <a:pt x="56282" y="7545"/>
                  </a:lnTo>
                  <a:lnTo>
                    <a:pt x="55414" y="7490"/>
                  </a:lnTo>
                  <a:lnTo>
                    <a:pt x="54437" y="7545"/>
                  </a:lnTo>
                  <a:lnTo>
                    <a:pt x="53352" y="7653"/>
                  </a:lnTo>
                  <a:lnTo>
                    <a:pt x="52158" y="7816"/>
                  </a:lnTo>
                  <a:lnTo>
                    <a:pt x="51506" y="7870"/>
                  </a:lnTo>
                  <a:lnTo>
                    <a:pt x="51126" y="7979"/>
                  </a:lnTo>
                  <a:lnTo>
                    <a:pt x="51126" y="7979"/>
                  </a:lnTo>
                  <a:lnTo>
                    <a:pt x="49498" y="8304"/>
                  </a:lnTo>
                  <a:lnTo>
                    <a:pt x="47707" y="8739"/>
                  </a:lnTo>
                  <a:lnTo>
                    <a:pt x="45699" y="9336"/>
                  </a:lnTo>
                  <a:lnTo>
                    <a:pt x="43528" y="10041"/>
                  </a:lnTo>
                  <a:lnTo>
                    <a:pt x="41194" y="10910"/>
                  </a:lnTo>
                  <a:lnTo>
                    <a:pt x="38589" y="11886"/>
                  </a:lnTo>
                  <a:lnTo>
                    <a:pt x="35821" y="13080"/>
                  </a:lnTo>
                  <a:lnTo>
                    <a:pt x="32782" y="14383"/>
                  </a:lnTo>
                  <a:lnTo>
                    <a:pt x="32782" y="14383"/>
                  </a:lnTo>
                  <a:lnTo>
                    <a:pt x="29309" y="16011"/>
                  </a:lnTo>
                  <a:lnTo>
                    <a:pt x="28983" y="16174"/>
                  </a:lnTo>
                  <a:lnTo>
                    <a:pt x="28874" y="16228"/>
                  </a:lnTo>
                  <a:lnTo>
                    <a:pt x="28712" y="16283"/>
                  </a:lnTo>
                  <a:lnTo>
                    <a:pt x="28440" y="16445"/>
                  </a:lnTo>
                  <a:lnTo>
                    <a:pt x="28440" y="16445"/>
                  </a:lnTo>
                  <a:lnTo>
                    <a:pt x="26161" y="17477"/>
                  </a:lnTo>
                  <a:lnTo>
                    <a:pt x="26161" y="17477"/>
                  </a:lnTo>
                  <a:lnTo>
                    <a:pt x="23773" y="18616"/>
                  </a:lnTo>
                  <a:lnTo>
                    <a:pt x="21330" y="19648"/>
                  </a:lnTo>
                  <a:lnTo>
                    <a:pt x="18834" y="20624"/>
                  </a:lnTo>
                  <a:lnTo>
                    <a:pt x="16337" y="21547"/>
                  </a:lnTo>
                  <a:lnTo>
                    <a:pt x="16283" y="21547"/>
                  </a:lnTo>
                  <a:lnTo>
                    <a:pt x="15577" y="21764"/>
                  </a:lnTo>
                  <a:lnTo>
                    <a:pt x="15577" y="21764"/>
                  </a:lnTo>
                  <a:lnTo>
                    <a:pt x="14383" y="22090"/>
                  </a:lnTo>
                  <a:lnTo>
                    <a:pt x="14383" y="22090"/>
                  </a:lnTo>
                  <a:lnTo>
                    <a:pt x="13298" y="22361"/>
                  </a:lnTo>
                  <a:lnTo>
                    <a:pt x="12212" y="22633"/>
                  </a:lnTo>
                  <a:lnTo>
                    <a:pt x="11181" y="22850"/>
                  </a:lnTo>
                  <a:lnTo>
                    <a:pt x="10150" y="22958"/>
                  </a:lnTo>
                  <a:lnTo>
                    <a:pt x="9173" y="23067"/>
                  </a:lnTo>
                  <a:lnTo>
                    <a:pt x="8250" y="23121"/>
                  </a:lnTo>
                  <a:lnTo>
                    <a:pt x="7382" y="23067"/>
                  </a:lnTo>
                  <a:lnTo>
                    <a:pt x="6514" y="22958"/>
                  </a:lnTo>
                  <a:lnTo>
                    <a:pt x="5700" y="22795"/>
                  </a:lnTo>
                  <a:lnTo>
                    <a:pt x="4994" y="22578"/>
                  </a:lnTo>
                  <a:lnTo>
                    <a:pt x="4288" y="22253"/>
                  </a:lnTo>
                  <a:lnTo>
                    <a:pt x="3691" y="21818"/>
                  </a:lnTo>
                  <a:lnTo>
                    <a:pt x="3149" y="21276"/>
                  </a:lnTo>
                  <a:lnTo>
                    <a:pt x="2715" y="20679"/>
                  </a:lnTo>
                  <a:lnTo>
                    <a:pt x="2335" y="19973"/>
                  </a:lnTo>
                  <a:lnTo>
                    <a:pt x="2063" y="19213"/>
                  </a:lnTo>
                  <a:lnTo>
                    <a:pt x="1" y="10964"/>
                  </a:lnTo>
                  <a:lnTo>
                    <a:pt x="1" y="10964"/>
                  </a:lnTo>
                  <a:lnTo>
                    <a:pt x="327" y="11832"/>
                  </a:lnTo>
                  <a:lnTo>
                    <a:pt x="706" y="12538"/>
                  </a:lnTo>
                  <a:lnTo>
                    <a:pt x="1195" y="13135"/>
                  </a:lnTo>
                  <a:lnTo>
                    <a:pt x="1738" y="13677"/>
                  </a:lnTo>
                  <a:lnTo>
                    <a:pt x="2335" y="14112"/>
                  </a:lnTo>
                  <a:lnTo>
                    <a:pt x="2986" y="14492"/>
                  </a:lnTo>
                  <a:lnTo>
                    <a:pt x="3746" y="14763"/>
                  </a:lnTo>
                  <a:lnTo>
                    <a:pt x="4506" y="14980"/>
                  </a:lnTo>
                  <a:lnTo>
                    <a:pt x="4614" y="14980"/>
                  </a:lnTo>
                  <a:lnTo>
                    <a:pt x="4614" y="14980"/>
                  </a:lnTo>
                  <a:lnTo>
                    <a:pt x="5157" y="15034"/>
                  </a:lnTo>
                  <a:lnTo>
                    <a:pt x="5754" y="15089"/>
                  </a:lnTo>
                  <a:lnTo>
                    <a:pt x="6948" y="15143"/>
                  </a:lnTo>
                  <a:lnTo>
                    <a:pt x="8196" y="15034"/>
                  </a:lnTo>
                  <a:lnTo>
                    <a:pt x="9499" y="14871"/>
                  </a:lnTo>
                  <a:lnTo>
                    <a:pt x="10856" y="14654"/>
                  </a:lnTo>
                  <a:lnTo>
                    <a:pt x="12267" y="14274"/>
                  </a:lnTo>
                  <a:lnTo>
                    <a:pt x="13732" y="13895"/>
                  </a:lnTo>
                  <a:lnTo>
                    <a:pt x="15143" y="13406"/>
                  </a:lnTo>
                  <a:lnTo>
                    <a:pt x="16609" y="12918"/>
                  </a:lnTo>
                  <a:lnTo>
                    <a:pt x="18020" y="12375"/>
                  </a:lnTo>
                  <a:lnTo>
                    <a:pt x="20896" y="11235"/>
                  </a:lnTo>
                  <a:lnTo>
                    <a:pt x="23556" y="10041"/>
                  </a:lnTo>
                  <a:lnTo>
                    <a:pt x="26052" y="8901"/>
                  </a:lnTo>
                  <a:lnTo>
                    <a:pt x="26378" y="8739"/>
                  </a:lnTo>
                  <a:lnTo>
                    <a:pt x="26378" y="8739"/>
                  </a:lnTo>
                  <a:lnTo>
                    <a:pt x="26649" y="8630"/>
                  </a:lnTo>
                  <a:lnTo>
                    <a:pt x="27355" y="8304"/>
                  </a:lnTo>
                  <a:lnTo>
                    <a:pt x="28060" y="7924"/>
                  </a:lnTo>
                  <a:lnTo>
                    <a:pt x="28060" y="7924"/>
                  </a:lnTo>
                  <a:lnTo>
                    <a:pt x="30882" y="6676"/>
                  </a:lnTo>
                  <a:lnTo>
                    <a:pt x="30882" y="6676"/>
                  </a:lnTo>
                  <a:lnTo>
                    <a:pt x="33813" y="5428"/>
                  </a:lnTo>
                  <a:lnTo>
                    <a:pt x="36527" y="4288"/>
                  </a:lnTo>
                  <a:lnTo>
                    <a:pt x="39078" y="3311"/>
                  </a:lnTo>
                  <a:lnTo>
                    <a:pt x="41412" y="2497"/>
                  </a:lnTo>
                  <a:lnTo>
                    <a:pt x="43528" y="1846"/>
                  </a:lnTo>
                  <a:lnTo>
                    <a:pt x="45482" y="1249"/>
                  </a:lnTo>
                  <a:lnTo>
                    <a:pt x="47273" y="815"/>
                  </a:lnTo>
                  <a:lnTo>
                    <a:pt x="48901" y="489"/>
                  </a:lnTo>
                  <a:lnTo>
                    <a:pt x="48901" y="489"/>
                  </a:lnTo>
                  <a:lnTo>
                    <a:pt x="49932" y="272"/>
                  </a:lnTo>
                  <a:lnTo>
                    <a:pt x="49932" y="272"/>
                  </a:lnTo>
                  <a:lnTo>
                    <a:pt x="51181" y="109"/>
                  </a:lnTo>
                  <a:lnTo>
                    <a:pt x="52266" y="1"/>
                  </a:lnTo>
                  <a:lnTo>
                    <a:pt x="53243" y="1"/>
                  </a:lnTo>
                  <a:lnTo>
                    <a:pt x="54166" y="1"/>
                  </a:lnTo>
                  <a:lnTo>
                    <a:pt x="54980" y="109"/>
                  </a:lnTo>
                  <a:lnTo>
                    <a:pt x="55685" y="218"/>
                  </a:lnTo>
                  <a:lnTo>
                    <a:pt x="56337" y="380"/>
                  </a:lnTo>
                  <a:lnTo>
                    <a:pt x="56879" y="543"/>
                  </a:lnTo>
                  <a:lnTo>
                    <a:pt x="57368" y="815"/>
                  </a:lnTo>
                  <a:lnTo>
                    <a:pt x="57748" y="1032"/>
                  </a:lnTo>
                  <a:lnTo>
                    <a:pt x="58073" y="1303"/>
                  </a:lnTo>
                  <a:lnTo>
                    <a:pt x="58399" y="1574"/>
                  </a:lnTo>
                  <a:lnTo>
                    <a:pt x="58616" y="1900"/>
                  </a:lnTo>
                  <a:lnTo>
                    <a:pt x="58779" y="2171"/>
                  </a:lnTo>
                  <a:lnTo>
                    <a:pt x="58942" y="2443"/>
                  </a:lnTo>
                  <a:lnTo>
                    <a:pt x="59050" y="2714"/>
                  </a:lnTo>
                  <a:lnTo>
                    <a:pt x="60896" y="9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3043820" y="2542715"/>
              <a:ext cx="1173282" cy="467415"/>
            </a:xfrm>
            <a:custGeom>
              <a:avLst/>
              <a:gdLst/>
              <a:ahLst/>
              <a:cxnLst/>
              <a:rect l="l" t="t" r="r" b="b"/>
              <a:pathLst>
                <a:path w="60354" h="24044" extrusionOk="0">
                  <a:moveTo>
                    <a:pt x="53677" y="1"/>
                  </a:moveTo>
                  <a:lnTo>
                    <a:pt x="52646" y="55"/>
                  </a:lnTo>
                  <a:lnTo>
                    <a:pt x="51506" y="109"/>
                  </a:lnTo>
                  <a:lnTo>
                    <a:pt x="50150" y="326"/>
                  </a:lnTo>
                  <a:lnTo>
                    <a:pt x="48684" y="598"/>
                  </a:lnTo>
                  <a:lnTo>
                    <a:pt x="47110" y="978"/>
                  </a:lnTo>
                  <a:lnTo>
                    <a:pt x="45319" y="1412"/>
                  </a:lnTo>
                  <a:lnTo>
                    <a:pt x="43311" y="2063"/>
                  </a:lnTo>
                  <a:lnTo>
                    <a:pt x="41194" y="2769"/>
                  </a:lnTo>
                  <a:lnTo>
                    <a:pt x="38861" y="3637"/>
                  </a:lnTo>
                  <a:lnTo>
                    <a:pt x="36310" y="4668"/>
                  </a:lnTo>
                  <a:lnTo>
                    <a:pt x="33542" y="5808"/>
                  </a:lnTo>
                  <a:lnTo>
                    <a:pt x="30557" y="7165"/>
                  </a:lnTo>
                  <a:lnTo>
                    <a:pt x="27463" y="8630"/>
                  </a:lnTo>
                  <a:lnTo>
                    <a:pt x="25835" y="9444"/>
                  </a:lnTo>
                  <a:lnTo>
                    <a:pt x="25075" y="9770"/>
                  </a:lnTo>
                  <a:lnTo>
                    <a:pt x="24261" y="10150"/>
                  </a:lnTo>
                  <a:lnTo>
                    <a:pt x="23936" y="10313"/>
                  </a:lnTo>
                  <a:lnTo>
                    <a:pt x="23881" y="10367"/>
                  </a:lnTo>
                  <a:lnTo>
                    <a:pt x="21873" y="11290"/>
                  </a:lnTo>
                  <a:lnTo>
                    <a:pt x="21439" y="11507"/>
                  </a:lnTo>
                  <a:lnTo>
                    <a:pt x="20842" y="11778"/>
                  </a:lnTo>
                  <a:lnTo>
                    <a:pt x="20082" y="12104"/>
                  </a:lnTo>
                  <a:lnTo>
                    <a:pt x="17857" y="13026"/>
                  </a:lnTo>
                  <a:lnTo>
                    <a:pt x="15632" y="13895"/>
                  </a:lnTo>
                  <a:lnTo>
                    <a:pt x="13352" y="14709"/>
                  </a:lnTo>
                  <a:lnTo>
                    <a:pt x="12212" y="15035"/>
                  </a:lnTo>
                  <a:lnTo>
                    <a:pt x="11127" y="15360"/>
                  </a:lnTo>
                  <a:lnTo>
                    <a:pt x="10042" y="15632"/>
                  </a:lnTo>
                  <a:lnTo>
                    <a:pt x="8956" y="15794"/>
                  </a:lnTo>
                  <a:lnTo>
                    <a:pt x="7925" y="15957"/>
                  </a:lnTo>
                  <a:lnTo>
                    <a:pt x="6948" y="16066"/>
                  </a:lnTo>
                  <a:lnTo>
                    <a:pt x="5971" y="16120"/>
                  </a:lnTo>
                  <a:lnTo>
                    <a:pt x="5103" y="16066"/>
                  </a:lnTo>
                  <a:lnTo>
                    <a:pt x="4234" y="15957"/>
                  </a:lnTo>
                  <a:lnTo>
                    <a:pt x="3420" y="15794"/>
                  </a:lnTo>
                  <a:lnTo>
                    <a:pt x="2823" y="15632"/>
                  </a:lnTo>
                  <a:lnTo>
                    <a:pt x="2226" y="15360"/>
                  </a:lnTo>
                  <a:lnTo>
                    <a:pt x="1738" y="14980"/>
                  </a:lnTo>
                  <a:lnTo>
                    <a:pt x="1249" y="14600"/>
                  </a:lnTo>
                  <a:lnTo>
                    <a:pt x="815" y="14166"/>
                  </a:lnTo>
                  <a:lnTo>
                    <a:pt x="489" y="13623"/>
                  </a:lnTo>
                  <a:lnTo>
                    <a:pt x="218" y="13081"/>
                  </a:lnTo>
                  <a:lnTo>
                    <a:pt x="1" y="12484"/>
                  </a:lnTo>
                  <a:lnTo>
                    <a:pt x="2118" y="20679"/>
                  </a:lnTo>
                  <a:lnTo>
                    <a:pt x="2389" y="21385"/>
                  </a:lnTo>
                  <a:lnTo>
                    <a:pt x="2660" y="21982"/>
                  </a:lnTo>
                  <a:lnTo>
                    <a:pt x="3095" y="22470"/>
                  </a:lnTo>
                  <a:lnTo>
                    <a:pt x="3529" y="22904"/>
                  </a:lnTo>
                  <a:lnTo>
                    <a:pt x="4071" y="23284"/>
                  </a:lnTo>
                  <a:lnTo>
                    <a:pt x="4614" y="23555"/>
                  </a:lnTo>
                  <a:lnTo>
                    <a:pt x="5265" y="23773"/>
                  </a:lnTo>
                  <a:lnTo>
                    <a:pt x="5971" y="23935"/>
                  </a:lnTo>
                  <a:lnTo>
                    <a:pt x="6731" y="24044"/>
                  </a:lnTo>
                  <a:lnTo>
                    <a:pt x="8305" y="24044"/>
                  </a:lnTo>
                  <a:lnTo>
                    <a:pt x="9173" y="23990"/>
                  </a:lnTo>
                  <a:lnTo>
                    <a:pt x="10042" y="23881"/>
                  </a:lnTo>
                  <a:lnTo>
                    <a:pt x="10964" y="23718"/>
                  </a:lnTo>
                  <a:lnTo>
                    <a:pt x="12864" y="23284"/>
                  </a:lnTo>
                  <a:lnTo>
                    <a:pt x="14818" y="22741"/>
                  </a:lnTo>
                  <a:lnTo>
                    <a:pt x="16771" y="22036"/>
                  </a:lnTo>
                  <a:lnTo>
                    <a:pt x="18725" y="21330"/>
                  </a:lnTo>
                  <a:lnTo>
                    <a:pt x="20571" y="20570"/>
                  </a:lnTo>
                  <a:lnTo>
                    <a:pt x="22416" y="19756"/>
                  </a:lnTo>
                  <a:lnTo>
                    <a:pt x="24098" y="18996"/>
                  </a:lnTo>
                  <a:lnTo>
                    <a:pt x="26921" y="17640"/>
                  </a:lnTo>
                  <a:lnTo>
                    <a:pt x="27029" y="17585"/>
                  </a:lnTo>
                  <a:lnTo>
                    <a:pt x="27300" y="17423"/>
                  </a:lnTo>
                  <a:lnTo>
                    <a:pt x="27626" y="17260"/>
                  </a:lnTo>
                  <a:lnTo>
                    <a:pt x="27843" y="17151"/>
                  </a:lnTo>
                  <a:lnTo>
                    <a:pt x="27897" y="17151"/>
                  </a:lnTo>
                  <a:lnTo>
                    <a:pt x="28440" y="16880"/>
                  </a:lnTo>
                  <a:lnTo>
                    <a:pt x="28712" y="16717"/>
                  </a:lnTo>
                  <a:lnTo>
                    <a:pt x="32565" y="14817"/>
                  </a:lnTo>
                  <a:lnTo>
                    <a:pt x="36418" y="13026"/>
                  </a:lnTo>
                  <a:lnTo>
                    <a:pt x="38372" y="12158"/>
                  </a:lnTo>
                  <a:lnTo>
                    <a:pt x="40326" y="11344"/>
                  </a:lnTo>
                  <a:lnTo>
                    <a:pt x="42171" y="10584"/>
                  </a:lnTo>
                  <a:lnTo>
                    <a:pt x="44017" y="9933"/>
                  </a:lnTo>
                  <a:lnTo>
                    <a:pt x="45808" y="9336"/>
                  </a:lnTo>
                  <a:lnTo>
                    <a:pt x="47490" y="8902"/>
                  </a:lnTo>
                  <a:lnTo>
                    <a:pt x="49064" y="8576"/>
                  </a:lnTo>
                  <a:lnTo>
                    <a:pt x="50204" y="8359"/>
                  </a:lnTo>
                  <a:lnTo>
                    <a:pt x="51561" y="8142"/>
                  </a:lnTo>
                  <a:lnTo>
                    <a:pt x="53080" y="7979"/>
                  </a:lnTo>
                  <a:lnTo>
                    <a:pt x="54600" y="7816"/>
                  </a:lnTo>
                  <a:lnTo>
                    <a:pt x="56825" y="7816"/>
                  </a:lnTo>
                  <a:lnTo>
                    <a:pt x="57477" y="7870"/>
                  </a:lnTo>
                  <a:lnTo>
                    <a:pt x="58128" y="7979"/>
                  </a:lnTo>
                  <a:lnTo>
                    <a:pt x="58671" y="8142"/>
                  </a:lnTo>
                  <a:lnTo>
                    <a:pt x="59213" y="8305"/>
                  </a:lnTo>
                  <a:lnTo>
                    <a:pt x="59647" y="8576"/>
                  </a:lnTo>
                  <a:lnTo>
                    <a:pt x="59756" y="8630"/>
                  </a:lnTo>
                  <a:lnTo>
                    <a:pt x="60027" y="8902"/>
                  </a:lnTo>
                  <a:lnTo>
                    <a:pt x="60299" y="9227"/>
                  </a:lnTo>
                  <a:lnTo>
                    <a:pt x="60299" y="9336"/>
                  </a:lnTo>
                  <a:lnTo>
                    <a:pt x="60353" y="9390"/>
                  </a:lnTo>
                  <a:lnTo>
                    <a:pt x="58508" y="2226"/>
                  </a:lnTo>
                  <a:lnTo>
                    <a:pt x="58508" y="2172"/>
                  </a:lnTo>
                  <a:lnTo>
                    <a:pt x="58236" y="1738"/>
                  </a:lnTo>
                  <a:lnTo>
                    <a:pt x="57965" y="1303"/>
                  </a:lnTo>
                  <a:lnTo>
                    <a:pt x="57585" y="978"/>
                  </a:lnTo>
                  <a:lnTo>
                    <a:pt x="57151" y="761"/>
                  </a:lnTo>
                  <a:lnTo>
                    <a:pt x="56771" y="543"/>
                  </a:lnTo>
                  <a:lnTo>
                    <a:pt x="56608" y="489"/>
                  </a:lnTo>
                  <a:lnTo>
                    <a:pt x="56065" y="326"/>
                  </a:lnTo>
                  <a:lnTo>
                    <a:pt x="55360" y="164"/>
                  </a:lnTo>
                  <a:lnTo>
                    <a:pt x="54600" y="55"/>
                  </a:lnTo>
                  <a:lnTo>
                    <a:pt x="536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3043820" y="2542715"/>
              <a:ext cx="1173282" cy="467415"/>
            </a:xfrm>
            <a:custGeom>
              <a:avLst/>
              <a:gdLst/>
              <a:ahLst/>
              <a:cxnLst/>
              <a:rect l="l" t="t" r="r" b="b"/>
              <a:pathLst>
                <a:path w="60354" h="24044" fill="none" extrusionOk="0">
                  <a:moveTo>
                    <a:pt x="60353" y="9390"/>
                  </a:moveTo>
                  <a:lnTo>
                    <a:pt x="60353" y="9390"/>
                  </a:lnTo>
                  <a:lnTo>
                    <a:pt x="60299" y="9336"/>
                  </a:lnTo>
                  <a:lnTo>
                    <a:pt x="60299" y="9336"/>
                  </a:lnTo>
                  <a:lnTo>
                    <a:pt x="60299" y="9227"/>
                  </a:lnTo>
                  <a:lnTo>
                    <a:pt x="60299" y="9227"/>
                  </a:lnTo>
                  <a:lnTo>
                    <a:pt x="60299" y="9227"/>
                  </a:lnTo>
                  <a:lnTo>
                    <a:pt x="60027" y="8902"/>
                  </a:lnTo>
                  <a:lnTo>
                    <a:pt x="59756" y="8630"/>
                  </a:lnTo>
                  <a:lnTo>
                    <a:pt x="59756" y="8630"/>
                  </a:lnTo>
                  <a:lnTo>
                    <a:pt x="59647" y="8576"/>
                  </a:lnTo>
                  <a:lnTo>
                    <a:pt x="59647" y="8576"/>
                  </a:lnTo>
                  <a:lnTo>
                    <a:pt x="59213" y="8305"/>
                  </a:lnTo>
                  <a:lnTo>
                    <a:pt x="58671" y="8142"/>
                  </a:lnTo>
                  <a:lnTo>
                    <a:pt x="58128" y="7979"/>
                  </a:lnTo>
                  <a:lnTo>
                    <a:pt x="57477" y="7870"/>
                  </a:lnTo>
                  <a:lnTo>
                    <a:pt x="56825" y="7816"/>
                  </a:lnTo>
                  <a:lnTo>
                    <a:pt x="56065" y="7816"/>
                  </a:lnTo>
                  <a:lnTo>
                    <a:pt x="54600" y="7816"/>
                  </a:lnTo>
                  <a:lnTo>
                    <a:pt x="53080" y="7979"/>
                  </a:lnTo>
                  <a:lnTo>
                    <a:pt x="51561" y="8142"/>
                  </a:lnTo>
                  <a:lnTo>
                    <a:pt x="50204" y="8359"/>
                  </a:lnTo>
                  <a:lnTo>
                    <a:pt x="49064" y="8576"/>
                  </a:lnTo>
                  <a:lnTo>
                    <a:pt x="49064" y="8576"/>
                  </a:lnTo>
                  <a:lnTo>
                    <a:pt x="47490" y="8902"/>
                  </a:lnTo>
                  <a:lnTo>
                    <a:pt x="47490" y="8902"/>
                  </a:lnTo>
                  <a:lnTo>
                    <a:pt x="45808" y="9336"/>
                  </a:lnTo>
                  <a:lnTo>
                    <a:pt x="44017" y="9933"/>
                  </a:lnTo>
                  <a:lnTo>
                    <a:pt x="42171" y="10584"/>
                  </a:lnTo>
                  <a:lnTo>
                    <a:pt x="40326" y="11344"/>
                  </a:lnTo>
                  <a:lnTo>
                    <a:pt x="38372" y="12158"/>
                  </a:lnTo>
                  <a:lnTo>
                    <a:pt x="36418" y="13026"/>
                  </a:lnTo>
                  <a:lnTo>
                    <a:pt x="32565" y="14817"/>
                  </a:lnTo>
                  <a:lnTo>
                    <a:pt x="32565" y="14817"/>
                  </a:lnTo>
                  <a:lnTo>
                    <a:pt x="28712" y="16717"/>
                  </a:lnTo>
                  <a:lnTo>
                    <a:pt x="28712" y="16717"/>
                  </a:lnTo>
                  <a:lnTo>
                    <a:pt x="28440" y="16880"/>
                  </a:lnTo>
                  <a:lnTo>
                    <a:pt x="27897" y="17151"/>
                  </a:lnTo>
                  <a:lnTo>
                    <a:pt x="27843" y="17151"/>
                  </a:lnTo>
                  <a:lnTo>
                    <a:pt x="27626" y="17260"/>
                  </a:lnTo>
                  <a:lnTo>
                    <a:pt x="27626" y="17260"/>
                  </a:lnTo>
                  <a:lnTo>
                    <a:pt x="27300" y="17423"/>
                  </a:lnTo>
                  <a:lnTo>
                    <a:pt x="27029" y="17585"/>
                  </a:lnTo>
                  <a:lnTo>
                    <a:pt x="27029" y="17585"/>
                  </a:lnTo>
                  <a:lnTo>
                    <a:pt x="26921" y="17640"/>
                  </a:lnTo>
                  <a:lnTo>
                    <a:pt x="26921" y="17640"/>
                  </a:lnTo>
                  <a:lnTo>
                    <a:pt x="24098" y="18996"/>
                  </a:lnTo>
                  <a:lnTo>
                    <a:pt x="22416" y="19756"/>
                  </a:lnTo>
                  <a:lnTo>
                    <a:pt x="20571" y="20570"/>
                  </a:lnTo>
                  <a:lnTo>
                    <a:pt x="18725" y="21330"/>
                  </a:lnTo>
                  <a:lnTo>
                    <a:pt x="16771" y="22036"/>
                  </a:lnTo>
                  <a:lnTo>
                    <a:pt x="14818" y="22741"/>
                  </a:lnTo>
                  <a:lnTo>
                    <a:pt x="12864" y="23284"/>
                  </a:lnTo>
                  <a:lnTo>
                    <a:pt x="10964" y="23718"/>
                  </a:lnTo>
                  <a:lnTo>
                    <a:pt x="10042" y="23881"/>
                  </a:lnTo>
                  <a:lnTo>
                    <a:pt x="9173" y="23990"/>
                  </a:lnTo>
                  <a:lnTo>
                    <a:pt x="8305" y="24044"/>
                  </a:lnTo>
                  <a:lnTo>
                    <a:pt x="7491" y="24044"/>
                  </a:lnTo>
                  <a:lnTo>
                    <a:pt x="6731" y="24044"/>
                  </a:lnTo>
                  <a:lnTo>
                    <a:pt x="5971" y="23935"/>
                  </a:lnTo>
                  <a:lnTo>
                    <a:pt x="5265" y="23773"/>
                  </a:lnTo>
                  <a:lnTo>
                    <a:pt x="4614" y="23555"/>
                  </a:lnTo>
                  <a:lnTo>
                    <a:pt x="4071" y="23284"/>
                  </a:lnTo>
                  <a:lnTo>
                    <a:pt x="3529" y="22904"/>
                  </a:lnTo>
                  <a:lnTo>
                    <a:pt x="3095" y="22470"/>
                  </a:lnTo>
                  <a:lnTo>
                    <a:pt x="2660" y="21982"/>
                  </a:lnTo>
                  <a:lnTo>
                    <a:pt x="2389" y="21385"/>
                  </a:lnTo>
                  <a:lnTo>
                    <a:pt x="2118" y="20679"/>
                  </a:lnTo>
                  <a:lnTo>
                    <a:pt x="1" y="12484"/>
                  </a:lnTo>
                  <a:lnTo>
                    <a:pt x="1" y="12484"/>
                  </a:lnTo>
                  <a:lnTo>
                    <a:pt x="218" y="13081"/>
                  </a:lnTo>
                  <a:lnTo>
                    <a:pt x="489" y="13623"/>
                  </a:lnTo>
                  <a:lnTo>
                    <a:pt x="815" y="14166"/>
                  </a:lnTo>
                  <a:lnTo>
                    <a:pt x="1249" y="14600"/>
                  </a:lnTo>
                  <a:lnTo>
                    <a:pt x="1738" y="14980"/>
                  </a:lnTo>
                  <a:lnTo>
                    <a:pt x="2226" y="15360"/>
                  </a:lnTo>
                  <a:lnTo>
                    <a:pt x="2823" y="15632"/>
                  </a:lnTo>
                  <a:lnTo>
                    <a:pt x="3420" y="15794"/>
                  </a:lnTo>
                  <a:lnTo>
                    <a:pt x="3420" y="15794"/>
                  </a:lnTo>
                  <a:lnTo>
                    <a:pt x="4234" y="15957"/>
                  </a:lnTo>
                  <a:lnTo>
                    <a:pt x="5103" y="16066"/>
                  </a:lnTo>
                  <a:lnTo>
                    <a:pt x="5971" y="16120"/>
                  </a:lnTo>
                  <a:lnTo>
                    <a:pt x="6948" y="16066"/>
                  </a:lnTo>
                  <a:lnTo>
                    <a:pt x="7925" y="15957"/>
                  </a:lnTo>
                  <a:lnTo>
                    <a:pt x="8956" y="15794"/>
                  </a:lnTo>
                  <a:lnTo>
                    <a:pt x="10042" y="15632"/>
                  </a:lnTo>
                  <a:lnTo>
                    <a:pt x="11127" y="15360"/>
                  </a:lnTo>
                  <a:lnTo>
                    <a:pt x="12212" y="15035"/>
                  </a:lnTo>
                  <a:lnTo>
                    <a:pt x="13352" y="14709"/>
                  </a:lnTo>
                  <a:lnTo>
                    <a:pt x="15632" y="13895"/>
                  </a:lnTo>
                  <a:lnTo>
                    <a:pt x="17857" y="13026"/>
                  </a:lnTo>
                  <a:lnTo>
                    <a:pt x="20082" y="12104"/>
                  </a:lnTo>
                  <a:lnTo>
                    <a:pt x="20842" y="11778"/>
                  </a:lnTo>
                  <a:lnTo>
                    <a:pt x="21439" y="11507"/>
                  </a:lnTo>
                  <a:lnTo>
                    <a:pt x="21873" y="11290"/>
                  </a:lnTo>
                  <a:lnTo>
                    <a:pt x="21873" y="11290"/>
                  </a:lnTo>
                  <a:lnTo>
                    <a:pt x="23881" y="10367"/>
                  </a:lnTo>
                  <a:lnTo>
                    <a:pt x="23936" y="10313"/>
                  </a:lnTo>
                  <a:lnTo>
                    <a:pt x="24261" y="10150"/>
                  </a:lnTo>
                  <a:lnTo>
                    <a:pt x="24261" y="10150"/>
                  </a:lnTo>
                  <a:lnTo>
                    <a:pt x="25075" y="9770"/>
                  </a:lnTo>
                  <a:lnTo>
                    <a:pt x="25835" y="9444"/>
                  </a:lnTo>
                  <a:lnTo>
                    <a:pt x="25835" y="9444"/>
                  </a:lnTo>
                  <a:lnTo>
                    <a:pt x="27463" y="8630"/>
                  </a:lnTo>
                  <a:lnTo>
                    <a:pt x="27463" y="8630"/>
                  </a:lnTo>
                  <a:lnTo>
                    <a:pt x="30557" y="7165"/>
                  </a:lnTo>
                  <a:lnTo>
                    <a:pt x="30557" y="7165"/>
                  </a:lnTo>
                  <a:lnTo>
                    <a:pt x="33542" y="5808"/>
                  </a:lnTo>
                  <a:lnTo>
                    <a:pt x="36310" y="4668"/>
                  </a:lnTo>
                  <a:lnTo>
                    <a:pt x="38861" y="3637"/>
                  </a:lnTo>
                  <a:lnTo>
                    <a:pt x="41194" y="2769"/>
                  </a:lnTo>
                  <a:lnTo>
                    <a:pt x="43311" y="2063"/>
                  </a:lnTo>
                  <a:lnTo>
                    <a:pt x="45319" y="1412"/>
                  </a:lnTo>
                  <a:lnTo>
                    <a:pt x="47110" y="978"/>
                  </a:lnTo>
                  <a:lnTo>
                    <a:pt x="48684" y="598"/>
                  </a:lnTo>
                  <a:lnTo>
                    <a:pt x="50150" y="326"/>
                  </a:lnTo>
                  <a:lnTo>
                    <a:pt x="51506" y="109"/>
                  </a:lnTo>
                  <a:lnTo>
                    <a:pt x="52646" y="55"/>
                  </a:lnTo>
                  <a:lnTo>
                    <a:pt x="53677" y="1"/>
                  </a:lnTo>
                  <a:lnTo>
                    <a:pt x="54600" y="55"/>
                  </a:lnTo>
                  <a:lnTo>
                    <a:pt x="55360" y="164"/>
                  </a:lnTo>
                  <a:lnTo>
                    <a:pt x="56065" y="326"/>
                  </a:lnTo>
                  <a:lnTo>
                    <a:pt x="56608" y="489"/>
                  </a:lnTo>
                  <a:lnTo>
                    <a:pt x="56771" y="543"/>
                  </a:lnTo>
                  <a:lnTo>
                    <a:pt x="56771" y="543"/>
                  </a:lnTo>
                  <a:lnTo>
                    <a:pt x="57151" y="761"/>
                  </a:lnTo>
                  <a:lnTo>
                    <a:pt x="57151" y="761"/>
                  </a:lnTo>
                  <a:lnTo>
                    <a:pt x="57585" y="978"/>
                  </a:lnTo>
                  <a:lnTo>
                    <a:pt x="57965" y="1303"/>
                  </a:lnTo>
                  <a:lnTo>
                    <a:pt x="58236" y="1738"/>
                  </a:lnTo>
                  <a:lnTo>
                    <a:pt x="58508" y="2172"/>
                  </a:lnTo>
                  <a:lnTo>
                    <a:pt x="58508" y="2172"/>
                  </a:lnTo>
                  <a:lnTo>
                    <a:pt x="58508" y="2226"/>
                  </a:lnTo>
                  <a:lnTo>
                    <a:pt x="60353" y="93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2693550" y="1267140"/>
              <a:ext cx="1209129" cy="395662"/>
            </a:xfrm>
            <a:custGeom>
              <a:avLst/>
              <a:gdLst/>
              <a:ahLst/>
              <a:cxnLst/>
              <a:rect l="l" t="t" r="r" b="b"/>
              <a:pathLst>
                <a:path w="62198" h="20353" extrusionOk="0">
                  <a:moveTo>
                    <a:pt x="52591" y="0"/>
                  </a:moveTo>
                  <a:lnTo>
                    <a:pt x="51126" y="54"/>
                  </a:lnTo>
                  <a:lnTo>
                    <a:pt x="49498" y="217"/>
                  </a:lnTo>
                  <a:lnTo>
                    <a:pt x="47707" y="489"/>
                  </a:lnTo>
                  <a:lnTo>
                    <a:pt x="45698" y="868"/>
                  </a:lnTo>
                  <a:lnTo>
                    <a:pt x="43582" y="1411"/>
                  </a:lnTo>
                  <a:lnTo>
                    <a:pt x="43093" y="1520"/>
                  </a:lnTo>
                  <a:lnTo>
                    <a:pt x="42279" y="1791"/>
                  </a:lnTo>
                  <a:lnTo>
                    <a:pt x="42225" y="1791"/>
                  </a:lnTo>
                  <a:lnTo>
                    <a:pt x="39565" y="2605"/>
                  </a:lnTo>
                  <a:lnTo>
                    <a:pt x="36906" y="3474"/>
                  </a:lnTo>
                  <a:lnTo>
                    <a:pt x="34301" y="4451"/>
                  </a:lnTo>
                  <a:lnTo>
                    <a:pt x="31696" y="5482"/>
                  </a:lnTo>
                  <a:lnTo>
                    <a:pt x="29416" y="6404"/>
                  </a:lnTo>
                  <a:lnTo>
                    <a:pt x="29036" y="6567"/>
                  </a:lnTo>
                  <a:lnTo>
                    <a:pt x="27842" y="7056"/>
                  </a:lnTo>
                  <a:lnTo>
                    <a:pt x="26431" y="7707"/>
                  </a:lnTo>
                  <a:lnTo>
                    <a:pt x="25997" y="7870"/>
                  </a:lnTo>
                  <a:lnTo>
                    <a:pt x="25292" y="8141"/>
                  </a:lnTo>
                  <a:lnTo>
                    <a:pt x="25237" y="8141"/>
                  </a:lnTo>
                  <a:lnTo>
                    <a:pt x="24532" y="8467"/>
                  </a:lnTo>
                  <a:lnTo>
                    <a:pt x="24423" y="8467"/>
                  </a:lnTo>
                  <a:lnTo>
                    <a:pt x="22089" y="9444"/>
                  </a:lnTo>
                  <a:lnTo>
                    <a:pt x="19701" y="10312"/>
                  </a:lnTo>
                  <a:lnTo>
                    <a:pt x="17259" y="11126"/>
                  </a:lnTo>
                  <a:lnTo>
                    <a:pt x="14817" y="11832"/>
                  </a:lnTo>
                  <a:lnTo>
                    <a:pt x="13948" y="12049"/>
                  </a:lnTo>
                  <a:lnTo>
                    <a:pt x="12700" y="12320"/>
                  </a:lnTo>
                  <a:lnTo>
                    <a:pt x="11506" y="12537"/>
                  </a:lnTo>
                  <a:lnTo>
                    <a:pt x="10312" y="12700"/>
                  </a:lnTo>
                  <a:lnTo>
                    <a:pt x="9172" y="12809"/>
                  </a:lnTo>
                  <a:lnTo>
                    <a:pt x="8087" y="12863"/>
                  </a:lnTo>
                  <a:lnTo>
                    <a:pt x="7001" y="12809"/>
                  </a:lnTo>
                  <a:lnTo>
                    <a:pt x="6024" y="12646"/>
                  </a:lnTo>
                  <a:lnTo>
                    <a:pt x="5048" y="12429"/>
                  </a:lnTo>
                  <a:lnTo>
                    <a:pt x="4179" y="12157"/>
                  </a:lnTo>
                  <a:lnTo>
                    <a:pt x="3365" y="11723"/>
                  </a:lnTo>
                  <a:lnTo>
                    <a:pt x="2605" y="11235"/>
                  </a:lnTo>
                  <a:lnTo>
                    <a:pt x="2225" y="10963"/>
                  </a:lnTo>
                  <a:lnTo>
                    <a:pt x="1900" y="10638"/>
                  </a:lnTo>
                  <a:lnTo>
                    <a:pt x="1628" y="10258"/>
                  </a:lnTo>
                  <a:lnTo>
                    <a:pt x="1303" y="9932"/>
                  </a:lnTo>
                  <a:lnTo>
                    <a:pt x="1031" y="9498"/>
                  </a:lnTo>
                  <a:lnTo>
                    <a:pt x="760" y="9064"/>
                  </a:lnTo>
                  <a:lnTo>
                    <a:pt x="543" y="8630"/>
                  </a:lnTo>
                  <a:lnTo>
                    <a:pt x="326" y="8087"/>
                  </a:lnTo>
                  <a:lnTo>
                    <a:pt x="0" y="7056"/>
                  </a:lnTo>
                  <a:lnTo>
                    <a:pt x="1954" y="14817"/>
                  </a:lnTo>
                  <a:lnTo>
                    <a:pt x="2117" y="15359"/>
                  </a:lnTo>
                  <a:lnTo>
                    <a:pt x="2334" y="15902"/>
                  </a:lnTo>
                  <a:lnTo>
                    <a:pt x="2605" y="16391"/>
                  </a:lnTo>
                  <a:lnTo>
                    <a:pt x="2822" y="16825"/>
                  </a:lnTo>
                  <a:lnTo>
                    <a:pt x="3094" y="17259"/>
                  </a:lnTo>
                  <a:lnTo>
                    <a:pt x="3419" y="17639"/>
                  </a:lnTo>
                  <a:lnTo>
                    <a:pt x="3745" y="18019"/>
                  </a:lnTo>
                  <a:lnTo>
                    <a:pt x="4071" y="18345"/>
                  </a:lnTo>
                  <a:lnTo>
                    <a:pt x="4396" y="18670"/>
                  </a:lnTo>
                  <a:lnTo>
                    <a:pt x="4776" y="18942"/>
                  </a:lnTo>
                  <a:lnTo>
                    <a:pt x="5590" y="19430"/>
                  </a:lnTo>
                  <a:lnTo>
                    <a:pt x="6459" y="19810"/>
                  </a:lnTo>
                  <a:lnTo>
                    <a:pt x="7381" y="20081"/>
                  </a:lnTo>
                  <a:lnTo>
                    <a:pt x="8358" y="20244"/>
                  </a:lnTo>
                  <a:lnTo>
                    <a:pt x="9389" y="20353"/>
                  </a:lnTo>
                  <a:lnTo>
                    <a:pt x="10475" y="20353"/>
                  </a:lnTo>
                  <a:lnTo>
                    <a:pt x="11615" y="20298"/>
                  </a:lnTo>
                  <a:lnTo>
                    <a:pt x="12809" y="20190"/>
                  </a:lnTo>
                  <a:lnTo>
                    <a:pt x="14003" y="19973"/>
                  </a:lnTo>
                  <a:lnTo>
                    <a:pt x="15251" y="19701"/>
                  </a:lnTo>
                  <a:lnTo>
                    <a:pt x="16499" y="19376"/>
                  </a:lnTo>
                  <a:lnTo>
                    <a:pt x="16879" y="19321"/>
                  </a:lnTo>
                  <a:lnTo>
                    <a:pt x="17313" y="19159"/>
                  </a:lnTo>
                  <a:lnTo>
                    <a:pt x="17693" y="19050"/>
                  </a:lnTo>
                  <a:lnTo>
                    <a:pt x="20136" y="18290"/>
                  </a:lnTo>
                  <a:lnTo>
                    <a:pt x="22632" y="17422"/>
                  </a:lnTo>
                  <a:lnTo>
                    <a:pt x="25020" y="16445"/>
                  </a:lnTo>
                  <a:lnTo>
                    <a:pt x="27463" y="15468"/>
                  </a:lnTo>
                  <a:lnTo>
                    <a:pt x="28222" y="15142"/>
                  </a:lnTo>
                  <a:lnTo>
                    <a:pt x="28928" y="14871"/>
                  </a:lnTo>
                  <a:lnTo>
                    <a:pt x="29036" y="14762"/>
                  </a:lnTo>
                  <a:lnTo>
                    <a:pt x="29362" y="14654"/>
                  </a:lnTo>
                  <a:lnTo>
                    <a:pt x="29742" y="14491"/>
                  </a:lnTo>
                  <a:lnTo>
                    <a:pt x="30448" y="14220"/>
                  </a:lnTo>
                  <a:lnTo>
                    <a:pt x="30827" y="14057"/>
                  </a:lnTo>
                  <a:lnTo>
                    <a:pt x="31262" y="13840"/>
                  </a:lnTo>
                  <a:lnTo>
                    <a:pt x="33541" y="12917"/>
                  </a:lnTo>
                  <a:lnTo>
                    <a:pt x="36309" y="11832"/>
                  </a:lnTo>
                  <a:lnTo>
                    <a:pt x="39077" y="10801"/>
                  </a:lnTo>
                  <a:lnTo>
                    <a:pt x="41845" y="9824"/>
                  </a:lnTo>
                  <a:lnTo>
                    <a:pt x="44559" y="9009"/>
                  </a:lnTo>
                  <a:lnTo>
                    <a:pt x="47218" y="8304"/>
                  </a:lnTo>
                  <a:lnTo>
                    <a:pt x="48466" y="8033"/>
                  </a:lnTo>
                  <a:lnTo>
                    <a:pt x="49715" y="7761"/>
                  </a:lnTo>
                  <a:lnTo>
                    <a:pt x="50963" y="7544"/>
                  </a:lnTo>
                  <a:lnTo>
                    <a:pt x="52103" y="7381"/>
                  </a:lnTo>
                  <a:lnTo>
                    <a:pt x="53242" y="7273"/>
                  </a:lnTo>
                  <a:lnTo>
                    <a:pt x="54328" y="7218"/>
                  </a:lnTo>
                  <a:lnTo>
                    <a:pt x="54491" y="7218"/>
                  </a:lnTo>
                  <a:lnTo>
                    <a:pt x="55956" y="7273"/>
                  </a:lnTo>
                  <a:lnTo>
                    <a:pt x="56607" y="7327"/>
                  </a:lnTo>
                  <a:lnTo>
                    <a:pt x="57259" y="7436"/>
                  </a:lnTo>
                  <a:lnTo>
                    <a:pt x="57856" y="7544"/>
                  </a:lnTo>
                  <a:lnTo>
                    <a:pt x="58453" y="7707"/>
                  </a:lnTo>
                  <a:lnTo>
                    <a:pt x="58995" y="7870"/>
                  </a:lnTo>
                  <a:lnTo>
                    <a:pt x="59538" y="8141"/>
                  </a:lnTo>
                  <a:lnTo>
                    <a:pt x="60027" y="8412"/>
                  </a:lnTo>
                  <a:lnTo>
                    <a:pt x="60461" y="8684"/>
                  </a:lnTo>
                  <a:lnTo>
                    <a:pt x="60841" y="9064"/>
                  </a:lnTo>
                  <a:lnTo>
                    <a:pt x="61221" y="9444"/>
                  </a:lnTo>
                  <a:lnTo>
                    <a:pt x="61492" y="9878"/>
                  </a:lnTo>
                  <a:lnTo>
                    <a:pt x="61763" y="10312"/>
                  </a:lnTo>
                  <a:lnTo>
                    <a:pt x="62035" y="10855"/>
                  </a:lnTo>
                  <a:lnTo>
                    <a:pt x="62198" y="11398"/>
                  </a:lnTo>
                  <a:lnTo>
                    <a:pt x="60461" y="4396"/>
                  </a:lnTo>
                  <a:lnTo>
                    <a:pt x="60244" y="3745"/>
                  </a:lnTo>
                  <a:lnTo>
                    <a:pt x="59918" y="3148"/>
                  </a:lnTo>
                  <a:lnTo>
                    <a:pt x="59538" y="2551"/>
                  </a:lnTo>
                  <a:lnTo>
                    <a:pt x="59050" y="2008"/>
                  </a:lnTo>
                  <a:lnTo>
                    <a:pt x="58507" y="1520"/>
                  </a:lnTo>
                  <a:lnTo>
                    <a:pt x="57801" y="1086"/>
                  </a:lnTo>
                  <a:lnTo>
                    <a:pt x="57042" y="760"/>
                  </a:lnTo>
                  <a:lnTo>
                    <a:pt x="56119" y="434"/>
                  </a:lnTo>
                  <a:lnTo>
                    <a:pt x="55088" y="217"/>
                  </a:lnTo>
                  <a:lnTo>
                    <a:pt x="53894" y="54"/>
                  </a:lnTo>
                  <a:lnTo>
                    <a:pt x="5259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693550" y="1267140"/>
              <a:ext cx="1209129" cy="395662"/>
            </a:xfrm>
            <a:custGeom>
              <a:avLst/>
              <a:gdLst/>
              <a:ahLst/>
              <a:cxnLst/>
              <a:rect l="l" t="t" r="r" b="b"/>
              <a:pathLst>
                <a:path w="62198" h="20353" fill="none" extrusionOk="0">
                  <a:moveTo>
                    <a:pt x="60461" y="4396"/>
                  </a:moveTo>
                  <a:lnTo>
                    <a:pt x="60461" y="4396"/>
                  </a:lnTo>
                  <a:lnTo>
                    <a:pt x="60244" y="3745"/>
                  </a:lnTo>
                  <a:lnTo>
                    <a:pt x="59918" y="3148"/>
                  </a:lnTo>
                  <a:lnTo>
                    <a:pt x="59538" y="2551"/>
                  </a:lnTo>
                  <a:lnTo>
                    <a:pt x="59050" y="2008"/>
                  </a:lnTo>
                  <a:lnTo>
                    <a:pt x="58507" y="1520"/>
                  </a:lnTo>
                  <a:lnTo>
                    <a:pt x="57801" y="1086"/>
                  </a:lnTo>
                  <a:lnTo>
                    <a:pt x="57042" y="760"/>
                  </a:lnTo>
                  <a:lnTo>
                    <a:pt x="56119" y="434"/>
                  </a:lnTo>
                  <a:lnTo>
                    <a:pt x="55088" y="217"/>
                  </a:lnTo>
                  <a:lnTo>
                    <a:pt x="53894" y="54"/>
                  </a:lnTo>
                  <a:lnTo>
                    <a:pt x="52591" y="0"/>
                  </a:lnTo>
                  <a:lnTo>
                    <a:pt x="51126" y="54"/>
                  </a:lnTo>
                  <a:lnTo>
                    <a:pt x="49498" y="217"/>
                  </a:lnTo>
                  <a:lnTo>
                    <a:pt x="47707" y="489"/>
                  </a:lnTo>
                  <a:lnTo>
                    <a:pt x="45698" y="868"/>
                  </a:lnTo>
                  <a:lnTo>
                    <a:pt x="43582" y="1411"/>
                  </a:lnTo>
                  <a:lnTo>
                    <a:pt x="43093" y="1520"/>
                  </a:lnTo>
                  <a:lnTo>
                    <a:pt x="42279" y="1791"/>
                  </a:lnTo>
                  <a:lnTo>
                    <a:pt x="42225" y="1791"/>
                  </a:lnTo>
                  <a:lnTo>
                    <a:pt x="42225" y="1791"/>
                  </a:lnTo>
                  <a:lnTo>
                    <a:pt x="39565" y="2605"/>
                  </a:lnTo>
                  <a:lnTo>
                    <a:pt x="36906" y="3474"/>
                  </a:lnTo>
                  <a:lnTo>
                    <a:pt x="34301" y="4451"/>
                  </a:lnTo>
                  <a:lnTo>
                    <a:pt x="31696" y="5482"/>
                  </a:lnTo>
                  <a:lnTo>
                    <a:pt x="31696" y="5482"/>
                  </a:lnTo>
                  <a:lnTo>
                    <a:pt x="29416" y="6404"/>
                  </a:lnTo>
                  <a:lnTo>
                    <a:pt x="29036" y="6567"/>
                  </a:lnTo>
                  <a:lnTo>
                    <a:pt x="27842" y="7056"/>
                  </a:lnTo>
                  <a:lnTo>
                    <a:pt x="26431" y="7707"/>
                  </a:lnTo>
                  <a:lnTo>
                    <a:pt x="25997" y="7870"/>
                  </a:lnTo>
                  <a:lnTo>
                    <a:pt x="25997" y="7870"/>
                  </a:lnTo>
                  <a:lnTo>
                    <a:pt x="25292" y="8141"/>
                  </a:lnTo>
                  <a:lnTo>
                    <a:pt x="25237" y="8141"/>
                  </a:lnTo>
                  <a:lnTo>
                    <a:pt x="24532" y="8467"/>
                  </a:lnTo>
                  <a:lnTo>
                    <a:pt x="24532" y="8467"/>
                  </a:lnTo>
                  <a:lnTo>
                    <a:pt x="24423" y="8467"/>
                  </a:lnTo>
                  <a:lnTo>
                    <a:pt x="24423" y="8467"/>
                  </a:lnTo>
                  <a:lnTo>
                    <a:pt x="22089" y="9444"/>
                  </a:lnTo>
                  <a:lnTo>
                    <a:pt x="19701" y="10312"/>
                  </a:lnTo>
                  <a:lnTo>
                    <a:pt x="17259" y="11126"/>
                  </a:lnTo>
                  <a:lnTo>
                    <a:pt x="14817" y="11832"/>
                  </a:lnTo>
                  <a:lnTo>
                    <a:pt x="13948" y="12049"/>
                  </a:lnTo>
                  <a:lnTo>
                    <a:pt x="13948" y="12049"/>
                  </a:lnTo>
                  <a:lnTo>
                    <a:pt x="12700" y="12320"/>
                  </a:lnTo>
                  <a:lnTo>
                    <a:pt x="11506" y="12537"/>
                  </a:lnTo>
                  <a:lnTo>
                    <a:pt x="10312" y="12700"/>
                  </a:lnTo>
                  <a:lnTo>
                    <a:pt x="9172" y="12809"/>
                  </a:lnTo>
                  <a:lnTo>
                    <a:pt x="8087" y="12863"/>
                  </a:lnTo>
                  <a:lnTo>
                    <a:pt x="7001" y="12809"/>
                  </a:lnTo>
                  <a:lnTo>
                    <a:pt x="6024" y="12646"/>
                  </a:lnTo>
                  <a:lnTo>
                    <a:pt x="5048" y="12429"/>
                  </a:lnTo>
                  <a:lnTo>
                    <a:pt x="4179" y="12157"/>
                  </a:lnTo>
                  <a:lnTo>
                    <a:pt x="3365" y="11723"/>
                  </a:lnTo>
                  <a:lnTo>
                    <a:pt x="2605" y="11235"/>
                  </a:lnTo>
                  <a:lnTo>
                    <a:pt x="2225" y="10963"/>
                  </a:lnTo>
                  <a:lnTo>
                    <a:pt x="1900" y="10638"/>
                  </a:lnTo>
                  <a:lnTo>
                    <a:pt x="1628" y="10258"/>
                  </a:lnTo>
                  <a:lnTo>
                    <a:pt x="1303" y="9932"/>
                  </a:lnTo>
                  <a:lnTo>
                    <a:pt x="1031" y="9498"/>
                  </a:lnTo>
                  <a:lnTo>
                    <a:pt x="760" y="9064"/>
                  </a:lnTo>
                  <a:lnTo>
                    <a:pt x="543" y="8630"/>
                  </a:lnTo>
                  <a:lnTo>
                    <a:pt x="326" y="8087"/>
                  </a:lnTo>
                  <a:lnTo>
                    <a:pt x="0" y="7056"/>
                  </a:lnTo>
                  <a:lnTo>
                    <a:pt x="1954" y="14817"/>
                  </a:lnTo>
                  <a:lnTo>
                    <a:pt x="1954" y="14817"/>
                  </a:lnTo>
                  <a:lnTo>
                    <a:pt x="2117" y="15359"/>
                  </a:lnTo>
                  <a:lnTo>
                    <a:pt x="2334" y="15902"/>
                  </a:lnTo>
                  <a:lnTo>
                    <a:pt x="2605" y="16391"/>
                  </a:lnTo>
                  <a:lnTo>
                    <a:pt x="2822" y="16825"/>
                  </a:lnTo>
                  <a:lnTo>
                    <a:pt x="3094" y="17259"/>
                  </a:lnTo>
                  <a:lnTo>
                    <a:pt x="3419" y="17639"/>
                  </a:lnTo>
                  <a:lnTo>
                    <a:pt x="3745" y="18019"/>
                  </a:lnTo>
                  <a:lnTo>
                    <a:pt x="4071" y="18345"/>
                  </a:lnTo>
                  <a:lnTo>
                    <a:pt x="4396" y="18670"/>
                  </a:lnTo>
                  <a:lnTo>
                    <a:pt x="4776" y="18942"/>
                  </a:lnTo>
                  <a:lnTo>
                    <a:pt x="5590" y="19430"/>
                  </a:lnTo>
                  <a:lnTo>
                    <a:pt x="6459" y="19810"/>
                  </a:lnTo>
                  <a:lnTo>
                    <a:pt x="7381" y="20081"/>
                  </a:lnTo>
                  <a:lnTo>
                    <a:pt x="8358" y="20244"/>
                  </a:lnTo>
                  <a:lnTo>
                    <a:pt x="9389" y="20353"/>
                  </a:lnTo>
                  <a:lnTo>
                    <a:pt x="10475" y="20353"/>
                  </a:lnTo>
                  <a:lnTo>
                    <a:pt x="11615" y="20298"/>
                  </a:lnTo>
                  <a:lnTo>
                    <a:pt x="12809" y="20190"/>
                  </a:lnTo>
                  <a:lnTo>
                    <a:pt x="14003" y="19973"/>
                  </a:lnTo>
                  <a:lnTo>
                    <a:pt x="15251" y="19701"/>
                  </a:lnTo>
                  <a:lnTo>
                    <a:pt x="16499" y="19376"/>
                  </a:lnTo>
                  <a:lnTo>
                    <a:pt x="16879" y="19321"/>
                  </a:lnTo>
                  <a:lnTo>
                    <a:pt x="17313" y="19159"/>
                  </a:lnTo>
                  <a:lnTo>
                    <a:pt x="17693" y="19050"/>
                  </a:lnTo>
                  <a:lnTo>
                    <a:pt x="17693" y="19050"/>
                  </a:lnTo>
                  <a:lnTo>
                    <a:pt x="20136" y="18290"/>
                  </a:lnTo>
                  <a:lnTo>
                    <a:pt x="22632" y="17422"/>
                  </a:lnTo>
                  <a:lnTo>
                    <a:pt x="25020" y="16445"/>
                  </a:lnTo>
                  <a:lnTo>
                    <a:pt x="27463" y="15468"/>
                  </a:lnTo>
                  <a:lnTo>
                    <a:pt x="27463" y="15468"/>
                  </a:lnTo>
                  <a:lnTo>
                    <a:pt x="28222" y="15142"/>
                  </a:lnTo>
                  <a:lnTo>
                    <a:pt x="28928" y="14871"/>
                  </a:lnTo>
                  <a:lnTo>
                    <a:pt x="29036" y="14762"/>
                  </a:lnTo>
                  <a:lnTo>
                    <a:pt x="29362" y="14654"/>
                  </a:lnTo>
                  <a:lnTo>
                    <a:pt x="29742" y="14491"/>
                  </a:lnTo>
                  <a:lnTo>
                    <a:pt x="30448" y="14220"/>
                  </a:lnTo>
                  <a:lnTo>
                    <a:pt x="30827" y="14057"/>
                  </a:lnTo>
                  <a:lnTo>
                    <a:pt x="31262" y="13840"/>
                  </a:lnTo>
                  <a:lnTo>
                    <a:pt x="31262" y="13840"/>
                  </a:lnTo>
                  <a:lnTo>
                    <a:pt x="33541" y="12917"/>
                  </a:lnTo>
                  <a:lnTo>
                    <a:pt x="33541" y="12917"/>
                  </a:lnTo>
                  <a:lnTo>
                    <a:pt x="36309" y="11832"/>
                  </a:lnTo>
                  <a:lnTo>
                    <a:pt x="39077" y="10801"/>
                  </a:lnTo>
                  <a:lnTo>
                    <a:pt x="41845" y="9824"/>
                  </a:lnTo>
                  <a:lnTo>
                    <a:pt x="44559" y="9009"/>
                  </a:lnTo>
                  <a:lnTo>
                    <a:pt x="47218" y="8304"/>
                  </a:lnTo>
                  <a:lnTo>
                    <a:pt x="48466" y="8033"/>
                  </a:lnTo>
                  <a:lnTo>
                    <a:pt x="49715" y="7761"/>
                  </a:lnTo>
                  <a:lnTo>
                    <a:pt x="50963" y="7544"/>
                  </a:lnTo>
                  <a:lnTo>
                    <a:pt x="52103" y="7381"/>
                  </a:lnTo>
                  <a:lnTo>
                    <a:pt x="53242" y="7273"/>
                  </a:lnTo>
                  <a:lnTo>
                    <a:pt x="54328" y="7218"/>
                  </a:lnTo>
                  <a:lnTo>
                    <a:pt x="54328" y="7218"/>
                  </a:lnTo>
                  <a:lnTo>
                    <a:pt x="54491" y="7218"/>
                  </a:lnTo>
                  <a:lnTo>
                    <a:pt x="54491" y="7218"/>
                  </a:lnTo>
                  <a:lnTo>
                    <a:pt x="55956" y="7273"/>
                  </a:lnTo>
                  <a:lnTo>
                    <a:pt x="56607" y="7327"/>
                  </a:lnTo>
                  <a:lnTo>
                    <a:pt x="57259" y="7436"/>
                  </a:lnTo>
                  <a:lnTo>
                    <a:pt x="57856" y="7544"/>
                  </a:lnTo>
                  <a:lnTo>
                    <a:pt x="58453" y="7707"/>
                  </a:lnTo>
                  <a:lnTo>
                    <a:pt x="58995" y="7870"/>
                  </a:lnTo>
                  <a:lnTo>
                    <a:pt x="59538" y="8141"/>
                  </a:lnTo>
                  <a:lnTo>
                    <a:pt x="60027" y="8412"/>
                  </a:lnTo>
                  <a:lnTo>
                    <a:pt x="60461" y="8684"/>
                  </a:lnTo>
                  <a:lnTo>
                    <a:pt x="60841" y="9064"/>
                  </a:lnTo>
                  <a:lnTo>
                    <a:pt x="61221" y="9444"/>
                  </a:lnTo>
                  <a:lnTo>
                    <a:pt x="61492" y="9878"/>
                  </a:lnTo>
                  <a:lnTo>
                    <a:pt x="61763" y="10312"/>
                  </a:lnTo>
                  <a:lnTo>
                    <a:pt x="62035" y="10855"/>
                  </a:lnTo>
                  <a:lnTo>
                    <a:pt x="62198" y="11398"/>
                  </a:lnTo>
                  <a:lnTo>
                    <a:pt x="60461" y="43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2769502" y="1547775"/>
              <a:ext cx="1202811" cy="407287"/>
            </a:xfrm>
            <a:custGeom>
              <a:avLst/>
              <a:gdLst/>
              <a:ahLst/>
              <a:cxnLst/>
              <a:rect l="l" t="t" r="r" b="b"/>
              <a:pathLst>
                <a:path w="61873" h="20951" extrusionOk="0">
                  <a:moveTo>
                    <a:pt x="51669" y="1"/>
                  </a:moveTo>
                  <a:lnTo>
                    <a:pt x="49932" y="164"/>
                  </a:lnTo>
                  <a:lnTo>
                    <a:pt x="47979" y="435"/>
                  </a:lnTo>
                  <a:lnTo>
                    <a:pt x="45808" y="869"/>
                  </a:lnTo>
                  <a:lnTo>
                    <a:pt x="43474" y="1466"/>
                  </a:lnTo>
                  <a:lnTo>
                    <a:pt x="40869" y="2280"/>
                  </a:lnTo>
                  <a:lnTo>
                    <a:pt x="37992" y="3203"/>
                  </a:lnTo>
                  <a:lnTo>
                    <a:pt x="34844" y="4397"/>
                  </a:lnTo>
                  <a:lnTo>
                    <a:pt x="31479" y="5754"/>
                  </a:lnTo>
                  <a:lnTo>
                    <a:pt x="29254" y="6676"/>
                  </a:lnTo>
                  <a:lnTo>
                    <a:pt x="28006" y="7273"/>
                  </a:lnTo>
                  <a:lnTo>
                    <a:pt x="26649" y="7816"/>
                  </a:lnTo>
                  <a:lnTo>
                    <a:pt x="26595" y="7871"/>
                  </a:lnTo>
                  <a:lnTo>
                    <a:pt x="24750" y="8630"/>
                  </a:lnTo>
                  <a:lnTo>
                    <a:pt x="24695" y="8685"/>
                  </a:lnTo>
                  <a:lnTo>
                    <a:pt x="22144" y="9716"/>
                  </a:lnTo>
                  <a:lnTo>
                    <a:pt x="19594" y="10693"/>
                  </a:lnTo>
                  <a:lnTo>
                    <a:pt x="17043" y="11561"/>
                  </a:lnTo>
                  <a:lnTo>
                    <a:pt x="15794" y="11941"/>
                  </a:lnTo>
                  <a:lnTo>
                    <a:pt x="14546" y="12321"/>
                  </a:lnTo>
                  <a:lnTo>
                    <a:pt x="13298" y="12647"/>
                  </a:lnTo>
                  <a:lnTo>
                    <a:pt x="12104" y="12918"/>
                  </a:lnTo>
                  <a:lnTo>
                    <a:pt x="10964" y="13135"/>
                  </a:lnTo>
                  <a:lnTo>
                    <a:pt x="9824" y="13244"/>
                  </a:lnTo>
                  <a:lnTo>
                    <a:pt x="8739" y="13352"/>
                  </a:lnTo>
                  <a:lnTo>
                    <a:pt x="7653" y="13406"/>
                  </a:lnTo>
                  <a:lnTo>
                    <a:pt x="6622" y="13352"/>
                  </a:lnTo>
                  <a:lnTo>
                    <a:pt x="5700" y="13244"/>
                  </a:lnTo>
                  <a:lnTo>
                    <a:pt x="5537" y="13244"/>
                  </a:lnTo>
                  <a:lnTo>
                    <a:pt x="4560" y="12972"/>
                  </a:lnTo>
                  <a:lnTo>
                    <a:pt x="3637" y="12647"/>
                  </a:lnTo>
                  <a:lnTo>
                    <a:pt x="3257" y="12429"/>
                  </a:lnTo>
                  <a:lnTo>
                    <a:pt x="2823" y="12212"/>
                  </a:lnTo>
                  <a:lnTo>
                    <a:pt x="2443" y="11941"/>
                  </a:lnTo>
                  <a:lnTo>
                    <a:pt x="2063" y="11615"/>
                  </a:lnTo>
                  <a:lnTo>
                    <a:pt x="1738" y="11290"/>
                  </a:lnTo>
                  <a:lnTo>
                    <a:pt x="1412" y="10964"/>
                  </a:lnTo>
                  <a:lnTo>
                    <a:pt x="1141" y="10530"/>
                  </a:lnTo>
                  <a:lnTo>
                    <a:pt x="869" y="10096"/>
                  </a:lnTo>
                  <a:lnTo>
                    <a:pt x="598" y="9662"/>
                  </a:lnTo>
                  <a:lnTo>
                    <a:pt x="381" y="9173"/>
                  </a:lnTo>
                  <a:lnTo>
                    <a:pt x="218" y="8630"/>
                  </a:lnTo>
                  <a:lnTo>
                    <a:pt x="1" y="8088"/>
                  </a:lnTo>
                  <a:lnTo>
                    <a:pt x="2009" y="15849"/>
                  </a:lnTo>
                  <a:lnTo>
                    <a:pt x="2335" y="16826"/>
                  </a:lnTo>
                  <a:lnTo>
                    <a:pt x="2823" y="17694"/>
                  </a:lnTo>
                  <a:lnTo>
                    <a:pt x="3094" y="18128"/>
                  </a:lnTo>
                  <a:lnTo>
                    <a:pt x="3366" y="18508"/>
                  </a:lnTo>
                  <a:lnTo>
                    <a:pt x="3637" y="18834"/>
                  </a:lnTo>
                  <a:lnTo>
                    <a:pt x="3963" y="19159"/>
                  </a:lnTo>
                  <a:lnTo>
                    <a:pt x="4668" y="19702"/>
                  </a:lnTo>
                  <a:lnTo>
                    <a:pt x="5428" y="20136"/>
                  </a:lnTo>
                  <a:lnTo>
                    <a:pt x="6242" y="20462"/>
                  </a:lnTo>
                  <a:lnTo>
                    <a:pt x="7111" y="20733"/>
                  </a:lnTo>
                  <a:lnTo>
                    <a:pt x="7219" y="20733"/>
                  </a:lnTo>
                  <a:lnTo>
                    <a:pt x="8250" y="20896"/>
                  </a:lnTo>
                  <a:lnTo>
                    <a:pt x="9336" y="20950"/>
                  </a:lnTo>
                  <a:lnTo>
                    <a:pt x="10530" y="20950"/>
                  </a:lnTo>
                  <a:lnTo>
                    <a:pt x="11724" y="20842"/>
                  </a:lnTo>
                  <a:lnTo>
                    <a:pt x="13026" y="20625"/>
                  </a:lnTo>
                  <a:lnTo>
                    <a:pt x="14329" y="20353"/>
                  </a:lnTo>
                  <a:lnTo>
                    <a:pt x="15632" y="20028"/>
                  </a:lnTo>
                  <a:lnTo>
                    <a:pt x="17043" y="19648"/>
                  </a:lnTo>
                  <a:lnTo>
                    <a:pt x="18400" y="19214"/>
                  </a:lnTo>
                  <a:lnTo>
                    <a:pt x="19811" y="18725"/>
                  </a:lnTo>
                  <a:lnTo>
                    <a:pt x="22687" y="17640"/>
                  </a:lnTo>
                  <a:lnTo>
                    <a:pt x="25564" y="16500"/>
                  </a:lnTo>
                  <a:lnTo>
                    <a:pt x="28440" y="15252"/>
                  </a:lnTo>
                  <a:lnTo>
                    <a:pt x="29308" y="14872"/>
                  </a:lnTo>
                  <a:lnTo>
                    <a:pt x="29960" y="14600"/>
                  </a:lnTo>
                  <a:lnTo>
                    <a:pt x="30394" y="14383"/>
                  </a:lnTo>
                  <a:lnTo>
                    <a:pt x="30665" y="14275"/>
                  </a:lnTo>
                  <a:lnTo>
                    <a:pt x="33325" y="13135"/>
                  </a:lnTo>
                  <a:lnTo>
                    <a:pt x="37178" y="11561"/>
                  </a:lnTo>
                  <a:lnTo>
                    <a:pt x="40652" y="10259"/>
                  </a:lnTo>
                  <a:lnTo>
                    <a:pt x="43800" y="9282"/>
                  </a:lnTo>
                  <a:lnTo>
                    <a:pt x="45265" y="8847"/>
                  </a:lnTo>
                  <a:lnTo>
                    <a:pt x="46622" y="8468"/>
                  </a:lnTo>
                  <a:lnTo>
                    <a:pt x="47924" y="8142"/>
                  </a:lnTo>
                  <a:lnTo>
                    <a:pt x="49118" y="7871"/>
                  </a:lnTo>
                  <a:lnTo>
                    <a:pt x="50312" y="7653"/>
                  </a:lnTo>
                  <a:lnTo>
                    <a:pt x="51344" y="7491"/>
                  </a:lnTo>
                  <a:lnTo>
                    <a:pt x="52375" y="7328"/>
                  </a:lnTo>
                  <a:lnTo>
                    <a:pt x="53297" y="7273"/>
                  </a:lnTo>
                  <a:lnTo>
                    <a:pt x="54166" y="7219"/>
                  </a:lnTo>
                  <a:lnTo>
                    <a:pt x="56011" y="7219"/>
                  </a:lnTo>
                  <a:lnTo>
                    <a:pt x="56771" y="7328"/>
                  </a:lnTo>
                  <a:lnTo>
                    <a:pt x="57531" y="7436"/>
                  </a:lnTo>
                  <a:lnTo>
                    <a:pt x="58182" y="7599"/>
                  </a:lnTo>
                  <a:lnTo>
                    <a:pt x="58779" y="7816"/>
                  </a:lnTo>
                  <a:lnTo>
                    <a:pt x="59322" y="7979"/>
                  </a:lnTo>
                  <a:lnTo>
                    <a:pt x="59756" y="8250"/>
                  </a:lnTo>
                  <a:lnTo>
                    <a:pt x="60190" y="8522"/>
                  </a:lnTo>
                  <a:lnTo>
                    <a:pt x="60570" y="8793"/>
                  </a:lnTo>
                  <a:lnTo>
                    <a:pt x="60841" y="9065"/>
                  </a:lnTo>
                  <a:lnTo>
                    <a:pt x="61113" y="9390"/>
                  </a:lnTo>
                  <a:lnTo>
                    <a:pt x="61330" y="9662"/>
                  </a:lnTo>
                  <a:lnTo>
                    <a:pt x="61655" y="10259"/>
                  </a:lnTo>
                  <a:lnTo>
                    <a:pt x="61873" y="10856"/>
                  </a:lnTo>
                  <a:lnTo>
                    <a:pt x="60082" y="3909"/>
                  </a:lnTo>
                  <a:lnTo>
                    <a:pt x="59919" y="3474"/>
                  </a:lnTo>
                  <a:lnTo>
                    <a:pt x="59702" y="3094"/>
                  </a:lnTo>
                  <a:lnTo>
                    <a:pt x="59485" y="2715"/>
                  </a:lnTo>
                  <a:lnTo>
                    <a:pt x="59213" y="2335"/>
                  </a:lnTo>
                  <a:lnTo>
                    <a:pt x="58942" y="1955"/>
                  </a:lnTo>
                  <a:lnTo>
                    <a:pt x="58562" y="1629"/>
                  </a:lnTo>
                  <a:lnTo>
                    <a:pt x="58182" y="1303"/>
                  </a:lnTo>
                  <a:lnTo>
                    <a:pt x="57694" y="1032"/>
                  </a:lnTo>
                  <a:lnTo>
                    <a:pt x="57205" y="761"/>
                  </a:lnTo>
                  <a:lnTo>
                    <a:pt x="56662" y="544"/>
                  </a:lnTo>
                  <a:lnTo>
                    <a:pt x="56011" y="381"/>
                  </a:lnTo>
                  <a:lnTo>
                    <a:pt x="55360" y="218"/>
                  </a:lnTo>
                  <a:lnTo>
                    <a:pt x="54600" y="109"/>
                  </a:lnTo>
                  <a:lnTo>
                    <a:pt x="53840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2769502" y="1547775"/>
              <a:ext cx="1202811" cy="407287"/>
            </a:xfrm>
            <a:custGeom>
              <a:avLst/>
              <a:gdLst/>
              <a:ahLst/>
              <a:cxnLst/>
              <a:rect l="l" t="t" r="r" b="b"/>
              <a:pathLst>
                <a:path w="61873" h="20951" fill="none" extrusionOk="0">
                  <a:moveTo>
                    <a:pt x="60082" y="3909"/>
                  </a:moveTo>
                  <a:lnTo>
                    <a:pt x="60082" y="3909"/>
                  </a:lnTo>
                  <a:lnTo>
                    <a:pt x="59919" y="3474"/>
                  </a:lnTo>
                  <a:lnTo>
                    <a:pt x="59702" y="3094"/>
                  </a:lnTo>
                  <a:lnTo>
                    <a:pt x="59485" y="2715"/>
                  </a:lnTo>
                  <a:lnTo>
                    <a:pt x="59213" y="2335"/>
                  </a:lnTo>
                  <a:lnTo>
                    <a:pt x="58942" y="1955"/>
                  </a:lnTo>
                  <a:lnTo>
                    <a:pt x="58562" y="1629"/>
                  </a:lnTo>
                  <a:lnTo>
                    <a:pt x="58182" y="1303"/>
                  </a:lnTo>
                  <a:lnTo>
                    <a:pt x="57694" y="1032"/>
                  </a:lnTo>
                  <a:lnTo>
                    <a:pt x="57205" y="761"/>
                  </a:lnTo>
                  <a:lnTo>
                    <a:pt x="56662" y="544"/>
                  </a:lnTo>
                  <a:lnTo>
                    <a:pt x="56011" y="381"/>
                  </a:lnTo>
                  <a:lnTo>
                    <a:pt x="55360" y="218"/>
                  </a:lnTo>
                  <a:lnTo>
                    <a:pt x="54600" y="109"/>
                  </a:lnTo>
                  <a:lnTo>
                    <a:pt x="53840" y="1"/>
                  </a:lnTo>
                  <a:lnTo>
                    <a:pt x="52972" y="1"/>
                  </a:lnTo>
                  <a:lnTo>
                    <a:pt x="51995" y="1"/>
                  </a:lnTo>
                  <a:lnTo>
                    <a:pt x="51669" y="1"/>
                  </a:lnTo>
                  <a:lnTo>
                    <a:pt x="51669" y="1"/>
                  </a:lnTo>
                  <a:lnTo>
                    <a:pt x="49932" y="164"/>
                  </a:lnTo>
                  <a:lnTo>
                    <a:pt x="47979" y="435"/>
                  </a:lnTo>
                  <a:lnTo>
                    <a:pt x="45808" y="869"/>
                  </a:lnTo>
                  <a:lnTo>
                    <a:pt x="43474" y="1466"/>
                  </a:lnTo>
                  <a:lnTo>
                    <a:pt x="40869" y="2280"/>
                  </a:lnTo>
                  <a:lnTo>
                    <a:pt x="37992" y="3203"/>
                  </a:lnTo>
                  <a:lnTo>
                    <a:pt x="34844" y="4397"/>
                  </a:lnTo>
                  <a:lnTo>
                    <a:pt x="31479" y="5754"/>
                  </a:lnTo>
                  <a:lnTo>
                    <a:pt x="31479" y="5754"/>
                  </a:lnTo>
                  <a:lnTo>
                    <a:pt x="29254" y="6676"/>
                  </a:lnTo>
                  <a:lnTo>
                    <a:pt x="28006" y="7273"/>
                  </a:lnTo>
                  <a:lnTo>
                    <a:pt x="26649" y="7816"/>
                  </a:lnTo>
                  <a:lnTo>
                    <a:pt x="26595" y="7871"/>
                  </a:lnTo>
                  <a:lnTo>
                    <a:pt x="24750" y="8630"/>
                  </a:lnTo>
                  <a:lnTo>
                    <a:pt x="24695" y="8685"/>
                  </a:lnTo>
                  <a:lnTo>
                    <a:pt x="24695" y="8685"/>
                  </a:lnTo>
                  <a:lnTo>
                    <a:pt x="22144" y="9716"/>
                  </a:lnTo>
                  <a:lnTo>
                    <a:pt x="19594" y="10693"/>
                  </a:lnTo>
                  <a:lnTo>
                    <a:pt x="17043" y="11561"/>
                  </a:lnTo>
                  <a:lnTo>
                    <a:pt x="15794" y="11941"/>
                  </a:lnTo>
                  <a:lnTo>
                    <a:pt x="14546" y="12321"/>
                  </a:lnTo>
                  <a:lnTo>
                    <a:pt x="13298" y="12647"/>
                  </a:lnTo>
                  <a:lnTo>
                    <a:pt x="12104" y="12918"/>
                  </a:lnTo>
                  <a:lnTo>
                    <a:pt x="10964" y="13135"/>
                  </a:lnTo>
                  <a:lnTo>
                    <a:pt x="9824" y="13244"/>
                  </a:lnTo>
                  <a:lnTo>
                    <a:pt x="8739" y="13352"/>
                  </a:lnTo>
                  <a:lnTo>
                    <a:pt x="7653" y="13406"/>
                  </a:lnTo>
                  <a:lnTo>
                    <a:pt x="6622" y="13352"/>
                  </a:lnTo>
                  <a:lnTo>
                    <a:pt x="5700" y="13244"/>
                  </a:lnTo>
                  <a:lnTo>
                    <a:pt x="5537" y="13244"/>
                  </a:lnTo>
                  <a:lnTo>
                    <a:pt x="5537" y="13244"/>
                  </a:lnTo>
                  <a:lnTo>
                    <a:pt x="4560" y="12972"/>
                  </a:lnTo>
                  <a:lnTo>
                    <a:pt x="3637" y="12647"/>
                  </a:lnTo>
                  <a:lnTo>
                    <a:pt x="3257" y="12429"/>
                  </a:lnTo>
                  <a:lnTo>
                    <a:pt x="2823" y="12212"/>
                  </a:lnTo>
                  <a:lnTo>
                    <a:pt x="2443" y="11941"/>
                  </a:lnTo>
                  <a:lnTo>
                    <a:pt x="2063" y="11615"/>
                  </a:lnTo>
                  <a:lnTo>
                    <a:pt x="1738" y="11290"/>
                  </a:lnTo>
                  <a:lnTo>
                    <a:pt x="1412" y="10964"/>
                  </a:lnTo>
                  <a:lnTo>
                    <a:pt x="1141" y="10530"/>
                  </a:lnTo>
                  <a:lnTo>
                    <a:pt x="869" y="10096"/>
                  </a:lnTo>
                  <a:lnTo>
                    <a:pt x="598" y="9662"/>
                  </a:lnTo>
                  <a:lnTo>
                    <a:pt x="381" y="9173"/>
                  </a:lnTo>
                  <a:lnTo>
                    <a:pt x="218" y="8630"/>
                  </a:lnTo>
                  <a:lnTo>
                    <a:pt x="1" y="8088"/>
                  </a:lnTo>
                  <a:lnTo>
                    <a:pt x="2009" y="15849"/>
                  </a:lnTo>
                  <a:lnTo>
                    <a:pt x="2009" y="15849"/>
                  </a:lnTo>
                  <a:lnTo>
                    <a:pt x="2335" y="16826"/>
                  </a:lnTo>
                  <a:lnTo>
                    <a:pt x="2823" y="17694"/>
                  </a:lnTo>
                  <a:lnTo>
                    <a:pt x="3094" y="18128"/>
                  </a:lnTo>
                  <a:lnTo>
                    <a:pt x="3366" y="18508"/>
                  </a:lnTo>
                  <a:lnTo>
                    <a:pt x="3637" y="18834"/>
                  </a:lnTo>
                  <a:lnTo>
                    <a:pt x="3963" y="19159"/>
                  </a:lnTo>
                  <a:lnTo>
                    <a:pt x="4668" y="19702"/>
                  </a:lnTo>
                  <a:lnTo>
                    <a:pt x="5428" y="20136"/>
                  </a:lnTo>
                  <a:lnTo>
                    <a:pt x="6242" y="20462"/>
                  </a:lnTo>
                  <a:lnTo>
                    <a:pt x="7111" y="20733"/>
                  </a:lnTo>
                  <a:lnTo>
                    <a:pt x="7219" y="20733"/>
                  </a:lnTo>
                  <a:lnTo>
                    <a:pt x="7219" y="20733"/>
                  </a:lnTo>
                  <a:lnTo>
                    <a:pt x="8250" y="20896"/>
                  </a:lnTo>
                  <a:lnTo>
                    <a:pt x="9336" y="20950"/>
                  </a:lnTo>
                  <a:lnTo>
                    <a:pt x="10530" y="20950"/>
                  </a:lnTo>
                  <a:lnTo>
                    <a:pt x="11724" y="20842"/>
                  </a:lnTo>
                  <a:lnTo>
                    <a:pt x="13026" y="20625"/>
                  </a:lnTo>
                  <a:lnTo>
                    <a:pt x="14329" y="20353"/>
                  </a:lnTo>
                  <a:lnTo>
                    <a:pt x="15632" y="20028"/>
                  </a:lnTo>
                  <a:lnTo>
                    <a:pt x="17043" y="19648"/>
                  </a:lnTo>
                  <a:lnTo>
                    <a:pt x="18400" y="19214"/>
                  </a:lnTo>
                  <a:lnTo>
                    <a:pt x="19811" y="18725"/>
                  </a:lnTo>
                  <a:lnTo>
                    <a:pt x="22687" y="17640"/>
                  </a:lnTo>
                  <a:lnTo>
                    <a:pt x="25564" y="16500"/>
                  </a:lnTo>
                  <a:lnTo>
                    <a:pt x="28440" y="15252"/>
                  </a:lnTo>
                  <a:lnTo>
                    <a:pt x="29308" y="14872"/>
                  </a:lnTo>
                  <a:lnTo>
                    <a:pt x="29960" y="14600"/>
                  </a:lnTo>
                  <a:lnTo>
                    <a:pt x="30394" y="14383"/>
                  </a:lnTo>
                  <a:lnTo>
                    <a:pt x="30665" y="14275"/>
                  </a:lnTo>
                  <a:lnTo>
                    <a:pt x="30665" y="14275"/>
                  </a:lnTo>
                  <a:lnTo>
                    <a:pt x="33325" y="13135"/>
                  </a:lnTo>
                  <a:lnTo>
                    <a:pt x="33325" y="13135"/>
                  </a:lnTo>
                  <a:lnTo>
                    <a:pt x="37178" y="11561"/>
                  </a:lnTo>
                  <a:lnTo>
                    <a:pt x="40652" y="10259"/>
                  </a:lnTo>
                  <a:lnTo>
                    <a:pt x="43800" y="9282"/>
                  </a:lnTo>
                  <a:lnTo>
                    <a:pt x="45265" y="8847"/>
                  </a:lnTo>
                  <a:lnTo>
                    <a:pt x="46622" y="8468"/>
                  </a:lnTo>
                  <a:lnTo>
                    <a:pt x="47924" y="8142"/>
                  </a:lnTo>
                  <a:lnTo>
                    <a:pt x="49118" y="7871"/>
                  </a:lnTo>
                  <a:lnTo>
                    <a:pt x="50312" y="7653"/>
                  </a:lnTo>
                  <a:lnTo>
                    <a:pt x="51344" y="7491"/>
                  </a:lnTo>
                  <a:lnTo>
                    <a:pt x="52375" y="7328"/>
                  </a:lnTo>
                  <a:lnTo>
                    <a:pt x="53297" y="7273"/>
                  </a:lnTo>
                  <a:lnTo>
                    <a:pt x="54166" y="7219"/>
                  </a:lnTo>
                  <a:lnTo>
                    <a:pt x="55034" y="7219"/>
                  </a:lnTo>
                  <a:lnTo>
                    <a:pt x="55088" y="7219"/>
                  </a:lnTo>
                  <a:lnTo>
                    <a:pt x="55088" y="7219"/>
                  </a:lnTo>
                  <a:lnTo>
                    <a:pt x="56011" y="7219"/>
                  </a:lnTo>
                  <a:lnTo>
                    <a:pt x="56771" y="7328"/>
                  </a:lnTo>
                  <a:lnTo>
                    <a:pt x="57531" y="7436"/>
                  </a:lnTo>
                  <a:lnTo>
                    <a:pt x="58182" y="7599"/>
                  </a:lnTo>
                  <a:lnTo>
                    <a:pt x="58779" y="7816"/>
                  </a:lnTo>
                  <a:lnTo>
                    <a:pt x="59322" y="7979"/>
                  </a:lnTo>
                  <a:lnTo>
                    <a:pt x="59756" y="8250"/>
                  </a:lnTo>
                  <a:lnTo>
                    <a:pt x="60190" y="8522"/>
                  </a:lnTo>
                  <a:lnTo>
                    <a:pt x="60570" y="8793"/>
                  </a:lnTo>
                  <a:lnTo>
                    <a:pt x="60841" y="9065"/>
                  </a:lnTo>
                  <a:lnTo>
                    <a:pt x="61113" y="9390"/>
                  </a:lnTo>
                  <a:lnTo>
                    <a:pt x="61330" y="9662"/>
                  </a:lnTo>
                  <a:lnTo>
                    <a:pt x="61655" y="10259"/>
                  </a:lnTo>
                  <a:lnTo>
                    <a:pt x="61873" y="10856"/>
                  </a:lnTo>
                  <a:lnTo>
                    <a:pt x="60082" y="39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2845473" y="1827381"/>
              <a:ext cx="1195424" cy="419943"/>
            </a:xfrm>
            <a:custGeom>
              <a:avLst/>
              <a:gdLst/>
              <a:ahLst/>
              <a:cxnLst/>
              <a:rect l="l" t="t" r="r" b="b"/>
              <a:pathLst>
                <a:path w="61493" h="21602" extrusionOk="0">
                  <a:moveTo>
                    <a:pt x="52971" y="0"/>
                  </a:moveTo>
                  <a:lnTo>
                    <a:pt x="51560" y="55"/>
                  </a:lnTo>
                  <a:lnTo>
                    <a:pt x="49932" y="217"/>
                  </a:lnTo>
                  <a:lnTo>
                    <a:pt x="48250" y="489"/>
                  </a:lnTo>
                  <a:lnTo>
                    <a:pt x="46350" y="923"/>
                  </a:lnTo>
                  <a:lnTo>
                    <a:pt x="46079" y="977"/>
                  </a:lnTo>
                  <a:lnTo>
                    <a:pt x="44179" y="1466"/>
                  </a:lnTo>
                  <a:lnTo>
                    <a:pt x="42334" y="2063"/>
                  </a:lnTo>
                  <a:lnTo>
                    <a:pt x="40434" y="2660"/>
                  </a:lnTo>
                  <a:lnTo>
                    <a:pt x="38589" y="3257"/>
                  </a:lnTo>
                  <a:lnTo>
                    <a:pt x="36744" y="3962"/>
                  </a:lnTo>
                  <a:lnTo>
                    <a:pt x="34898" y="4614"/>
                  </a:lnTo>
                  <a:lnTo>
                    <a:pt x="33107" y="5373"/>
                  </a:lnTo>
                  <a:lnTo>
                    <a:pt x="31262" y="6133"/>
                  </a:lnTo>
                  <a:lnTo>
                    <a:pt x="27680" y="7707"/>
                  </a:lnTo>
                  <a:lnTo>
                    <a:pt x="27083" y="7979"/>
                  </a:lnTo>
                  <a:lnTo>
                    <a:pt x="26486" y="8250"/>
                  </a:lnTo>
                  <a:lnTo>
                    <a:pt x="23338" y="9607"/>
                  </a:lnTo>
                  <a:lnTo>
                    <a:pt x="21656" y="10312"/>
                  </a:lnTo>
                  <a:lnTo>
                    <a:pt x="19919" y="11018"/>
                  </a:lnTo>
                  <a:lnTo>
                    <a:pt x="19159" y="11289"/>
                  </a:lnTo>
                  <a:lnTo>
                    <a:pt x="17097" y="12049"/>
                  </a:lnTo>
                  <a:lnTo>
                    <a:pt x="15089" y="12700"/>
                  </a:lnTo>
                  <a:lnTo>
                    <a:pt x="13026" y="13243"/>
                  </a:lnTo>
                  <a:lnTo>
                    <a:pt x="11072" y="13677"/>
                  </a:lnTo>
                  <a:lnTo>
                    <a:pt x="10095" y="13840"/>
                  </a:lnTo>
                  <a:lnTo>
                    <a:pt x="9173" y="13949"/>
                  </a:lnTo>
                  <a:lnTo>
                    <a:pt x="8250" y="14003"/>
                  </a:lnTo>
                  <a:lnTo>
                    <a:pt x="7382" y="14057"/>
                  </a:lnTo>
                  <a:lnTo>
                    <a:pt x="6513" y="14003"/>
                  </a:lnTo>
                  <a:lnTo>
                    <a:pt x="5699" y="13949"/>
                  </a:lnTo>
                  <a:lnTo>
                    <a:pt x="4885" y="13786"/>
                  </a:lnTo>
                  <a:lnTo>
                    <a:pt x="4180" y="13623"/>
                  </a:lnTo>
                  <a:lnTo>
                    <a:pt x="4017" y="13569"/>
                  </a:lnTo>
                  <a:lnTo>
                    <a:pt x="3257" y="13243"/>
                  </a:lnTo>
                  <a:lnTo>
                    <a:pt x="2606" y="12917"/>
                  </a:lnTo>
                  <a:lnTo>
                    <a:pt x="1954" y="12429"/>
                  </a:lnTo>
                  <a:lnTo>
                    <a:pt x="1412" y="11886"/>
                  </a:lnTo>
                  <a:lnTo>
                    <a:pt x="977" y="11289"/>
                  </a:lnTo>
                  <a:lnTo>
                    <a:pt x="543" y="10638"/>
                  </a:lnTo>
                  <a:lnTo>
                    <a:pt x="218" y="9932"/>
                  </a:lnTo>
                  <a:lnTo>
                    <a:pt x="1" y="9173"/>
                  </a:lnTo>
                  <a:lnTo>
                    <a:pt x="2009" y="16934"/>
                  </a:lnTo>
                  <a:lnTo>
                    <a:pt x="2280" y="17748"/>
                  </a:lnTo>
                  <a:lnTo>
                    <a:pt x="2660" y="18508"/>
                  </a:lnTo>
                  <a:lnTo>
                    <a:pt x="3094" y="19159"/>
                  </a:lnTo>
                  <a:lnTo>
                    <a:pt x="3583" y="19702"/>
                  </a:lnTo>
                  <a:lnTo>
                    <a:pt x="4125" y="20190"/>
                  </a:lnTo>
                  <a:lnTo>
                    <a:pt x="4777" y="20624"/>
                  </a:lnTo>
                  <a:lnTo>
                    <a:pt x="5428" y="20950"/>
                  </a:lnTo>
                  <a:lnTo>
                    <a:pt x="6133" y="21221"/>
                  </a:lnTo>
                  <a:lnTo>
                    <a:pt x="6893" y="21438"/>
                  </a:lnTo>
                  <a:lnTo>
                    <a:pt x="7707" y="21547"/>
                  </a:lnTo>
                  <a:lnTo>
                    <a:pt x="8521" y="21601"/>
                  </a:lnTo>
                  <a:lnTo>
                    <a:pt x="10312" y="21601"/>
                  </a:lnTo>
                  <a:lnTo>
                    <a:pt x="11289" y="21493"/>
                  </a:lnTo>
                  <a:lnTo>
                    <a:pt x="12266" y="21330"/>
                  </a:lnTo>
                  <a:lnTo>
                    <a:pt x="13243" y="21167"/>
                  </a:lnTo>
                  <a:lnTo>
                    <a:pt x="14274" y="20896"/>
                  </a:lnTo>
                  <a:lnTo>
                    <a:pt x="15360" y="20624"/>
                  </a:lnTo>
                  <a:lnTo>
                    <a:pt x="17477" y="20027"/>
                  </a:lnTo>
                  <a:lnTo>
                    <a:pt x="19648" y="19267"/>
                  </a:lnTo>
                  <a:lnTo>
                    <a:pt x="21873" y="18399"/>
                  </a:lnTo>
                  <a:lnTo>
                    <a:pt x="24098" y="17476"/>
                  </a:lnTo>
                  <a:lnTo>
                    <a:pt x="26269" y="16554"/>
                  </a:lnTo>
                  <a:lnTo>
                    <a:pt x="30502" y="14654"/>
                  </a:lnTo>
                  <a:lnTo>
                    <a:pt x="33107" y="13514"/>
                  </a:lnTo>
                  <a:lnTo>
                    <a:pt x="35333" y="12538"/>
                  </a:lnTo>
                  <a:lnTo>
                    <a:pt x="37395" y="11723"/>
                  </a:lnTo>
                  <a:lnTo>
                    <a:pt x="39403" y="10964"/>
                  </a:lnTo>
                  <a:lnTo>
                    <a:pt x="41248" y="10258"/>
                  </a:lnTo>
                  <a:lnTo>
                    <a:pt x="43039" y="9661"/>
                  </a:lnTo>
                  <a:lnTo>
                    <a:pt x="44668" y="9173"/>
                  </a:lnTo>
                  <a:lnTo>
                    <a:pt x="46242" y="8684"/>
                  </a:lnTo>
                  <a:lnTo>
                    <a:pt x="47707" y="8304"/>
                  </a:lnTo>
                  <a:lnTo>
                    <a:pt x="49064" y="7979"/>
                  </a:lnTo>
                  <a:lnTo>
                    <a:pt x="50312" y="7761"/>
                  </a:lnTo>
                  <a:lnTo>
                    <a:pt x="51506" y="7544"/>
                  </a:lnTo>
                  <a:lnTo>
                    <a:pt x="52592" y="7382"/>
                  </a:lnTo>
                  <a:lnTo>
                    <a:pt x="53568" y="7327"/>
                  </a:lnTo>
                  <a:lnTo>
                    <a:pt x="54545" y="7273"/>
                  </a:lnTo>
                  <a:lnTo>
                    <a:pt x="56174" y="7273"/>
                  </a:lnTo>
                  <a:lnTo>
                    <a:pt x="56879" y="7382"/>
                  </a:lnTo>
                  <a:lnTo>
                    <a:pt x="57530" y="7490"/>
                  </a:lnTo>
                  <a:lnTo>
                    <a:pt x="58127" y="7599"/>
                  </a:lnTo>
                  <a:lnTo>
                    <a:pt x="58670" y="7761"/>
                  </a:lnTo>
                  <a:lnTo>
                    <a:pt x="59104" y="7979"/>
                  </a:lnTo>
                  <a:lnTo>
                    <a:pt x="59539" y="8196"/>
                  </a:lnTo>
                  <a:lnTo>
                    <a:pt x="59918" y="8413"/>
                  </a:lnTo>
                  <a:lnTo>
                    <a:pt x="60244" y="8630"/>
                  </a:lnTo>
                  <a:lnTo>
                    <a:pt x="60515" y="8847"/>
                  </a:lnTo>
                  <a:lnTo>
                    <a:pt x="60733" y="9118"/>
                  </a:lnTo>
                  <a:lnTo>
                    <a:pt x="61112" y="9607"/>
                  </a:lnTo>
                  <a:lnTo>
                    <a:pt x="61330" y="10095"/>
                  </a:lnTo>
                  <a:lnTo>
                    <a:pt x="61492" y="10475"/>
                  </a:lnTo>
                  <a:lnTo>
                    <a:pt x="59701" y="3474"/>
                  </a:lnTo>
                  <a:lnTo>
                    <a:pt x="59539" y="3094"/>
                  </a:lnTo>
                  <a:lnTo>
                    <a:pt x="59376" y="2714"/>
                  </a:lnTo>
                  <a:lnTo>
                    <a:pt x="59159" y="2334"/>
                  </a:lnTo>
                  <a:lnTo>
                    <a:pt x="58887" y="2008"/>
                  </a:lnTo>
                  <a:lnTo>
                    <a:pt x="58562" y="1683"/>
                  </a:lnTo>
                  <a:lnTo>
                    <a:pt x="58290" y="1411"/>
                  </a:lnTo>
                  <a:lnTo>
                    <a:pt x="57910" y="1140"/>
                  </a:lnTo>
                  <a:lnTo>
                    <a:pt x="57530" y="923"/>
                  </a:lnTo>
                  <a:lnTo>
                    <a:pt x="57476" y="869"/>
                  </a:lnTo>
                  <a:lnTo>
                    <a:pt x="56988" y="652"/>
                  </a:lnTo>
                  <a:lnTo>
                    <a:pt x="56553" y="489"/>
                  </a:lnTo>
                  <a:lnTo>
                    <a:pt x="56011" y="326"/>
                  </a:lnTo>
                  <a:lnTo>
                    <a:pt x="55522" y="217"/>
                  </a:lnTo>
                  <a:lnTo>
                    <a:pt x="54925" y="109"/>
                  </a:lnTo>
                  <a:lnTo>
                    <a:pt x="54328" y="55"/>
                  </a:lnTo>
                  <a:lnTo>
                    <a:pt x="5297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2845473" y="1827381"/>
              <a:ext cx="1195424" cy="419943"/>
            </a:xfrm>
            <a:custGeom>
              <a:avLst/>
              <a:gdLst/>
              <a:ahLst/>
              <a:cxnLst/>
              <a:rect l="l" t="t" r="r" b="b"/>
              <a:pathLst>
                <a:path w="61493" h="21602" fill="none" extrusionOk="0">
                  <a:moveTo>
                    <a:pt x="59701" y="3474"/>
                  </a:moveTo>
                  <a:lnTo>
                    <a:pt x="59701" y="3474"/>
                  </a:lnTo>
                  <a:lnTo>
                    <a:pt x="59539" y="3094"/>
                  </a:lnTo>
                  <a:lnTo>
                    <a:pt x="59376" y="2714"/>
                  </a:lnTo>
                  <a:lnTo>
                    <a:pt x="59159" y="2334"/>
                  </a:lnTo>
                  <a:lnTo>
                    <a:pt x="58887" y="2008"/>
                  </a:lnTo>
                  <a:lnTo>
                    <a:pt x="58562" y="1683"/>
                  </a:lnTo>
                  <a:lnTo>
                    <a:pt x="58290" y="1411"/>
                  </a:lnTo>
                  <a:lnTo>
                    <a:pt x="57910" y="1140"/>
                  </a:lnTo>
                  <a:lnTo>
                    <a:pt x="57530" y="923"/>
                  </a:lnTo>
                  <a:lnTo>
                    <a:pt x="57476" y="869"/>
                  </a:lnTo>
                  <a:lnTo>
                    <a:pt x="57476" y="869"/>
                  </a:lnTo>
                  <a:lnTo>
                    <a:pt x="56988" y="652"/>
                  </a:lnTo>
                  <a:lnTo>
                    <a:pt x="56553" y="489"/>
                  </a:lnTo>
                  <a:lnTo>
                    <a:pt x="56011" y="326"/>
                  </a:lnTo>
                  <a:lnTo>
                    <a:pt x="55522" y="217"/>
                  </a:lnTo>
                  <a:lnTo>
                    <a:pt x="54925" y="109"/>
                  </a:lnTo>
                  <a:lnTo>
                    <a:pt x="54328" y="55"/>
                  </a:lnTo>
                  <a:lnTo>
                    <a:pt x="52971" y="0"/>
                  </a:lnTo>
                  <a:lnTo>
                    <a:pt x="51560" y="55"/>
                  </a:lnTo>
                  <a:lnTo>
                    <a:pt x="49932" y="217"/>
                  </a:lnTo>
                  <a:lnTo>
                    <a:pt x="48250" y="489"/>
                  </a:lnTo>
                  <a:lnTo>
                    <a:pt x="46350" y="923"/>
                  </a:lnTo>
                  <a:lnTo>
                    <a:pt x="46079" y="977"/>
                  </a:lnTo>
                  <a:lnTo>
                    <a:pt x="46079" y="977"/>
                  </a:lnTo>
                  <a:lnTo>
                    <a:pt x="44179" y="1466"/>
                  </a:lnTo>
                  <a:lnTo>
                    <a:pt x="42334" y="2063"/>
                  </a:lnTo>
                  <a:lnTo>
                    <a:pt x="40434" y="2660"/>
                  </a:lnTo>
                  <a:lnTo>
                    <a:pt x="38589" y="3257"/>
                  </a:lnTo>
                  <a:lnTo>
                    <a:pt x="36744" y="3962"/>
                  </a:lnTo>
                  <a:lnTo>
                    <a:pt x="34898" y="4614"/>
                  </a:lnTo>
                  <a:lnTo>
                    <a:pt x="33107" y="5373"/>
                  </a:lnTo>
                  <a:lnTo>
                    <a:pt x="31262" y="6133"/>
                  </a:lnTo>
                  <a:lnTo>
                    <a:pt x="31262" y="6133"/>
                  </a:lnTo>
                  <a:lnTo>
                    <a:pt x="27680" y="7707"/>
                  </a:lnTo>
                  <a:lnTo>
                    <a:pt x="27083" y="7979"/>
                  </a:lnTo>
                  <a:lnTo>
                    <a:pt x="26486" y="8250"/>
                  </a:lnTo>
                  <a:lnTo>
                    <a:pt x="26486" y="8250"/>
                  </a:lnTo>
                  <a:lnTo>
                    <a:pt x="23338" y="9607"/>
                  </a:lnTo>
                  <a:lnTo>
                    <a:pt x="21656" y="10312"/>
                  </a:lnTo>
                  <a:lnTo>
                    <a:pt x="19919" y="11018"/>
                  </a:lnTo>
                  <a:lnTo>
                    <a:pt x="19159" y="11289"/>
                  </a:lnTo>
                  <a:lnTo>
                    <a:pt x="19159" y="11289"/>
                  </a:lnTo>
                  <a:lnTo>
                    <a:pt x="17097" y="12049"/>
                  </a:lnTo>
                  <a:lnTo>
                    <a:pt x="15089" y="12700"/>
                  </a:lnTo>
                  <a:lnTo>
                    <a:pt x="13026" y="13243"/>
                  </a:lnTo>
                  <a:lnTo>
                    <a:pt x="11072" y="13677"/>
                  </a:lnTo>
                  <a:lnTo>
                    <a:pt x="10095" y="13840"/>
                  </a:lnTo>
                  <a:lnTo>
                    <a:pt x="9173" y="13949"/>
                  </a:lnTo>
                  <a:lnTo>
                    <a:pt x="8250" y="14003"/>
                  </a:lnTo>
                  <a:lnTo>
                    <a:pt x="7382" y="14057"/>
                  </a:lnTo>
                  <a:lnTo>
                    <a:pt x="6513" y="14003"/>
                  </a:lnTo>
                  <a:lnTo>
                    <a:pt x="5699" y="13949"/>
                  </a:lnTo>
                  <a:lnTo>
                    <a:pt x="4885" y="13786"/>
                  </a:lnTo>
                  <a:lnTo>
                    <a:pt x="4180" y="13623"/>
                  </a:lnTo>
                  <a:lnTo>
                    <a:pt x="4017" y="13569"/>
                  </a:lnTo>
                  <a:lnTo>
                    <a:pt x="4017" y="13569"/>
                  </a:lnTo>
                  <a:lnTo>
                    <a:pt x="3257" y="13243"/>
                  </a:lnTo>
                  <a:lnTo>
                    <a:pt x="2606" y="12917"/>
                  </a:lnTo>
                  <a:lnTo>
                    <a:pt x="1954" y="12429"/>
                  </a:lnTo>
                  <a:lnTo>
                    <a:pt x="1412" y="11886"/>
                  </a:lnTo>
                  <a:lnTo>
                    <a:pt x="977" y="11289"/>
                  </a:lnTo>
                  <a:lnTo>
                    <a:pt x="543" y="10638"/>
                  </a:lnTo>
                  <a:lnTo>
                    <a:pt x="218" y="9932"/>
                  </a:lnTo>
                  <a:lnTo>
                    <a:pt x="1" y="9173"/>
                  </a:lnTo>
                  <a:lnTo>
                    <a:pt x="2009" y="16934"/>
                  </a:lnTo>
                  <a:lnTo>
                    <a:pt x="2009" y="16934"/>
                  </a:lnTo>
                  <a:lnTo>
                    <a:pt x="2280" y="17748"/>
                  </a:lnTo>
                  <a:lnTo>
                    <a:pt x="2660" y="18508"/>
                  </a:lnTo>
                  <a:lnTo>
                    <a:pt x="3094" y="19159"/>
                  </a:lnTo>
                  <a:lnTo>
                    <a:pt x="3583" y="19702"/>
                  </a:lnTo>
                  <a:lnTo>
                    <a:pt x="4125" y="20190"/>
                  </a:lnTo>
                  <a:lnTo>
                    <a:pt x="4777" y="20624"/>
                  </a:lnTo>
                  <a:lnTo>
                    <a:pt x="5428" y="20950"/>
                  </a:lnTo>
                  <a:lnTo>
                    <a:pt x="6133" y="21221"/>
                  </a:lnTo>
                  <a:lnTo>
                    <a:pt x="6893" y="21438"/>
                  </a:lnTo>
                  <a:lnTo>
                    <a:pt x="7707" y="21547"/>
                  </a:lnTo>
                  <a:lnTo>
                    <a:pt x="8521" y="21601"/>
                  </a:lnTo>
                  <a:lnTo>
                    <a:pt x="9390" y="21601"/>
                  </a:lnTo>
                  <a:lnTo>
                    <a:pt x="10312" y="21601"/>
                  </a:lnTo>
                  <a:lnTo>
                    <a:pt x="11289" y="21493"/>
                  </a:lnTo>
                  <a:lnTo>
                    <a:pt x="12266" y="21330"/>
                  </a:lnTo>
                  <a:lnTo>
                    <a:pt x="13243" y="21167"/>
                  </a:lnTo>
                  <a:lnTo>
                    <a:pt x="14274" y="20896"/>
                  </a:lnTo>
                  <a:lnTo>
                    <a:pt x="15360" y="20624"/>
                  </a:lnTo>
                  <a:lnTo>
                    <a:pt x="17477" y="20027"/>
                  </a:lnTo>
                  <a:lnTo>
                    <a:pt x="19648" y="19267"/>
                  </a:lnTo>
                  <a:lnTo>
                    <a:pt x="21873" y="18399"/>
                  </a:lnTo>
                  <a:lnTo>
                    <a:pt x="24098" y="17476"/>
                  </a:lnTo>
                  <a:lnTo>
                    <a:pt x="26269" y="16554"/>
                  </a:lnTo>
                  <a:lnTo>
                    <a:pt x="30502" y="14654"/>
                  </a:lnTo>
                  <a:lnTo>
                    <a:pt x="30502" y="14654"/>
                  </a:lnTo>
                  <a:lnTo>
                    <a:pt x="33107" y="13514"/>
                  </a:lnTo>
                  <a:lnTo>
                    <a:pt x="33107" y="13514"/>
                  </a:lnTo>
                  <a:lnTo>
                    <a:pt x="35333" y="12538"/>
                  </a:lnTo>
                  <a:lnTo>
                    <a:pt x="37395" y="11723"/>
                  </a:lnTo>
                  <a:lnTo>
                    <a:pt x="39403" y="10964"/>
                  </a:lnTo>
                  <a:lnTo>
                    <a:pt x="41248" y="10258"/>
                  </a:lnTo>
                  <a:lnTo>
                    <a:pt x="43039" y="9661"/>
                  </a:lnTo>
                  <a:lnTo>
                    <a:pt x="44668" y="9173"/>
                  </a:lnTo>
                  <a:lnTo>
                    <a:pt x="46242" y="8684"/>
                  </a:lnTo>
                  <a:lnTo>
                    <a:pt x="47707" y="8304"/>
                  </a:lnTo>
                  <a:lnTo>
                    <a:pt x="49064" y="7979"/>
                  </a:lnTo>
                  <a:lnTo>
                    <a:pt x="50312" y="7761"/>
                  </a:lnTo>
                  <a:lnTo>
                    <a:pt x="51506" y="7544"/>
                  </a:lnTo>
                  <a:lnTo>
                    <a:pt x="52592" y="7382"/>
                  </a:lnTo>
                  <a:lnTo>
                    <a:pt x="53568" y="7327"/>
                  </a:lnTo>
                  <a:lnTo>
                    <a:pt x="54545" y="7273"/>
                  </a:lnTo>
                  <a:lnTo>
                    <a:pt x="55359" y="7273"/>
                  </a:lnTo>
                  <a:lnTo>
                    <a:pt x="56174" y="7273"/>
                  </a:lnTo>
                  <a:lnTo>
                    <a:pt x="56879" y="7382"/>
                  </a:lnTo>
                  <a:lnTo>
                    <a:pt x="57530" y="7490"/>
                  </a:lnTo>
                  <a:lnTo>
                    <a:pt x="58127" y="7599"/>
                  </a:lnTo>
                  <a:lnTo>
                    <a:pt x="58670" y="7761"/>
                  </a:lnTo>
                  <a:lnTo>
                    <a:pt x="59104" y="7979"/>
                  </a:lnTo>
                  <a:lnTo>
                    <a:pt x="59539" y="8196"/>
                  </a:lnTo>
                  <a:lnTo>
                    <a:pt x="59918" y="8413"/>
                  </a:lnTo>
                  <a:lnTo>
                    <a:pt x="60244" y="8630"/>
                  </a:lnTo>
                  <a:lnTo>
                    <a:pt x="60515" y="8847"/>
                  </a:lnTo>
                  <a:lnTo>
                    <a:pt x="60733" y="9118"/>
                  </a:lnTo>
                  <a:lnTo>
                    <a:pt x="61112" y="9607"/>
                  </a:lnTo>
                  <a:lnTo>
                    <a:pt x="61330" y="10095"/>
                  </a:lnTo>
                  <a:lnTo>
                    <a:pt x="61492" y="10475"/>
                  </a:lnTo>
                  <a:lnTo>
                    <a:pt x="59701" y="34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2922495" y="2108036"/>
              <a:ext cx="1188037" cy="438916"/>
            </a:xfrm>
            <a:custGeom>
              <a:avLst/>
              <a:gdLst/>
              <a:ahLst/>
              <a:cxnLst/>
              <a:rect l="l" t="t" r="r" b="b"/>
              <a:pathLst>
                <a:path w="61113" h="22578" extrusionOk="0">
                  <a:moveTo>
                    <a:pt x="52754" y="0"/>
                  </a:moveTo>
                  <a:lnTo>
                    <a:pt x="51669" y="54"/>
                  </a:lnTo>
                  <a:lnTo>
                    <a:pt x="50475" y="217"/>
                  </a:lnTo>
                  <a:lnTo>
                    <a:pt x="50421" y="217"/>
                  </a:lnTo>
                  <a:lnTo>
                    <a:pt x="48792" y="434"/>
                  </a:lnTo>
                  <a:lnTo>
                    <a:pt x="46893" y="868"/>
                  </a:lnTo>
                  <a:lnTo>
                    <a:pt x="44830" y="1357"/>
                  </a:lnTo>
                  <a:lnTo>
                    <a:pt x="42551" y="2062"/>
                  </a:lnTo>
                  <a:lnTo>
                    <a:pt x="40000" y="2877"/>
                  </a:lnTo>
                  <a:lnTo>
                    <a:pt x="37286" y="3908"/>
                  </a:lnTo>
                  <a:lnTo>
                    <a:pt x="34247" y="5102"/>
                  </a:lnTo>
                  <a:lnTo>
                    <a:pt x="30991" y="6459"/>
                  </a:lnTo>
                  <a:lnTo>
                    <a:pt x="28548" y="7544"/>
                  </a:lnTo>
                  <a:lnTo>
                    <a:pt x="27029" y="8250"/>
                  </a:lnTo>
                  <a:lnTo>
                    <a:pt x="26540" y="8467"/>
                  </a:lnTo>
                  <a:lnTo>
                    <a:pt x="25238" y="9064"/>
                  </a:lnTo>
                  <a:lnTo>
                    <a:pt x="22090" y="10475"/>
                  </a:lnTo>
                  <a:lnTo>
                    <a:pt x="20407" y="11180"/>
                  </a:lnTo>
                  <a:lnTo>
                    <a:pt x="18671" y="11832"/>
                  </a:lnTo>
                  <a:lnTo>
                    <a:pt x="16934" y="12483"/>
                  </a:lnTo>
                  <a:lnTo>
                    <a:pt x="15143" y="13080"/>
                  </a:lnTo>
                  <a:lnTo>
                    <a:pt x="13406" y="13623"/>
                  </a:lnTo>
                  <a:lnTo>
                    <a:pt x="11669" y="14057"/>
                  </a:lnTo>
                  <a:lnTo>
                    <a:pt x="11561" y="14057"/>
                  </a:lnTo>
                  <a:lnTo>
                    <a:pt x="10584" y="14274"/>
                  </a:lnTo>
                  <a:lnTo>
                    <a:pt x="9553" y="14437"/>
                  </a:lnTo>
                  <a:lnTo>
                    <a:pt x="8630" y="14545"/>
                  </a:lnTo>
                  <a:lnTo>
                    <a:pt x="7653" y="14654"/>
                  </a:lnTo>
                  <a:lnTo>
                    <a:pt x="6785" y="14654"/>
                  </a:lnTo>
                  <a:lnTo>
                    <a:pt x="5916" y="14600"/>
                  </a:lnTo>
                  <a:lnTo>
                    <a:pt x="5048" y="14491"/>
                  </a:lnTo>
                  <a:lnTo>
                    <a:pt x="4288" y="14328"/>
                  </a:lnTo>
                  <a:lnTo>
                    <a:pt x="3528" y="14111"/>
                  </a:lnTo>
                  <a:lnTo>
                    <a:pt x="2823" y="13786"/>
                  </a:lnTo>
                  <a:lnTo>
                    <a:pt x="2226" y="13406"/>
                  </a:lnTo>
                  <a:lnTo>
                    <a:pt x="1629" y="12971"/>
                  </a:lnTo>
                  <a:lnTo>
                    <a:pt x="1140" y="12374"/>
                  </a:lnTo>
                  <a:lnTo>
                    <a:pt x="652" y="11777"/>
                  </a:lnTo>
                  <a:lnTo>
                    <a:pt x="272" y="11018"/>
                  </a:lnTo>
                  <a:lnTo>
                    <a:pt x="0" y="10203"/>
                  </a:lnTo>
                  <a:lnTo>
                    <a:pt x="2063" y="18453"/>
                  </a:lnTo>
                  <a:lnTo>
                    <a:pt x="2389" y="19321"/>
                  </a:lnTo>
                  <a:lnTo>
                    <a:pt x="2768" y="20027"/>
                  </a:lnTo>
                  <a:lnTo>
                    <a:pt x="3203" y="20678"/>
                  </a:lnTo>
                  <a:lnTo>
                    <a:pt x="3745" y="21221"/>
                  </a:lnTo>
                  <a:lnTo>
                    <a:pt x="4342" y="21655"/>
                  </a:lnTo>
                  <a:lnTo>
                    <a:pt x="5048" y="21981"/>
                  </a:lnTo>
                  <a:lnTo>
                    <a:pt x="5808" y="22252"/>
                  </a:lnTo>
                  <a:lnTo>
                    <a:pt x="6622" y="22469"/>
                  </a:lnTo>
                  <a:lnTo>
                    <a:pt x="6676" y="22469"/>
                  </a:lnTo>
                  <a:lnTo>
                    <a:pt x="7816" y="22578"/>
                  </a:lnTo>
                  <a:lnTo>
                    <a:pt x="9010" y="22578"/>
                  </a:lnTo>
                  <a:lnTo>
                    <a:pt x="10312" y="22524"/>
                  </a:lnTo>
                  <a:lnTo>
                    <a:pt x="11615" y="22306"/>
                  </a:lnTo>
                  <a:lnTo>
                    <a:pt x="13026" y="22035"/>
                  </a:lnTo>
                  <a:lnTo>
                    <a:pt x="14437" y="21709"/>
                  </a:lnTo>
                  <a:lnTo>
                    <a:pt x="15848" y="21330"/>
                  </a:lnTo>
                  <a:lnTo>
                    <a:pt x="17314" y="20841"/>
                  </a:lnTo>
                  <a:lnTo>
                    <a:pt x="18779" y="20353"/>
                  </a:lnTo>
                  <a:lnTo>
                    <a:pt x="20190" y="19810"/>
                  </a:lnTo>
                  <a:lnTo>
                    <a:pt x="23012" y="18670"/>
                  </a:lnTo>
                  <a:lnTo>
                    <a:pt x="25726" y="17476"/>
                  </a:lnTo>
                  <a:lnTo>
                    <a:pt x="28114" y="16391"/>
                  </a:lnTo>
                  <a:lnTo>
                    <a:pt x="28440" y="16228"/>
                  </a:lnTo>
                  <a:lnTo>
                    <a:pt x="28711" y="16119"/>
                  </a:lnTo>
                  <a:lnTo>
                    <a:pt x="29417" y="15794"/>
                  </a:lnTo>
                  <a:lnTo>
                    <a:pt x="30177" y="15414"/>
                  </a:lnTo>
                  <a:lnTo>
                    <a:pt x="32944" y="14165"/>
                  </a:lnTo>
                  <a:lnTo>
                    <a:pt x="35875" y="12863"/>
                  </a:lnTo>
                  <a:lnTo>
                    <a:pt x="38643" y="11777"/>
                  </a:lnTo>
                  <a:lnTo>
                    <a:pt x="41140" y="10801"/>
                  </a:lnTo>
                  <a:lnTo>
                    <a:pt x="43474" y="9986"/>
                  </a:lnTo>
                  <a:lnTo>
                    <a:pt x="45644" y="9281"/>
                  </a:lnTo>
                  <a:lnTo>
                    <a:pt x="47598" y="8738"/>
                  </a:lnTo>
                  <a:lnTo>
                    <a:pt x="49389" y="8304"/>
                  </a:lnTo>
                  <a:lnTo>
                    <a:pt x="51018" y="7924"/>
                  </a:lnTo>
                  <a:lnTo>
                    <a:pt x="51994" y="7761"/>
                  </a:lnTo>
                  <a:lnTo>
                    <a:pt x="53243" y="7598"/>
                  </a:lnTo>
                  <a:lnTo>
                    <a:pt x="54328" y="7544"/>
                  </a:lnTo>
                  <a:lnTo>
                    <a:pt x="55305" y="7490"/>
                  </a:lnTo>
                  <a:lnTo>
                    <a:pt x="56228" y="7544"/>
                  </a:lnTo>
                  <a:lnTo>
                    <a:pt x="56988" y="7598"/>
                  </a:lnTo>
                  <a:lnTo>
                    <a:pt x="57693" y="7707"/>
                  </a:lnTo>
                  <a:lnTo>
                    <a:pt x="58344" y="7870"/>
                  </a:lnTo>
                  <a:lnTo>
                    <a:pt x="58887" y="8087"/>
                  </a:lnTo>
                  <a:lnTo>
                    <a:pt x="59376" y="8304"/>
                  </a:lnTo>
                  <a:lnTo>
                    <a:pt x="59810" y="8575"/>
                  </a:lnTo>
                  <a:lnTo>
                    <a:pt x="60135" y="8847"/>
                  </a:lnTo>
                  <a:lnTo>
                    <a:pt x="60407" y="9118"/>
                  </a:lnTo>
                  <a:lnTo>
                    <a:pt x="60678" y="9389"/>
                  </a:lnTo>
                  <a:lnTo>
                    <a:pt x="60841" y="9661"/>
                  </a:lnTo>
                  <a:lnTo>
                    <a:pt x="61112" y="10203"/>
                  </a:lnTo>
                  <a:lnTo>
                    <a:pt x="59267" y="3039"/>
                  </a:lnTo>
                  <a:lnTo>
                    <a:pt x="59050" y="2442"/>
                  </a:lnTo>
                  <a:lnTo>
                    <a:pt x="58887" y="2117"/>
                  </a:lnTo>
                  <a:lnTo>
                    <a:pt x="58670" y="1845"/>
                  </a:lnTo>
                  <a:lnTo>
                    <a:pt x="58399" y="1520"/>
                  </a:lnTo>
                  <a:lnTo>
                    <a:pt x="58073" y="1248"/>
                  </a:lnTo>
                  <a:lnTo>
                    <a:pt x="57693" y="977"/>
                  </a:lnTo>
                  <a:lnTo>
                    <a:pt x="57259" y="706"/>
                  </a:lnTo>
                  <a:lnTo>
                    <a:pt x="56716" y="489"/>
                  </a:lnTo>
                  <a:lnTo>
                    <a:pt x="56119" y="326"/>
                  </a:lnTo>
                  <a:lnTo>
                    <a:pt x="55414" y="163"/>
                  </a:lnTo>
                  <a:lnTo>
                    <a:pt x="54600" y="54"/>
                  </a:lnTo>
                  <a:lnTo>
                    <a:pt x="5373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922495" y="2108036"/>
              <a:ext cx="1188037" cy="438916"/>
            </a:xfrm>
            <a:custGeom>
              <a:avLst/>
              <a:gdLst/>
              <a:ahLst/>
              <a:cxnLst/>
              <a:rect l="l" t="t" r="r" b="b"/>
              <a:pathLst>
                <a:path w="61113" h="22578" fill="none" extrusionOk="0">
                  <a:moveTo>
                    <a:pt x="61112" y="10203"/>
                  </a:moveTo>
                  <a:lnTo>
                    <a:pt x="61112" y="10203"/>
                  </a:lnTo>
                  <a:lnTo>
                    <a:pt x="60841" y="9661"/>
                  </a:lnTo>
                  <a:lnTo>
                    <a:pt x="60678" y="9389"/>
                  </a:lnTo>
                  <a:lnTo>
                    <a:pt x="60407" y="9118"/>
                  </a:lnTo>
                  <a:lnTo>
                    <a:pt x="60135" y="8847"/>
                  </a:lnTo>
                  <a:lnTo>
                    <a:pt x="59810" y="8575"/>
                  </a:lnTo>
                  <a:lnTo>
                    <a:pt x="59376" y="8304"/>
                  </a:lnTo>
                  <a:lnTo>
                    <a:pt x="58887" y="8087"/>
                  </a:lnTo>
                  <a:lnTo>
                    <a:pt x="58344" y="7870"/>
                  </a:lnTo>
                  <a:lnTo>
                    <a:pt x="57693" y="7707"/>
                  </a:lnTo>
                  <a:lnTo>
                    <a:pt x="56988" y="7598"/>
                  </a:lnTo>
                  <a:lnTo>
                    <a:pt x="56228" y="7544"/>
                  </a:lnTo>
                  <a:lnTo>
                    <a:pt x="55305" y="7490"/>
                  </a:lnTo>
                  <a:lnTo>
                    <a:pt x="54328" y="7544"/>
                  </a:lnTo>
                  <a:lnTo>
                    <a:pt x="53243" y="7598"/>
                  </a:lnTo>
                  <a:lnTo>
                    <a:pt x="51994" y="7761"/>
                  </a:lnTo>
                  <a:lnTo>
                    <a:pt x="51994" y="7761"/>
                  </a:lnTo>
                  <a:lnTo>
                    <a:pt x="51018" y="7924"/>
                  </a:lnTo>
                  <a:lnTo>
                    <a:pt x="51018" y="7924"/>
                  </a:lnTo>
                  <a:lnTo>
                    <a:pt x="49389" y="8304"/>
                  </a:lnTo>
                  <a:lnTo>
                    <a:pt x="47598" y="8738"/>
                  </a:lnTo>
                  <a:lnTo>
                    <a:pt x="45644" y="9281"/>
                  </a:lnTo>
                  <a:lnTo>
                    <a:pt x="43474" y="9986"/>
                  </a:lnTo>
                  <a:lnTo>
                    <a:pt x="41140" y="10801"/>
                  </a:lnTo>
                  <a:lnTo>
                    <a:pt x="38643" y="11777"/>
                  </a:lnTo>
                  <a:lnTo>
                    <a:pt x="35875" y="12863"/>
                  </a:lnTo>
                  <a:lnTo>
                    <a:pt x="32944" y="14165"/>
                  </a:lnTo>
                  <a:lnTo>
                    <a:pt x="32944" y="14165"/>
                  </a:lnTo>
                  <a:lnTo>
                    <a:pt x="30177" y="15414"/>
                  </a:lnTo>
                  <a:lnTo>
                    <a:pt x="29417" y="15794"/>
                  </a:lnTo>
                  <a:lnTo>
                    <a:pt x="28711" y="16119"/>
                  </a:lnTo>
                  <a:lnTo>
                    <a:pt x="28711" y="16119"/>
                  </a:lnTo>
                  <a:lnTo>
                    <a:pt x="28440" y="16228"/>
                  </a:lnTo>
                  <a:lnTo>
                    <a:pt x="28114" y="16391"/>
                  </a:lnTo>
                  <a:lnTo>
                    <a:pt x="28114" y="16391"/>
                  </a:lnTo>
                  <a:lnTo>
                    <a:pt x="25726" y="17476"/>
                  </a:lnTo>
                  <a:lnTo>
                    <a:pt x="23012" y="18670"/>
                  </a:lnTo>
                  <a:lnTo>
                    <a:pt x="20190" y="19810"/>
                  </a:lnTo>
                  <a:lnTo>
                    <a:pt x="18779" y="20353"/>
                  </a:lnTo>
                  <a:lnTo>
                    <a:pt x="17314" y="20841"/>
                  </a:lnTo>
                  <a:lnTo>
                    <a:pt x="15848" y="21330"/>
                  </a:lnTo>
                  <a:lnTo>
                    <a:pt x="14437" y="21709"/>
                  </a:lnTo>
                  <a:lnTo>
                    <a:pt x="13026" y="22035"/>
                  </a:lnTo>
                  <a:lnTo>
                    <a:pt x="11615" y="22306"/>
                  </a:lnTo>
                  <a:lnTo>
                    <a:pt x="10312" y="22524"/>
                  </a:lnTo>
                  <a:lnTo>
                    <a:pt x="9010" y="22578"/>
                  </a:lnTo>
                  <a:lnTo>
                    <a:pt x="7816" y="22578"/>
                  </a:lnTo>
                  <a:lnTo>
                    <a:pt x="6676" y="22469"/>
                  </a:lnTo>
                  <a:lnTo>
                    <a:pt x="6622" y="22469"/>
                  </a:lnTo>
                  <a:lnTo>
                    <a:pt x="6622" y="22469"/>
                  </a:lnTo>
                  <a:lnTo>
                    <a:pt x="5808" y="22252"/>
                  </a:lnTo>
                  <a:lnTo>
                    <a:pt x="5048" y="21981"/>
                  </a:lnTo>
                  <a:lnTo>
                    <a:pt x="4342" y="21655"/>
                  </a:lnTo>
                  <a:lnTo>
                    <a:pt x="3745" y="21221"/>
                  </a:lnTo>
                  <a:lnTo>
                    <a:pt x="3203" y="20678"/>
                  </a:lnTo>
                  <a:lnTo>
                    <a:pt x="2768" y="20027"/>
                  </a:lnTo>
                  <a:lnTo>
                    <a:pt x="2389" y="19321"/>
                  </a:lnTo>
                  <a:lnTo>
                    <a:pt x="2063" y="18453"/>
                  </a:lnTo>
                  <a:lnTo>
                    <a:pt x="0" y="10203"/>
                  </a:lnTo>
                  <a:lnTo>
                    <a:pt x="0" y="10203"/>
                  </a:lnTo>
                  <a:lnTo>
                    <a:pt x="272" y="11018"/>
                  </a:lnTo>
                  <a:lnTo>
                    <a:pt x="652" y="11777"/>
                  </a:lnTo>
                  <a:lnTo>
                    <a:pt x="1140" y="12374"/>
                  </a:lnTo>
                  <a:lnTo>
                    <a:pt x="1629" y="12971"/>
                  </a:lnTo>
                  <a:lnTo>
                    <a:pt x="2226" y="13406"/>
                  </a:lnTo>
                  <a:lnTo>
                    <a:pt x="2823" y="13786"/>
                  </a:lnTo>
                  <a:lnTo>
                    <a:pt x="3528" y="14111"/>
                  </a:lnTo>
                  <a:lnTo>
                    <a:pt x="4288" y="14328"/>
                  </a:lnTo>
                  <a:lnTo>
                    <a:pt x="5048" y="14491"/>
                  </a:lnTo>
                  <a:lnTo>
                    <a:pt x="5916" y="14600"/>
                  </a:lnTo>
                  <a:lnTo>
                    <a:pt x="6785" y="14654"/>
                  </a:lnTo>
                  <a:lnTo>
                    <a:pt x="7653" y="14654"/>
                  </a:lnTo>
                  <a:lnTo>
                    <a:pt x="8630" y="14545"/>
                  </a:lnTo>
                  <a:lnTo>
                    <a:pt x="9553" y="14437"/>
                  </a:lnTo>
                  <a:lnTo>
                    <a:pt x="10584" y="14274"/>
                  </a:lnTo>
                  <a:lnTo>
                    <a:pt x="11561" y="14057"/>
                  </a:lnTo>
                  <a:lnTo>
                    <a:pt x="11669" y="14057"/>
                  </a:lnTo>
                  <a:lnTo>
                    <a:pt x="11669" y="14057"/>
                  </a:lnTo>
                  <a:lnTo>
                    <a:pt x="13406" y="13623"/>
                  </a:lnTo>
                  <a:lnTo>
                    <a:pt x="15143" y="13080"/>
                  </a:lnTo>
                  <a:lnTo>
                    <a:pt x="16934" y="12483"/>
                  </a:lnTo>
                  <a:lnTo>
                    <a:pt x="18671" y="11832"/>
                  </a:lnTo>
                  <a:lnTo>
                    <a:pt x="20407" y="11180"/>
                  </a:lnTo>
                  <a:lnTo>
                    <a:pt x="22090" y="10475"/>
                  </a:lnTo>
                  <a:lnTo>
                    <a:pt x="25238" y="9064"/>
                  </a:lnTo>
                  <a:lnTo>
                    <a:pt x="26540" y="8467"/>
                  </a:lnTo>
                  <a:lnTo>
                    <a:pt x="27029" y="8250"/>
                  </a:lnTo>
                  <a:lnTo>
                    <a:pt x="27029" y="8250"/>
                  </a:lnTo>
                  <a:lnTo>
                    <a:pt x="28548" y="7544"/>
                  </a:lnTo>
                  <a:lnTo>
                    <a:pt x="28548" y="7544"/>
                  </a:lnTo>
                  <a:lnTo>
                    <a:pt x="30991" y="6459"/>
                  </a:lnTo>
                  <a:lnTo>
                    <a:pt x="30991" y="6459"/>
                  </a:lnTo>
                  <a:lnTo>
                    <a:pt x="34247" y="5102"/>
                  </a:lnTo>
                  <a:lnTo>
                    <a:pt x="37286" y="3908"/>
                  </a:lnTo>
                  <a:lnTo>
                    <a:pt x="40000" y="2877"/>
                  </a:lnTo>
                  <a:lnTo>
                    <a:pt x="42551" y="2062"/>
                  </a:lnTo>
                  <a:lnTo>
                    <a:pt x="44830" y="1357"/>
                  </a:lnTo>
                  <a:lnTo>
                    <a:pt x="46893" y="868"/>
                  </a:lnTo>
                  <a:lnTo>
                    <a:pt x="48792" y="434"/>
                  </a:lnTo>
                  <a:lnTo>
                    <a:pt x="50421" y="217"/>
                  </a:lnTo>
                  <a:lnTo>
                    <a:pt x="50475" y="217"/>
                  </a:lnTo>
                  <a:lnTo>
                    <a:pt x="50475" y="217"/>
                  </a:lnTo>
                  <a:lnTo>
                    <a:pt x="51669" y="54"/>
                  </a:lnTo>
                  <a:lnTo>
                    <a:pt x="52754" y="0"/>
                  </a:lnTo>
                  <a:lnTo>
                    <a:pt x="53731" y="0"/>
                  </a:lnTo>
                  <a:lnTo>
                    <a:pt x="54600" y="54"/>
                  </a:lnTo>
                  <a:lnTo>
                    <a:pt x="55414" y="163"/>
                  </a:lnTo>
                  <a:lnTo>
                    <a:pt x="56119" y="326"/>
                  </a:lnTo>
                  <a:lnTo>
                    <a:pt x="56716" y="489"/>
                  </a:lnTo>
                  <a:lnTo>
                    <a:pt x="57259" y="706"/>
                  </a:lnTo>
                  <a:lnTo>
                    <a:pt x="57693" y="977"/>
                  </a:lnTo>
                  <a:lnTo>
                    <a:pt x="58073" y="1248"/>
                  </a:lnTo>
                  <a:lnTo>
                    <a:pt x="58399" y="1520"/>
                  </a:lnTo>
                  <a:lnTo>
                    <a:pt x="58670" y="1845"/>
                  </a:lnTo>
                  <a:lnTo>
                    <a:pt x="58887" y="2117"/>
                  </a:lnTo>
                  <a:lnTo>
                    <a:pt x="59050" y="2442"/>
                  </a:lnTo>
                  <a:lnTo>
                    <a:pt x="59267" y="3039"/>
                  </a:lnTo>
                  <a:lnTo>
                    <a:pt x="61112" y="102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3003734" y="2398178"/>
              <a:ext cx="1177481" cy="456859"/>
            </a:xfrm>
            <a:custGeom>
              <a:avLst/>
              <a:gdLst/>
              <a:ahLst/>
              <a:cxnLst/>
              <a:rect l="l" t="t" r="r" b="b"/>
              <a:pathLst>
                <a:path w="60570" h="23501" extrusionOk="0">
                  <a:moveTo>
                    <a:pt x="60543" y="9552"/>
                  </a:moveTo>
                  <a:lnTo>
                    <a:pt x="60543" y="9552"/>
                  </a:lnTo>
                  <a:lnTo>
                    <a:pt x="60543" y="9552"/>
                  </a:lnTo>
                  <a:close/>
                  <a:moveTo>
                    <a:pt x="60543" y="9552"/>
                  </a:moveTo>
                  <a:lnTo>
                    <a:pt x="60570" y="9661"/>
                  </a:lnTo>
                  <a:lnTo>
                    <a:pt x="60570" y="9607"/>
                  </a:lnTo>
                  <a:lnTo>
                    <a:pt x="60543" y="9552"/>
                  </a:lnTo>
                  <a:close/>
                  <a:moveTo>
                    <a:pt x="53351" y="0"/>
                  </a:moveTo>
                  <a:lnTo>
                    <a:pt x="52374" y="55"/>
                  </a:lnTo>
                  <a:lnTo>
                    <a:pt x="51289" y="163"/>
                  </a:lnTo>
                  <a:lnTo>
                    <a:pt x="50041" y="326"/>
                  </a:lnTo>
                  <a:lnTo>
                    <a:pt x="49389" y="434"/>
                  </a:lnTo>
                  <a:lnTo>
                    <a:pt x="49009" y="489"/>
                  </a:lnTo>
                  <a:lnTo>
                    <a:pt x="47381" y="814"/>
                  </a:lnTo>
                  <a:lnTo>
                    <a:pt x="45590" y="1303"/>
                  </a:lnTo>
                  <a:lnTo>
                    <a:pt x="43636" y="1900"/>
                  </a:lnTo>
                  <a:lnTo>
                    <a:pt x="41465" y="2605"/>
                  </a:lnTo>
                  <a:lnTo>
                    <a:pt x="39077" y="3420"/>
                  </a:lnTo>
                  <a:lnTo>
                    <a:pt x="36472" y="4451"/>
                  </a:lnTo>
                  <a:lnTo>
                    <a:pt x="33704" y="5590"/>
                  </a:lnTo>
                  <a:lnTo>
                    <a:pt x="30719" y="6947"/>
                  </a:lnTo>
                  <a:lnTo>
                    <a:pt x="26920" y="8684"/>
                  </a:lnTo>
                  <a:lnTo>
                    <a:pt x="26812" y="8738"/>
                  </a:lnTo>
                  <a:lnTo>
                    <a:pt x="26649" y="8847"/>
                  </a:lnTo>
                  <a:lnTo>
                    <a:pt x="26323" y="8955"/>
                  </a:lnTo>
                  <a:lnTo>
                    <a:pt x="24098" y="10041"/>
                  </a:lnTo>
                  <a:lnTo>
                    <a:pt x="21656" y="11126"/>
                  </a:lnTo>
                  <a:lnTo>
                    <a:pt x="19213" y="12158"/>
                  </a:lnTo>
                  <a:lnTo>
                    <a:pt x="16771" y="13134"/>
                  </a:lnTo>
                  <a:lnTo>
                    <a:pt x="14274" y="14057"/>
                  </a:lnTo>
                  <a:lnTo>
                    <a:pt x="14220" y="14057"/>
                  </a:lnTo>
                  <a:lnTo>
                    <a:pt x="13460" y="14274"/>
                  </a:lnTo>
                  <a:lnTo>
                    <a:pt x="12321" y="14600"/>
                  </a:lnTo>
                  <a:lnTo>
                    <a:pt x="11235" y="14871"/>
                  </a:lnTo>
                  <a:lnTo>
                    <a:pt x="10204" y="15143"/>
                  </a:lnTo>
                  <a:lnTo>
                    <a:pt x="9173" y="15305"/>
                  </a:lnTo>
                  <a:lnTo>
                    <a:pt x="8142" y="15468"/>
                  </a:lnTo>
                  <a:lnTo>
                    <a:pt x="7165" y="15577"/>
                  </a:lnTo>
                  <a:lnTo>
                    <a:pt x="5374" y="15577"/>
                  </a:lnTo>
                  <a:lnTo>
                    <a:pt x="4505" y="15468"/>
                  </a:lnTo>
                  <a:lnTo>
                    <a:pt x="3745" y="15305"/>
                  </a:lnTo>
                  <a:lnTo>
                    <a:pt x="2986" y="15034"/>
                  </a:lnTo>
                  <a:lnTo>
                    <a:pt x="2280" y="14708"/>
                  </a:lnTo>
                  <a:lnTo>
                    <a:pt x="1683" y="14274"/>
                  </a:lnTo>
                  <a:lnTo>
                    <a:pt x="1140" y="13786"/>
                  </a:lnTo>
                  <a:lnTo>
                    <a:pt x="706" y="13189"/>
                  </a:lnTo>
                  <a:lnTo>
                    <a:pt x="272" y="12483"/>
                  </a:lnTo>
                  <a:lnTo>
                    <a:pt x="1" y="11723"/>
                  </a:lnTo>
                  <a:lnTo>
                    <a:pt x="2063" y="19919"/>
                  </a:lnTo>
                  <a:lnTo>
                    <a:pt x="2280" y="20516"/>
                  </a:lnTo>
                  <a:lnTo>
                    <a:pt x="2551" y="21113"/>
                  </a:lnTo>
                  <a:lnTo>
                    <a:pt x="2877" y="21601"/>
                  </a:lnTo>
                  <a:lnTo>
                    <a:pt x="3311" y="22090"/>
                  </a:lnTo>
                  <a:lnTo>
                    <a:pt x="3800" y="22470"/>
                  </a:lnTo>
                  <a:lnTo>
                    <a:pt x="4288" y="22795"/>
                  </a:lnTo>
                  <a:lnTo>
                    <a:pt x="4885" y="23067"/>
                  </a:lnTo>
                  <a:lnTo>
                    <a:pt x="5482" y="23229"/>
                  </a:lnTo>
                  <a:lnTo>
                    <a:pt x="6351" y="23392"/>
                  </a:lnTo>
                  <a:lnTo>
                    <a:pt x="7219" y="23501"/>
                  </a:lnTo>
                  <a:lnTo>
                    <a:pt x="8142" y="23501"/>
                  </a:lnTo>
                  <a:lnTo>
                    <a:pt x="9118" y="23446"/>
                  </a:lnTo>
                  <a:lnTo>
                    <a:pt x="10150" y="23338"/>
                  </a:lnTo>
                  <a:lnTo>
                    <a:pt x="11181" y="23175"/>
                  </a:lnTo>
                  <a:lnTo>
                    <a:pt x="12266" y="22958"/>
                  </a:lnTo>
                  <a:lnTo>
                    <a:pt x="13406" y="22687"/>
                  </a:lnTo>
                  <a:lnTo>
                    <a:pt x="14492" y="22415"/>
                  </a:lnTo>
                  <a:lnTo>
                    <a:pt x="15631" y="22035"/>
                  </a:lnTo>
                  <a:lnTo>
                    <a:pt x="17857" y="21276"/>
                  </a:lnTo>
                  <a:lnTo>
                    <a:pt x="20027" y="20407"/>
                  </a:lnTo>
                  <a:lnTo>
                    <a:pt x="22144" y="19539"/>
                  </a:lnTo>
                  <a:lnTo>
                    <a:pt x="22904" y="19213"/>
                  </a:lnTo>
                  <a:lnTo>
                    <a:pt x="23501" y="18942"/>
                  </a:lnTo>
                  <a:lnTo>
                    <a:pt x="23989" y="18725"/>
                  </a:lnTo>
                  <a:lnTo>
                    <a:pt x="25943" y="17802"/>
                  </a:lnTo>
                  <a:lnTo>
                    <a:pt x="26052" y="17748"/>
                  </a:lnTo>
                  <a:lnTo>
                    <a:pt x="26377" y="17639"/>
                  </a:lnTo>
                  <a:lnTo>
                    <a:pt x="27897" y="16879"/>
                  </a:lnTo>
                  <a:lnTo>
                    <a:pt x="28711" y="16445"/>
                  </a:lnTo>
                  <a:lnTo>
                    <a:pt x="29525" y="16065"/>
                  </a:lnTo>
                  <a:lnTo>
                    <a:pt x="32619" y="14654"/>
                  </a:lnTo>
                  <a:lnTo>
                    <a:pt x="35604" y="13297"/>
                  </a:lnTo>
                  <a:lnTo>
                    <a:pt x="38372" y="12158"/>
                  </a:lnTo>
                  <a:lnTo>
                    <a:pt x="40923" y="11126"/>
                  </a:lnTo>
                  <a:lnTo>
                    <a:pt x="43256" y="10258"/>
                  </a:lnTo>
                  <a:lnTo>
                    <a:pt x="45373" y="9552"/>
                  </a:lnTo>
                  <a:lnTo>
                    <a:pt x="47327" y="8955"/>
                  </a:lnTo>
                  <a:lnTo>
                    <a:pt x="49118" y="8467"/>
                  </a:lnTo>
                  <a:lnTo>
                    <a:pt x="50746" y="8087"/>
                  </a:lnTo>
                  <a:lnTo>
                    <a:pt x="52212" y="7816"/>
                  </a:lnTo>
                  <a:lnTo>
                    <a:pt x="53514" y="7599"/>
                  </a:lnTo>
                  <a:lnTo>
                    <a:pt x="54708" y="7490"/>
                  </a:lnTo>
                  <a:lnTo>
                    <a:pt x="55739" y="7490"/>
                  </a:lnTo>
                  <a:lnTo>
                    <a:pt x="56662" y="7544"/>
                  </a:lnTo>
                  <a:lnTo>
                    <a:pt x="57422" y="7599"/>
                  </a:lnTo>
                  <a:lnTo>
                    <a:pt x="58127" y="7761"/>
                  </a:lnTo>
                  <a:lnTo>
                    <a:pt x="58670" y="7924"/>
                  </a:lnTo>
                  <a:lnTo>
                    <a:pt x="58833" y="8033"/>
                  </a:lnTo>
                  <a:lnTo>
                    <a:pt x="59213" y="8196"/>
                  </a:lnTo>
                  <a:lnTo>
                    <a:pt x="59647" y="8467"/>
                  </a:lnTo>
                  <a:lnTo>
                    <a:pt x="60027" y="8793"/>
                  </a:lnTo>
                  <a:lnTo>
                    <a:pt x="60353" y="9173"/>
                  </a:lnTo>
                  <a:lnTo>
                    <a:pt x="60543" y="9552"/>
                  </a:lnTo>
                  <a:lnTo>
                    <a:pt x="58779" y="2497"/>
                  </a:lnTo>
                  <a:lnTo>
                    <a:pt x="58562" y="2008"/>
                  </a:lnTo>
                  <a:lnTo>
                    <a:pt x="58399" y="1791"/>
                  </a:lnTo>
                  <a:lnTo>
                    <a:pt x="58236" y="1520"/>
                  </a:lnTo>
                  <a:lnTo>
                    <a:pt x="57965" y="1303"/>
                  </a:lnTo>
                  <a:lnTo>
                    <a:pt x="57639" y="1031"/>
                  </a:lnTo>
                  <a:lnTo>
                    <a:pt x="57313" y="814"/>
                  </a:lnTo>
                  <a:lnTo>
                    <a:pt x="56825" y="597"/>
                  </a:lnTo>
                  <a:lnTo>
                    <a:pt x="56336" y="380"/>
                  </a:lnTo>
                  <a:lnTo>
                    <a:pt x="55739" y="217"/>
                  </a:lnTo>
                  <a:lnTo>
                    <a:pt x="55034" y="109"/>
                  </a:lnTo>
                  <a:lnTo>
                    <a:pt x="54220" y="55"/>
                  </a:lnTo>
                  <a:lnTo>
                    <a:pt x="5335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3003734" y="2398178"/>
              <a:ext cx="1177481" cy="456859"/>
            </a:xfrm>
            <a:custGeom>
              <a:avLst/>
              <a:gdLst/>
              <a:ahLst/>
              <a:cxnLst/>
              <a:rect l="l" t="t" r="r" b="b"/>
              <a:pathLst>
                <a:path w="60570" h="23501" fill="none" extrusionOk="0">
                  <a:moveTo>
                    <a:pt x="60570" y="9661"/>
                  </a:moveTo>
                  <a:lnTo>
                    <a:pt x="60570" y="9661"/>
                  </a:lnTo>
                  <a:lnTo>
                    <a:pt x="60570" y="9607"/>
                  </a:lnTo>
                  <a:lnTo>
                    <a:pt x="60570" y="9607"/>
                  </a:lnTo>
                  <a:lnTo>
                    <a:pt x="60353" y="9173"/>
                  </a:lnTo>
                  <a:lnTo>
                    <a:pt x="60027" y="8793"/>
                  </a:lnTo>
                  <a:lnTo>
                    <a:pt x="59647" y="8467"/>
                  </a:lnTo>
                  <a:lnTo>
                    <a:pt x="59213" y="8196"/>
                  </a:lnTo>
                  <a:lnTo>
                    <a:pt x="59213" y="8196"/>
                  </a:lnTo>
                  <a:lnTo>
                    <a:pt x="58833" y="8033"/>
                  </a:lnTo>
                  <a:lnTo>
                    <a:pt x="58670" y="7924"/>
                  </a:lnTo>
                  <a:lnTo>
                    <a:pt x="58670" y="7924"/>
                  </a:lnTo>
                  <a:lnTo>
                    <a:pt x="58127" y="7761"/>
                  </a:lnTo>
                  <a:lnTo>
                    <a:pt x="57422" y="7599"/>
                  </a:lnTo>
                  <a:lnTo>
                    <a:pt x="56662" y="7544"/>
                  </a:lnTo>
                  <a:lnTo>
                    <a:pt x="55739" y="7490"/>
                  </a:lnTo>
                  <a:lnTo>
                    <a:pt x="54708" y="7490"/>
                  </a:lnTo>
                  <a:lnTo>
                    <a:pt x="53514" y="7599"/>
                  </a:lnTo>
                  <a:lnTo>
                    <a:pt x="52212" y="7816"/>
                  </a:lnTo>
                  <a:lnTo>
                    <a:pt x="50746" y="8087"/>
                  </a:lnTo>
                  <a:lnTo>
                    <a:pt x="49118" y="8467"/>
                  </a:lnTo>
                  <a:lnTo>
                    <a:pt x="47327" y="8955"/>
                  </a:lnTo>
                  <a:lnTo>
                    <a:pt x="45373" y="9552"/>
                  </a:lnTo>
                  <a:lnTo>
                    <a:pt x="43256" y="10258"/>
                  </a:lnTo>
                  <a:lnTo>
                    <a:pt x="40923" y="11126"/>
                  </a:lnTo>
                  <a:lnTo>
                    <a:pt x="38372" y="12158"/>
                  </a:lnTo>
                  <a:lnTo>
                    <a:pt x="35604" y="13297"/>
                  </a:lnTo>
                  <a:lnTo>
                    <a:pt x="32619" y="14654"/>
                  </a:lnTo>
                  <a:lnTo>
                    <a:pt x="32619" y="14654"/>
                  </a:lnTo>
                  <a:lnTo>
                    <a:pt x="29525" y="16065"/>
                  </a:lnTo>
                  <a:lnTo>
                    <a:pt x="29525" y="16065"/>
                  </a:lnTo>
                  <a:lnTo>
                    <a:pt x="28711" y="16445"/>
                  </a:lnTo>
                  <a:lnTo>
                    <a:pt x="27897" y="16879"/>
                  </a:lnTo>
                  <a:lnTo>
                    <a:pt x="27897" y="16879"/>
                  </a:lnTo>
                  <a:lnTo>
                    <a:pt x="26377" y="17639"/>
                  </a:lnTo>
                  <a:lnTo>
                    <a:pt x="26052" y="17748"/>
                  </a:lnTo>
                  <a:lnTo>
                    <a:pt x="25943" y="17802"/>
                  </a:lnTo>
                  <a:lnTo>
                    <a:pt x="25943" y="17802"/>
                  </a:lnTo>
                  <a:lnTo>
                    <a:pt x="23989" y="18725"/>
                  </a:lnTo>
                  <a:lnTo>
                    <a:pt x="23501" y="18942"/>
                  </a:lnTo>
                  <a:lnTo>
                    <a:pt x="22904" y="19213"/>
                  </a:lnTo>
                  <a:lnTo>
                    <a:pt x="22144" y="19539"/>
                  </a:lnTo>
                  <a:lnTo>
                    <a:pt x="22144" y="19539"/>
                  </a:lnTo>
                  <a:lnTo>
                    <a:pt x="20027" y="20407"/>
                  </a:lnTo>
                  <a:lnTo>
                    <a:pt x="17857" y="21276"/>
                  </a:lnTo>
                  <a:lnTo>
                    <a:pt x="15631" y="22035"/>
                  </a:lnTo>
                  <a:lnTo>
                    <a:pt x="14492" y="22415"/>
                  </a:lnTo>
                  <a:lnTo>
                    <a:pt x="13406" y="22687"/>
                  </a:lnTo>
                  <a:lnTo>
                    <a:pt x="12266" y="22958"/>
                  </a:lnTo>
                  <a:lnTo>
                    <a:pt x="11181" y="23175"/>
                  </a:lnTo>
                  <a:lnTo>
                    <a:pt x="10150" y="23338"/>
                  </a:lnTo>
                  <a:lnTo>
                    <a:pt x="9118" y="23446"/>
                  </a:lnTo>
                  <a:lnTo>
                    <a:pt x="8142" y="23501"/>
                  </a:lnTo>
                  <a:lnTo>
                    <a:pt x="7219" y="23501"/>
                  </a:lnTo>
                  <a:lnTo>
                    <a:pt x="6351" y="23392"/>
                  </a:lnTo>
                  <a:lnTo>
                    <a:pt x="5482" y="23229"/>
                  </a:lnTo>
                  <a:lnTo>
                    <a:pt x="5482" y="23229"/>
                  </a:lnTo>
                  <a:lnTo>
                    <a:pt x="4885" y="23067"/>
                  </a:lnTo>
                  <a:lnTo>
                    <a:pt x="4288" y="22795"/>
                  </a:lnTo>
                  <a:lnTo>
                    <a:pt x="3800" y="22470"/>
                  </a:lnTo>
                  <a:lnTo>
                    <a:pt x="3311" y="22090"/>
                  </a:lnTo>
                  <a:lnTo>
                    <a:pt x="2877" y="21601"/>
                  </a:lnTo>
                  <a:lnTo>
                    <a:pt x="2551" y="21113"/>
                  </a:lnTo>
                  <a:lnTo>
                    <a:pt x="2280" y="20516"/>
                  </a:lnTo>
                  <a:lnTo>
                    <a:pt x="2063" y="19919"/>
                  </a:lnTo>
                  <a:lnTo>
                    <a:pt x="1" y="11723"/>
                  </a:lnTo>
                  <a:lnTo>
                    <a:pt x="1" y="11723"/>
                  </a:lnTo>
                  <a:lnTo>
                    <a:pt x="272" y="12483"/>
                  </a:lnTo>
                  <a:lnTo>
                    <a:pt x="706" y="13189"/>
                  </a:lnTo>
                  <a:lnTo>
                    <a:pt x="1140" y="13786"/>
                  </a:lnTo>
                  <a:lnTo>
                    <a:pt x="1683" y="14274"/>
                  </a:lnTo>
                  <a:lnTo>
                    <a:pt x="2280" y="14708"/>
                  </a:lnTo>
                  <a:lnTo>
                    <a:pt x="2986" y="15034"/>
                  </a:lnTo>
                  <a:lnTo>
                    <a:pt x="3745" y="15305"/>
                  </a:lnTo>
                  <a:lnTo>
                    <a:pt x="4505" y="15468"/>
                  </a:lnTo>
                  <a:lnTo>
                    <a:pt x="5374" y="15577"/>
                  </a:lnTo>
                  <a:lnTo>
                    <a:pt x="6242" y="15577"/>
                  </a:lnTo>
                  <a:lnTo>
                    <a:pt x="7165" y="15577"/>
                  </a:lnTo>
                  <a:lnTo>
                    <a:pt x="8142" y="15468"/>
                  </a:lnTo>
                  <a:lnTo>
                    <a:pt x="9173" y="15305"/>
                  </a:lnTo>
                  <a:lnTo>
                    <a:pt x="10204" y="15143"/>
                  </a:lnTo>
                  <a:lnTo>
                    <a:pt x="11235" y="14871"/>
                  </a:lnTo>
                  <a:lnTo>
                    <a:pt x="12321" y="14600"/>
                  </a:lnTo>
                  <a:lnTo>
                    <a:pt x="12321" y="14600"/>
                  </a:lnTo>
                  <a:lnTo>
                    <a:pt x="13460" y="14274"/>
                  </a:lnTo>
                  <a:lnTo>
                    <a:pt x="14220" y="14057"/>
                  </a:lnTo>
                  <a:lnTo>
                    <a:pt x="14274" y="14057"/>
                  </a:lnTo>
                  <a:lnTo>
                    <a:pt x="14274" y="14057"/>
                  </a:lnTo>
                  <a:lnTo>
                    <a:pt x="16771" y="13134"/>
                  </a:lnTo>
                  <a:lnTo>
                    <a:pt x="19213" y="12158"/>
                  </a:lnTo>
                  <a:lnTo>
                    <a:pt x="21656" y="11126"/>
                  </a:lnTo>
                  <a:lnTo>
                    <a:pt x="24098" y="10041"/>
                  </a:lnTo>
                  <a:lnTo>
                    <a:pt x="24098" y="10041"/>
                  </a:lnTo>
                  <a:lnTo>
                    <a:pt x="26323" y="8955"/>
                  </a:lnTo>
                  <a:lnTo>
                    <a:pt x="26649" y="8847"/>
                  </a:lnTo>
                  <a:lnTo>
                    <a:pt x="26812" y="8738"/>
                  </a:lnTo>
                  <a:lnTo>
                    <a:pt x="26920" y="8684"/>
                  </a:lnTo>
                  <a:lnTo>
                    <a:pt x="26920" y="8684"/>
                  </a:lnTo>
                  <a:lnTo>
                    <a:pt x="30719" y="6947"/>
                  </a:lnTo>
                  <a:lnTo>
                    <a:pt x="30719" y="6947"/>
                  </a:lnTo>
                  <a:lnTo>
                    <a:pt x="33704" y="5590"/>
                  </a:lnTo>
                  <a:lnTo>
                    <a:pt x="36472" y="4451"/>
                  </a:lnTo>
                  <a:lnTo>
                    <a:pt x="39077" y="3420"/>
                  </a:lnTo>
                  <a:lnTo>
                    <a:pt x="41465" y="2605"/>
                  </a:lnTo>
                  <a:lnTo>
                    <a:pt x="43636" y="1900"/>
                  </a:lnTo>
                  <a:lnTo>
                    <a:pt x="45590" y="1303"/>
                  </a:lnTo>
                  <a:lnTo>
                    <a:pt x="47381" y="814"/>
                  </a:lnTo>
                  <a:lnTo>
                    <a:pt x="49009" y="489"/>
                  </a:lnTo>
                  <a:lnTo>
                    <a:pt x="49389" y="434"/>
                  </a:lnTo>
                  <a:lnTo>
                    <a:pt x="50041" y="326"/>
                  </a:lnTo>
                  <a:lnTo>
                    <a:pt x="50041" y="326"/>
                  </a:lnTo>
                  <a:lnTo>
                    <a:pt x="51289" y="163"/>
                  </a:lnTo>
                  <a:lnTo>
                    <a:pt x="52374" y="55"/>
                  </a:lnTo>
                  <a:lnTo>
                    <a:pt x="53351" y="0"/>
                  </a:lnTo>
                  <a:lnTo>
                    <a:pt x="54220" y="55"/>
                  </a:lnTo>
                  <a:lnTo>
                    <a:pt x="55034" y="109"/>
                  </a:lnTo>
                  <a:lnTo>
                    <a:pt x="55739" y="217"/>
                  </a:lnTo>
                  <a:lnTo>
                    <a:pt x="56336" y="380"/>
                  </a:lnTo>
                  <a:lnTo>
                    <a:pt x="56825" y="597"/>
                  </a:lnTo>
                  <a:lnTo>
                    <a:pt x="57313" y="814"/>
                  </a:lnTo>
                  <a:lnTo>
                    <a:pt x="57639" y="1031"/>
                  </a:lnTo>
                  <a:lnTo>
                    <a:pt x="57965" y="1303"/>
                  </a:lnTo>
                  <a:lnTo>
                    <a:pt x="58236" y="1520"/>
                  </a:lnTo>
                  <a:lnTo>
                    <a:pt x="58399" y="1791"/>
                  </a:lnTo>
                  <a:lnTo>
                    <a:pt x="58562" y="2008"/>
                  </a:lnTo>
                  <a:lnTo>
                    <a:pt x="58779" y="2497"/>
                  </a:lnTo>
                  <a:lnTo>
                    <a:pt x="60570" y="9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3083924" y="2690439"/>
              <a:ext cx="1167994" cy="474803"/>
            </a:xfrm>
            <a:custGeom>
              <a:avLst/>
              <a:gdLst/>
              <a:ahLst/>
              <a:cxnLst/>
              <a:rect l="l" t="t" r="r" b="b"/>
              <a:pathLst>
                <a:path w="60082" h="24424" extrusionOk="0">
                  <a:moveTo>
                    <a:pt x="52917" y="0"/>
                  </a:moveTo>
                  <a:lnTo>
                    <a:pt x="52103" y="54"/>
                  </a:lnTo>
                  <a:lnTo>
                    <a:pt x="51234" y="163"/>
                  </a:lnTo>
                  <a:lnTo>
                    <a:pt x="50312" y="271"/>
                  </a:lnTo>
                  <a:lnTo>
                    <a:pt x="49281" y="434"/>
                  </a:lnTo>
                  <a:lnTo>
                    <a:pt x="48141" y="706"/>
                  </a:lnTo>
                  <a:lnTo>
                    <a:pt x="46947" y="977"/>
                  </a:lnTo>
                  <a:lnTo>
                    <a:pt x="45373" y="1411"/>
                  </a:lnTo>
                  <a:lnTo>
                    <a:pt x="43690" y="1900"/>
                  </a:lnTo>
                  <a:lnTo>
                    <a:pt x="41845" y="2551"/>
                  </a:lnTo>
                  <a:lnTo>
                    <a:pt x="39891" y="3256"/>
                  </a:lnTo>
                  <a:lnTo>
                    <a:pt x="37775" y="4071"/>
                  </a:lnTo>
                  <a:lnTo>
                    <a:pt x="35495" y="5047"/>
                  </a:lnTo>
                  <a:lnTo>
                    <a:pt x="33053" y="6079"/>
                  </a:lnTo>
                  <a:lnTo>
                    <a:pt x="30448" y="7327"/>
                  </a:lnTo>
                  <a:lnTo>
                    <a:pt x="26540" y="9172"/>
                  </a:lnTo>
                  <a:lnTo>
                    <a:pt x="26323" y="9281"/>
                  </a:lnTo>
                  <a:lnTo>
                    <a:pt x="25780" y="9552"/>
                  </a:lnTo>
                  <a:lnTo>
                    <a:pt x="25726" y="9606"/>
                  </a:lnTo>
                  <a:lnTo>
                    <a:pt x="25455" y="9715"/>
                  </a:lnTo>
                  <a:lnTo>
                    <a:pt x="25183" y="9878"/>
                  </a:lnTo>
                  <a:lnTo>
                    <a:pt x="24912" y="9986"/>
                  </a:lnTo>
                  <a:lnTo>
                    <a:pt x="24803" y="10041"/>
                  </a:lnTo>
                  <a:lnTo>
                    <a:pt x="21547" y="11560"/>
                  </a:lnTo>
                  <a:lnTo>
                    <a:pt x="19810" y="12374"/>
                  </a:lnTo>
                  <a:lnTo>
                    <a:pt x="17911" y="13189"/>
                  </a:lnTo>
                  <a:lnTo>
                    <a:pt x="16011" y="13948"/>
                  </a:lnTo>
                  <a:lnTo>
                    <a:pt x="14111" y="14654"/>
                  </a:lnTo>
                  <a:lnTo>
                    <a:pt x="12212" y="15305"/>
                  </a:lnTo>
                  <a:lnTo>
                    <a:pt x="10312" y="15794"/>
                  </a:lnTo>
                  <a:lnTo>
                    <a:pt x="8521" y="16174"/>
                  </a:lnTo>
                  <a:lnTo>
                    <a:pt x="7653" y="16336"/>
                  </a:lnTo>
                  <a:lnTo>
                    <a:pt x="6785" y="16391"/>
                  </a:lnTo>
                  <a:lnTo>
                    <a:pt x="5970" y="16445"/>
                  </a:lnTo>
                  <a:lnTo>
                    <a:pt x="5211" y="16445"/>
                  </a:lnTo>
                  <a:lnTo>
                    <a:pt x="4451" y="16391"/>
                  </a:lnTo>
                  <a:lnTo>
                    <a:pt x="3745" y="16282"/>
                  </a:lnTo>
                  <a:lnTo>
                    <a:pt x="3094" y="16119"/>
                  </a:lnTo>
                  <a:lnTo>
                    <a:pt x="2497" y="15902"/>
                  </a:lnTo>
                  <a:lnTo>
                    <a:pt x="1900" y="15631"/>
                  </a:lnTo>
                  <a:lnTo>
                    <a:pt x="1411" y="15251"/>
                  </a:lnTo>
                  <a:lnTo>
                    <a:pt x="977" y="14817"/>
                  </a:lnTo>
                  <a:lnTo>
                    <a:pt x="597" y="14328"/>
                  </a:lnTo>
                  <a:lnTo>
                    <a:pt x="272" y="13786"/>
                  </a:lnTo>
                  <a:lnTo>
                    <a:pt x="0" y="13080"/>
                  </a:lnTo>
                  <a:lnTo>
                    <a:pt x="0" y="13080"/>
                  </a:lnTo>
                  <a:lnTo>
                    <a:pt x="2063" y="21330"/>
                  </a:lnTo>
                  <a:lnTo>
                    <a:pt x="2226" y="21764"/>
                  </a:lnTo>
                  <a:lnTo>
                    <a:pt x="2443" y="22198"/>
                  </a:lnTo>
                  <a:lnTo>
                    <a:pt x="2660" y="22632"/>
                  </a:lnTo>
                  <a:lnTo>
                    <a:pt x="2931" y="22958"/>
                  </a:lnTo>
                  <a:lnTo>
                    <a:pt x="3257" y="23283"/>
                  </a:lnTo>
                  <a:lnTo>
                    <a:pt x="3637" y="23555"/>
                  </a:lnTo>
                  <a:lnTo>
                    <a:pt x="4017" y="23772"/>
                  </a:lnTo>
                  <a:lnTo>
                    <a:pt x="4505" y="23989"/>
                  </a:lnTo>
                  <a:lnTo>
                    <a:pt x="4993" y="24152"/>
                  </a:lnTo>
                  <a:lnTo>
                    <a:pt x="5536" y="24260"/>
                  </a:lnTo>
                  <a:lnTo>
                    <a:pt x="6079" y="24369"/>
                  </a:lnTo>
                  <a:lnTo>
                    <a:pt x="6676" y="24423"/>
                  </a:lnTo>
                  <a:lnTo>
                    <a:pt x="7327" y="24423"/>
                  </a:lnTo>
                  <a:lnTo>
                    <a:pt x="8033" y="24369"/>
                  </a:lnTo>
                  <a:lnTo>
                    <a:pt x="8793" y="24315"/>
                  </a:lnTo>
                  <a:lnTo>
                    <a:pt x="9552" y="24206"/>
                  </a:lnTo>
                  <a:lnTo>
                    <a:pt x="11235" y="23880"/>
                  </a:lnTo>
                  <a:lnTo>
                    <a:pt x="13080" y="23392"/>
                  </a:lnTo>
                  <a:lnTo>
                    <a:pt x="15143" y="22795"/>
                  </a:lnTo>
                  <a:lnTo>
                    <a:pt x="17314" y="21981"/>
                  </a:lnTo>
                  <a:lnTo>
                    <a:pt x="19647" y="21058"/>
                  </a:lnTo>
                  <a:lnTo>
                    <a:pt x="22144" y="19973"/>
                  </a:lnTo>
                  <a:lnTo>
                    <a:pt x="24858" y="18724"/>
                  </a:lnTo>
                  <a:lnTo>
                    <a:pt x="27680" y="17313"/>
                  </a:lnTo>
                  <a:lnTo>
                    <a:pt x="32347" y="14925"/>
                  </a:lnTo>
                  <a:lnTo>
                    <a:pt x="36201" y="13134"/>
                  </a:lnTo>
                  <a:lnTo>
                    <a:pt x="38100" y="12266"/>
                  </a:lnTo>
                  <a:lnTo>
                    <a:pt x="40000" y="11397"/>
                  </a:lnTo>
                  <a:lnTo>
                    <a:pt x="41899" y="10638"/>
                  </a:lnTo>
                  <a:lnTo>
                    <a:pt x="43745" y="9986"/>
                  </a:lnTo>
                  <a:lnTo>
                    <a:pt x="45536" y="9389"/>
                  </a:lnTo>
                  <a:lnTo>
                    <a:pt x="47273" y="8901"/>
                  </a:lnTo>
                  <a:lnTo>
                    <a:pt x="48141" y="8684"/>
                  </a:lnTo>
                  <a:lnTo>
                    <a:pt x="49606" y="8358"/>
                  </a:lnTo>
                  <a:lnTo>
                    <a:pt x="51560" y="7978"/>
                  </a:lnTo>
                  <a:lnTo>
                    <a:pt x="52646" y="7815"/>
                  </a:lnTo>
                  <a:lnTo>
                    <a:pt x="53731" y="7707"/>
                  </a:lnTo>
                  <a:lnTo>
                    <a:pt x="54817" y="7598"/>
                  </a:lnTo>
                  <a:lnTo>
                    <a:pt x="56879" y="7598"/>
                  </a:lnTo>
                  <a:lnTo>
                    <a:pt x="57802" y="7707"/>
                  </a:lnTo>
                  <a:lnTo>
                    <a:pt x="58616" y="7870"/>
                  </a:lnTo>
                  <a:lnTo>
                    <a:pt x="58941" y="7978"/>
                  </a:lnTo>
                  <a:lnTo>
                    <a:pt x="59267" y="8141"/>
                  </a:lnTo>
                  <a:lnTo>
                    <a:pt x="59538" y="8304"/>
                  </a:lnTo>
                  <a:lnTo>
                    <a:pt x="59755" y="8521"/>
                  </a:lnTo>
                  <a:lnTo>
                    <a:pt x="59973" y="8738"/>
                  </a:lnTo>
                  <a:lnTo>
                    <a:pt x="60081" y="9009"/>
                  </a:lnTo>
                  <a:lnTo>
                    <a:pt x="58236" y="1845"/>
                  </a:lnTo>
                  <a:lnTo>
                    <a:pt x="58236" y="1791"/>
                  </a:lnTo>
                  <a:lnTo>
                    <a:pt x="58181" y="1737"/>
                  </a:lnTo>
                  <a:lnTo>
                    <a:pt x="58127" y="1683"/>
                  </a:lnTo>
                  <a:lnTo>
                    <a:pt x="58127" y="1628"/>
                  </a:lnTo>
                  <a:lnTo>
                    <a:pt x="57910" y="1303"/>
                  </a:lnTo>
                  <a:lnTo>
                    <a:pt x="57584" y="1031"/>
                  </a:lnTo>
                  <a:lnTo>
                    <a:pt x="57530" y="977"/>
                  </a:lnTo>
                  <a:lnTo>
                    <a:pt x="57042" y="651"/>
                  </a:lnTo>
                  <a:lnTo>
                    <a:pt x="56336" y="380"/>
                  </a:lnTo>
                  <a:lnTo>
                    <a:pt x="55902" y="271"/>
                  </a:lnTo>
                  <a:lnTo>
                    <a:pt x="55414" y="163"/>
                  </a:lnTo>
                  <a:lnTo>
                    <a:pt x="54925" y="54"/>
                  </a:lnTo>
                  <a:lnTo>
                    <a:pt x="54328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3083924" y="2690439"/>
              <a:ext cx="1167994" cy="474803"/>
            </a:xfrm>
            <a:custGeom>
              <a:avLst/>
              <a:gdLst/>
              <a:ahLst/>
              <a:cxnLst/>
              <a:rect l="l" t="t" r="r" b="b"/>
              <a:pathLst>
                <a:path w="60082" h="24424" fill="none" extrusionOk="0">
                  <a:moveTo>
                    <a:pt x="60081" y="9009"/>
                  </a:moveTo>
                  <a:lnTo>
                    <a:pt x="60081" y="9009"/>
                  </a:lnTo>
                  <a:lnTo>
                    <a:pt x="59973" y="8738"/>
                  </a:lnTo>
                  <a:lnTo>
                    <a:pt x="59755" y="8521"/>
                  </a:lnTo>
                  <a:lnTo>
                    <a:pt x="59538" y="8304"/>
                  </a:lnTo>
                  <a:lnTo>
                    <a:pt x="59267" y="8141"/>
                  </a:lnTo>
                  <a:lnTo>
                    <a:pt x="58941" y="7978"/>
                  </a:lnTo>
                  <a:lnTo>
                    <a:pt x="58616" y="7870"/>
                  </a:lnTo>
                  <a:lnTo>
                    <a:pt x="57802" y="7707"/>
                  </a:lnTo>
                  <a:lnTo>
                    <a:pt x="56879" y="7598"/>
                  </a:lnTo>
                  <a:lnTo>
                    <a:pt x="55848" y="7598"/>
                  </a:lnTo>
                  <a:lnTo>
                    <a:pt x="54817" y="7598"/>
                  </a:lnTo>
                  <a:lnTo>
                    <a:pt x="53731" y="7707"/>
                  </a:lnTo>
                  <a:lnTo>
                    <a:pt x="52646" y="7815"/>
                  </a:lnTo>
                  <a:lnTo>
                    <a:pt x="51560" y="7978"/>
                  </a:lnTo>
                  <a:lnTo>
                    <a:pt x="49606" y="8358"/>
                  </a:lnTo>
                  <a:lnTo>
                    <a:pt x="48141" y="8684"/>
                  </a:lnTo>
                  <a:lnTo>
                    <a:pt x="47273" y="8901"/>
                  </a:lnTo>
                  <a:lnTo>
                    <a:pt x="47273" y="8901"/>
                  </a:lnTo>
                  <a:lnTo>
                    <a:pt x="45536" y="9389"/>
                  </a:lnTo>
                  <a:lnTo>
                    <a:pt x="43745" y="9986"/>
                  </a:lnTo>
                  <a:lnTo>
                    <a:pt x="41899" y="10638"/>
                  </a:lnTo>
                  <a:lnTo>
                    <a:pt x="40000" y="11397"/>
                  </a:lnTo>
                  <a:lnTo>
                    <a:pt x="38100" y="12266"/>
                  </a:lnTo>
                  <a:lnTo>
                    <a:pt x="36201" y="13134"/>
                  </a:lnTo>
                  <a:lnTo>
                    <a:pt x="32347" y="14925"/>
                  </a:lnTo>
                  <a:lnTo>
                    <a:pt x="32347" y="14925"/>
                  </a:lnTo>
                  <a:lnTo>
                    <a:pt x="27680" y="17313"/>
                  </a:lnTo>
                  <a:lnTo>
                    <a:pt x="27680" y="17313"/>
                  </a:lnTo>
                  <a:lnTo>
                    <a:pt x="24858" y="18724"/>
                  </a:lnTo>
                  <a:lnTo>
                    <a:pt x="22144" y="19973"/>
                  </a:lnTo>
                  <a:lnTo>
                    <a:pt x="19647" y="21058"/>
                  </a:lnTo>
                  <a:lnTo>
                    <a:pt x="17314" y="21981"/>
                  </a:lnTo>
                  <a:lnTo>
                    <a:pt x="15143" y="22795"/>
                  </a:lnTo>
                  <a:lnTo>
                    <a:pt x="13080" y="23392"/>
                  </a:lnTo>
                  <a:lnTo>
                    <a:pt x="11235" y="23880"/>
                  </a:lnTo>
                  <a:lnTo>
                    <a:pt x="9552" y="24206"/>
                  </a:lnTo>
                  <a:lnTo>
                    <a:pt x="8793" y="24315"/>
                  </a:lnTo>
                  <a:lnTo>
                    <a:pt x="8033" y="24369"/>
                  </a:lnTo>
                  <a:lnTo>
                    <a:pt x="7327" y="24423"/>
                  </a:lnTo>
                  <a:lnTo>
                    <a:pt x="6676" y="24423"/>
                  </a:lnTo>
                  <a:lnTo>
                    <a:pt x="6079" y="24369"/>
                  </a:lnTo>
                  <a:lnTo>
                    <a:pt x="5536" y="24260"/>
                  </a:lnTo>
                  <a:lnTo>
                    <a:pt x="4993" y="24152"/>
                  </a:lnTo>
                  <a:lnTo>
                    <a:pt x="4505" y="23989"/>
                  </a:lnTo>
                  <a:lnTo>
                    <a:pt x="4017" y="23772"/>
                  </a:lnTo>
                  <a:lnTo>
                    <a:pt x="3637" y="23555"/>
                  </a:lnTo>
                  <a:lnTo>
                    <a:pt x="3257" y="23283"/>
                  </a:lnTo>
                  <a:lnTo>
                    <a:pt x="2931" y="22958"/>
                  </a:lnTo>
                  <a:lnTo>
                    <a:pt x="2660" y="22632"/>
                  </a:lnTo>
                  <a:lnTo>
                    <a:pt x="2443" y="22198"/>
                  </a:lnTo>
                  <a:lnTo>
                    <a:pt x="2226" y="21764"/>
                  </a:lnTo>
                  <a:lnTo>
                    <a:pt x="2063" y="21330"/>
                  </a:lnTo>
                  <a:lnTo>
                    <a:pt x="0" y="13080"/>
                  </a:lnTo>
                  <a:lnTo>
                    <a:pt x="0" y="13080"/>
                  </a:lnTo>
                  <a:lnTo>
                    <a:pt x="272" y="13786"/>
                  </a:lnTo>
                  <a:lnTo>
                    <a:pt x="597" y="14328"/>
                  </a:lnTo>
                  <a:lnTo>
                    <a:pt x="977" y="14817"/>
                  </a:lnTo>
                  <a:lnTo>
                    <a:pt x="1411" y="15251"/>
                  </a:lnTo>
                  <a:lnTo>
                    <a:pt x="1900" y="15631"/>
                  </a:lnTo>
                  <a:lnTo>
                    <a:pt x="2497" y="15902"/>
                  </a:lnTo>
                  <a:lnTo>
                    <a:pt x="3094" y="16119"/>
                  </a:lnTo>
                  <a:lnTo>
                    <a:pt x="3745" y="16282"/>
                  </a:lnTo>
                  <a:lnTo>
                    <a:pt x="4451" y="16391"/>
                  </a:lnTo>
                  <a:lnTo>
                    <a:pt x="5211" y="16445"/>
                  </a:lnTo>
                  <a:lnTo>
                    <a:pt x="5970" y="16445"/>
                  </a:lnTo>
                  <a:lnTo>
                    <a:pt x="6785" y="16391"/>
                  </a:lnTo>
                  <a:lnTo>
                    <a:pt x="7653" y="16336"/>
                  </a:lnTo>
                  <a:lnTo>
                    <a:pt x="8521" y="16174"/>
                  </a:lnTo>
                  <a:lnTo>
                    <a:pt x="10312" y="15794"/>
                  </a:lnTo>
                  <a:lnTo>
                    <a:pt x="12212" y="15305"/>
                  </a:lnTo>
                  <a:lnTo>
                    <a:pt x="14111" y="14654"/>
                  </a:lnTo>
                  <a:lnTo>
                    <a:pt x="16011" y="13948"/>
                  </a:lnTo>
                  <a:lnTo>
                    <a:pt x="17911" y="13189"/>
                  </a:lnTo>
                  <a:lnTo>
                    <a:pt x="19810" y="12374"/>
                  </a:lnTo>
                  <a:lnTo>
                    <a:pt x="21547" y="11560"/>
                  </a:lnTo>
                  <a:lnTo>
                    <a:pt x="24803" y="10041"/>
                  </a:lnTo>
                  <a:lnTo>
                    <a:pt x="24803" y="10041"/>
                  </a:lnTo>
                  <a:lnTo>
                    <a:pt x="24912" y="9986"/>
                  </a:lnTo>
                  <a:lnTo>
                    <a:pt x="25183" y="9878"/>
                  </a:lnTo>
                  <a:lnTo>
                    <a:pt x="25183" y="9878"/>
                  </a:lnTo>
                  <a:lnTo>
                    <a:pt x="25455" y="9715"/>
                  </a:lnTo>
                  <a:lnTo>
                    <a:pt x="25726" y="9606"/>
                  </a:lnTo>
                  <a:lnTo>
                    <a:pt x="25780" y="9552"/>
                  </a:lnTo>
                  <a:lnTo>
                    <a:pt x="26323" y="9281"/>
                  </a:lnTo>
                  <a:lnTo>
                    <a:pt x="26323" y="9281"/>
                  </a:lnTo>
                  <a:lnTo>
                    <a:pt x="26540" y="9172"/>
                  </a:lnTo>
                  <a:lnTo>
                    <a:pt x="26540" y="9172"/>
                  </a:lnTo>
                  <a:lnTo>
                    <a:pt x="30448" y="7327"/>
                  </a:lnTo>
                  <a:lnTo>
                    <a:pt x="30448" y="7327"/>
                  </a:lnTo>
                  <a:lnTo>
                    <a:pt x="33053" y="6079"/>
                  </a:lnTo>
                  <a:lnTo>
                    <a:pt x="35495" y="5047"/>
                  </a:lnTo>
                  <a:lnTo>
                    <a:pt x="37775" y="4071"/>
                  </a:lnTo>
                  <a:lnTo>
                    <a:pt x="39891" y="3256"/>
                  </a:lnTo>
                  <a:lnTo>
                    <a:pt x="41845" y="2551"/>
                  </a:lnTo>
                  <a:lnTo>
                    <a:pt x="43690" y="1900"/>
                  </a:lnTo>
                  <a:lnTo>
                    <a:pt x="45373" y="1411"/>
                  </a:lnTo>
                  <a:lnTo>
                    <a:pt x="46947" y="977"/>
                  </a:lnTo>
                  <a:lnTo>
                    <a:pt x="46947" y="977"/>
                  </a:lnTo>
                  <a:lnTo>
                    <a:pt x="48141" y="706"/>
                  </a:lnTo>
                  <a:lnTo>
                    <a:pt x="49281" y="434"/>
                  </a:lnTo>
                  <a:lnTo>
                    <a:pt x="50312" y="271"/>
                  </a:lnTo>
                  <a:lnTo>
                    <a:pt x="51234" y="163"/>
                  </a:lnTo>
                  <a:lnTo>
                    <a:pt x="52103" y="54"/>
                  </a:lnTo>
                  <a:lnTo>
                    <a:pt x="52917" y="0"/>
                  </a:lnTo>
                  <a:lnTo>
                    <a:pt x="53677" y="0"/>
                  </a:lnTo>
                  <a:lnTo>
                    <a:pt x="54328" y="0"/>
                  </a:lnTo>
                  <a:lnTo>
                    <a:pt x="54925" y="54"/>
                  </a:lnTo>
                  <a:lnTo>
                    <a:pt x="55414" y="163"/>
                  </a:lnTo>
                  <a:lnTo>
                    <a:pt x="55902" y="271"/>
                  </a:lnTo>
                  <a:lnTo>
                    <a:pt x="56336" y="380"/>
                  </a:lnTo>
                  <a:lnTo>
                    <a:pt x="57042" y="651"/>
                  </a:lnTo>
                  <a:lnTo>
                    <a:pt x="57530" y="977"/>
                  </a:lnTo>
                  <a:lnTo>
                    <a:pt x="57530" y="977"/>
                  </a:lnTo>
                  <a:lnTo>
                    <a:pt x="57584" y="1031"/>
                  </a:lnTo>
                  <a:lnTo>
                    <a:pt x="57584" y="1031"/>
                  </a:lnTo>
                  <a:lnTo>
                    <a:pt x="57910" y="1303"/>
                  </a:lnTo>
                  <a:lnTo>
                    <a:pt x="58127" y="1628"/>
                  </a:lnTo>
                  <a:lnTo>
                    <a:pt x="58127" y="1683"/>
                  </a:lnTo>
                  <a:lnTo>
                    <a:pt x="58181" y="1737"/>
                  </a:lnTo>
                  <a:lnTo>
                    <a:pt x="58236" y="1791"/>
                  </a:lnTo>
                  <a:lnTo>
                    <a:pt x="58236" y="1845"/>
                  </a:lnTo>
                  <a:lnTo>
                    <a:pt x="60081" y="9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2642909" y="1202774"/>
              <a:ext cx="11606" cy="48542"/>
            </a:xfrm>
            <a:custGeom>
              <a:avLst/>
              <a:gdLst/>
              <a:ahLst/>
              <a:cxnLst/>
              <a:rect l="l" t="t" r="r" b="b"/>
              <a:pathLst>
                <a:path w="597" h="2497" extrusionOk="0">
                  <a:moveTo>
                    <a:pt x="0" y="0"/>
                  </a:moveTo>
                  <a:lnTo>
                    <a:pt x="597" y="2497"/>
                  </a:lnTo>
                  <a:lnTo>
                    <a:pt x="597" y="2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2642909" y="1202774"/>
              <a:ext cx="11606" cy="48542"/>
            </a:xfrm>
            <a:custGeom>
              <a:avLst/>
              <a:gdLst/>
              <a:ahLst/>
              <a:cxnLst/>
              <a:rect l="l" t="t" r="r" b="b"/>
              <a:pathLst>
                <a:path w="597" h="2497" fill="none" extrusionOk="0">
                  <a:moveTo>
                    <a:pt x="0" y="0"/>
                  </a:moveTo>
                  <a:lnTo>
                    <a:pt x="597" y="2497"/>
                  </a:lnTo>
                  <a:lnTo>
                    <a:pt x="597" y="2497"/>
                  </a:lnTo>
                  <a:lnTo>
                    <a:pt x="597" y="2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2617578" y="1102541"/>
              <a:ext cx="1069" cy="6357"/>
            </a:xfrm>
            <a:custGeom>
              <a:avLst/>
              <a:gdLst/>
              <a:ahLst/>
              <a:cxnLst/>
              <a:rect l="l" t="t" r="r" b="b"/>
              <a:pathLst>
                <a:path w="55" h="327" extrusionOk="0">
                  <a:moveTo>
                    <a:pt x="0" y="0"/>
                  </a:moveTo>
                  <a:lnTo>
                    <a:pt x="55" y="326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2617578" y="1102541"/>
              <a:ext cx="1069" cy="6357"/>
            </a:xfrm>
            <a:custGeom>
              <a:avLst/>
              <a:gdLst/>
              <a:ahLst/>
              <a:cxnLst/>
              <a:rect l="l" t="t" r="r" b="b"/>
              <a:pathLst>
                <a:path w="55" h="327" fill="none" extrusionOk="0">
                  <a:moveTo>
                    <a:pt x="0" y="0"/>
                  </a:moveTo>
                  <a:lnTo>
                    <a:pt x="55" y="326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2618628" y="1108879"/>
              <a:ext cx="35886" cy="140337"/>
            </a:xfrm>
            <a:custGeom>
              <a:avLst/>
              <a:gdLst/>
              <a:ahLst/>
              <a:cxnLst/>
              <a:rect l="l" t="t" r="r" b="b"/>
              <a:pathLst>
                <a:path w="1846" h="7219" extrusionOk="0">
                  <a:moveTo>
                    <a:pt x="1" y="0"/>
                  </a:moveTo>
                  <a:lnTo>
                    <a:pt x="1846" y="7218"/>
                  </a:lnTo>
                  <a:lnTo>
                    <a:pt x="1249" y="48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618628" y="1108879"/>
              <a:ext cx="35886" cy="140337"/>
            </a:xfrm>
            <a:custGeom>
              <a:avLst/>
              <a:gdLst/>
              <a:ahLst/>
              <a:cxnLst/>
              <a:rect l="l" t="t" r="r" b="b"/>
              <a:pathLst>
                <a:path w="1846" h="7219" fill="none" extrusionOk="0">
                  <a:moveTo>
                    <a:pt x="1" y="0"/>
                  </a:moveTo>
                  <a:lnTo>
                    <a:pt x="1249" y="4830"/>
                  </a:lnTo>
                  <a:lnTo>
                    <a:pt x="1846" y="7218"/>
                  </a:lnTo>
                  <a:lnTo>
                    <a:pt x="1846" y="7218"/>
                  </a:lnTo>
                  <a:lnTo>
                    <a:pt x="1846" y="7218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655564" y="1253415"/>
              <a:ext cx="36936" cy="146675"/>
            </a:xfrm>
            <a:custGeom>
              <a:avLst/>
              <a:gdLst/>
              <a:ahLst/>
              <a:cxnLst/>
              <a:rect l="l" t="t" r="r" b="b"/>
              <a:pathLst>
                <a:path w="1900" h="7545" extrusionOk="0">
                  <a:moveTo>
                    <a:pt x="0" y="1"/>
                  </a:moveTo>
                  <a:lnTo>
                    <a:pt x="1846" y="7436"/>
                  </a:lnTo>
                  <a:lnTo>
                    <a:pt x="1900" y="7545"/>
                  </a:lnTo>
                  <a:lnTo>
                    <a:pt x="0" y="1"/>
                  </a:lnTo>
                  <a:close/>
                  <a:moveTo>
                    <a:pt x="1900" y="7545"/>
                  </a:moveTo>
                  <a:lnTo>
                    <a:pt x="1900" y="7545"/>
                  </a:lnTo>
                  <a:lnTo>
                    <a:pt x="1900" y="754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2655564" y="1253415"/>
              <a:ext cx="36936" cy="146675"/>
            </a:xfrm>
            <a:custGeom>
              <a:avLst/>
              <a:gdLst/>
              <a:ahLst/>
              <a:cxnLst/>
              <a:rect l="l" t="t" r="r" b="b"/>
              <a:pathLst>
                <a:path w="1900" h="75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900" y="7545"/>
                  </a:lnTo>
                  <a:lnTo>
                    <a:pt x="1900" y="7545"/>
                  </a:lnTo>
                  <a:lnTo>
                    <a:pt x="1846" y="743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2650276" y="11700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2649227" y="1170056"/>
              <a:ext cx="6357" cy="83378"/>
            </a:xfrm>
            <a:custGeom>
              <a:avLst/>
              <a:gdLst/>
              <a:ahLst/>
              <a:cxnLst/>
              <a:rect l="l" t="t" r="r" b="b"/>
              <a:pathLst>
                <a:path w="327" h="4289" extrusionOk="0">
                  <a:moveTo>
                    <a:pt x="55" y="1"/>
                  </a:moveTo>
                  <a:lnTo>
                    <a:pt x="1" y="1303"/>
                  </a:lnTo>
                  <a:lnTo>
                    <a:pt x="1" y="1358"/>
                  </a:lnTo>
                  <a:lnTo>
                    <a:pt x="55" y="1"/>
                  </a:lnTo>
                  <a:close/>
                  <a:moveTo>
                    <a:pt x="1" y="1358"/>
                  </a:moveTo>
                  <a:lnTo>
                    <a:pt x="1" y="2063"/>
                  </a:lnTo>
                  <a:lnTo>
                    <a:pt x="55" y="2823"/>
                  </a:lnTo>
                  <a:lnTo>
                    <a:pt x="75" y="2951"/>
                  </a:lnTo>
                  <a:lnTo>
                    <a:pt x="75" y="2951"/>
                  </a:lnTo>
                  <a:lnTo>
                    <a:pt x="55" y="2715"/>
                  </a:lnTo>
                  <a:lnTo>
                    <a:pt x="1" y="1358"/>
                  </a:lnTo>
                  <a:close/>
                  <a:moveTo>
                    <a:pt x="75" y="2951"/>
                  </a:moveTo>
                  <a:lnTo>
                    <a:pt x="109" y="3366"/>
                  </a:lnTo>
                  <a:lnTo>
                    <a:pt x="272" y="4071"/>
                  </a:lnTo>
                  <a:lnTo>
                    <a:pt x="326" y="4289"/>
                  </a:lnTo>
                  <a:lnTo>
                    <a:pt x="163" y="3529"/>
                  </a:lnTo>
                  <a:lnTo>
                    <a:pt x="75" y="295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2649227" y="1170056"/>
              <a:ext cx="6357" cy="83378"/>
            </a:xfrm>
            <a:custGeom>
              <a:avLst/>
              <a:gdLst/>
              <a:ahLst/>
              <a:cxnLst/>
              <a:rect l="l" t="t" r="r" b="b"/>
              <a:pathLst>
                <a:path w="327" h="4289" fill="none" extrusionOk="0">
                  <a:moveTo>
                    <a:pt x="55" y="1"/>
                  </a:moveTo>
                  <a:lnTo>
                    <a:pt x="55" y="1"/>
                  </a:lnTo>
                  <a:lnTo>
                    <a:pt x="1" y="1358"/>
                  </a:lnTo>
                  <a:lnTo>
                    <a:pt x="1" y="1358"/>
                  </a:lnTo>
                  <a:lnTo>
                    <a:pt x="55" y="2715"/>
                  </a:lnTo>
                  <a:lnTo>
                    <a:pt x="109" y="3366"/>
                  </a:lnTo>
                  <a:lnTo>
                    <a:pt x="272" y="4071"/>
                  </a:lnTo>
                  <a:lnTo>
                    <a:pt x="326" y="4289"/>
                  </a:lnTo>
                  <a:lnTo>
                    <a:pt x="326" y="4289"/>
                  </a:lnTo>
                  <a:lnTo>
                    <a:pt x="163" y="3529"/>
                  </a:lnTo>
                  <a:lnTo>
                    <a:pt x="55" y="2823"/>
                  </a:lnTo>
                  <a:lnTo>
                    <a:pt x="1" y="2063"/>
                  </a:lnTo>
                  <a:lnTo>
                    <a:pt x="1" y="1303"/>
                  </a:lnTo>
                  <a:lnTo>
                    <a:pt x="1" y="130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2688262" y="1318831"/>
              <a:ext cx="1089" cy="1069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lnTo>
                    <a:pt x="1" y="5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731516" y="1555163"/>
              <a:ext cx="35906" cy="142456"/>
            </a:xfrm>
            <a:custGeom>
              <a:avLst/>
              <a:gdLst/>
              <a:ahLst/>
              <a:cxnLst/>
              <a:rect l="l" t="t" r="r" b="b"/>
              <a:pathLst>
                <a:path w="1847" h="7328" fill="none" extrusionOk="0">
                  <a:moveTo>
                    <a:pt x="1" y="1"/>
                  </a:moveTo>
                  <a:lnTo>
                    <a:pt x="1846" y="7328"/>
                  </a:lnTo>
                  <a:lnTo>
                    <a:pt x="1846" y="7328"/>
                  </a:lnTo>
                  <a:lnTo>
                    <a:pt x="1846" y="7328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2727298" y="1467605"/>
              <a:ext cx="19" cy="2119"/>
            </a:xfrm>
            <a:custGeom>
              <a:avLst/>
              <a:gdLst/>
              <a:ahLst/>
              <a:cxnLst/>
              <a:rect l="l" t="t" r="r" b="b"/>
              <a:pathLst>
                <a:path w="1" h="10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2693550" y="1404289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2745241" y="13589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2688262" y="1318831"/>
              <a:ext cx="1089" cy="1069"/>
            </a:xfrm>
            <a:custGeom>
              <a:avLst/>
              <a:gdLst/>
              <a:ahLst/>
              <a:cxnLst/>
              <a:rect l="l" t="t" r="r" b="b"/>
              <a:pathLst>
                <a:path w="56" h="5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2688262" y="1223866"/>
              <a:ext cx="80209" cy="126632"/>
            </a:xfrm>
            <a:custGeom>
              <a:avLst/>
              <a:gdLst/>
              <a:ahLst/>
              <a:cxnLst/>
              <a:rect l="l" t="t" r="r" b="b"/>
              <a:pathLst>
                <a:path w="4126" h="6514" extrusionOk="0">
                  <a:moveTo>
                    <a:pt x="4126" y="1"/>
                  </a:moveTo>
                  <a:lnTo>
                    <a:pt x="3963" y="1195"/>
                  </a:lnTo>
                  <a:lnTo>
                    <a:pt x="3746" y="2660"/>
                  </a:lnTo>
                  <a:lnTo>
                    <a:pt x="3562" y="3834"/>
                  </a:lnTo>
                  <a:lnTo>
                    <a:pt x="3800" y="2606"/>
                  </a:lnTo>
                  <a:lnTo>
                    <a:pt x="4017" y="1195"/>
                  </a:lnTo>
                  <a:lnTo>
                    <a:pt x="4126" y="1"/>
                  </a:lnTo>
                  <a:close/>
                  <a:moveTo>
                    <a:pt x="109" y="4126"/>
                  </a:moveTo>
                  <a:lnTo>
                    <a:pt x="1" y="4885"/>
                  </a:lnTo>
                  <a:lnTo>
                    <a:pt x="55" y="4885"/>
                  </a:lnTo>
                  <a:lnTo>
                    <a:pt x="109" y="4126"/>
                  </a:lnTo>
                  <a:close/>
                  <a:moveTo>
                    <a:pt x="3562" y="3834"/>
                  </a:moveTo>
                  <a:lnTo>
                    <a:pt x="3474" y="4288"/>
                  </a:lnTo>
                  <a:lnTo>
                    <a:pt x="3210" y="5685"/>
                  </a:lnTo>
                  <a:lnTo>
                    <a:pt x="3474" y="4397"/>
                  </a:lnTo>
                  <a:lnTo>
                    <a:pt x="3562" y="3834"/>
                  </a:lnTo>
                  <a:close/>
                  <a:moveTo>
                    <a:pt x="3210" y="5685"/>
                  </a:moveTo>
                  <a:lnTo>
                    <a:pt x="3040" y="6514"/>
                  </a:lnTo>
                  <a:lnTo>
                    <a:pt x="3094" y="6297"/>
                  </a:lnTo>
                  <a:lnTo>
                    <a:pt x="3210" y="5685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688262" y="1304056"/>
              <a:ext cx="2138" cy="14794"/>
            </a:xfrm>
            <a:custGeom>
              <a:avLst/>
              <a:gdLst/>
              <a:ahLst/>
              <a:cxnLst/>
              <a:rect l="l" t="t" r="r" b="b"/>
              <a:pathLst>
                <a:path w="110" h="761" fill="none" extrusionOk="0">
                  <a:moveTo>
                    <a:pt x="109" y="1"/>
                  </a:moveTo>
                  <a:lnTo>
                    <a:pt x="109" y="1"/>
                  </a:lnTo>
                  <a:lnTo>
                    <a:pt x="1" y="760"/>
                  </a:lnTo>
                  <a:lnTo>
                    <a:pt x="1" y="760"/>
                  </a:lnTo>
                  <a:lnTo>
                    <a:pt x="55" y="760"/>
                  </a:lnTo>
                  <a:lnTo>
                    <a:pt x="55" y="760"/>
                  </a:lnTo>
                  <a:lnTo>
                    <a:pt x="1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745241" y="1223866"/>
              <a:ext cx="23231" cy="135069"/>
            </a:xfrm>
            <a:custGeom>
              <a:avLst/>
              <a:gdLst/>
              <a:ahLst/>
              <a:cxnLst/>
              <a:rect l="l" t="t" r="r" b="b"/>
              <a:pathLst>
                <a:path w="1195" h="6948" fill="none" extrusionOk="0">
                  <a:moveTo>
                    <a:pt x="1195" y="1"/>
                  </a:moveTo>
                  <a:lnTo>
                    <a:pt x="1195" y="1"/>
                  </a:lnTo>
                  <a:lnTo>
                    <a:pt x="1032" y="1195"/>
                  </a:lnTo>
                  <a:lnTo>
                    <a:pt x="815" y="2660"/>
                  </a:lnTo>
                  <a:lnTo>
                    <a:pt x="543" y="4397"/>
                  </a:lnTo>
                  <a:lnTo>
                    <a:pt x="109" y="6514"/>
                  </a:lnTo>
                  <a:lnTo>
                    <a:pt x="109" y="6514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63" y="6297"/>
                  </a:lnTo>
                  <a:lnTo>
                    <a:pt x="163" y="6297"/>
                  </a:lnTo>
                  <a:lnTo>
                    <a:pt x="543" y="4288"/>
                  </a:lnTo>
                  <a:lnTo>
                    <a:pt x="869" y="2606"/>
                  </a:lnTo>
                  <a:lnTo>
                    <a:pt x="1086" y="1195"/>
                  </a:lnTo>
                  <a:lnTo>
                    <a:pt x="1195" y="1"/>
                  </a:lnTo>
                  <a:lnTo>
                    <a:pt x="1195" y="1"/>
                  </a:lnTo>
                  <a:lnTo>
                    <a:pt x="11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2687212" y="1319880"/>
              <a:ext cx="46442" cy="147744"/>
            </a:xfrm>
            <a:custGeom>
              <a:avLst/>
              <a:gdLst/>
              <a:ahLst/>
              <a:cxnLst/>
              <a:rect l="l" t="t" r="r" b="b"/>
              <a:pathLst>
                <a:path w="2389" h="7600" extrusionOk="0">
                  <a:moveTo>
                    <a:pt x="55" y="1"/>
                  </a:moveTo>
                  <a:lnTo>
                    <a:pt x="0" y="761"/>
                  </a:lnTo>
                  <a:lnTo>
                    <a:pt x="0" y="1412"/>
                  </a:lnTo>
                  <a:lnTo>
                    <a:pt x="55" y="1"/>
                  </a:lnTo>
                  <a:close/>
                  <a:moveTo>
                    <a:pt x="0" y="1412"/>
                  </a:moveTo>
                  <a:lnTo>
                    <a:pt x="0" y="1466"/>
                  </a:lnTo>
                  <a:lnTo>
                    <a:pt x="55" y="2714"/>
                  </a:lnTo>
                  <a:lnTo>
                    <a:pt x="109" y="3366"/>
                  </a:lnTo>
                  <a:lnTo>
                    <a:pt x="218" y="4017"/>
                  </a:lnTo>
                  <a:lnTo>
                    <a:pt x="272" y="4234"/>
                  </a:lnTo>
                  <a:lnTo>
                    <a:pt x="163" y="3529"/>
                  </a:lnTo>
                  <a:lnTo>
                    <a:pt x="109" y="2877"/>
                  </a:lnTo>
                  <a:lnTo>
                    <a:pt x="55" y="2172"/>
                  </a:lnTo>
                  <a:lnTo>
                    <a:pt x="0" y="1412"/>
                  </a:lnTo>
                  <a:close/>
                  <a:moveTo>
                    <a:pt x="2389" y="5102"/>
                  </a:moveTo>
                  <a:lnTo>
                    <a:pt x="2171" y="6405"/>
                  </a:lnTo>
                  <a:lnTo>
                    <a:pt x="2063" y="7599"/>
                  </a:lnTo>
                  <a:lnTo>
                    <a:pt x="2226" y="6405"/>
                  </a:lnTo>
                  <a:lnTo>
                    <a:pt x="2389" y="510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2727298" y="1358916"/>
              <a:ext cx="17963" cy="108708"/>
            </a:xfrm>
            <a:custGeom>
              <a:avLst/>
              <a:gdLst/>
              <a:ahLst/>
              <a:cxnLst/>
              <a:rect l="l" t="t" r="r" b="b"/>
              <a:pathLst>
                <a:path w="924" h="5592" fill="none" extrusionOk="0">
                  <a:moveTo>
                    <a:pt x="924" y="1"/>
                  </a:moveTo>
                  <a:lnTo>
                    <a:pt x="924" y="1"/>
                  </a:lnTo>
                  <a:lnTo>
                    <a:pt x="327" y="3094"/>
                  </a:lnTo>
                  <a:lnTo>
                    <a:pt x="109" y="4397"/>
                  </a:lnTo>
                  <a:lnTo>
                    <a:pt x="1" y="5591"/>
                  </a:lnTo>
                  <a:lnTo>
                    <a:pt x="1" y="5591"/>
                  </a:lnTo>
                  <a:lnTo>
                    <a:pt x="1" y="5591"/>
                  </a:lnTo>
                  <a:lnTo>
                    <a:pt x="1" y="5591"/>
                  </a:lnTo>
                  <a:lnTo>
                    <a:pt x="164" y="4397"/>
                  </a:lnTo>
                  <a:lnTo>
                    <a:pt x="327" y="3094"/>
                  </a:lnTo>
                  <a:lnTo>
                    <a:pt x="924" y="1"/>
                  </a:lnTo>
                  <a:lnTo>
                    <a:pt x="924" y="1"/>
                  </a:lnTo>
                  <a:lnTo>
                    <a:pt x="9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2687212" y="1319880"/>
              <a:ext cx="5288" cy="82328"/>
            </a:xfrm>
            <a:custGeom>
              <a:avLst/>
              <a:gdLst/>
              <a:ahLst/>
              <a:cxnLst/>
              <a:rect l="l" t="t" r="r" b="b"/>
              <a:pathLst>
                <a:path w="272" h="4235" fill="none" extrusionOk="0">
                  <a:moveTo>
                    <a:pt x="55" y="1"/>
                  </a:moveTo>
                  <a:lnTo>
                    <a:pt x="55" y="1"/>
                  </a:lnTo>
                  <a:lnTo>
                    <a:pt x="0" y="761"/>
                  </a:lnTo>
                  <a:lnTo>
                    <a:pt x="0" y="1466"/>
                  </a:lnTo>
                  <a:lnTo>
                    <a:pt x="0" y="1466"/>
                  </a:lnTo>
                  <a:lnTo>
                    <a:pt x="55" y="2714"/>
                  </a:lnTo>
                  <a:lnTo>
                    <a:pt x="109" y="3366"/>
                  </a:lnTo>
                  <a:lnTo>
                    <a:pt x="218" y="4017"/>
                  </a:lnTo>
                  <a:lnTo>
                    <a:pt x="272" y="4234"/>
                  </a:lnTo>
                  <a:lnTo>
                    <a:pt x="272" y="4234"/>
                  </a:lnTo>
                  <a:lnTo>
                    <a:pt x="163" y="3529"/>
                  </a:lnTo>
                  <a:lnTo>
                    <a:pt x="109" y="2877"/>
                  </a:lnTo>
                  <a:lnTo>
                    <a:pt x="55" y="2172"/>
                  </a:lnTo>
                  <a:lnTo>
                    <a:pt x="0" y="1412"/>
                  </a:lnTo>
                  <a:lnTo>
                    <a:pt x="0" y="141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2725198" y="1485529"/>
              <a:ext cx="6337" cy="69654"/>
            </a:xfrm>
            <a:custGeom>
              <a:avLst/>
              <a:gdLst/>
              <a:ahLst/>
              <a:cxnLst/>
              <a:rect l="l" t="t" r="r" b="b"/>
              <a:pathLst>
                <a:path w="326" h="3583" extrusionOk="0">
                  <a:moveTo>
                    <a:pt x="55" y="1"/>
                  </a:moveTo>
                  <a:lnTo>
                    <a:pt x="0" y="815"/>
                  </a:lnTo>
                  <a:lnTo>
                    <a:pt x="55" y="2009"/>
                  </a:lnTo>
                  <a:lnTo>
                    <a:pt x="217" y="3149"/>
                  </a:lnTo>
                  <a:lnTo>
                    <a:pt x="326" y="3583"/>
                  </a:lnTo>
                  <a:lnTo>
                    <a:pt x="217" y="2877"/>
                  </a:lnTo>
                  <a:lnTo>
                    <a:pt x="109" y="2172"/>
                  </a:lnTo>
                  <a:lnTo>
                    <a:pt x="55" y="1466"/>
                  </a:lnTo>
                  <a:lnTo>
                    <a:pt x="55" y="706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2725198" y="1469704"/>
              <a:ext cx="6337" cy="85478"/>
            </a:xfrm>
            <a:custGeom>
              <a:avLst/>
              <a:gdLst/>
              <a:ahLst/>
              <a:cxnLst/>
              <a:rect l="l" t="t" r="r" b="b"/>
              <a:pathLst>
                <a:path w="326" h="4397" fill="none" extrusionOk="0">
                  <a:moveTo>
                    <a:pt x="109" y="1"/>
                  </a:moveTo>
                  <a:lnTo>
                    <a:pt x="109" y="1"/>
                  </a:lnTo>
                  <a:lnTo>
                    <a:pt x="55" y="815"/>
                  </a:lnTo>
                  <a:lnTo>
                    <a:pt x="0" y="1629"/>
                  </a:lnTo>
                  <a:lnTo>
                    <a:pt x="0" y="1629"/>
                  </a:lnTo>
                  <a:lnTo>
                    <a:pt x="55" y="2823"/>
                  </a:lnTo>
                  <a:lnTo>
                    <a:pt x="217" y="3963"/>
                  </a:lnTo>
                  <a:lnTo>
                    <a:pt x="326" y="4397"/>
                  </a:lnTo>
                  <a:lnTo>
                    <a:pt x="326" y="4397"/>
                  </a:lnTo>
                  <a:lnTo>
                    <a:pt x="217" y="3691"/>
                  </a:lnTo>
                  <a:lnTo>
                    <a:pt x="109" y="2986"/>
                  </a:lnTo>
                  <a:lnTo>
                    <a:pt x="55" y="2280"/>
                  </a:lnTo>
                  <a:lnTo>
                    <a:pt x="55" y="1520"/>
                  </a:lnTo>
                  <a:lnTo>
                    <a:pt x="55" y="1520"/>
                  </a:lnTo>
                  <a:lnTo>
                    <a:pt x="55" y="815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2693550" y="1405339"/>
              <a:ext cx="35886" cy="141407"/>
            </a:xfrm>
            <a:custGeom>
              <a:avLst/>
              <a:gdLst/>
              <a:ahLst/>
              <a:cxnLst/>
              <a:rect l="l" t="t" r="r" b="b"/>
              <a:pathLst>
                <a:path w="1846" h="7274" fill="none" extrusionOk="0">
                  <a:moveTo>
                    <a:pt x="0" y="1"/>
                  </a:moveTo>
                  <a:lnTo>
                    <a:pt x="1845" y="7274"/>
                  </a:lnTo>
                  <a:lnTo>
                    <a:pt x="1845" y="727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2765283" y="1515077"/>
              <a:ext cx="140357" cy="501183"/>
            </a:xfrm>
            <a:custGeom>
              <a:avLst/>
              <a:gdLst/>
              <a:ahLst/>
              <a:cxnLst/>
              <a:rect l="l" t="t" r="r" b="b"/>
              <a:pathLst>
                <a:path w="7220" h="25781" extrusionOk="0">
                  <a:moveTo>
                    <a:pt x="6459" y="0"/>
                  </a:moveTo>
                  <a:lnTo>
                    <a:pt x="5482" y="55"/>
                  </a:lnTo>
                  <a:lnTo>
                    <a:pt x="5591" y="55"/>
                  </a:lnTo>
                  <a:lnTo>
                    <a:pt x="6459" y="0"/>
                  </a:lnTo>
                  <a:close/>
                  <a:moveTo>
                    <a:pt x="4505" y="55"/>
                  </a:moveTo>
                  <a:lnTo>
                    <a:pt x="4560" y="109"/>
                  </a:lnTo>
                  <a:lnTo>
                    <a:pt x="5482" y="55"/>
                  </a:lnTo>
                  <a:close/>
                  <a:moveTo>
                    <a:pt x="1" y="5265"/>
                  </a:moveTo>
                  <a:lnTo>
                    <a:pt x="1" y="5319"/>
                  </a:lnTo>
                  <a:lnTo>
                    <a:pt x="1" y="5373"/>
                  </a:lnTo>
                  <a:lnTo>
                    <a:pt x="55" y="5265"/>
                  </a:lnTo>
                  <a:close/>
                  <a:moveTo>
                    <a:pt x="6459" y="7599"/>
                  </a:moveTo>
                  <a:lnTo>
                    <a:pt x="6459" y="7653"/>
                  </a:lnTo>
                  <a:lnTo>
                    <a:pt x="7219" y="7599"/>
                  </a:lnTo>
                  <a:close/>
                  <a:moveTo>
                    <a:pt x="55" y="9010"/>
                  </a:moveTo>
                  <a:lnTo>
                    <a:pt x="109" y="9390"/>
                  </a:lnTo>
                  <a:lnTo>
                    <a:pt x="218" y="9770"/>
                  </a:lnTo>
                  <a:lnTo>
                    <a:pt x="164" y="9335"/>
                  </a:lnTo>
                  <a:lnTo>
                    <a:pt x="55" y="9010"/>
                  </a:lnTo>
                  <a:close/>
                  <a:moveTo>
                    <a:pt x="2063" y="16988"/>
                  </a:moveTo>
                  <a:lnTo>
                    <a:pt x="2117" y="17259"/>
                  </a:lnTo>
                  <a:lnTo>
                    <a:pt x="2172" y="17531"/>
                  </a:lnTo>
                  <a:lnTo>
                    <a:pt x="2117" y="17205"/>
                  </a:lnTo>
                  <a:lnTo>
                    <a:pt x="2063" y="16988"/>
                  </a:lnTo>
                  <a:close/>
                  <a:moveTo>
                    <a:pt x="3963" y="20624"/>
                  </a:moveTo>
                  <a:lnTo>
                    <a:pt x="3963" y="20787"/>
                  </a:lnTo>
                  <a:lnTo>
                    <a:pt x="4017" y="20787"/>
                  </a:lnTo>
                  <a:lnTo>
                    <a:pt x="4017" y="20679"/>
                  </a:lnTo>
                  <a:lnTo>
                    <a:pt x="3963" y="20624"/>
                  </a:lnTo>
                  <a:close/>
                  <a:moveTo>
                    <a:pt x="7111" y="22361"/>
                  </a:moveTo>
                  <a:lnTo>
                    <a:pt x="7111" y="22415"/>
                  </a:lnTo>
                  <a:lnTo>
                    <a:pt x="7165" y="22415"/>
                  </a:lnTo>
                  <a:lnTo>
                    <a:pt x="7165" y="22361"/>
                  </a:lnTo>
                  <a:close/>
                  <a:moveTo>
                    <a:pt x="4234" y="25563"/>
                  </a:moveTo>
                  <a:lnTo>
                    <a:pt x="4234" y="25617"/>
                  </a:lnTo>
                  <a:lnTo>
                    <a:pt x="4288" y="25780"/>
                  </a:lnTo>
                  <a:lnTo>
                    <a:pt x="4288" y="25672"/>
                  </a:lnTo>
                  <a:lnTo>
                    <a:pt x="4234" y="2556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2881340" y="2065832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847592" y="2012022"/>
              <a:ext cx="1069" cy="4238"/>
            </a:xfrm>
            <a:custGeom>
              <a:avLst/>
              <a:gdLst/>
              <a:ahLst/>
              <a:cxnLst/>
              <a:rect l="l" t="t" r="r" b="b"/>
              <a:pathLst>
                <a:path w="55" h="218" fill="none" extrusionOk="0">
                  <a:moveTo>
                    <a:pt x="0" y="0"/>
                  </a:moveTo>
                  <a:lnTo>
                    <a:pt x="54" y="109"/>
                  </a:lnTo>
                  <a:lnTo>
                    <a:pt x="54" y="109"/>
                  </a:lnTo>
                  <a:lnTo>
                    <a:pt x="54" y="217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964699" y="1955043"/>
              <a:ext cx="1069" cy="19"/>
            </a:xfrm>
            <a:custGeom>
              <a:avLst/>
              <a:gdLst/>
              <a:ahLst/>
              <a:cxnLst/>
              <a:rect l="l" t="t" r="r" b="b"/>
              <a:pathLst>
                <a:path w="55" h="1" fill="none" extrusionOk="0">
                  <a:moveTo>
                    <a:pt x="55" y="0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2903502" y="1949775"/>
              <a:ext cx="1069" cy="1069"/>
            </a:xfrm>
            <a:custGeom>
              <a:avLst/>
              <a:gdLst/>
              <a:ahLst/>
              <a:cxnLst/>
              <a:rect l="l" t="t" r="r" b="b"/>
              <a:pathLst>
                <a:path w="55" h="5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2842305" y="1916008"/>
              <a:ext cx="1069" cy="3188"/>
            </a:xfrm>
            <a:custGeom>
              <a:avLst/>
              <a:gdLst/>
              <a:ahLst/>
              <a:cxnLst/>
              <a:rect l="l" t="t" r="r" b="b"/>
              <a:pathLst>
                <a:path w="55" h="16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2807488" y="1855861"/>
              <a:ext cx="2138" cy="4238"/>
            </a:xfrm>
            <a:custGeom>
              <a:avLst/>
              <a:gdLst/>
              <a:ahLst/>
              <a:cxnLst/>
              <a:rect l="l" t="t" r="r" b="b"/>
              <a:pathLst>
                <a:path w="110" h="2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2805388" y="1845305"/>
              <a:ext cx="2119" cy="10575"/>
            </a:xfrm>
            <a:custGeom>
              <a:avLst/>
              <a:gdLst/>
              <a:ahLst/>
              <a:cxnLst/>
              <a:rect l="l" t="t" r="r" b="b"/>
              <a:pathLst>
                <a:path w="109" h="54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4" y="218"/>
                  </a:lnTo>
                  <a:lnTo>
                    <a:pt x="109" y="544"/>
                  </a:lnTo>
                  <a:lnTo>
                    <a:pt x="109" y="544"/>
                  </a:lnTo>
                  <a:lnTo>
                    <a:pt x="54" y="27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2864466" y="180205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2804319" y="1766184"/>
              <a:ext cx="19" cy="2138"/>
            </a:xfrm>
            <a:custGeom>
              <a:avLst/>
              <a:gdLst/>
              <a:ahLst/>
              <a:cxnLst/>
              <a:rect l="l" t="t" r="r" b="b"/>
              <a:pathLst>
                <a:path w="1" h="1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2769502" y="1704987"/>
              <a:ext cx="36955" cy="144575"/>
            </a:xfrm>
            <a:custGeom>
              <a:avLst/>
              <a:gdLst/>
              <a:ahLst/>
              <a:cxnLst/>
              <a:rect l="l" t="t" r="r" b="b"/>
              <a:pathLst>
                <a:path w="1901" h="7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900" y="7436"/>
                  </a:lnTo>
                  <a:lnTo>
                    <a:pt x="1900" y="7436"/>
                  </a:lnTo>
                  <a:lnTo>
                    <a:pt x="1900" y="743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2766353" y="1690212"/>
              <a:ext cx="3169" cy="14794"/>
            </a:xfrm>
            <a:custGeom>
              <a:avLst/>
              <a:gdLst/>
              <a:ahLst/>
              <a:cxnLst/>
              <a:rect l="l" t="t" r="r" b="b"/>
              <a:pathLst>
                <a:path w="163" h="7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4" y="381"/>
                  </a:lnTo>
                  <a:lnTo>
                    <a:pt x="163" y="761"/>
                  </a:lnTo>
                  <a:lnTo>
                    <a:pt x="163" y="761"/>
                  </a:lnTo>
                  <a:lnTo>
                    <a:pt x="109" y="3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2886628" y="1662782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2890846" y="1662782"/>
              <a:ext cx="14794" cy="1069"/>
            </a:xfrm>
            <a:custGeom>
              <a:avLst/>
              <a:gdLst/>
              <a:ahLst/>
              <a:cxnLst/>
              <a:rect l="l" t="t" r="r" b="b"/>
              <a:pathLst>
                <a:path w="761" h="55" fill="none" extrusionOk="0">
                  <a:moveTo>
                    <a:pt x="760" y="1"/>
                  </a:moveTo>
                  <a:lnTo>
                    <a:pt x="760" y="1"/>
                  </a:lnTo>
                  <a:lnTo>
                    <a:pt x="0" y="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7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2824381" y="1654345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2765283" y="1617409"/>
              <a:ext cx="1069" cy="2138"/>
            </a:xfrm>
            <a:custGeom>
              <a:avLst/>
              <a:gdLst/>
              <a:ahLst/>
              <a:cxnLst/>
              <a:rect l="l" t="t" r="r" b="b"/>
              <a:pathLst>
                <a:path w="55" h="1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2847592" y="1516127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2852861" y="1515077"/>
              <a:ext cx="38005" cy="2119"/>
            </a:xfrm>
            <a:custGeom>
              <a:avLst/>
              <a:gdLst/>
              <a:ahLst/>
              <a:cxnLst/>
              <a:rect l="l" t="t" r="r" b="b"/>
              <a:pathLst>
                <a:path w="1955" h="109" fill="none" extrusionOk="0">
                  <a:moveTo>
                    <a:pt x="1954" y="0"/>
                  </a:moveTo>
                  <a:lnTo>
                    <a:pt x="1954" y="0"/>
                  </a:lnTo>
                  <a:lnTo>
                    <a:pt x="1086" y="55"/>
                  </a:lnTo>
                  <a:lnTo>
                    <a:pt x="218" y="55"/>
                  </a:lnTo>
                  <a:lnTo>
                    <a:pt x="218" y="55"/>
                  </a:lnTo>
                  <a:lnTo>
                    <a:pt x="0" y="55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977" y="55"/>
                  </a:lnTo>
                  <a:lnTo>
                    <a:pt x="19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2785326" y="1505571"/>
              <a:ext cx="19" cy="1089"/>
            </a:xfrm>
            <a:custGeom>
              <a:avLst/>
              <a:gdLst/>
              <a:ahLst/>
              <a:cxnLst/>
              <a:rect l="l" t="t" r="r" b="b"/>
              <a:pathLst>
                <a:path w="1" h="5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2779008" y="1212260"/>
              <a:ext cx="157231" cy="158280"/>
            </a:xfrm>
            <a:custGeom>
              <a:avLst/>
              <a:gdLst/>
              <a:ahLst/>
              <a:cxnLst/>
              <a:rect l="l" t="t" r="r" b="b"/>
              <a:pathLst>
                <a:path w="8088" h="8142" extrusionOk="0">
                  <a:moveTo>
                    <a:pt x="1466" y="6677"/>
                  </a:moveTo>
                  <a:lnTo>
                    <a:pt x="1520" y="7599"/>
                  </a:lnTo>
                  <a:lnTo>
                    <a:pt x="1520" y="7545"/>
                  </a:lnTo>
                  <a:lnTo>
                    <a:pt x="1466" y="6677"/>
                  </a:lnTo>
                  <a:close/>
                  <a:moveTo>
                    <a:pt x="1520" y="7599"/>
                  </a:moveTo>
                  <a:lnTo>
                    <a:pt x="1466" y="8142"/>
                  </a:lnTo>
                  <a:lnTo>
                    <a:pt x="1520" y="8142"/>
                  </a:lnTo>
                  <a:lnTo>
                    <a:pt x="1520" y="7599"/>
                  </a:lnTo>
                  <a:close/>
                  <a:moveTo>
                    <a:pt x="5590" y="1"/>
                  </a:moveTo>
                  <a:lnTo>
                    <a:pt x="4234" y="272"/>
                  </a:lnTo>
                  <a:lnTo>
                    <a:pt x="2931" y="489"/>
                  </a:lnTo>
                  <a:lnTo>
                    <a:pt x="1683" y="598"/>
                  </a:lnTo>
                  <a:lnTo>
                    <a:pt x="434" y="652"/>
                  </a:lnTo>
                  <a:lnTo>
                    <a:pt x="0" y="598"/>
                  </a:lnTo>
                  <a:lnTo>
                    <a:pt x="0" y="598"/>
                  </a:lnTo>
                  <a:lnTo>
                    <a:pt x="1303" y="5862"/>
                  </a:lnTo>
                  <a:lnTo>
                    <a:pt x="1466" y="6677"/>
                  </a:lnTo>
                  <a:lnTo>
                    <a:pt x="1357" y="5808"/>
                  </a:lnTo>
                  <a:lnTo>
                    <a:pt x="1900" y="8142"/>
                  </a:lnTo>
                  <a:lnTo>
                    <a:pt x="2117" y="8142"/>
                  </a:lnTo>
                  <a:lnTo>
                    <a:pt x="3528" y="8088"/>
                  </a:lnTo>
                  <a:lnTo>
                    <a:pt x="4993" y="7925"/>
                  </a:lnTo>
                  <a:lnTo>
                    <a:pt x="6513" y="7653"/>
                  </a:lnTo>
                  <a:lnTo>
                    <a:pt x="8087" y="7328"/>
                  </a:lnTo>
                  <a:lnTo>
                    <a:pt x="5590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2779008" y="1212260"/>
              <a:ext cx="157231" cy="158280"/>
            </a:xfrm>
            <a:custGeom>
              <a:avLst/>
              <a:gdLst/>
              <a:ahLst/>
              <a:cxnLst/>
              <a:rect l="l" t="t" r="r" b="b"/>
              <a:pathLst>
                <a:path w="8088" h="8142" fill="none" extrusionOk="0">
                  <a:moveTo>
                    <a:pt x="5590" y="1"/>
                  </a:moveTo>
                  <a:lnTo>
                    <a:pt x="5590" y="1"/>
                  </a:lnTo>
                  <a:lnTo>
                    <a:pt x="4234" y="272"/>
                  </a:lnTo>
                  <a:lnTo>
                    <a:pt x="2931" y="489"/>
                  </a:lnTo>
                  <a:lnTo>
                    <a:pt x="1683" y="598"/>
                  </a:lnTo>
                  <a:lnTo>
                    <a:pt x="434" y="652"/>
                  </a:lnTo>
                  <a:lnTo>
                    <a:pt x="434" y="652"/>
                  </a:lnTo>
                  <a:lnTo>
                    <a:pt x="0" y="598"/>
                  </a:lnTo>
                  <a:lnTo>
                    <a:pt x="1303" y="5862"/>
                  </a:lnTo>
                  <a:lnTo>
                    <a:pt x="1303" y="5862"/>
                  </a:lnTo>
                  <a:lnTo>
                    <a:pt x="1466" y="6677"/>
                  </a:lnTo>
                  <a:lnTo>
                    <a:pt x="1520" y="7599"/>
                  </a:lnTo>
                  <a:lnTo>
                    <a:pt x="1520" y="7599"/>
                  </a:lnTo>
                  <a:lnTo>
                    <a:pt x="1466" y="8142"/>
                  </a:lnTo>
                  <a:lnTo>
                    <a:pt x="1466" y="8142"/>
                  </a:lnTo>
                  <a:lnTo>
                    <a:pt x="1520" y="8142"/>
                  </a:lnTo>
                  <a:lnTo>
                    <a:pt x="1520" y="8142"/>
                  </a:lnTo>
                  <a:lnTo>
                    <a:pt x="1520" y="7545"/>
                  </a:lnTo>
                  <a:lnTo>
                    <a:pt x="1520" y="7545"/>
                  </a:lnTo>
                  <a:lnTo>
                    <a:pt x="1466" y="6677"/>
                  </a:lnTo>
                  <a:lnTo>
                    <a:pt x="1357" y="5808"/>
                  </a:lnTo>
                  <a:lnTo>
                    <a:pt x="1357" y="5808"/>
                  </a:lnTo>
                  <a:lnTo>
                    <a:pt x="1357" y="5808"/>
                  </a:lnTo>
                  <a:lnTo>
                    <a:pt x="1900" y="8142"/>
                  </a:lnTo>
                  <a:lnTo>
                    <a:pt x="1900" y="8142"/>
                  </a:lnTo>
                  <a:lnTo>
                    <a:pt x="2117" y="8142"/>
                  </a:lnTo>
                  <a:lnTo>
                    <a:pt x="2117" y="8142"/>
                  </a:lnTo>
                  <a:lnTo>
                    <a:pt x="3528" y="8088"/>
                  </a:lnTo>
                  <a:lnTo>
                    <a:pt x="4993" y="7925"/>
                  </a:lnTo>
                  <a:lnTo>
                    <a:pt x="6513" y="7653"/>
                  </a:lnTo>
                  <a:lnTo>
                    <a:pt x="8087" y="7328"/>
                  </a:lnTo>
                  <a:lnTo>
                    <a:pt x="55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2785326" y="1354697"/>
              <a:ext cx="197335" cy="161449"/>
            </a:xfrm>
            <a:custGeom>
              <a:avLst/>
              <a:gdLst/>
              <a:ahLst/>
              <a:cxnLst/>
              <a:rect l="l" t="t" r="r" b="b"/>
              <a:pathLst>
                <a:path w="10151" h="8305" extrusionOk="0">
                  <a:moveTo>
                    <a:pt x="1141" y="815"/>
                  </a:moveTo>
                  <a:lnTo>
                    <a:pt x="1032" y="2063"/>
                  </a:lnTo>
                  <a:lnTo>
                    <a:pt x="815" y="3529"/>
                  </a:lnTo>
                  <a:lnTo>
                    <a:pt x="489" y="5374"/>
                  </a:lnTo>
                  <a:lnTo>
                    <a:pt x="1" y="7599"/>
                  </a:lnTo>
                  <a:lnTo>
                    <a:pt x="1" y="7762"/>
                  </a:lnTo>
                  <a:lnTo>
                    <a:pt x="55" y="7382"/>
                  </a:lnTo>
                  <a:lnTo>
                    <a:pt x="544" y="5265"/>
                  </a:lnTo>
                  <a:lnTo>
                    <a:pt x="869" y="3474"/>
                  </a:lnTo>
                  <a:lnTo>
                    <a:pt x="1086" y="2009"/>
                  </a:lnTo>
                  <a:lnTo>
                    <a:pt x="1195" y="815"/>
                  </a:lnTo>
                  <a:close/>
                  <a:moveTo>
                    <a:pt x="3149" y="7273"/>
                  </a:moveTo>
                  <a:lnTo>
                    <a:pt x="3203" y="8142"/>
                  </a:lnTo>
                  <a:lnTo>
                    <a:pt x="3203" y="8088"/>
                  </a:lnTo>
                  <a:lnTo>
                    <a:pt x="3149" y="7273"/>
                  </a:lnTo>
                  <a:close/>
                  <a:moveTo>
                    <a:pt x="7762" y="1"/>
                  </a:moveTo>
                  <a:lnTo>
                    <a:pt x="6188" y="326"/>
                  </a:lnTo>
                  <a:lnTo>
                    <a:pt x="4668" y="598"/>
                  </a:lnTo>
                  <a:lnTo>
                    <a:pt x="3203" y="761"/>
                  </a:lnTo>
                  <a:lnTo>
                    <a:pt x="1792" y="815"/>
                  </a:lnTo>
                  <a:lnTo>
                    <a:pt x="1575" y="815"/>
                  </a:lnTo>
                  <a:lnTo>
                    <a:pt x="3040" y="6514"/>
                  </a:lnTo>
                  <a:lnTo>
                    <a:pt x="3149" y="7273"/>
                  </a:lnTo>
                  <a:lnTo>
                    <a:pt x="3040" y="6459"/>
                  </a:lnTo>
                  <a:lnTo>
                    <a:pt x="3474" y="8305"/>
                  </a:lnTo>
                  <a:lnTo>
                    <a:pt x="4560" y="8305"/>
                  </a:lnTo>
                  <a:lnTo>
                    <a:pt x="5428" y="8250"/>
                  </a:lnTo>
                  <a:lnTo>
                    <a:pt x="6351" y="8088"/>
                  </a:lnTo>
                  <a:lnTo>
                    <a:pt x="7328" y="7979"/>
                  </a:lnTo>
                  <a:lnTo>
                    <a:pt x="9227" y="7545"/>
                  </a:lnTo>
                  <a:lnTo>
                    <a:pt x="10096" y="7328"/>
                  </a:lnTo>
                  <a:lnTo>
                    <a:pt x="10150" y="7328"/>
                  </a:lnTo>
                  <a:lnTo>
                    <a:pt x="7762" y="55"/>
                  </a:lnTo>
                  <a:lnTo>
                    <a:pt x="7762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2785326" y="1370521"/>
              <a:ext cx="23231" cy="135069"/>
            </a:xfrm>
            <a:custGeom>
              <a:avLst/>
              <a:gdLst/>
              <a:ahLst/>
              <a:cxnLst/>
              <a:rect l="l" t="t" r="r" b="b"/>
              <a:pathLst>
                <a:path w="1195" h="6948" fill="none" extrusionOk="0">
                  <a:moveTo>
                    <a:pt x="1141" y="1"/>
                  </a:moveTo>
                  <a:lnTo>
                    <a:pt x="1141" y="1"/>
                  </a:lnTo>
                  <a:lnTo>
                    <a:pt x="1032" y="1249"/>
                  </a:lnTo>
                  <a:lnTo>
                    <a:pt x="815" y="2715"/>
                  </a:lnTo>
                  <a:lnTo>
                    <a:pt x="489" y="4560"/>
                  </a:lnTo>
                  <a:lnTo>
                    <a:pt x="1" y="6785"/>
                  </a:lnTo>
                  <a:lnTo>
                    <a:pt x="1" y="6785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55" y="6568"/>
                  </a:lnTo>
                  <a:lnTo>
                    <a:pt x="55" y="6568"/>
                  </a:lnTo>
                  <a:lnTo>
                    <a:pt x="544" y="4451"/>
                  </a:lnTo>
                  <a:lnTo>
                    <a:pt x="869" y="2660"/>
                  </a:lnTo>
                  <a:lnTo>
                    <a:pt x="1086" y="1195"/>
                  </a:lnTo>
                  <a:lnTo>
                    <a:pt x="1195" y="1"/>
                  </a:lnTo>
                  <a:lnTo>
                    <a:pt x="1195" y="1"/>
                  </a:lnTo>
                  <a:lnTo>
                    <a:pt x="11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2815925" y="1354697"/>
              <a:ext cx="166737" cy="161449"/>
            </a:xfrm>
            <a:custGeom>
              <a:avLst/>
              <a:gdLst/>
              <a:ahLst/>
              <a:cxnLst/>
              <a:rect l="l" t="t" r="r" b="b"/>
              <a:pathLst>
                <a:path w="8577" h="8305" fill="none" extrusionOk="0">
                  <a:moveTo>
                    <a:pt x="6188" y="1"/>
                  </a:moveTo>
                  <a:lnTo>
                    <a:pt x="6188" y="1"/>
                  </a:lnTo>
                  <a:lnTo>
                    <a:pt x="4614" y="326"/>
                  </a:lnTo>
                  <a:lnTo>
                    <a:pt x="3094" y="598"/>
                  </a:lnTo>
                  <a:lnTo>
                    <a:pt x="1629" y="761"/>
                  </a:lnTo>
                  <a:lnTo>
                    <a:pt x="218" y="815"/>
                  </a:lnTo>
                  <a:lnTo>
                    <a:pt x="218" y="815"/>
                  </a:lnTo>
                  <a:lnTo>
                    <a:pt x="1" y="815"/>
                  </a:lnTo>
                  <a:lnTo>
                    <a:pt x="1466" y="6514"/>
                  </a:lnTo>
                  <a:lnTo>
                    <a:pt x="1466" y="6514"/>
                  </a:lnTo>
                  <a:lnTo>
                    <a:pt x="1575" y="7273"/>
                  </a:lnTo>
                  <a:lnTo>
                    <a:pt x="1629" y="8142"/>
                  </a:lnTo>
                  <a:lnTo>
                    <a:pt x="1629" y="8142"/>
                  </a:lnTo>
                  <a:lnTo>
                    <a:pt x="1629" y="8305"/>
                  </a:lnTo>
                  <a:lnTo>
                    <a:pt x="1629" y="8305"/>
                  </a:lnTo>
                  <a:lnTo>
                    <a:pt x="1629" y="8305"/>
                  </a:lnTo>
                  <a:lnTo>
                    <a:pt x="1629" y="8305"/>
                  </a:lnTo>
                  <a:lnTo>
                    <a:pt x="1629" y="8088"/>
                  </a:lnTo>
                  <a:lnTo>
                    <a:pt x="1629" y="8088"/>
                  </a:lnTo>
                  <a:lnTo>
                    <a:pt x="1575" y="7273"/>
                  </a:lnTo>
                  <a:lnTo>
                    <a:pt x="1466" y="6459"/>
                  </a:lnTo>
                  <a:lnTo>
                    <a:pt x="1466" y="6459"/>
                  </a:lnTo>
                  <a:lnTo>
                    <a:pt x="1466" y="6459"/>
                  </a:lnTo>
                  <a:lnTo>
                    <a:pt x="1900" y="8305"/>
                  </a:lnTo>
                  <a:lnTo>
                    <a:pt x="1900" y="8305"/>
                  </a:lnTo>
                  <a:lnTo>
                    <a:pt x="2118" y="8305"/>
                  </a:lnTo>
                  <a:lnTo>
                    <a:pt x="2118" y="8305"/>
                  </a:lnTo>
                  <a:lnTo>
                    <a:pt x="2986" y="8305"/>
                  </a:lnTo>
                  <a:lnTo>
                    <a:pt x="3854" y="8250"/>
                  </a:lnTo>
                  <a:lnTo>
                    <a:pt x="3854" y="8250"/>
                  </a:lnTo>
                  <a:lnTo>
                    <a:pt x="4777" y="8088"/>
                  </a:lnTo>
                  <a:lnTo>
                    <a:pt x="5754" y="7979"/>
                  </a:lnTo>
                  <a:lnTo>
                    <a:pt x="7653" y="7545"/>
                  </a:lnTo>
                  <a:lnTo>
                    <a:pt x="8522" y="7328"/>
                  </a:lnTo>
                  <a:lnTo>
                    <a:pt x="8522" y="7328"/>
                  </a:lnTo>
                  <a:lnTo>
                    <a:pt x="8576" y="7328"/>
                  </a:lnTo>
                  <a:lnTo>
                    <a:pt x="6188" y="55"/>
                  </a:lnTo>
                  <a:lnTo>
                    <a:pt x="6188" y="1"/>
                  </a:lnTo>
                  <a:lnTo>
                    <a:pt x="61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2764234" y="1618479"/>
              <a:ext cx="313373" cy="189929"/>
            </a:xfrm>
            <a:custGeom>
              <a:avLst/>
              <a:gdLst/>
              <a:ahLst/>
              <a:cxnLst/>
              <a:rect l="l" t="t" r="r" b="b"/>
              <a:pathLst>
                <a:path w="16120" h="9770" extrusionOk="0">
                  <a:moveTo>
                    <a:pt x="55" y="0"/>
                  </a:moveTo>
                  <a:lnTo>
                    <a:pt x="28" y="461"/>
                  </a:lnTo>
                  <a:lnTo>
                    <a:pt x="55" y="54"/>
                  </a:lnTo>
                  <a:lnTo>
                    <a:pt x="55" y="0"/>
                  </a:lnTo>
                  <a:close/>
                  <a:moveTo>
                    <a:pt x="28" y="461"/>
                  </a:moveTo>
                  <a:lnTo>
                    <a:pt x="0" y="869"/>
                  </a:lnTo>
                  <a:lnTo>
                    <a:pt x="0" y="923"/>
                  </a:lnTo>
                  <a:lnTo>
                    <a:pt x="28" y="461"/>
                  </a:lnTo>
                  <a:close/>
                  <a:moveTo>
                    <a:pt x="0" y="1683"/>
                  </a:moveTo>
                  <a:lnTo>
                    <a:pt x="0" y="1791"/>
                  </a:lnTo>
                  <a:lnTo>
                    <a:pt x="0" y="2768"/>
                  </a:lnTo>
                  <a:lnTo>
                    <a:pt x="109" y="3691"/>
                  </a:lnTo>
                  <a:lnTo>
                    <a:pt x="218" y="4016"/>
                  </a:lnTo>
                  <a:lnTo>
                    <a:pt x="55" y="2877"/>
                  </a:lnTo>
                  <a:lnTo>
                    <a:pt x="0" y="1683"/>
                  </a:lnTo>
                  <a:close/>
                  <a:moveTo>
                    <a:pt x="3094" y="1900"/>
                  </a:moveTo>
                  <a:lnTo>
                    <a:pt x="2443" y="5048"/>
                  </a:lnTo>
                  <a:lnTo>
                    <a:pt x="2226" y="6404"/>
                  </a:lnTo>
                  <a:lnTo>
                    <a:pt x="2443" y="5102"/>
                  </a:lnTo>
                  <a:lnTo>
                    <a:pt x="3094" y="1900"/>
                  </a:lnTo>
                  <a:close/>
                  <a:moveTo>
                    <a:pt x="6296" y="3094"/>
                  </a:moveTo>
                  <a:lnTo>
                    <a:pt x="6188" y="3799"/>
                  </a:lnTo>
                  <a:lnTo>
                    <a:pt x="5971" y="5319"/>
                  </a:lnTo>
                  <a:lnTo>
                    <a:pt x="5645" y="7164"/>
                  </a:lnTo>
                  <a:lnTo>
                    <a:pt x="5156" y="9444"/>
                  </a:lnTo>
                  <a:lnTo>
                    <a:pt x="5645" y="7219"/>
                  </a:lnTo>
                  <a:lnTo>
                    <a:pt x="6025" y="5373"/>
                  </a:lnTo>
                  <a:lnTo>
                    <a:pt x="6242" y="3799"/>
                  </a:lnTo>
                  <a:lnTo>
                    <a:pt x="6296" y="3148"/>
                  </a:lnTo>
                  <a:lnTo>
                    <a:pt x="6296" y="3094"/>
                  </a:lnTo>
                  <a:close/>
                  <a:moveTo>
                    <a:pt x="13677" y="1086"/>
                  </a:moveTo>
                  <a:lnTo>
                    <a:pt x="13243" y="1248"/>
                  </a:lnTo>
                  <a:lnTo>
                    <a:pt x="12863" y="1303"/>
                  </a:lnTo>
                  <a:lnTo>
                    <a:pt x="11452" y="1683"/>
                  </a:lnTo>
                  <a:lnTo>
                    <a:pt x="9987" y="1954"/>
                  </a:lnTo>
                  <a:lnTo>
                    <a:pt x="8630" y="2171"/>
                  </a:lnTo>
                  <a:lnTo>
                    <a:pt x="7273" y="2280"/>
                  </a:lnTo>
                  <a:lnTo>
                    <a:pt x="6513" y="2334"/>
                  </a:lnTo>
                  <a:lnTo>
                    <a:pt x="8141" y="8901"/>
                  </a:lnTo>
                  <a:lnTo>
                    <a:pt x="8250" y="9769"/>
                  </a:lnTo>
                  <a:lnTo>
                    <a:pt x="8304" y="9769"/>
                  </a:lnTo>
                  <a:lnTo>
                    <a:pt x="8196" y="8901"/>
                  </a:lnTo>
                  <a:lnTo>
                    <a:pt x="8413" y="9769"/>
                  </a:lnTo>
                  <a:lnTo>
                    <a:pt x="9281" y="9715"/>
                  </a:lnTo>
                  <a:lnTo>
                    <a:pt x="10204" y="9607"/>
                  </a:lnTo>
                  <a:lnTo>
                    <a:pt x="11127" y="9498"/>
                  </a:lnTo>
                  <a:lnTo>
                    <a:pt x="12103" y="9335"/>
                  </a:lnTo>
                  <a:lnTo>
                    <a:pt x="14112" y="8847"/>
                  </a:lnTo>
                  <a:lnTo>
                    <a:pt x="16120" y="8304"/>
                  </a:lnTo>
                  <a:lnTo>
                    <a:pt x="13732" y="10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2864466" y="1663832"/>
              <a:ext cx="22181" cy="138238"/>
            </a:xfrm>
            <a:custGeom>
              <a:avLst/>
              <a:gdLst/>
              <a:ahLst/>
              <a:cxnLst/>
              <a:rect l="l" t="t" r="r" b="b"/>
              <a:pathLst>
                <a:path w="1141" h="7111" fill="none" extrusionOk="0">
                  <a:moveTo>
                    <a:pt x="1140" y="1"/>
                  </a:moveTo>
                  <a:lnTo>
                    <a:pt x="1140" y="1"/>
                  </a:lnTo>
                  <a:lnTo>
                    <a:pt x="1140" y="164"/>
                  </a:lnTo>
                  <a:lnTo>
                    <a:pt x="1140" y="164"/>
                  </a:lnTo>
                  <a:lnTo>
                    <a:pt x="1140" y="761"/>
                  </a:lnTo>
                  <a:lnTo>
                    <a:pt x="1032" y="1466"/>
                  </a:lnTo>
                  <a:lnTo>
                    <a:pt x="815" y="2986"/>
                  </a:lnTo>
                  <a:lnTo>
                    <a:pt x="489" y="4831"/>
                  </a:lnTo>
                  <a:lnTo>
                    <a:pt x="0" y="7111"/>
                  </a:lnTo>
                  <a:lnTo>
                    <a:pt x="0" y="7111"/>
                  </a:lnTo>
                  <a:lnTo>
                    <a:pt x="0" y="7111"/>
                  </a:lnTo>
                  <a:lnTo>
                    <a:pt x="0" y="7111"/>
                  </a:lnTo>
                  <a:lnTo>
                    <a:pt x="489" y="4886"/>
                  </a:lnTo>
                  <a:lnTo>
                    <a:pt x="869" y="3040"/>
                  </a:lnTo>
                  <a:lnTo>
                    <a:pt x="1086" y="1466"/>
                  </a:lnTo>
                  <a:lnTo>
                    <a:pt x="1140" y="815"/>
                  </a:lnTo>
                  <a:lnTo>
                    <a:pt x="1140" y="164"/>
                  </a:lnTo>
                  <a:lnTo>
                    <a:pt x="1140" y="164"/>
                  </a:lnTo>
                  <a:lnTo>
                    <a:pt x="1140" y="1"/>
                  </a:lnTo>
                  <a:lnTo>
                    <a:pt x="1140" y="1"/>
                  </a:lnTo>
                  <a:lnTo>
                    <a:pt x="11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2804319" y="1655395"/>
              <a:ext cx="20082" cy="110808"/>
            </a:xfrm>
            <a:custGeom>
              <a:avLst/>
              <a:gdLst/>
              <a:ahLst/>
              <a:cxnLst/>
              <a:rect l="l" t="t" r="r" b="b"/>
              <a:pathLst>
                <a:path w="1033" h="5700" fill="none" extrusionOk="0">
                  <a:moveTo>
                    <a:pt x="1032" y="1"/>
                  </a:moveTo>
                  <a:lnTo>
                    <a:pt x="1032" y="1"/>
                  </a:lnTo>
                  <a:lnTo>
                    <a:pt x="381" y="3203"/>
                  </a:lnTo>
                  <a:lnTo>
                    <a:pt x="164" y="4505"/>
                  </a:lnTo>
                  <a:lnTo>
                    <a:pt x="1" y="5699"/>
                  </a:lnTo>
                  <a:lnTo>
                    <a:pt x="1" y="5699"/>
                  </a:lnTo>
                  <a:lnTo>
                    <a:pt x="1" y="5699"/>
                  </a:lnTo>
                  <a:lnTo>
                    <a:pt x="1" y="5699"/>
                  </a:lnTo>
                  <a:lnTo>
                    <a:pt x="164" y="4505"/>
                  </a:lnTo>
                  <a:lnTo>
                    <a:pt x="381" y="3149"/>
                  </a:ln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2890846" y="1639571"/>
              <a:ext cx="186760" cy="168836"/>
            </a:xfrm>
            <a:custGeom>
              <a:avLst/>
              <a:gdLst/>
              <a:ahLst/>
              <a:cxnLst/>
              <a:rect l="l" t="t" r="r" b="b"/>
              <a:pathLst>
                <a:path w="9607" h="8685" fill="none" extrusionOk="0">
                  <a:moveTo>
                    <a:pt x="7219" y="1"/>
                  </a:moveTo>
                  <a:lnTo>
                    <a:pt x="7164" y="1"/>
                  </a:lnTo>
                  <a:lnTo>
                    <a:pt x="6730" y="163"/>
                  </a:lnTo>
                  <a:lnTo>
                    <a:pt x="6350" y="218"/>
                  </a:lnTo>
                  <a:lnTo>
                    <a:pt x="6350" y="218"/>
                  </a:lnTo>
                  <a:lnTo>
                    <a:pt x="4939" y="598"/>
                  </a:lnTo>
                  <a:lnTo>
                    <a:pt x="3474" y="869"/>
                  </a:lnTo>
                  <a:lnTo>
                    <a:pt x="2117" y="1086"/>
                  </a:lnTo>
                  <a:lnTo>
                    <a:pt x="760" y="1195"/>
                  </a:lnTo>
                  <a:lnTo>
                    <a:pt x="760" y="1195"/>
                  </a:lnTo>
                  <a:lnTo>
                    <a:pt x="0" y="1249"/>
                  </a:lnTo>
                  <a:lnTo>
                    <a:pt x="1628" y="7816"/>
                  </a:lnTo>
                  <a:lnTo>
                    <a:pt x="1628" y="7816"/>
                  </a:lnTo>
                  <a:lnTo>
                    <a:pt x="1737" y="8684"/>
                  </a:lnTo>
                  <a:lnTo>
                    <a:pt x="1737" y="8684"/>
                  </a:lnTo>
                  <a:lnTo>
                    <a:pt x="1791" y="8684"/>
                  </a:lnTo>
                  <a:lnTo>
                    <a:pt x="1791" y="8684"/>
                  </a:lnTo>
                  <a:lnTo>
                    <a:pt x="1683" y="7816"/>
                  </a:lnTo>
                  <a:lnTo>
                    <a:pt x="1683" y="7816"/>
                  </a:lnTo>
                  <a:lnTo>
                    <a:pt x="1683" y="7816"/>
                  </a:lnTo>
                  <a:lnTo>
                    <a:pt x="1683" y="7816"/>
                  </a:lnTo>
                  <a:lnTo>
                    <a:pt x="1900" y="8684"/>
                  </a:lnTo>
                  <a:lnTo>
                    <a:pt x="1900" y="8684"/>
                  </a:lnTo>
                  <a:lnTo>
                    <a:pt x="2768" y="8630"/>
                  </a:lnTo>
                  <a:lnTo>
                    <a:pt x="3691" y="8522"/>
                  </a:lnTo>
                  <a:lnTo>
                    <a:pt x="4614" y="8413"/>
                  </a:lnTo>
                  <a:lnTo>
                    <a:pt x="5590" y="8250"/>
                  </a:lnTo>
                  <a:lnTo>
                    <a:pt x="7599" y="7762"/>
                  </a:lnTo>
                  <a:lnTo>
                    <a:pt x="9607" y="7219"/>
                  </a:lnTo>
                  <a:lnTo>
                    <a:pt x="72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2764234" y="1618479"/>
              <a:ext cx="4238" cy="78090"/>
            </a:xfrm>
            <a:custGeom>
              <a:avLst/>
              <a:gdLst/>
              <a:ahLst/>
              <a:cxnLst/>
              <a:rect l="l" t="t" r="r" b="b"/>
              <a:pathLst>
                <a:path w="218" h="4017" fill="none" extrusionOk="0">
                  <a:moveTo>
                    <a:pt x="55" y="0"/>
                  </a:moveTo>
                  <a:lnTo>
                    <a:pt x="55" y="0"/>
                  </a:lnTo>
                  <a:lnTo>
                    <a:pt x="0" y="923"/>
                  </a:lnTo>
                  <a:lnTo>
                    <a:pt x="0" y="1791"/>
                  </a:lnTo>
                  <a:lnTo>
                    <a:pt x="0" y="1791"/>
                  </a:lnTo>
                  <a:lnTo>
                    <a:pt x="0" y="2768"/>
                  </a:lnTo>
                  <a:lnTo>
                    <a:pt x="109" y="3691"/>
                  </a:lnTo>
                  <a:lnTo>
                    <a:pt x="218" y="4016"/>
                  </a:lnTo>
                  <a:lnTo>
                    <a:pt x="218" y="4016"/>
                  </a:lnTo>
                  <a:lnTo>
                    <a:pt x="55" y="2877"/>
                  </a:lnTo>
                  <a:lnTo>
                    <a:pt x="0" y="1683"/>
                  </a:lnTo>
                  <a:lnTo>
                    <a:pt x="0" y="1683"/>
                  </a:lnTo>
                  <a:lnTo>
                    <a:pt x="0" y="869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2809607" y="1860079"/>
              <a:ext cx="362964" cy="239520"/>
            </a:xfrm>
            <a:custGeom>
              <a:avLst/>
              <a:gdLst/>
              <a:ahLst/>
              <a:cxnLst/>
              <a:rect l="l" t="t" r="r" b="b"/>
              <a:pathLst>
                <a:path w="18671" h="12321" extrusionOk="0">
                  <a:moveTo>
                    <a:pt x="1683" y="3040"/>
                  </a:moveTo>
                  <a:lnTo>
                    <a:pt x="1628" y="4017"/>
                  </a:lnTo>
                  <a:lnTo>
                    <a:pt x="1737" y="3040"/>
                  </a:lnTo>
                  <a:close/>
                  <a:moveTo>
                    <a:pt x="7978" y="5862"/>
                  </a:moveTo>
                  <a:lnTo>
                    <a:pt x="7951" y="6459"/>
                  </a:lnTo>
                  <a:lnTo>
                    <a:pt x="7978" y="5917"/>
                  </a:lnTo>
                  <a:lnTo>
                    <a:pt x="7978" y="5862"/>
                  </a:lnTo>
                  <a:close/>
                  <a:moveTo>
                    <a:pt x="1628" y="4017"/>
                  </a:moveTo>
                  <a:lnTo>
                    <a:pt x="1574" y="4885"/>
                  </a:lnTo>
                  <a:lnTo>
                    <a:pt x="1628" y="6134"/>
                  </a:lnTo>
                  <a:lnTo>
                    <a:pt x="1709" y="6556"/>
                  </a:lnTo>
                  <a:lnTo>
                    <a:pt x="1683" y="6242"/>
                  </a:lnTo>
                  <a:lnTo>
                    <a:pt x="1628" y="5591"/>
                  </a:lnTo>
                  <a:lnTo>
                    <a:pt x="1628" y="4940"/>
                  </a:lnTo>
                  <a:lnTo>
                    <a:pt x="1628" y="4017"/>
                  </a:lnTo>
                  <a:close/>
                  <a:moveTo>
                    <a:pt x="1709" y="6556"/>
                  </a:moveTo>
                  <a:lnTo>
                    <a:pt x="1731" y="6822"/>
                  </a:lnTo>
                  <a:lnTo>
                    <a:pt x="1846" y="7273"/>
                  </a:lnTo>
                  <a:lnTo>
                    <a:pt x="1709" y="6556"/>
                  </a:lnTo>
                  <a:close/>
                  <a:moveTo>
                    <a:pt x="0" y="1"/>
                  </a:moveTo>
                  <a:lnTo>
                    <a:pt x="1846" y="7382"/>
                  </a:lnTo>
                  <a:lnTo>
                    <a:pt x="1846" y="7328"/>
                  </a:lnTo>
                  <a:lnTo>
                    <a:pt x="1737" y="6894"/>
                  </a:lnTo>
                  <a:lnTo>
                    <a:pt x="1731" y="6822"/>
                  </a:lnTo>
                  <a:lnTo>
                    <a:pt x="0" y="1"/>
                  </a:lnTo>
                  <a:close/>
                  <a:moveTo>
                    <a:pt x="1846" y="7273"/>
                  </a:moveTo>
                  <a:lnTo>
                    <a:pt x="1846" y="7328"/>
                  </a:lnTo>
                  <a:lnTo>
                    <a:pt x="1900" y="7545"/>
                  </a:lnTo>
                  <a:lnTo>
                    <a:pt x="1846" y="7273"/>
                  </a:lnTo>
                  <a:close/>
                  <a:moveTo>
                    <a:pt x="1900" y="7545"/>
                  </a:moveTo>
                  <a:lnTo>
                    <a:pt x="1954" y="7870"/>
                  </a:lnTo>
                  <a:lnTo>
                    <a:pt x="1954" y="7816"/>
                  </a:lnTo>
                  <a:lnTo>
                    <a:pt x="1900" y="7545"/>
                  </a:lnTo>
                  <a:close/>
                  <a:moveTo>
                    <a:pt x="4831" y="4668"/>
                  </a:moveTo>
                  <a:lnTo>
                    <a:pt x="4125" y="7925"/>
                  </a:lnTo>
                  <a:lnTo>
                    <a:pt x="3854" y="9336"/>
                  </a:lnTo>
                  <a:lnTo>
                    <a:pt x="3691" y="10584"/>
                  </a:lnTo>
                  <a:lnTo>
                    <a:pt x="3691" y="10638"/>
                  </a:lnTo>
                  <a:lnTo>
                    <a:pt x="3908" y="9336"/>
                  </a:lnTo>
                  <a:lnTo>
                    <a:pt x="4179" y="7925"/>
                  </a:lnTo>
                  <a:lnTo>
                    <a:pt x="4885" y="4668"/>
                  </a:lnTo>
                  <a:close/>
                  <a:moveTo>
                    <a:pt x="7951" y="6459"/>
                  </a:moveTo>
                  <a:lnTo>
                    <a:pt x="7924" y="7002"/>
                  </a:lnTo>
                  <a:lnTo>
                    <a:pt x="7761" y="8305"/>
                  </a:lnTo>
                  <a:lnTo>
                    <a:pt x="7436" y="9824"/>
                  </a:lnTo>
                  <a:lnTo>
                    <a:pt x="7056" y="11615"/>
                  </a:lnTo>
                  <a:lnTo>
                    <a:pt x="7436" y="9933"/>
                  </a:lnTo>
                  <a:lnTo>
                    <a:pt x="7761" y="8413"/>
                  </a:lnTo>
                  <a:lnTo>
                    <a:pt x="7924" y="7056"/>
                  </a:lnTo>
                  <a:lnTo>
                    <a:pt x="7951" y="6459"/>
                  </a:lnTo>
                  <a:close/>
                  <a:moveTo>
                    <a:pt x="16228" y="3203"/>
                  </a:moveTo>
                  <a:lnTo>
                    <a:pt x="14057" y="3854"/>
                  </a:lnTo>
                  <a:lnTo>
                    <a:pt x="12972" y="4126"/>
                  </a:lnTo>
                  <a:lnTo>
                    <a:pt x="11940" y="4397"/>
                  </a:lnTo>
                  <a:lnTo>
                    <a:pt x="10909" y="4560"/>
                  </a:lnTo>
                  <a:lnTo>
                    <a:pt x="9932" y="4723"/>
                  </a:lnTo>
                  <a:lnTo>
                    <a:pt x="8955" y="4831"/>
                  </a:lnTo>
                  <a:lnTo>
                    <a:pt x="8033" y="4885"/>
                  </a:lnTo>
                  <a:lnTo>
                    <a:pt x="7978" y="4885"/>
                  </a:lnTo>
                  <a:lnTo>
                    <a:pt x="9878" y="12321"/>
                  </a:lnTo>
                  <a:lnTo>
                    <a:pt x="10855" y="12267"/>
                  </a:lnTo>
                  <a:lnTo>
                    <a:pt x="11940" y="12158"/>
                  </a:lnTo>
                  <a:lnTo>
                    <a:pt x="13026" y="11995"/>
                  </a:lnTo>
                  <a:lnTo>
                    <a:pt x="14111" y="11724"/>
                  </a:lnTo>
                  <a:lnTo>
                    <a:pt x="15251" y="11453"/>
                  </a:lnTo>
                  <a:lnTo>
                    <a:pt x="16391" y="11181"/>
                  </a:lnTo>
                  <a:lnTo>
                    <a:pt x="18670" y="10476"/>
                  </a:lnTo>
                  <a:lnTo>
                    <a:pt x="16228" y="320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2845473" y="2005685"/>
              <a:ext cx="2138" cy="7407"/>
            </a:xfrm>
            <a:custGeom>
              <a:avLst/>
              <a:gdLst/>
              <a:ahLst/>
              <a:cxnLst/>
              <a:rect l="l" t="t" r="r" b="b"/>
              <a:pathLst>
                <a:path w="110" h="381" fill="none" extrusionOk="0">
                  <a:moveTo>
                    <a:pt x="1" y="1"/>
                  </a:moveTo>
                  <a:lnTo>
                    <a:pt x="55" y="55"/>
                  </a:lnTo>
                  <a:lnTo>
                    <a:pt x="109" y="326"/>
                  </a:lnTo>
                  <a:lnTo>
                    <a:pt x="109" y="326"/>
                  </a:lnTo>
                  <a:lnTo>
                    <a:pt x="109" y="380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2946756" y="1964530"/>
              <a:ext cx="17963" cy="121364"/>
            </a:xfrm>
            <a:custGeom>
              <a:avLst/>
              <a:gdLst/>
              <a:ahLst/>
              <a:cxnLst/>
              <a:rect l="l" t="t" r="r" b="b"/>
              <a:pathLst>
                <a:path w="924" h="6243" fill="none" extrusionOk="0">
                  <a:moveTo>
                    <a:pt x="923" y="1"/>
                  </a:moveTo>
                  <a:lnTo>
                    <a:pt x="923" y="1"/>
                  </a:lnTo>
                  <a:lnTo>
                    <a:pt x="923" y="489"/>
                  </a:lnTo>
                  <a:lnTo>
                    <a:pt x="923" y="489"/>
                  </a:lnTo>
                  <a:lnTo>
                    <a:pt x="869" y="1683"/>
                  </a:lnTo>
                  <a:lnTo>
                    <a:pt x="706" y="3040"/>
                  </a:lnTo>
                  <a:lnTo>
                    <a:pt x="381" y="4560"/>
                  </a:lnTo>
                  <a:lnTo>
                    <a:pt x="1" y="6242"/>
                  </a:lnTo>
                  <a:lnTo>
                    <a:pt x="1" y="6242"/>
                  </a:lnTo>
                  <a:lnTo>
                    <a:pt x="381" y="4451"/>
                  </a:lnTo>
                  <a:lnTo>
                    <a:pt x="706" y="2932"/>
                  </a:lnTo>
                  <a:lnTo>
                    <a:pt x="869" y="1629"/>
                  </a:lnTo>
                  <a:lnTo>
                    <a:pt x="923" y="544"/>
                  </a:lnTo>
                  <a:lnTo>
                    <a:pt x="923" y="544"/>
                  </a:lnTo>
                  <a:lnTo>
                    <a:pt x="9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2881340" y="1950825"/>
              <a:ext cx="23231" cy="116076"/>
            </a:xfrm>
            <a:custGeom>
              <a:avLst/>
              <a:gdLst/>
              <a:ahLst/>
              <a:cxnLst/>
              <a:rect l="l" t="t" r="r" b="b"/>
              <a:pathLst>
                <a:path w="1195" h="5971" fill="none" extrusionOk="0">
                  <a:moveTo>
                    <a:pt x="1141" y="0"/>
                  </a:moveTo>
                  <a:lnTo>
                    <a:pt x="1141" y="0"/>
                  </a:lnTo>
                  <a:lnTo>
                    <a:pt x="435" y="3257"/>
                  </a:lnTo>
                  <a:lnTo>
                    <a:pt x="164" y="4668"/>
                  </a:lnTo>
                  <a:lnTo>
                    <a:pt x="1" y="5916"/>
                  </a:lnTo>
                  <a:lnTo>
                    <a:pt x="1" y="5916"/>
                  </a:lnTo>
                  <a:lnTo>
                    <a:pt x="1" y="5970"/>
                  </a:lnTo>
                  <a:lnTo>
                    <a:pt x="1" y="5970"/>
                  </a:lnTo>
                  <a:lnTo>
                    <a:pt x="218" y="4668"/>
                  </a:lnTo>
                  <a:lnTo>
                    <a:pt x="489" y="3257"/>
                  </a:lnTo>
                  <a:lnTo>
                    <a:pt x="1195" y="0"/>
                  </a:lnTo>
                  <a:lnTo>
                    <a:pt x="1195" y="0"/>
                  </a:lnTo>
                  <a:lnTo>
                    <a:pt x="11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2964699" y="1922326"/>
              <a:ext cx="207872" cy="177273"/>
            </a:xfrm>
            <a:custGeom>
              <a:avLst/>
              <a:gdLst/>
              <a:ahLst/>
              <a:cxnLst/>
              <a:rect l="l" t="t" r="r" b="b"/>
              <a:pathLst>
                <a:path w="10693" h="9119" fill="none" extrusionOk="0">
                  <a:moveTo>
                    <a:pt x="8250" y="1"/>
                  </a:moveTo>
                  <a:lnTo>
                    <a:pt x="8250" y="1"/>
                  </a:lnTo>
                  <a:lnTo>
                    <a:pt x="6079" y="652"/>
                  </a:lnTo>
                  <a:lnTo>
                    <a:pt x="4994" y="924"/>
                  </a:lnTo>
                  <a:lnTo>
                    <a:pt x="3962" y="1195"/>
                  </a:lnTo>
                  <a:lnTo>
                    <a:pt x="2931" y="1358"/>
                  </a:lnTo>
                  <a:lnTo>
                    <a:pt x="1954" y="1521"/>
                  </a:lnTo>
                  <a:lnTo>
                    <a:pt x="977" y="1629"/>
                  </a:lnTo>
                  <a:lnTo>
                    <a:pt x="55" y="1683"/>
                  </a:lnTo>
                  <a:lnTo>
                    <a:pt x="55" y="1683"/>
                  </a:lnTo>
                  <a:lnTo>
                    <a:pt x="0" y="1683"/>
                  </a:lnTo>
                  <a:lnTo>
                    <a:pt x="1900" y="9119"/>
                  </a:lnTo>
                  <a:lnTo>
                    <a:pt x="1900" y="9119"/>
                  </a:lnTo>
                  <a:lnTo>
                    <a:pt x="2877" y="9065"/>
                  </a:lnTo>
                  <a:lnTo>
                    <a:pt x="3962" y="8956"/>
                  </a:lnTo>
                  <a:lnTo>
                    <a:pt x="5048" y="8793"/>
                  </a:lnTo>
                  <a:lnTo>
                    <a:pt x="6133" y="8522"/>
                  </a:lnTo>
                  <a:lnTo>
                    <a:pt x="7273" y="8251"/>
                  </a:lnTo>
                  <a:lnTo>
                    <a:pt x="8413" y="7979"/>
                  </a:lnTo>
                  <a:lnTo>
                    <a:pt x="10692" y="7274"/>
                  </a:lnTo>
                  <a:lnTo>
                    <a:pt x="10692" y="7274"/>
                  </a:lnTo>
                  <a:lnTo>
                    <a:pt x="8250" y="1"/>
                  </a:lnTo>
                  <a:lnTo>
                    <a:pt x="82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2840205" y="1919177"/>
              <a:ext cx="6337" cy="87577"/>
            </a:xfrm>
            <a:custGeom>
              <a:avLst/>
              <a:gdLst/>
              <a:ahLst/>
              <a:cxnLst/>
              <a:rect l="l" t="t" r="r" b="b"/>
              <a:pathLst>
                <a:path w="326" h="4505" fill="none" extrusionOk="0">
                  <a:moveTo>
                    <a:pt x="109" y="0"/>
                  </a:moveTo>
                  <a:lnTo>
                    <a:pt x="109" y="0"/>
                  </a:lnTo>
                  <a:lnTo>
                    <a:pt x="54" y="977"/>
                  </a:lnTo>
                  <a:lnTo>
                    <a:pt x="0" y="1845"/>
                  </a:lnTo>
                  <a:lnTo>
                    <a:pt x="0" y="1845"/>
                  </a:lnTo>
                  <a:lnTo>
                    <a:pt x="54" y="3094"/>
                  </a:lnTo>
                  <a:lnTo>
                    <a:pt x="272" y="4233"/>
                  </a:lnTo>
                  <a:lnTo>
                    <a:pt x="326" y="4505"/>
                  </a:lnTo>
                  <a:lnTo>
                    <a:pt x="326" y="4505"/>
                  </a:lnTo>
                  <a:lnTo>
                    <a:pt x="163" y="3854"/>
                  </a:lnTo>
                  <a:lnTo>
                    <a:pt x="109" y="3202"/>
                  </a:lnTo>
                  <a:lnTo>
                    <a:pt x="54" y="2551"/>
                  </a:lnTo>
                  <a:lnTo>
                    <a:pt x="54" y="1900"/>
                  </a:lnTo>
                  <a:lnTo>
                    <a:pt x="54" y="1900"/>
                  </a:lnTo>
                  <a:lnTo>
                    <a:pt x="54" y="977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2809607" y="1860079"/>
              <a:ext cx="35886" cy="143506"/>
            </a:xfrm>
            <a:custGeom>
              <a:avLst/>
              <a:gdLst/>
              <a:ahLst/>
              <a:cxnLst/>
              <a:rect l="l" t="t" r="r" b="b"/>
              <a:pathLst>
                <a:path w="1846" h="7382" fill="none" extrusionOk="0">
                  <a:moveTo>
                    <a:pt x="0" y="1"/>
                  </a:moveTo>
                  <a:lnTo>
                    <a:pt x="1846" y="7382"/>
                  </a:lnTo>
                  <a:lnTo>
                    <a:pt x="1846" y="7382"/>
                  </a:lnTo>
                  <a:lnTo>
                    <a:pt x="1846" y="727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2765283" y="1497134"/>
              <a:ext cx="265900" cy="165668"/>
            </a:xfrm>
            <a:custGeom>
              <a:avLst/>
              <a:gdLst/>
              <a:ahLst/>
              <a:cxnLst/>
              <a:rect l="l" t="t" r="r" b="b"/>
              <a:pathLst>
                <a:path w="13678" h="8522" extrusionOk="0">
                  <a:moveTo>
                    <a:pt x="1032" y="489"/>
                  </a:moveTo>
                  <a:lnTo>
                    <a:pt x="381" y="3637"/>
                  </a:lnTo>
                  <a:lnTo>
                    <a:pt x="164" y="4994"/>
                  </a:lnTo>
                  <a:lnTo>
                    <a:pt x="164" y="4994"/>
                  </a:lnTo>
                  <a:lnTo>
                    <a:pt x="381" y="3691"/>
                  </a:lnTo>
                  <a:lnTo>
                    <a:pt x="1032" y="489"/>
                  </a:lnTo>
                  <a:close/>
                  <a:moveTo>
                    <a:pt x="164" y="4994"/>
                  </a:moveTo>
                  <a:lnTo>
                    <a:pt x="1" y="6188"/>
                  </a:lnTo>
                  <a:lnTo>
                    <a:pt x="55" y="6188"/>
                  </a:lnTo>
                  <a:lnTo>
                    <a:pt x="164" y="4994"/>
                  </a:lnTo>
                  <a:close/>
                  <a:moveTo>
                    <a:pt x="3908" y="3854"/>
                  </a:moveTo>
                  <a:lnTo>
                    <a:pt x="3529" y="5754"/>
                  </a:lnTo>
                  <a:lnTo>
                    <a:pt x="3040" y="8087"/>
                  </a:lnTo>
                  <a:lnTo>
                    <a:pt x="3094" y="7870"/>
                  </a:lnTo>
                  <a:lnTo>
                    <a:pt x="3583" y="5699"/>
                  </a:lnTo>
                  <a:lnTo>
                    <a:pt x="3908" y="3854"/>
                  </a:lnTo>
                  <a:close/>
                  <a:moveTo>
                    <a:pt x="11127" y="1"/>
                  </a:moveTo>
                  <a:lnTo>
                    <a:pt x="10258" y="218"/>
                  </a:lnTo>
                  <a:lnTo>
                    <a:pt x="8359" y="652"/>
                  </a:lnTo>
                  <a:lnTo>
                    <a:pt x="7382" y="761"/>
                  </a:lnTo>
                  <a:lnTo>
                    <a:pt x="6459" y="923"/>
                  </a:lnTo>
                  <a:lnTo>
                    <a:pt x="5482" y="978"/>
                  </a:lnTo>
                  <a:lnTo>
                    <a:pt x="4560" y="1032"/>
                  </a:lnTo>
                  <a:lnTo>
                    <a:pt x="6079" y="7165"/>
                  </a:lnTo>
                  <a:lnTo>
                    <a:pt x="6459" y="8522"/>
                  </a:lnTo>
                  <a:lnTo>
                    <a:pt x="7219" y="8522"/>
                  </a:lnTo>
                  <a:lnTo>
                    <a:pt x="8576" y="8413"/>
                  </a:lnTo>
                  <a:lnTo>
                    <a:pt x="9933" y="8196"/>
                  </a:lnTo>
                  <a:lnTo>
                    <a:pt x="11398" y="7925"/>
                  </a:lnTo>
                  <a:lnTo>
                    <a:pt x="12809" y="7545"/>
                  </a:lnTo>
                  <a:lnTo>
                    <a:pt x="13189" y="7490"/>
                  </a:lnTo>
                  <a:lnTo>
                    <a:pt x="13623" y="7328"/>
                  </a:lnTo>
                  <a:lnTo>
                    <a:pt x="13678" y="7328"/>
                  </a:lnTo>
                  <a:lnTo>
                    <a:pt x="11235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2824381" y="1517177"/>
              <a:ext cx="23231" cy="137188"/>
            </a:xfrm>
            <a:custGeom>
              <a:avLst/>
              <a:gdLst/>
              <a:ahLst/>
              <a:cxnLst/>
              <a:rect l="l" t="t" r="r" b="b"/>
              <a:pathLst>
                <a:path w="1195" h="7057" fill="none" extrusionOk="0">
                  <a:moveTo>
                    <a:pt x="1194" y="1"/>
                  </a:moveTo>
                  <a:lnTo>
                    <a:pt x="1194" y="1"/>
                  </a:lnTo>
                  <a:lnTo>
                    <a:pt x="1086" y="1249"/>
                  </a:lnTo>
                  <a:lnTo>
                    <a:pt x="868" y="2823"/>
                  </a:lnTo>
                  <a:lnTo>
                    <a:pt x="489" y="4723"/>
                  </a:lnTo>
                  <a:lnTo>
                    <a:pt x="0" y="7056"/>
                  </a:lnTo>
                  <a:lnTo>
                    <a:pt x="0" y="7056"/>
                  </a:lnTo>
                  <a:lnTo>
                    <a:pt x="0" y="7056"/>
                  </a:lnTo>
                  <a:lnTo>
                    <a:pt x="0" y="7056"/>
                  </a:lnTo>
                  <a:lnTo>
                    <a:pt x="54" y="6839"/>
                  </a:lnTo>
                  <a:lnTo>
                    <a:pt x="54" y="6839"/>
                  </a:lnTo>
                  <a:lnTo>
                    <a:pt x="543" y="4668"/>
                  </a:lnTo>
                  <a:lnTo>
                    <a:pt x="868" y="2823"/>
                  </a:lnTo>
                  <a:lnTo>
                    <a:pt x="1086" y="1249"/>
                  </a:lnTo>
                  <a:lnTo>
                    <a:pt x="1194" y="1"/>
                  </a:lnTo>
                  <a:lnTo>
                    <a:pt x="1194" y="1"/>
                  </a:lnTo>
                  <a:lnTo>
                    <a:pt x="11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2765283" y="1506640"/>
              <a:ext cx="20062" cy="110789"/>
            </a:xfrm>
            <a:custGeom>
              <a:avLst/>
              <a:gdLst/>
              <a:ahLst/>
              <a:cxnLst/>
              <a:rect l="l" t="t" r="r" b="b"/>
              <a:pathLst>
                <a:path w="1032" h="5699" fill="none" extrusionOk="0">
                  <a:moveTo>
                    <a:pt x="1032" y="0"/>
                  </a:moveTo>
                  <a:lnTo>
                    <a:pt x="1032" y="0"/>
                  </a:lnTo>
                  <a:lnTo>
                    <a:pt x="381" y="3202"/>
                  </a:lnTo>
                  <a:lnTo>
                    <a:pt x="164" y="4505"/>
                  </a:lnTo>
                  <a:lnTo>
                    <a:pt x="1" y="5699"/>
                  </a:lnTo>
                  <a:lnTo>
                    <a:pt x="1" y="5699"/>
                  </a:lnTo>
                  <a:lnTo>
                    <a:pt x="55" y="5699"/>
                  </a:lnTo>
                  <a:lnTo>
                    <a:pt x="55" y="5699"/>
                  </a:lnTo>
                  <a:lnTo>
                    <a:pt x="164" y="4505"/>
                  </a:lnTo>
                  <a:lnTo>
                    <a:pt x="381" y="3148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2853910" y="1497134"/>
              <a:ext cx="177273" cy="165668"/>
            </a:xfrm>
            <a:custGeom>
              <a:avLst/>
              <a:gdLst/>
              <a:ahLst/>
              <a:cxnLst/>
              <a:rect l="l" t="t" r="r" b="b"/>
              <a:pathLst>
                <a:path w="9119" h="8522" fill="none" extrusionOk="0">
                  <a:moveTo>
                    <a:pt x="6622" y="1"/>
                  </a:moveTo>
                  <a:lnTo>
                    <a:pt x="6622" y="1"/>
                  </a:lnTo>
                  <a:lnTo>
                    <a:pt x="6568" y="1"/>
                  </a:lnTo>
                  <a:lnTo>
                    <a:pt x="5699" y="218"/>
                  </a:lnTo>
                  <a:lnTo>
                    <a:pt x="5699" y="218"/>
                  </a:lnTo>
                  <a:lnTo>
                    <a:pt x="3800" y="652"/>
                  </a:lnTo>
                  <a:lnTo>
                    <a:pt x="2823" y="761"/>
                  </a:lnTo>
                  <a:lnTo>
                    <a:pt x="1900" y="923"/>
                  </a:lnTo>
                  <a:lnTo>
                    <a:pt x="1900" y="923"/>
                  </a:lnTo>
                  <a:lnTo>
                    <a:pt x="923" y="978"/>
                  </a:lnTo>
                  <a:lnTo>
                    <a:pt x="1" y="1032"/>
                  </a:lnTo>
                  <a:lnTo>
                    <a:pt x="1520" y="7165"/>
                  </a:lnTo>
                  <a:lnTo>
                    <a:pt x="1520" y="7165"/>
                  </a:lnTo>
                  <a:lnTo>
                    <a:pt x="1629" y="7816"/>
                  </a:lnTo>
                  <a:lnTo>
                    <a:pt x="1683" y="8522"/>
                  </a:lnTo>
                  <a:lnTo>
                    <a:pt x="1683" y="8522"/>
                  </a:lnTo>
                  <a:lnTo>
                    <a:pt x="1683" y="8522"/>
                  </a:lnTo>
                  <a:lnTo>
                    <a:pt x="1683" y="8522"/>
                  </a:lnTo>
                  <a:lnTo>
                    <a:pt x="1629" y="7816"/>
                  </a:lnTo>
                  <a:lnTo>
                    <a:pt x="1520" y="7165"/>
                  </a:lnTo>
                  <a:lnTo>
                    <a:pt x="1520" y="7165"/>
                  </a:lnTo>
                  <a:lnTo>
                    <a:pt x="1520" y="7165"/>
                  </a:lnTo>
                  <a:lnTo>
                    <a:pt x="1900" y="8522"/>
                  </a:lnTo>
                  <a:lnTo>
                    <a:pt x="1900" y="8522"/>
                  </a:lnTo>
                  <a:lnTo>
                    <a:pt x="2660" y="8522"/>
                  </a:lnTo>
                  <a:lnTo>
                    <a:pt x="2660" y="8522"/>
                  </a:lnTo>
                  <a:lnTo>
                    <a:pt x="4017" y="8413"/>
                  </a:lnTo>
                  <a:lnTo>
                    <a:pt x="5374" y="8196"/>
                  </a:lnTo>
                  <a:lnTo>
                    <a:pt x="6839" y="7925"/>
                  </a:lnTo>
                  <a:lnTo>
                    <a:pt x="8250" y="7545"/>
                  </a:lnTo>
                  <a:lnTo>
                    <a:pt x="8630" y="7490"/>
                  </a:lnTo>
                  <a:lnTo>
                    <a:pt x="9064" y="7328"/>
                  </a:lnTo>
                  <a:lnTo>
                    <a:pt x="9119" y="7328"/>
                  </a:lnTo>
                  <a:lnTo>
                    <a:pt x="9119" y="7328"/>
                  </a:lnTo>
                  <a:lnTo>
                    <a:pt x="6676" y="1"/>
                  </a:lnTo>
                  <a:lnTo>
                    <a:pt x="6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2802219" y="1768303"/>
              <a:ext cx="322860" cy="186760"/>
            </a:xfrm>
            <a:custGeom>
              <a:avLst/>
              <a:gdLst/>
              <a:ahLst/>
              <a:cxnLst/>
              <a:rect l="l" t="t" r="r" b="b"/>
              <a:pathLst>
                <a:path w="16608" h="9607" extrusionOk="0">
                  <a:moveTo>
                    <a:pt x="109" y="0"/>
                  </a:moveTo>
                  <a:lnTo>
                    <a:pt x="0" y="977"/>
                  </a:lnTo>
                  <a:lnTo>
                    <a:pt x="0" y="1791"/>
                  </a:lnTo>
                  <a:lnTo>
                    <a:pt x="55" y="923"/>
                  </a:lnTo>
                  <a:lnTo>
                    <a:pt x="109" y="0"/>
                  </a:lnTo>
                  <a:close/>
                  <a:moveTo>
                    <a:pt x="0" y="1791"/>
                  </a:moveTo>
                  <a:lnTo>
                    <a:pt x="0" y="1845"/>
                  </a:lnTo>
                  <a:lnTo>
                    <a:pt x="18" y="2207"/>
                  </a:lnTo>
                  <a:lnTo>
                    <a:pt x="0" y="1791"/>
                  </a:lnTo>
                  <a:close/>
                  <a:moveTo>
                    <a:pt x="6296" y="2062"/>
                  </a:moveTo>
                  <a:lnTo>
                    <a:pt x="6350" y="2659"/>
                  </a:lnTo>
                  <a:lnTo>
                    <a:pt x="6350" y="2062"/>
                  </a:lnTo>
                  <a:close/>
                  <a:moveTo>
                    <a:pt x="3202" y="1737"/>
                  </a:moveTo>
                  <a:lnTo>
                    <a:pt x="3148" y="2008"/>
                  </a:lnTo>
                  <a:lnTo>
                    <a:pt x="2882" y="3296"/>
                  </a:lnTo>
                  <a:lnTo>
                    <a:pt x="2882" y="3296"/>
                  </a:lnTo>
                  <a:lnTo>
                    <a:pt x="3202" y="1791"/>
                  </a:lnTo>
                  <a:lnTo>
                    <a:pt x="3202" y="1737"/>
                  </a:lnTo>
                  <a:close/>
                  <a:moveTo>
                    <a:pt x="18" y="2207"/>
                  </a:moveTo>
                  <a:lnTo>
                    <a:pt x="55" y="3039"/>
                  </a:lnTo>
                  <a:lnTo>
                    <a:pt x="105" y="3407"/>
                  </a:lnTo>
                  <a:lnTo>
                    <a:pt x="55" y="2931"/>
                  </a:lnTo>
                  <a:lnTo>
                    <a:pt x="18" y="2207"/>
                  </a:lnTo>
                  <a:close/>
                  <a:moveTo>
                    <a:pt x="105" y="3407"/>
                  </a:moveTo>
                  <a:lnTo>
                    <a:pt x="163" y="3962"/>
                  </a:lnTo>
                  <a:lnTo>
                    <a:pt x="217" y="4233"/>
                  </a:lnTo>
                  <a:lnTo>
                    <a:pt x="105" y="3407"/>
                  </a:lnTo>
                  <a:close/>
                  <a:moveTo>
                    <a:pt x="2882" y="3296"/>
                  </a:moveTo>
                  <a:lnTo>
                    <a:pt x="2497" y="5102"/>
                  </a:lnTo>
                  <a:lnTo>
                    <a:pt x="2459" y="5336"/>
                  </a:lnTo>
                  <a:lnTo>
                    <a:pt x="2497" y="5156"/>
                  </a:lnTo>
                  <a:lnTo>
                    <a:pt x="2882" y="3296"/>
                  </a:lnTo>
                  <a:close/>
                  <a:moveTo>
                    <a:pt x="2459" y="5336"/>
                  </a:moveTo>
                  <a:lnTo>
                    <a:pt x="2226" y="6459"/>
                  </a:lnTo>
                  <a:lnTo>
                    <a:pt x="2063" y="7598"/>
                  </a:lnTo>
                  <a:lnTo>
                    <a:pt x="2117" y="7653"/>
                  </a:lnTo>
                  <a:lnTo>
                    <a:pt x="2280" y="6459"/>
                  </a:lnTo>
                  <a:lnTo>
                    <a:pt x="2459" y="5336"/>
                  </a:lnTo>
                  <a:close/>
                  <a:moveTo>
                    <a:pt x="5753" y="7056"/>
                  </a:moveTo>
                  <a:lnTo>
                    <a:pt x="5265" y="9064"/>
                  </a:lnTo>
                  <a:lnTo>
                    <a:pt x="5211" y="9335"/>
                  </a:lnTo>
                  <a:lnTo>
                    <a:pt x="5265" y="9335"/>
                  </a:lnTo>
                  <a:lnTo>
                    <a:pt x="5319" y="9064"/>
                  </a:lnTo>
                  <a:lnTo>
                    <a:pt x="5753" y="7056"/>
                  </a:lnTo>
                  <a:close/>
                  <a:moveTo>
                    <a:pt x="14166" y="597"/>
                  </a:moveTo>
                  <a:lnTo>
                    <a:pt x="12158" y="1140"/>
                  </a:lnTo>
                  <a:lnTo>
                    <a:pt x="10149" y="1628"/>
                  </a:lnTo>
                  <a:lnTo>
                    <a:pt x="9173" y="1791"/>
                  </a:lnTo>
                  <a:lnTo>
                    <a:pt x="8250" y="1900"/>
                  </a:lnTo>
                  <a:lnTo>
                    <a:pt x="7327" y="2008"/>
                  </a:lnTo>
                  <a:lnTo>
                    <a:pt x="6459" y="2062"/>
                  </a:lnTo>
                  <a:lnTo>
                    <a:pt x="8250" y="9172"/>
                  </a:lnTo>
                  <a:lnTo>
                    <a:pt x="8250" y="9227"/>
                  </a:lnTo>
                  <a:lnTo>
                    <a:pt x="8358" y="9606"/>
                  </a:lnTo>
                  <a:lnTo>
                    <a:pt x="8413" y="9606"/>
                  </a:lnTo>
                  <a:lnTo>
                    <a:pt x="9335" y="9552"/>
                  </a:lnTo>
                  <a:lnTo>
                    <a:pt x="10312" y="9444"/>
                  </a:lnTo>
                  <a:lnTo>
                    <a:pt x="11289" y="9281"/>
                  </a:lnTo>
                  <a:lnTo>
                    <a:pt x="12320" y="9118"/>
                  </a:lnTo>
                  <a:lnTo>
                    <a:pt x="13352" y="8847"/>
                  </a:lnTo>
                  <a:lnTo>
                    <a:pt x="14437" y="8575"/>
                  </a:lnTo>
                  <a:lnTo>
                    <a:pt x="16608" y="7924"/>
                  </a:lnTo>
                  <a:lnTo>
                    <a:pt x="14166" y="651"/>
                  </a:lnTo>
                  <a:lnTo>
                    <a:pt x="14166" y="597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2903502" y="1808388"/>
              <a:ext cx="22181" cy="141407"/>
            </a:xfrm>
            <a:custGeom>
              <a:avLst/>
              <a:gdLst/>
              <a:ahLst/>
              <a:cxnLst/>
              <a:rect l="l" t="t" r="r" b="b"/>
              <a:pathLst>
                <a:path w="1141" h="7274" fill="none" extrusionOk="0">
                  <a:moveTo>
                    <a:pt x="1140" y="0"/>
                  </a:moveTo>
                  <a:lnTo>
                    <a:pt x="1140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140" y="597"/>
                  </a:lnTo>
                  <a:lnTo>
                    <a:pt x="1140" y="597"/>
                  </a:lnTo>
                  <a:lnTo>
                    <a:pt x="1086" y="1846"/>
                  </a:lnTo>
                  <a:lnTo>
                    <a:pt x="869" y="3257"/>
                  </a:lnTo>
                  <a:lnTo>
                    <a:pt x="543" y="4994"/>
                  </a:lnTo>
                  <a:lnTo>
                    <a:pt x="55" y="7002"/>
                  </a:lnTo>
                  <a:lnTo>
                    <a:pt x="55" y="7002"/>
                  </a:lnTo>
                  <a:lnTo>
                    <a:pt x="1" y="7273"/>
                  </a:lnTo>
                  <a:lnTo>
                    <a:pt x="1" y="7273"/>
                  </a:lnTo>
                  <a:lnTo>
                    <a:pt x="55" y="7273"/>
                  </a:lnTo>
                  <a:lnTo>
                    <a:pt x="55" y="7273"/>
                  </a:lnTo>
                  <a:lnTo>
                    <a:pt x="109" y="7002"/>
                  </a:lnTo>
                  <a:lnTo>
                    <a:pt x="109" y="7002"/>
                  </a:lnTo>
                  <a:lnTo>
                    <a:pt x="543" y="4994"/>
                  </a:lnTo>
                  <a:lnTo>
                    <a:pt x="869" y="3257"/>
                  </a:lnTo>
                  <a:lnTo>
                    <a:pt x="1086" y="1846"/>
                  </a:lnTo>
                  <a:lnTo>
                    <a:pt x="1140" y="597"/>
                  </a:lnTo>
                  <a:lnTo>
                    <a:pt x="1140" y="597"/>
                  </a:lnTo>
                  <a:lnTo>
                    <a:pt x="11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2842305" y="1802051"/>
              <a:ext cx="22181" cy="115026"/>
            </a:xfrm>
            <a:custGeom>
              <a:avLst/>
              <a:gdLst/>
              <a:ahLst/>
              <a:cxnLst/>
              <a:rect l="l" t="t" r="r" b="b"/>
              <a:pathLst>
                <a:path w="1141" h="5917" fill="none" extrusionOk="0">
                  <a:moveTo>
                    <a:pt x="1140" y="1"/>
                  </a:moveTo>
                  <a:lnTo>
                    <a:pt x="1140" y="1"/>
                  </a:lnTo>
                  <a:lnTo>
                    <a:pt x="1086" y="272"/>
                  </a:lnTo>
                  <a:lnTo>
                    <a:pt x="1086" y="272"/>
                  </a:lnTo>
                  <a:lnTo>
                    <a:pt x="435" y="3420"/>
                  </a:lnTo>
                  <a:lnTo>
                    <a:pt x="164" y="4723"/>
                  </a:lnTo>
                  <a:lnTo>
                    <a:pt x="1" y="5862"/>
                  </a:lnTo>
                  <a:lnTo>
                    <a:pt x="1" y="5862"/>
                  </a:lnTo>
                  <a:lnTo>
                    <a:pt x="55" y="5917"/>
                  </a:lnTo>
                  <a:lnTo>
                    <a:pt x="55" y="5917"/>
                  </a:lnTo>
                  <a:lnTo>
                    <a:pt x="218" y="4723"/>
                  </a:lnTo>
                  <a:lnTo>
                    <a:pt x="435" y="3366"/>
                  </a:lnTo>
                  <a:lnTo>
                    <a:pt x="1140" y="55"/>
                  </a:lnTo>
                  <a:lnTo>
                    <a:pt x="1140" y="55"/>
                  </a:lnTo>
                  <a:lnTo>
                    <a:pt x="1140" y="1"/>
                  </a:lnTo>
                  <a:lnTo>
                    <a:pt x="1140" y="1"/>
                  </a:lnTo>
                  <a:lnTo>
                    <a:pt x="11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2927763" y="1779908"/>
              <a:ext cx="197316" cy="175154"/>
            </a:xfrm>
            <a:custGeom>
              <a:avLst/>
              <a:gdLst/>
              <a:ahLst/>
              <a:cxnLst/>
              <a:rect l="l" t="t" r="r" b="b"/>
              <a:pathLst>
                <a:path w="10150" h="9010" fill="none" extrusionOk="0">
                  <a:moveTo>
                    <a:pt x="7708" y="0"/>
                  </a:moveTo>
                  <a:lnTo>
                    <a:pt x="7708" y="0"/>
                  </a:lnTo>
                  <a:lnTo>
                    <a:pt x="5700" y="543"/>
                  </a:lnTo>
                  <a:lnTo>
                    <a:pt x="3691" y="1031"/>
                  </a:lnTo>
                  <a:lnTo>
                    <a:pt x="2715" y="1194"/>
                  </a:lnTo>
                  <a:lnTo>
                    <a:pt x="1792" y="1303"/>
                  </a:lnTo>
                  <a:lnTo>
                    <a:pt x="869" y="1411"/>
                  </a:lnTo>
                  <a:lnTo>
                    <a:pt x="1" y="1465"/>
                  </a:lnTo>
                  <a:lnTo>
                    <a:pt x="1" y="1465"/>
                  </a:lnTo>
                  <a:lnTo>
                    <a:pt x="1792" y="8575"/>
                  </a:lnTo>
                  <a:lnTo>
                    <a:pt x="1792" y="8575"/>
                  </a:lnTo>
                  <a:lnTo>
                    <a:pt x="1792" y="8630"/>
                  </a:lnTo>
                  <a:lnTo>
                    <a:pt x="1900" y="9009"/>
                  </a:lnTo>
                  <a:lnTo>
                    <a:pt x="1900" y="9009"/>
                  </a:lnTo>
                  <a:lnTo>
                    <a:pt x="1955" y="9009"/>
                  </a:lnTo>
                  <a:lnTo>
                    <a:pt x="1955" y="9009"/>
                  </a:lnTo>
                  <a:lnTo>
                    <a:pt x="2877" y="8955"/>
                  </a:lnTo>
                  <a:lnTo>
                    <a:pt x="3854" y="8847"/>
                  </a:lnTo>
                  <a:lnTo>
                    <a:pt x="4831" y="8684"/>
                  </a:lnTo>
                  <a:lnTo>
                    <a:pt x="5862" y="8521"/>
                  </a:lnTo>
                  <a:lnTo>
                    <a:pt x="6894" y="8250"/>
                  </a:lnTo>
                  <a:lnTo>
                    <a:pt x="7979" y="7978"/>
                  </a:lnTo>
                  <a:lnTo>
                    <a:pt x="10150" y="7327"/>
                  </a:lnTo>
                  <a:lnTo>
                    <a:pt x="10150" y="7327"/>
                  </a:lnTo>
                  <a:lnTo>
                    <a:pt x="7708" y="54"/>
                  </a:lnTo>
                  <a:lnTo>
                    <a:pt x="7708" y="54"/>
                  </a:lnTo>
                  <a:lnTo>
                    <a:pt x="7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2802219" y="1768303"/>
              <a:ext cx="4238" cy="82309"/>
            </a:xfrm>
            <a:custGeom>
              <a:avLst/>
              <a:gdLst/>
              <a:ahLst/>
              <a:cxnLst/>
              <a:rect l="l" t="t" r="r" b="b"/>
              <a:pathLst>
                <a:path w="218" h="4234" fill="none" extrusionOk="0">
                  <a:moveTo>
                    <a:pt x="109" y="0"/>
                  </a:moveTo>
                  <a:lnTo>
                    <a:pt x="109" y="0"/>
                  </a:lnTo>
                  <a:lnTo>
                    <a:pt x="0" y="977"/>
                  </a:lnTo>
                  <a:lnTo>
                    <a:pt x="0" y="1845"/>
                  </a:lnTo>
                  <a:lnTo>
                    <a:pt x="0" y="1845"/>
                  </a:lnTo>
                  <a:lnTo>
                    <a:pt x="55" y="2931"/>
                  </a:lnTo>
                  <a:lnTo>
                    <a:pt x="163" y="3962"/>
                  </a:lnTo>
                  <a:lnTo>
                    <a:pt x="217" y="4233"/>
                  </a:lnTo>
                  <a:lnTo>
                    <a:pt x="217" y="4233"/>
                  </a:lnTo>
                  <a:lnTo>
                    <a:pt x="55" y="3039"/>
                  </a:lnTo>
                  <a:lnTo>
                    <a:pt x="0" y="1791"/>
                  </a:lnTo>
                  <a:lnTo>
                    <a:pt x="0" y="1791"/>
                  </a:lnTo>
                  <a:lnTo>
                    <a:pt x="55" y="923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2884509" y="2157608"/>
              <a:ext cx="38005" cy="148794"/>
            </a:xfrm>
            <a:custGeom>
              <a:avLst/>
              <a:gdLst/>
              <a:ahLst/>
              <a:cxnLst/>
              <a:rect l="l" t="t" r="r" b="b"/>
              <a:pathLst>
                <a:path w="1955" h="7654" extrusionOk="0">
                  <a:moveTo>
                    <a:pt x="1" y="1"/>
                  </a:moveTo>
                  <a:lnTo>
                    <a:pt x="1" y="55"/>
                  </a:lnTo>
                  <a:lnTo>
                    <a:pt x="1900" y="7599"/>
                  </a:lnTo>
                  <a:lnTo>
                    <a:pt x="1954" y="76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3100798" y="2345418"/>
              <a:ext cx="165668" cy="44343"/>
            </a:xfrm>
            <a:custGeom>
              <a:avLst/>
              <a:gdLst/>
              <a:ahLst/>
              <a:cxnLst/>
              <a:rect l="l" t="t" r="r" b="b"/>
              <a:pathLst>
                <a:path w="8522" h="2281" fill="none" extrusionOk="0">
                  <a:moveTo>
                    <a:pt x="8522" y="1"/>
                  </a:moveTo>
                  <a:lnTo>
                    <a:pt x="8522" y="1"/>
                  </a:lnTo>
                  <a:lnTo>
                    <a:pt x="7002" y="543"/>
                  </a:lnTo>
                  <a:lnTo>
                    <a:pt x="5482" y="1032"/>
                  </a:lnTo>
                  <a:lnTo>
                    <a:pt x="3963" y="1466"/>
                  </a:lnTo>
                  <a:lnTo>
                    <a:pt x="2497" y="1846"/>
                  </a:lnTo>
                  <a:lnTo>
                    <a:pt x="2389" y="1846"/>
                  </a:lnTo>
                  <a:lnTo>
                    <a:pt x="2389" y="1846"/>
                  </a:lnTo>
                  <a:lnTo>
                    <a:pt x="1195" y="2117"/>
                  </a:lnTo>
                  <a:lnTo>
                    <a:pt x="1" y="2280"/>
                  </a:lnTo>
                  <a:lnTo>
                    <a:pt x="1" y="2280"/>
                  </a:lnTo>
                  <a:lnTo>
                    <a:pt x="1195" y="2117"/>
                  </a:lnTo>
                  <a:lnTo>
                    <a:pt x="2389" y="1846"/>
                  </a:lnTo>
                  <a:lnTo>
                    <a:pt x="2497" y="1846"/>
                  </a:lnTo>
                  <a:lnTo>
                    <a:pt x="2497" y="1846"/>
                  </a:lnTo>
                  <a:lnTo>
                    <a:pt x="3963" y="1466"/>
                  </a:lnTo>
                  <a:lnTo>
                    <a:pt x="5482" y="1032"/>
                  </a:lnTo>
                  <a:lnTo>
                    <a:pt x="7002" y="543"/>
                  </a:lnTo>
                  <a:lnTo>
                    <a:pt x="8522" y="1"/>
                  </a:lnTo>
                  <a:lnTo>
                    <a:pt x="8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2884509" y="2157608"/>
              <a:ext cx="38005" cy="148794"/>
            </a:xfrm>
            <a:custGeom>
              <a:avLst/>
              <a:gdLst/>
              <a:ahLst/>
              <a:cxnLst/>
              <a:rect l="l" t="t" r="r" b="b"/>
              <a:pathLst>
                <a:path w="1955" h="7654" fill="none" extrusionOk="0">
                  <a:moveTo>
                    <a:pt x="1" y="1"/>
                  </a:moveTo>
                  <a:lnTo>
                    <a:pt x="1954" y="7653"/>
                  </a:lnTo>
                  <a:lnTo>
                    <a:pt x="1954" y="7653"/>
                  </a:lnTo>
                  <a:lnTo>
                    <a:pt x="1954" y="7653"/>
                  </a:lnTo>
                  <a:lnTo>
                    <a:pt x="1954" y="7653"/>
                  </a:lnTo>
                  <a:lnTo>
                    <a:pt x="1900" y="7599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2884509" y="2158677"/>
              <a:ext cx="381957" cy="233183"/>
            </a:xfrm>
            <a:custGeom>
              <a:avLst/>
              <a:gdLst/>
              <a:ahLst/>
              <a:cxnLst/>
              <a:rect l="l" t="t" r="r" b="b"/>
              <a:pathLst>
                <a:path w="19648" h="11995" extrusionOk="0">
                  <a:moveTo>
                    <a:pt x="1" y="0"/>
                  </a:moveTo>
                  <a:lnTo>
                    <a:pt x="1900" y="7544"/>
                  </a:lnTo>
                  <a:lnTo>
                    <a:pt x="1900" y="7381"/>
                  </a:lnTo>
                  <a:lnTo>
                    <a:pt x="55" y="109"/>
                  </a:lnTo>
                  <a:lnTo>
                    <a:pt x="1" y="0"/>
                  </a:lnTo>
                  <a:close/>
                  <a:moveTo>
                    <a:pt x="17260" y="2334"/>
                  </a:moveTo>
                  <a:lnTo>
                    <a:pt x="14763" y="3202"/>
                  </a:lnTo>
                  <a:lnTo>
                    <a:pt x="13569" y="3528"/>
                  </a:lnTo>
                  <a:lnTo>
                    <a:pt x="12375" y="3854"/>
                  </a:lnTo>
                  <a:lnTo>
                    <a:pt x="11235" y="4125"/>
                  </a:lnTo>
                  <a:lnTo>
                    <a:pt x="10095" y="4342"/>
                  </a:lnTo>
                  <a:lnTo>
                    <a:pt x="9010" y="4505"/>
                  </a:lnTo>
                  <a:lnTo>
                    <a:pt x="7925" y="4559"/>
                  </a:lnTo>
                  <a:lnTo>
                    <a:pt x="8304" y="6187"/>
                  </a:lnTo>
                  <a:lnTo>
                    <a:pt x="9824" y="11995"/>
                  </a:lnTo>
                  <a:lnTo>
                    <a:pt x="11127" y="11886"/>
                  </a:lnTo>
                  <a:lnTo>
                    <a:pt x="12321" y="11723"/>
                  </a:lnTo>
                  <a:lnTo>
                    <a:pt x="13515" y="11452"/>
                  </a:lnTo>
                  <a:lnTo>
                    <a:pt x="13623" y="11452"/>
                  </a:lnTo>
                  <a:lnTo>
                    <a:pt x="15089" y="11072"/>
                  </a:lnTo>
                  <a:lnTo>
                    <a:pt x="16608" y="10638"/>
                  </a:lnTo>
                  <a:lnTo>
                    <a:pt x="18128" y="10149"/>
                  </a:lnTo>
                  <a:lnTo>
                    <a:pt x="19648" y="9607"/>
                  </a:lnTo>
                  <a:lnTo>
                    <a:pt x="19648" y="9552"/>
                  </a:lnTo>
                  <a:lnTo>
                    <a:pt x="17260" y="233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3038552" y="2204031"/>
              <a:ext cx="227915" cy="187829"/>
            </a:xfrm>
            <a:custGeom>
              <a:avLst/>
              <a:gdLst/>
              <a:ahLst/>
              <a:cxnLst/>
              <a:rect l="l" t="t" r="r" b="b"/>
              <a:pathLst>
                <a:path w="11724" h="9662" fill="none" extrusionOk="0">
                  <a:moveTo>
                    <a:pt x="9336" y="1"/>
                  </a:moveTo>
                  <a:lnTo>
                    <a:pt x="9336" y="1"/>
                  </a:lnTo>
                  <a:lnTo>
                    <a:pt x="6839" y="869"/>
                  </a:lnTo>
                  <a:lnTo>
                    <a:pt x="5645" y="1195"/>
                  </a:lnTo>
                  <a:lnTo>
                    <a:pt x="4451" y="1521"/>
                  </a:lnTo>
                  <a:lnTo>
                    <a:pt x="3311" y="1792"/>
                  </a:lnTo>
                  <a:lnTo>
                    <a:pt x="2171" y="2009"/>
                  </a:lnTo>
                  <a:lnTo>
                    <a:pt x="1086" y="2172"/>
                  </a:lnTo>
                  <a:lnTo>
                    <a:pt x="1" y="2226"/>
                  </a:lnTo>
                  <a:lnTo>
                    <a:pt x="380" y="3854"/>
                  </a:lnTo>
                  <a:lnTo>
                    <a:pt x="380" y="3854"/>
                  </a:lnTo>
                  <a:lnTo>
                    <a:pt x="489" y="4397"/>
                  </a:lnTo>
                  <a:lnTo>
                    <a:pt x="543" y="5048"/>
                  </a:lnTo>
                  <a:lnTo>
                    <a:pt x="543" y="5048"/>
                  </a:lnTo>
                  <a:lnTo>
                    <a:pt x="489" y="5971"/>
                  </a:lnTo>
                  <a:lnTo>
                    <a:pt x="489" y="5971"/>
                  </a:lnTo>
                  <a:lnTo>
                    <a:pt x="543" y="5048"/>
                  </a:lnTo>
                  <a:lnTo>
                    <a:pt x="543" y="5048"/>
                  </a:lnTo>
                  <a:lnTo>
                    <a:pt x="489" y="4397"/>
                  </a:lnTo>
                  <a:lnTo>
                    <a:pt x="380" y="3854"/>
                  </a:lnTo>
                  <a:lnTo>
                    <a:pt x="380" y="3854"/>
                  </a:lnTo>
                  <a:lnTo>
                    <a:pt x="380" y="3854"/>
                  </a:lnTo>
                  <a:lnTo>
                    <a:pt x="1900" y="9662"/>
                  </a:lnTo>
                  <a:lnTo>
                    <a:pt x="1900" y="9662"/>
                  </a:lnTo>
                  <a:lnTo>
                    <a:pt x="3203" y="9553"/>
                  </a:lnTo>
                  <a:lnTo>
                    <a:pt x="3203" y="9553"/>
                  </a:lnTo>
                  <a:lnTo>
                    <a:pt x="4397" y="9390"/>
                  </a:lnTo>
                  <a:lnTo>
                    <a:pt x="5591" y="9119"/>
                  </a:lnTo>
                  <a:lnTo>
                    <a:pt x="5699" y="9119"/>
                  </a:lnTo>
                  <a:lnTo>
                    <a:pt x="5699" y="9119"/>
                  </a:lnTo>
                  <a:lnTo>
                    <a:pt x="7165" y="8739"/>
                  </a:lnTo>
                  <a:lnTo>
                    <a:pt x="8684" y="8305"/>
                  </a:lnTo>
                  <a:lnTo>
                    <a:pt x="10204" y="7816"/>
                  </a:lnTo>
                  <a:lnTo>
                    <a:pt x="11724" y="7274"/>
                  </a:lnTo>
                  <a:lnTo>
                    <a:pt x="11724" y="7219"/>
                  </a:lnTo>
                  <a:lnTo>
                    <a:pt x="9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2884509" y="2158677"/>
              <a:ext cx="36955" cy="146675"/>
            </a:xfrm>
            <a:custGeom>
              <a:avLst/>
              <a:gdLst/>
              <a:ahLst/>
              <a:cxnLst/>
              <a:rect l="l" t="t" r="r" b="b"/>
              <a:pathLst>
                <a:path w="1901" h="7545" fill="none" extrusionOk="0">
                  <a:moveTo>
                    <a:pt x="1" y="0"/>
                  </a:moveTo>
                  <a:lnTo>
                    <a:pt x="1900" y="7544"/>
                  </a:lnTo>
                  <a:lnTo>
                    <a:pt x="1900" y="7544"/>
                  </a:lnTo>
                  <a:lnTo>
                    <a:pt x="1900" y="7381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2962580" y="2465693"/>
              <a:ext cx="402019" cy="390394"/>
            </a:xfrm>
            <a:custGeom>
              <a:avLst/>
              <a:gdLst/>
              <a:ahLst/>
              <a:cxnLst/>
              <a:rect l="l" t="t" r="r" b="b"/>
              <a:pathLst>
                <a:path w="20680" h="20082" extrusionOk="0">
                  <a:moveTo>
                    <a:pt x="1" y="1"/>
                  </a:moveTo>
                  <a:lnTo>
                    <a:pt x="1" y="109"/>
                  </a:lnTo>
                  <a:lnTo>
                    <a:pt x="55" y="109"/>
                  </a:lnTo>
                  <a:lnTo>
                    <a:pt x="1" y="1"/>
                  </a:lnTo>
                  <a:close/>
                  <a:moveTo>
                    <a:pt x="20679" y="8956"/>
                  </a:moveTo>
                  <a:lnTo>
                    <a:pt x="18508" y="9770"/>
                  </a:lnTo>
                  <a:lnTo>
                    <a:pt x="16337" y="10584"/>
                  </a:lnTo>
                  <a:lnTo>
                    <a:pt x="16391" y="10584"/>
                  </a:lnTo>
                  <a:lnTo>
                    <a:pt x="18562" y="9824"/>
                  </a:lnTo>
                  <a:lnTo>
                    <a:pt x="20679" y="8956"/>
                  </a:lnTo>
                  <a:close/>
                  <a:moveTo>
                    <a:pt x="16283" y="10584"/>
                  </a:moveTo>
                  <a:lnTo>
                    <a:pt x="15577" y="10801"/>
                  </a:lnTo>
                  <a:lnTo>
                    <a:pt x="15577" y="10801"/>
                  </a:lnTo>
                  <a:lnTo>
                    <a:pt x="16337" y="10584"/>
                  </a:lnTo>
                  <a:close/>
                  <a:moveTo>
                    <a:pt x="15577" y="10801"/>
                  </a:moveTo>
                  <a:lnTo>
                    <a:pt x="14383" y="11127"/>
                  </a:lnTo>
                  <a:lnTo>
                    <a:pt x="12972" y="11507"/>
                  </a:lnTo>
                  <a:lnTo>
                    <a:pt x="14438" y="11127"/>
                  </a:lnTo>
                  <a:lnTo>
                    <a:pt x="15577" y="10801"/>
                  </a:lnTo>
                  <a:close/>
                  <a:moveTo>
                    <a:pt x="20353" y="17694"/>
                  </a:moveTo>
                  <a:lnTo>
                    <a:pt x="19051" y="18128"/>
                  </a:lnTo>
                  <a:lnTo>
                    <a:pt x="17748" y="18562"/>
                  </a:lnTo>
                  <a:lnTo>
                    <a:pt x="16446" y="18942"/>
                  </a:lnTo>
                  <a:lnTo>
                    <a:pt x="15523" y="19223"/>
                  </a:lnTo>
                  <a:lnTo>
                    <a:pt x="15523" y="19223"/>
                  </a:lnTo>
                  <a:lnTo>
                    <a:pt x="16391" y="18997"/>
                  </a:lnTo>
                  <a:lnTo>
                    <a:pt x="17694" y="18617"/>
                  </a:lnTo>
                  <a:lnTo>
                    <a:pt x="18997" y="18182"/>
                  </a:lnTo>
                  <a:lnTo>
                    <a:pt x="20353" y="17694"/>
                  </a:lnTo>
                  <a:close/>
                  <a:moveTo>
                    <a:pt x="15523" y="19223"/>
                  </a:moveTo>
                  <a:lnTo>
                    <a:pt x="15143" y="19322"/>
                  </a:lnTo>
                  <a:lnTo>
                    <a:pt x="14872" y="19393"/>
                  </a:lnTo>
                  <a:lnTo>
                    <a:pt x="14872" y="19393"/>
                  </a:lnTo>
                  <a:lnTo>
                    <a:pt x="15197" y="19322"/>
                  </a:lnTo>
                  <a:lnTo>
                    <a:pt x="15523" y="19223"/>
                  </a:lnTo>
                  <a:close/>
                  <a:moveTo>
                    <a:pt x="14872" y="19393"/>
                  </a:moveTo>
                  <a:lnTo>
                    <a:pt x="13949" y="19594"/>
                  </a:lnTo>
                  <a:lnTo>
                    <a:pt x="12701" y="19811"/>
                  </a:lnTo>
                  <a:lnTo>
                    <a:pt x="11507" y="19973"/>
                  </a:lnTo>
                  <a:lnTo>
                    <a:pt x="10367" y="20028"/>
                  </a:lnTo>
                  <a:lnTo>
                    <a:pt x="10367" y="20082"/>
                  </a:lnTo>
                  <a:lnTo>
                    <a:pt x="11507" y="20028"/>
                  </a:lnTo>
                  <a:lnTo>
                    <a:pt x="12701" y="19865"/>
                  </a:lnTo>
                  <a:lnTo>
                    <a:pt x="13895" y="19648"/>
                  </a:lnTo>
                  <a:lnTo>
                    <a:pt x="14872" y="1939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3164114" y="2809645"/>
              <a:ext cx="194147" cy="46442"/>
            </a:xfrm>
            <a:custGeom>
              <a:avLst/>
              <a:gdLst/>
              <a:ahLst/>
              <a:cxnLst/>
              <a:rect l="l" t="t" r="r" b="b"/>
              <a:pathLst>
                <a:path w="9987" h="2389" fill="none" extrusionOk="0">
                  <a:moveTo>
                    <a:pt x="9986" y="1"/>
                  </a:moveTo>
                  <a:lnTo>
                    <a:pt x="9986" y="1"/>
                  </a:lnTo>
                  <a:lnTo>
                    <a:pt x="8684" y="435"/>
                  </a:lnTo>
                  <a:lnTo>
                    <a:pt x="7381" y="869"/>
                  </a:lnTo>
                  <a:lnTo>
                    <a:pt x="6079" y="1249"/>
                  </a:lnTo>
                  <a:lnTo>
                    <a:pt x="4830" y="1629"/>
                  </a:lnTo>
                  <a:lnTo>
                    <a:pt x="3582" y="1901"/>
                  </a:lnTo>
                  <a:lnTo>
                    <a:pt x="2334" y="2118"/>
                  </a:lnTo>
                  <a:lnTo>
                    <a:pt x="1140" y="2280"/>
                  </a:lnTo>
                  <a:lnTo>
                    <a:pt x="0" y="2335"/>
                  </a:lnTo>
                  <a:lnTo>
                    <a:pt x="0" y="2335"/>
                  </a:lnTo>
                  <a:lnTo>
                    <a:pt x="0" y="2389"/>
                  </a:lnTo>
                  <a:lnTo>
                    <a:pt x="0" y="2389"/>
                  </a:lnTo>
                  <a:lnTo>
                    <a:pt x="1140" y="2335"/>
                  </a:lnTo>
                  <a:lnTo>
                    <a:pt x="2334" y="2172"/>
                  </a:lnTo>
                  <a:lnTo>
                    <a:pt x="3528" y="1955"/>
                  </a:lnTo>
                  <a:lnTo>
                    <a:pt x="4776" y="1629"/>
                  </a:lnTo>
                  <a:lnTo>
                    <a:pt x="6024" y="1304"/>
                  </a:lnTo>
                  <a:lnTo>
                    <a:pt x="7327" y="924"/>
                  </a:lnTo>
                  <a:lnTo>
                    <a:pt x="8630" y="489"/>
                  </a:lnTo>
                  <a:lnTo>
                    <a:pt x="9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3187326" y="2639779"/>
              <a:ext cx="177273" cy="54899"/>
            </a:xfrm>
            <a:custGeom>
              <a:avLst/>
              <a:gdLst/>
              <a:ahLst/>
              <a:cxnLst/>
              <a:rect l="l" t="t" r="r" b="b"/>
              <a:pathLst>
                <a:path w="9119" h="2824" fill="none" extrusionOk="0">
                  <a:moveTo>
                    <a:pt x="9118" y="1"/>
                  </a:moveTo>
                  <a:lnTo>
                    <a:pt x="9118" y="1"/>
                  </a:lnTo>
                  <a:lnTo>
                    <a:pt x="6947" y="815"/>
                  </a:lnTo>
                  <a:lnTo>
                    <a:pt x="4776" y="1629"/>
                  </a:lnTo>
                  <a:lnTo>
                    <a:pt x="4722" y="1629"/>
                  </a:lnTo>
                  <a:lnTo>
                    <a:pt x="4016" y="1846"/>
                  </a:lnTo>
                  <a:lnTo>
                    <a:pt x="4016" y="1846"/>
                  </a:lnTo>
                  <a:lnTo>
                    <a:pt x="2822" y="2172"/>
                  </a:lnTo>
                  <a:lnTo>
                    <a:pt x="2822" y="2172"/>
                  </a:lnTo>
                  <a:lnTo>
                    <a:pt x="1411" y="2552"/>
                  </a:lnTo>
                  <a:lnTo>
                    <a:pt x="0" y="2823"/>
                  </a:lnTo>
                  <a:lnTo>
                    <a:pt x="0" y="2823"/>
                  </a:lnTo>
                  <a:lnTo>
                    <a:pt x="1411" y="2552"/>
                  </a:lnTo>
                  <a:lnTo>
                    <a:pt x="2877" y="2172"/>
                  </a:lnTo>
                  <a:lnTo>
                    <a:pt x="2877" y="2172"/>
                  </a:lnTo>
                  <a:lnTo>
                    <a:pt x="4016" y="1846"/>
                  </a:lnTo>
                  <a:lnTo>
                    <a:pt x="4776" y="1629"/>
                  </a:lnTo>
                  <a:lnTo>
                    <a:pt x="4830" y="1629"/>
                  </a:lnTo>
                  <a:lnTo>
                    <a:pt x="4830" y="1629"/>
                  </a:lnTo>
                  <a:lnTo>
                    <a:pt x="7001" y="869"/>
                  </a:lnTo>
                  <a:lnTo>
                    <a:pt x="9118" y="1"/>
                  </a:lnTo>
                  <a:lnTo>
                    <a:pt x="91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2962580" y="2464644"/>
              <a:ext cx="1089" cy="3188"/>
            </a:xfrm>
            <a:custGeom>
              <a:avLst/>
              <a:gdLst/>
              <a:ahLst/>
              <a:cxnLst/>
              <a:rect l="l" t="t" r="r" b="b"/>
              <a:pathLst>
                <a:path w="56" h="16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55" y="163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2962580" y="2467812"/>
              <a:ext cx="402019" cy="232133"/>
            </a:xfrm>
            <a:custGeom>
              <a:avLst/>
              <a:gdLst/>
              <a:ahLst/>
              <a:cxnLst/>
              <a:rect l="l" t="t" r="r" b="b"/>
              <a:pathLst>
                <a:path w="20680" h="11941" extrusionOk="0">
                  <a:moveTo>
                    <a:pt x="1900" y="4451"/>
                  </a:moveTo>
                  <a:lnTo>
                    <a:pt x="1846" y="5753"/>
                  </a:lnTo>
                  <a:lnTo>
                    <a:pt x="1846" y="5808"/>
                  </a:lnTo>
                  <a:lnTo>
                    <a:pt x="1900" y="4451"/>
                  </a:lnTo>
                  <a:close/>
                  <a:moveTo>
                    <a:pt x="5862" y="4071"/>
                  </a:moveTo>
                  <a:lnTo>
                    <a:pt x="5537" y="5373"/>
                  </a:lnTo>
                  <a:lnTo>
                    <a:pt x="5320" y="6242"/>
                  </a:lnTo>
                  <a:lnTo>
                    <a:pt x="5537" y="5482"/>
                  </a:lnTo>
                  <a:lnTo>
                    <a:pt x="5917" y="4071"/>
                  </a:lnTo>
                  <a:close/>
                  <a:moveTo>
                    <a:pt x="1" y="0"/>
                  </a:moveTo>
                  <a:lnTo>
                    <a:pt x="2063" y="8087"/>
                  </a:lnTo>
                  <a:lnTo>
                    <a:pt x="2063" y="8033"/>
                  </a:lnTo>
                  <a:lnTo>
                    <a:pt x="55" y="0"/>
                  </a:lnTo>
                  <a:close/>
                  <a:moveTo>
                    <a:pt x="18182" y="1303"/>
                  </a:moveTo>
                  <a:lnTo>
                    <a:pt x="15523" y="2226"/>
                  </a:lnTo>
                  <a:lnTo>
                    <a:pt x="14166" y="2660"/>
                  </a:lnTo>
                  <a:lnTo>
                    <a:pt x="12864" y="3094"/>
                  </a:lnTo>
                  <a:lnTo>
                    <a:pt x="11561" y="3420"/>
                  </a:lnTo>
                  <a:lnTo>
                    <a:pt x="10259" y="3691"/>
                  </a:lnTo>
                  <a:lnTo>
                    <a:pt x="9010" y="3908"/>
                  </a:lnTo>
                  <a:lnTo>
                    <a:pt x="7816" y="4017"/>
                  </a:lnTo>
                  <a:lnTo>
                    <a:pt x="8630" y="7327"/>
                  </a:lnTo>
                  <a:lnTo>
                    <a:pt x="8685" y="7599"/>
                  </a:lnTo>
                  <a:lnTo>
                    <a:pt x="9770" y="11941"/>
                  </a:lnTo>
                  <a:lnTo>
                    <a:pt x="10693" y="11832"/>
                  </a:lnTo>
                  <a:lnTo>
                    <a:pt x="11561" y="11669"/>
                  </a:lnTo>
                  <a:lnTo>
                    <a:pt x="12972" y="11398"/>
                  </a:lnTo>
                  <a:lnTo>
                    <a:pt x="14383" y="11018"/>
                  </a:lnTo>
                  <a:lnTo>
                    <a:pt x="15577" y="10692"/>
                  </a:lnTo>
                  <a:lnTo>
                    <a:pt x="16283" y="10475"/>
                  </a:lnTo>
                  <a:lnTo>
                    <a:pt x="16337" y="10475"/>
                  </a:lnTo>
                  <a:lnTo>
                    <a:pt x="18508" y="9661"/>
                  </a:lnTo>
                  <a:lnTo>
                    <a:pt x="20679" y="8847"/>
                  </a:lnTo>
                  <a:lnTo>
                    <a:pt x="20679" y="8793"/>
                  </a:lnTo>
                  <a:lnTo>
                    <a:pt x="18182" y="130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3044889" y="2659841"/>
              <a:ext cx="4238" cy="22162"/>
            </a:xfrm>
            <a:custGeom>
              <a:avLst/>
              <a:gdLst/>
              <a:ahLst/>
              <a:cxnLst/>
              <a:rect l="l" t="t" r="r" b="b"/>
              <a:pathLst>
                <a:path w="218" h="1140" fill="none" extrusionOk="0">
                  <a:moveTo>
                    <a:pt x="217" y="0"/>
                  </a:moveTo>
                  <a:lnTo>
                    <a:pt x="217" y="0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2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3002685" y="2621855"/>
              <a:ext cx="19" cy="3188"/>
            </a:xfrm>
            <a:custGeom>
              <a:avLst/>
              <a:gdLst/>
              <a:ahLst/>
              <a:cxnLst/>
              <a:rect l="l" t="t" r="r" b="b"/>
              <a:pathLst>
                <a:path w="1" h="16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109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3065981" y="2546933"/>
              <a:ext cx="11625" cy="42224"/>
            </a:xfrm>
            <a:custGeom>
              <a:avLst/>
              <a:gdLst/>
              <a:ahLst/>
              <a:cxnLst/>
              <a:rect l="l" t="t" r="r" b="b"/>
              <a:pathLst>
                <a:path w="598" h="2172" fill="none" extrusionOk="0">
                  <a:moveTo>
                    <a:pt x="543" y="1"/>
                  </a:moveTo>
                  <a:lnTo>
                    <a:pt x="543" y="1"/>
                  </a:lnTo>
                  <a:lnTo>
                    <a:pt x="218" y="1303"/>
                  </a:lnTo>
                  <a:lnTo>
                    <a:pt x="218" y="1303"/>
                  </a:lnTo>
                  <a:lnTo>
                    <a:pt x="1" y="2172"/>
                  </a:lnTo>
                  <a:lnTo>
                    <a:pt x="1" y="2172"/>
                  </a:lnTo>
                  <a:lnTo>
                    <a:pt x="218" y="1412"/>
                  </a:lnTo>
                  <a:lnTo>
                    <a:pt x="218" y="1412"/>
                  </a:lnTo>
                  <a:lnTo>
                    <a:pt x="598" y="1"/>
                  </a:lnTo>
                  <a:lnTo>
                    <a:pt x="598" y="1"/>
                  </a:lnTo>
                  <a:lnTo>
                    <a:pt x="5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2998466" y="2525841"/>
              <a:ext cx="5288" cy="61217"/>
            </a:xfrm>
            <a:custGeom>
              <a:avLst/>
              <a:gdLst/>
              <a:ahLst/>
              <a:cxnLst/>
              <a:rect l="l" t="t" r="r" b="b"/>
              <a:pathLst>
                <a:path w="272" h="3149" fill="none" extrusionOk="0">
                  <a:moveTo>
                    <a:pt x="272" y="0"/>
                  </a:moveTo>
                  <a:lnTo>
                    <a:pt x="272" y="0"/>
                  </a:lnTo>
                  <a:lnTo>
                    <a:pt x="54" y="1466"/>
                  </a:lnTo>
                  <a:lnTo>
                    <a:pt x="0" y="2768"/>
                  </a:lnTo>
                  <a:lnTo>
                    <a:pt x="0" y="2768"/>
                  </a:lnTo>
                  <a:lnTo>
                    <a:pt x="0" y="3148"/>
                  </a:lnTo>
                  <a:lnTo>
                    <a:pt x="0" y="3148"/>
                  </a:lnTo>
                  <a:lnTo>
                    <a:pt x="0" y="2823"/>
                  </a:lnTo>
                  <a:lnTo>
                    <a:pt x="0" y="2823"/>
                  </a:lnTo>
                  <a:lnTo>
                    <a:pt x="54" y="1466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3114523" y="2493123"/>
              <a:ext cx="250076" cy="206822"/>
            </a:xfrm>
            <a:custGeom>
              <a:avLst/>
              <a:gdLst/>
              <a:ahLst/>
              <a:cxnLst/>
              <a:rect l="l" t="t" r="r" b="b"/>
              <a:pathLst>
                <a:path w="12864" h="10639" fill="none" extrusionOk="0">
                  <a:moveTo>
                    <a:pt x="10366" y="1"/>
                  </a:moveTo>
                  <a:lnTo>
                    <a:pt x="10366" y="1"/>
                  </a:lnTo>
                  <a:lnTo>
                    <a:pt x="7707" y="924"/>
                  </a:lnTo>
                  <a:lnTo>
                    <a:pt x="6350" y="1358"/>
                  </a:lnTo>
                  <a:lnTo>
                    <a:pt x="5048" y="1792"/>
                  </a:lnTo>
                  <a:lnTo>
                    <a:pt x="3745" y="2118"/>
                  </a:lnTo>
                  <a:lnTo>
                    <a:pt x="2443" y="2389"/>
                  </a:lnTo>
                  <a:lnTo>
                    <a:pt x="1194" y="2606"/>
                  </a:lnTo>
                  <a:lnTo>
                    <a:pt x="0" y="2715"/>
                  </a:lnTo>
                  <a:lnTo>
                    <a:pt x="814" y="6025"/>
                  </a:lnTo>
                  <a:lnTo>
                    <a:pt x="814" y="6025"/>
                  </a:lnTo>
                  <a:lnTo>
                    <a:pt x="869" y="6297"/>
                  </a:lnTo>
                  <a:lnTo>
                    <a:pt x="1954" y="10639"/>
                  </a:lnTo>
                  <a:lnTo>
                    <a:pt x="1954" y="10639"/>
                  </a:lnTo>
                  <a:lnTo>
                    <a:pt x="2877" y="10530"/>
                  </a:lnTo>
                  <a:lnTo>
                    <a:pt x="3745" y="10367"/>
                  </a:lnTo>
                  <a:lnTo>
                    <a:pt x="3745" y="10367"/>
                  </a:lnTo>
                  <a:lnTo>
                    <a:pt x="5156" y="10096"/>
                  </a:lnTo>
                  <a:lnTo>
                    <a:pt x="6567" y="9716"/>
                  </a:lnTo>
                  <a:lnTo>
                    <a:pt x="6567" y="9716"/>
                  </a:lnTo>
                  <a:lnTo>
                    <a:pt x="7761" y="9390"/>
                  </a:lnTo>
                  <a:lnTo>
                    <a:pt x="8467" y="9173"/>
                  </a:lnTo>
                  <a:lnTo>
                    <a:pt x="8521" y="9173"/>
                  </a:lnTo>
                  <a:lnTo>
                    <a:pt x="8521" y="9173"/>
                  </a:lnTo>
                  <a:lnTo>
                    <a:pt x="10692" y="8359"/>
                  </a:lnTo>
                  <a:lnTo>
                    <a:pt x="12863" y="7545"/>
                  </a:lnTo>
                  <a:lnTo>
                    <a:pt x="12863" y="7491"/>
                  </a:lnTo>
                  <a:lnTo>
                    <a:pt x="103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2962580" y="2467812"/>
              <a:ext cx="40124" cy="157231"/>
            </a:xfrm>
            <a:custGeom>
              <a:avLst/>
              <a:gdLst/>
              <a:ahLst/>
              <a:cxnLst/>
              <a:rect l="l" t="t" r="r" b="b"/>
              <a:pathLst>
                <a:path w="2064" h="8088" fill="none" extrusionOk="0">
                  <a:moveTo>
                    <a:pt x="1" y="0"/>
                  </a:moveTo>
                  <a:lnTo>
                    <a:pt x="2063" y="8087"/>
                  </a:lnTo>
                  <a:lnTo>
                    <a:pt x="2063" y="8087"/>
                  </a:lnTo>
                  <a:lnTo>
                    <a:pt x="2063" y="803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3128228" y="2786434"/>
              <a:ext cx="334485" cy="223696"/>
            </a:xfrm>
            <a:custGeom>
              <a:avLst/>
              <a:gdLst/>
              <a:ahLst/>
              <a:cxnLst/>
              <a:rect l="l" t="t" r="r" b="b"/>
              <a:pathLst>
                <a:path w="17206" h="11507" extrusionOk="0">
                  <a:moveTo>
                    <a:pt x="14709" y="1"/>
                  </a:moveTo>
                  <a:lnTo>
                    <a:pt x="13298" y="598"/>
                  </a:lnTo>
                  <a:lnTo>
                    <a:pt x="11832" y="1195"/>
                  </a:lnTo>
                  <a:lnTo>
                    <a:pt x="10476" y="1683"/>
                  </a:lnTo>
                  <a:lnTo>
                    <a:pt x="9173" y="2118"/>
                  </a:lnTo>
                  <a:lnTo>
                    <a:pt x="7870" y="2498"/>
                  </a:lnTo>
                  <a:lnTo>
                    <a:pt x="6622" y="2823"/>
                  </a:lnTo>
                  <a:lnTo>
                    <a:pt x="5374" y="3149"/>
                  </a:lnTo>
                  <a:lnTo>
                    <a:pt x="4180" y="3366"/>
                  </a:lnTo>
                  <a:lnTo>
                    <a:pt x="2986" y="3529"/>
                  </a:lnTo>
                  <a:lnTo>
                    <a:pt x="1846" y="3583"/>
                  </a:lnTo>
                  <a:lnTo>
                    <a:pt x="1249" y="5754"/>
                  </a:lnTo>
                  <a:lnTo>
                    <a:pt x="489" y="8576"/>
                  </a:lnTo>
                  <a:lnTo>
                    <a:pt x="1" y="10856"/>
                  </a:lnTo>
                  <a:lnTo>
                    <a:pt x="706" y="11181"/>
                  </a:lnTo>
                  <a:lnTo>
                    <a:pt x="1520" y="11398"/>
                  </a:lnTo>
                  <a:lnTo>
                    <a:pt x="2389" y="11507"/>
                  </a:lnTo>
                  <a:lnTo>
                    <a:pt x="4071" y="11507"/>
                  </a:lnTo>
                  <a:lnTo>
                    <a:pt x="4831" y="11453"/>
                  </a:lnTo>
                  <a:lnTo>
                    <a:pt x="5645" y="11344"/>
                  </a:lnTo>
                  <a:lnTo>
                    <a:pt x="6514" y="11181"/>
                  </a:lnTo>
                  <a:lnTo>
                    <a:pt x="8250" y="10801"/>
                  </a:lnTo>
                  <a:lnTo>
                    <a:pt x="9987" y="10313"/>
                  </a:lnTo>
                  <a:lnTo>
                    <a:pt x="11832" y="9716"/>
                  </a:lnTo>
                  <a:lnTo>
                    <a:pt x="13623" y="9065"/>
                  </a:lnTo>
                  <a:lnTo>
                    <a:pt x="15469" y="8359"/>
                  </a:lnTo>
                  <a:lnTo>
                    <a:pt x="17205" y="7599"/>
                  </a:lnTo>
                  <a:lnTo>
                    <a:pt x="17205" y="7491"/>
                  </a:lnTo>
                  <a:lnTo>
                    <a:pt x="14709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3128228" y="2786434"/>
              <a:ext cx="334485" cy="223696"/>
            </a:xfrm>
            <a:custGeom>
              <a:avLst/>
              <a:gdLst/>
              <a:ahLst/>
              <a:cxnLst/>
              <a:rect l="l" t="t" r="r" b="b"/>
              <a:pathLst>
                <a:path w="17206" h="11507" fill="none" extrusionOk="0">
                  <a:moveTo>
                    <a:pt x="14709" y="1"/>
                  </a:moveTo>
                  <a:lnTo>
                    <a:pt x="14709" y="1"/>
                  </a:lnTo>
                  <a:lnTo>
                    <a:pt x="13298" y="598"/>
                  </a:lnTo>
                  <a:lnTo>
                    <a:pt x="11832" y="1195"/>
                  </a:lnTo>
                  <a:lnTo>
                    <a:pt x="11832" y="1195"/>
                  </a:lnTo>
                  <a:lnTo>
                    <a:pt x="10476" y="1683"/>
                  </a:lnTo>
                  <a:lnTo>
                    <a:pt x="9173" y="2118"/>
                  </a:lnTo>
                  <a:lnTo>
                    <a:pt x="7870" y="2498"/>
                  </a:lnTo>
                  <a:lnTo>
                    <a:pt x="6622" y="2823"/>
                  </a:lnTo>
                  <a:lnTo>
                    <a:pt x="5374" y="3149"/>
                  </a:lnTo>
                  <a:lnTo>
                    <a:pt x="4180" y="3366"/>
                  </a:lnTo>
                  <a:lnTo>
                    <a:pt x="2986" y="3529"/>
                  </a:lnTo>
                  <a:lnTo>
                    <a:pt x="1846" y="3583"/>
                  </a:lnTo>
                  <a:lnTo>
                    <a:pt x="1846" y="3583"/>
                  </a:lnTo>
                  <a:lnTo>
                    <a:pt x="1249" y="5754"/>
                  </a:lnTo>
                  <a:lnTo>
                    <a:pt x="1249" y="5754"/>
                  </a:lnTo>
                  <a:lnTo>
                    <a:pt x="489" y="8576"/>
                  </a:lnTo>
                  <a:lnTo>
                    <a:pt x="1" y="10856"/>
                  </a:lnTo>
                  <a:lnTo>
                    <a:pt x="1" y="10856"/>
                  </a:lnTo>
                  <a:lnTo>
                    <a:pt x="706" y="11181"/>
                  </a:lnTo>
                  <a:lnTo>
                    <a:pt x="1520" y="11398"/>
                  </a:lnTo>
                  <a:lnTo>
                    <a:pt x="2389" y="11507"/>
                  </a:lnTo>
                  <a:lnTo>
                    <a:pt x="3311" y="11507"/>
                  </a:lnTo>
                  <a:lnTo>
                    <a:pt x="3311" y="11507"/>
                  </a:lnTo>
                  <a:lnTo>
                    <a:pt x="4071" y="11507"/>
                  </a:lnTo>
                  <a:lnTo>
                    <a:pt x="4831" y="11453"/>
                  </a:lnTo>
                  <a:lnTo>
                    <a:pt x="5645" y="11344"/>
                  </a:lnTo>
                  <a:lnTo>
                    <a:pt x="6514" y="11181"/>
                  </a:lnTo>
                  <a:lnTo>
                    <a:pt x="8250" y="10801"/>
                  </a:lnTo>
                  <a:lnTo>
                    <a:pt x="9987" y="10313"/>
                  </a:lnTo>
                  <a:lnTo>
                    <a:pt x="11832" y="9716"/>
                  </a:lnTo>
                  <a:lnTo>
                    <a:pt x="13623" y="9065"/>
                  </a:lnTo>
                  <a:lnTo>
                    <a:pt x="15469" y="8359"/>
                  </a:lnTo>
                  <a:lnTo>
                    <a:pt x="17205" y="7599"/>
                  </a:lnTo>
                  <a:lnTo>
                    <a:pt x="17205" y="7491"/>
                  </a:lnTo>
                  <a:lnTo>
                    <a:pt x="147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3347686" y="3116681"/>
              <a:ext cx="77041" cy="26400"/>
            </a:xfrm>
            <a:custGeom>
              <a:avLst/>
              <a:gdLst/>
              <a:ahLst/>
              <a:cxnLst/>
              <a:rect l="l" t="t" r="r" b="b"/>
              <a:pathLst>
                <a:path w="3963" h="1358" extrusionOk="0">
                  <a:moveTo>
                    <a:pt x="3963" y="1"/>
                  </a:moveTo>
                  <a:lnTo>
                    <a:pt x="1900" y="706"/>
                  </a:lnTo>
                  <a:lnTo>
                    <a:pt x="1" y="1357"/>
                  </a:lnTo>
                  <a:lnTo>
                    <a:pt x="1900" y="760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3347686" y="3078695"/>
              <a:ext cx="165668" cy="64385"/>
            </a:xfrm>
            <a:custGeom>
              <a:avLst/>
              <a:gdLst/>
              <a:ahLst/>
              <a:cxnLst/>
              <a:rect l="l" t="t" r="r" b="b"/>
              <a:pathLst>
                <a:path w="8522" h="3312" fill="none" extrusionOk="0">
                  <a:moveTo>
                    <a:pt x="8522" y="1"/>
                  </a:moveTo>
                  <a:lnTo>
                    <a:pt x="8522" y="1"/>
                  </a:lnTo>
                  <a:lnTo>
                    <a:pt x="6134" y="1032"/>
                  </a:lnTo>
                  <a:lnTo>
                    <a:pt x="3963" y="1955"/>
                  </a:lnTo>
                  <a:lnTo>
                    <a:pt x="1900" y="2660"/>
                  </a:lnTo>
                  <a:lnTo>
                    <a:pt x="1" y="3311"/>
                  </a:lnTo>
                  <a:lnTo>
                    <a:pt x="1" y="3311"/>
                  </a:lnTo>
                  <a:lnTo>
                    <a:pt x="1900" y="2714"/>
                  </a:lnTo>
                  <a:lnTo>
                    <a:pt x="3963" y="1955"/>
                  </a:lnTo>
                  <a:lnTo>
                    <a:pt x="6134" y="1032"/>
                  </a:lnTo>
                  <a:lnTo>
                    <a:pt x="8522" y="1"/>
                  </a:lnTo>
                  <a:lnTo>
                    <a:pt x="8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2848642" y="2014122"/>
              <a:ext cx="371401" cy="233202"/>
            </a:xfrm>
            <a:custGeom>
              <a:avLst/>
              <a:gdLst/>
              <a:ahLst/>
              <a:cxnLst/>
              <a:rect l="l" t="t" r="r" b="b"/>
              <a:pathLst>
                <a:path w="19105" h="11996" extrusionOk="0">
                  <a:moveTo>
                    <a:pt x="1683" y="2714"/>
                  </a:moveTo>
                  <a:lnTo>
                    <a:pt x="1574" y="3800"/>
                  </a:lnTo>
                  <a:lnTo>
                    <a:pt x="1574" y="4777"/>
                  </a:lnTo>
                  <a:lnTo>
                    <a:pt x="1629" y="3800"/>
                  </a:lnTo>
                  <a:lnTo>
                    <a:pt x="1683" y="2714"/>
                  </a:lnTo>
                  <a:close/>
                  <a:moveTo>
                    <a:pt x="0" y="1"/>
                  </a:moveTo>
                  <a:lnTo>
                    <a:pt x="0" y="109"/>
                  </a:lnTo>
                  <a:lnTo>
                    <a:pt x="1737" y="7056"/>
                  </a:lnTo>
                  <a:lnTo>
                    <a:pt x="0" y="1"/>
                  </a:lnTo>
                  <a:close/>
                  <a:moveTo>
                    <a:pt x="1574" y="5428"/>
                  </a:moveTo>
                  <a:lnTo>
                    <a:pt x="1574" y="5917"/>
                  </a:lnTo>
                  <a:lnTo>
                    <a:pt x="1737" y="7056"/>
                  </a:lnTo>
                  <a:lnTo>
                    <a:pt x="1846" y="7328"/>
                  </a:lnTo>
                  <a:lnTo>
                    <a:pt x="1737" y="6676"/>
                  </a:lnTo>
                  <a:lnTo>
                    <a:pt x="1629" y="6079"/>
                  </a:lnTo>
                  <a:lnTo>
                    <a:pt x="1574" y="5428"/>
                  </a:lnTo>
                  <a:close/>
                  <a:moveTo>
                    <a:pt x="1846" y="7328"/>
                  </a:moveTo>
                  <a:lnTo>
                    <a:pt x="1846" y="7382"/>
                  </a:lnTo>
                  <a:lnTo>
                    <a:pt x="1846" y="7436"/>
                  </a:lnTo>
                  <a:lnTo>
                    <a:pt x="1900" y="7545"/>
                  </a:lnTo>
                  <a:lnTo>
                    <a:pt x="1846" y="7328"/>
                  </a:lnTo>
                  <a:close/>
                  <a:moveTo>
                    <a:pt x="16662" y="2552"/>
                  </a:moveTo>
                  <a:lnTo>
                    <a:pt x="14383" y="3257"/>
                  </a:lnTo>
                  <a:lnTo>
                    <a:pt x="13243" y="3529"/>
                  </a:lnTo>
                  <a:lnTo>
                    <a:pt x="12103" y="3800"/>
                  </a:lnTo>
                  <a:lnTo>
                    <a:pt x="11018" y="4071"/>
                  </a:lnTo>
                  <a:lnTo>
                    <a:pt x="9932" y="4234"/>
                  </a:lnTo>
                  <a:lnTo>
                    <a:pt x="8847" y="4343"/>
                  </a:lnTo>
                  <a:lnTo>
                    <a:pt x="7870" y="4397"/>
                  </a:lnTo>
                  <a:lnTo>
                    <a:pt x="8033" y="5048"/>
                  </a:lnTo>
                  <a:lnTo>
                    <a:pt x="9770" y="11995"/>
                  </a:lnTo>
                  <a:lnTo>
                    <a:pt x="10855" y="11941"/>
                  </a:lnTo>
                  <a:lnTo>
                    <a:pt x="11940" y="11778"/>
                  </a:lnTo>
                  <a:lnTo>
                    <a:pt x="13080" y="11561"/>
                  </a:lnTo>
                  <a:lnTo>
                    <a:pt x="14220" y="11290"/>
                  </a:lnTo>
                  <a:lnTo>
                    <a:pt x="15414" y="10964"/>
                  </a:lnTo>
                  <a:lnTo>
                    <a:pt x="16608" y="10638"/>
                  </a:lnTo>
                  <a:lnTo>
                    <a:pt x="19105" y="9770"/>
                  </a:lnTo>
                  <a:lnTo>
                    <a:pt x="16662" y="2552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3005853" y="2121741"/>
              <a:ext cx="1069" cy="40124"/>
            </a:xfrm>
            <a:custGeom>
              <a:avLst/>
              <a:gdLst/>
              <a:ahLst/>
              <a:cxnLst/>
              <a:rect l="l" t="t" r="r" b="b"/>
              <a:pathLst>
                <a:path w="55" h="20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4" y="815"/>
                  </a:lnTo>
                  <a:lnTo>
                    <a:pt x="54" y="815"/>
                  </a:lnTo>
                  <a:lnTo>
                    <a:pt x="54" y="1412"/>
                  </a:lnTo>
                  <a:lnTo>
                    <a:pt x="0" y="2063"/>
                  </a:lnTo>
                  <a:lnTo>
                    <a:pt x="0" y="2063"/>
                  </a:lnTo>
                  <a:lnTo>
                    <a:pt x="54" y="1412"/>
                  </a:lnTo>
                  <a:lnTo>
                    <a:pt x="54" y="815"/>
                  </a:lnTo>
                  <a:lnTo>
                    <a:pt x="54" y="81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2879241" y="2066882"/>
              <a:ext cx="6337" cy="93915"/>
            </a:xfrm>
            <a:custGeom>
              <a:avLst/>
              <a:gdLst/>
              <a:ahLst/>
              <a:cxnLst/>
              <a:rect l="l" t="t" r="r" b="b"/>
              <a:pathLst>
                <a:path w="326" h="4831" fill="none" extrusionOk="0">
                  <a:moveTo>
                    <a:pt x="109" y="0"/>
                  </a:moveTo>
                  <a:lnTo>
                    <a:pt x="109" y="0"/>
                  </a:lnTo>
                  <a:lnTo>
                    <a:pt x="0" y="1086"/>
                  </a:lnTo>
                  <a:lnTo>
                    <a:pt x="0" y="2063"/>
                  </a:lnTo>
                  <a:lnTo>
                    <a:pt x="0" y="2063"/>
                  </a:lnTo>
                  <a:lnTo>
                    <a:pt x="0" y="3203"/>
                  </a:lnTo>
                  <a:lnTo>
                    <a:pt x="163" y="4342"/>
                  </a:lnTo>
                  <a:lnTo>
                    <a:pt x="272" y="4614"/>
                  </a:lnTo>
                  <a:lnTo>
                    <a:pt x="272" y="4668"/>
                  </a:lnTo>
                  <a:lnTo>
                    <a:pt x="272" y="4668"/>
                  </a:lnTo>
                  <a:lnTo>
                    <a:pt x="272" y="4722"/>
                  </a:lnTo>
                  <a:lnTo>
                    <a:pt x="272" y="4722"/>
                  </a:lnTo>
                  <a:lnTo>
                    <a:pt x="326" y="4831"/>
                  </a:lnTo>
                  <a:lnTo>
                    <a:pt x="272" y="4614"/>
                  </a:lnTo>
                  <a:lnTo>
                    <a:pt x="272" y="4614"/>
                  </a:lnTo>
                  <a:lnTo>
                    <a:pt x="163" y="3962"/>
                  </a:lnTo>
                  <a:lnTo>
                    <a:pt x="55" y="3365"/>
                  </a:lnTo>
                  <a:lnTo>
                    <a:pt x="0" y="2714"/>
                  </a:lnTo>
                  <a:lnTo>
                    <a:pt x="0" y="2063"/>
                  </a:lnTo>
                  <a:lnTo>
                    <a:pt x="0" y="2063"/>
                  </a:lnTo>
                  <a:lnTo>
                    <a:pt x="55" y="1086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3001616" y="2063713"/>
              <a:ext cx="218428" cy="183611"/>
            </a:xfrm>
            <a:custGeom>
              <a:avLst/>
              <a:gdLst/>
              <a:ahLst/>
              <a:cxnLst/>
              <a:rect l="l" t="t" r="r" b="b"/>
              <a:pathLst>
                <a:path w="11236" h="9445" fill="none" extrusionOk="0">
                  <a:moveTo>
                    <a:pt x="8793" y="1"/>
                  </a:moveTo>
                  <a:lnTo>
                    <a:pt x="8793" y="1"/>
                  </a:lnTo>
                  <a:lnTo>
                    <a:pt x="6514" y="706"/>
                  </a:lnTo>
                  <a:lnTo>
                    <a:pt x="5374" y="978"/>
                  </a:lnTo>
                  <a:lnTo>
                    <a:pt x="4234" y="1249"/>
                  </a:lnTo>
                  <a:lnTo>
                    <a:pt x="3149" y="1520"/>
                  </a:lnTo>
                  <a:lnTo>
                    <a:pt x="2063" y="1683"/>
                  </a:lnTo>
                  <a:lnTo>
                    <a:pt x="978" y="1792"/>
                  </a:lnTo>
                  <a:lnTo>
                    <a:pt x="1" y="1846"/>
                  </a:lnTo>
                  <a:lnTo>
                    <a:pt x="164" y="2497"/>
                  </a:lnTo>
                  <a:lnTo>
                    <a:pt x="164" y="2497"/>
                  </a:lnTo>
                  <a:lnTo>
                    <a:pt x="1901" y="9444"/>
                  </a:lnTo>
                  <a:lnTo>
                    <a:pt x="1901" y="9444"/>
                  </a:lnTo>
                  <a:lnTo>
                    <a:pt x="2986" y="9390"/>
                  </a:lnTo>
                  <a:lnTo>
                    <a:pt x="4071" y="9227"/>
                  </a:lnTo>
                  <a:lnTo>
                    <a:pt x="5211" y="9010"/>
                  </a:lnTo>
                  <a:lnTo>
                    <a:pt x="6351" y="8739"/>
                  </a:lnTo>
                  <a:lnTo>
                    <a:pt x="7545" y="8413"/>
                  </a:lnTo>
                  <a:lnTo>
                    <a:pt x="8739" y="8087"/>
                  </a:lnTo>
                  <a:lnTo>
                    <a:pt x="11236" y="7219"/>
                  </a:lnTo>
                  <a:lnTo>
                    <a:pt x="11236" y="7219"/>
                  </a:lnTo>
                  <a:lnTo>
                    <a:pt x="87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2848642" y="2014122"/>
              <a:ext cx="33787" cy="137188"/>
            </a:xfrm>
            <a:custGeom>
              <a:avLst/>
              <a:gdLst/>
              <a:ahLst/>
              <a:cxnLst/>
              <a:rect l="l" t="t" r="r" b="b"/>
              <a:pathLst>
                <a:path w="1738" h="7057" fill="none" extrusionOk="0">
                  <a:moveTo>
                    <a:pt x="0" y="1"/>
                  </a:moveTo>
                  <a:lnTo>
                    <a:pt x="1737" y="7056"/>
                  </a:lnTo>
                  <a:lnTo>
                    <a:pt x="1737" y="7056"/>
                  </a:lnTo>
                  <a:lnTo>
                    <a:pt x="1737" y="7056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2961530" y="2345418"/>
              <a:ext cx="354527" cy="201534"/>
            </a:xfrm>
            <a:custGeom>
              <a:avLst/>
              <a:gdLst/>
              <a:ahLst/>
              <a:cxnLst/>
              <a:rect l="l" t="t" r="r" b="b"/>
              <a:pathLst>
                <a:path w="18237" h="10367" extrusionOk="0">
                  <a:moveTo>
                    <a:pt x="1" y="6025"/>
                  </a:moveTo>
                  <a:lnTo>
                    <a:pt x="55" y="6188"/>
                  </a:lnTo>
                  <a:lnTo>
                    <a:pt x="55" y="6134"/>
                  </a:lnTo>
                  <a:lnTo>
                    <a:pt x="1" y="6025"/>
                  </a:lnTo>
                  <a:close/>
                  <a:moveTo>
                    <a:pt x="6622" y="7002"/>
                  </a:moveTo>
                  <a:lnTo>
                    <a:pt x="6459" y="7925"/>
                  </a:lnTo>
                  <a:lnTo>
                    <a:pt x="6242" y="9010"/>
                  </a:lnTo>
                  <a:lnTo>
                    <a:pt x="6149" y="9475"/>
                  </a:lnTo>
                  <a:lnTo>
                    <a:pt x="6242" y="9119"/>
                  </a:lnTo>
                  <a:lnTo>
                    <a:pt x="6459" y="8033"/>
                  </a:lnTo>
                  <a:lnTo>
                    <a:pt x="6622" y="7056"/>
                  </a:lnTo>
                  <a:lnTo>
                    <a:pt x="6622" y="7002"/>
                  </a:lnTo>
                  <a:close/>
                  <a:moveTo>
                    <a:pt x="15686" y="1"/>
                  </a:moveTo>
                  <a:lnTo>
                    <a:pt x="14166" y="543"/>
                  </a:lnTo>
                  <a:lnTo>
                    <a:pt x="12646" y="1032"/>
                  </a:lnTo>
                  <a:lnTo>
                    <a:pt x="11127" y="1466"/>
                  </a:lnTo>
                  <a:lnTo>
                    <a:pt x="9661" y="1846"/>
                  </a:lnTo>
                  <a:lnTo>
                    <a:pt x="9553" y="1846"/>
                  </a:lnTo>
                  <a:lnTo>
                    <a:pt x="8359" y="2117"/>
                  </a:lnTo>
                  <a:lnTo>
                    <a:pt x="7165" y="2280"/>
                  </a:lnTo>
                  <a:lnTo>
                    <a:pt x="5862" y="2389"/>
                  </a:lnTo>
                  <a:lnTo>
                    <a:pt x="6513" y="5102"/>
                  </a:lnTo>
                  <a:lnTo>
                    <a:pt x="6568" y="5157"/>
                  </a:lnTo>
                  <a:lnTo>
                    <a:pt x="7870" y="10313"/>
                  </a:lnTo>
                  <a:lnTo>
                    <a:pt x="9064" y="10204"/>
                  </a:lnTo>
                  <a:lnTo>
                    <a:pt x="10313" y="9987"/>
                  </a:lnTo>
                  <a:lnTo>
                    <a:pt x="11615" y="9716"/>
                  </a:lnTo>
                  <a:lnTo>
                    <a:pt x="12918" y="9390"/>
                  </a:lnTo>
                  <a:lnTo>
                    <a:pt x="14220" y="8956"/>
                  </a:lnTo>
                  <a:lnTo>
                    <a:pt x="15577" y="8522"/>
                  </a:lnTo>
                  <a:lnTo>
                    <a:pt x="18236" y="7599"/>
                  </a:lnTo>
                  <a:lnTo>
                    <a:pt x="18182" y="7545"/>
                  </a:lnTo>
                  <a:lnTo>
                    <a:pt x="18182" y="7490"/>
                  </a:lnTo>
                  <a:lnTo>
                    <a:pt x="15686" y="1"/>
                  </a:lnTo>
                  <a:close/>
                  <a:moveTo>
                    <a:pt x="6149" y="9475"/>
                  </a:moveTo>
                  <a:lnTo>
                    <a:pt x="5916" y="10367"/>
                  </a:lnTo>
                  <a:lnTo>
                    <a:pt x="5971" y="10367"/>
                  </a:lnTo>
                  <a:lnTo>
                    <a:pt x="6149" y="9475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3003734" y="2482587"/>
              <a:ext cx="7407" cy="43273"/>
            </a:xfrm>
            <a:custGeom>
              <a:avLst/>
              <a:gdLst/>
              <a:ahLst/>
              <a:cxnLst/>
              <a:rect l="l" t="t" r="r" b="b"/>
              <a:pathLst>
                <a:path w="381" h="2226" fill="none" extrusionOk="0">
                  <a:moveTo>
                    <a:pt x="380" y="0"/>
                  </a:moveTo>
                  <a:lnTo>
                    <a:pt x="380" y="0"/>
                  </a:lnTo>
                  <a:lnTo>
                    <a:pt x="163" y="1194"/>
                  </a:lnTo>
                  <a:lnTo>
                    <a:pt x="1" y="2225"/>
                  </a:lnTo>
                  <a:lnTo>
                    <a:pt x="1" y="2225"/>
                  </a:lnTo>
                  <a:lnTo>
                    <a:pt x="1" y="2225"/>
                  </a:lnTo>
                  <a:lnTo>
                    <a:pt x="1" y="2225"/>
                  </a:lnTo>
                  <a:lnTo>
                    <a:pt x="163" y="1194"/>
                  </a:lnTo>
                  <a:lnTo>
                    <a:pt x="3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2961530" y="2462525"/>
              <a:ext cx="1069" cy="3188"/>
            </a:xfrm>
            <a:custGeom>
              <a:avLst/>
              <a:gdLst/>
              <a:ahLst/>
              <a:cxnLst/>
              <a:rect l="l" t="t" r="r" b="b"/>
              <a:pathLst>
                <a:path w="55" h="16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5" y="110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3076537" y="2459375"/>
              <a:ext cx="13725" cy="87577"/>
            </a:xfrm>
            <a:custGeom>
              <a:avLst/>
              <a:gdLst/>
              <a:ahLst/>
              <a:cxnLst/>
              <a:rect l="l" t="t" r="r" b="b"/>
              <a:pathLst>
                <a:path w="706" h="4505" fill="none" extrusionOk="0">
                  <a:moveTo>
                    <a:pt x="706" y="0"/>
                  </a:moveTo>
                  <a:lnTo>
                    <a:pt x="706" y="0"/>
                  </a:lnTo>
                  <a:lnTo>
                    <a:pt x="706" y="326"/>
                  </a:lnTo>
                  <a:lnTo>
                    <a:pt x="706" y="326"/>
                  </a:lnTo>
                  <a:lnTo>
                    <a:pt x="706" y="1194"/>
                  </a:lnTo>
                  <a:lnTo>
                    <a:pt x="543" y="2171"/>
                  </a:lnTo>
                  <a:lnTo>
                    <a:pt x="326" y="3257"/>
                  </a:lnTo>
                  <a:lnTo>
                    <a:pt x="0" y="4505"/>
                  </a:lnTo>
                  <a:lnTo>
                    <a:pt x="0" y="4505"/>
                  </a:lnTo>
                  <a:lnTo>
                    <a:pt x="55" y="4505"/>
                  </a:lnTo>
                  <a:lnTo>
                    <a:pt x="55" y="4505"/>
                  </a:lnTo>
                  <a:lnTo>
                    <a:pt x="326" y="3148"/>
                  </a:lnTo>
                  <a:lnTo>
                    <a:pt x="543" y="2063"/>
                  </a:lnTo>
                  <a:lnTo>
                    <a:pt x="706" y="1140"/>
                  </a:lnTo>
                  <a:lnTo>
                    <a:pt x="706" y="380"/>
                  </a:lnTo>
                  <a:lnTo>
                    <a:pt x="706" y="380"/>
                  </a:lnTo>
                  <a:lnTo>
                    <a:pt x="7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075488" y="2345418"/>
              <a:ext cx="240570" cy="200485"/>
            </a:xfrm>
            <a:custGeom>
              <a:avLst/>
              <a:gdLst/>
              <a:ahLst/>
              <a:cxnLst/>
              <a:rect l="l" t="t" r="r" b="b"/>
              <a:pathLst>
                <a:path w="12375" h="10313" fill="none" extrusionOk="0">
                  <a:moveTo>
                    <a:pt x="9824" y="1"/>
                  </a:moveTo>
                  <a:lnTo>
                    <a:pt x="9824" y="1"/>
                  </a:lnTo>
                  <a:lnTo>
                    <a:pt x="8304" y="543"/>
                  </a:lnTo>
                  <a:lnTo>
                    <a:pt x="6784" y="1032"/>
                  </a:lnTo>
                  <a:lnTo>
                    <a:pt x="5265" y="1466"/>
                  </a:lnTo>
                  <a:lnTo>
                    <a:pt x="3799" y="1846"/>
                  </a:lnTo>
                  <a:lnTo>
                    <a:pt x="3691" y="1846"/>
                  </a:lnTo>
                  <a:lnTo>
                    <a:pt x="3691" y="1846"/>
                  </a:lnTo>
                  <a:lnTo>
                    <a:pt x="2497" y="2117"/>
                  </a:lnTo>
                  <a:lnTo>
                    <a:pt x="1303" y="2280"/>
                  </a:lnTo>
                  <a:lnTo>
                    <a:pt x="1303" y="2280"/>
                  </a:lnTo>
                  <a:lnTo>
                    <a:pt x="0" y="2389"/>
                  </a:lnTo>
                  <a:lnTo>
                    <a:pt x="651" y="5102"/>
                  </a:lnTo>
                  <a:lnTo>
                    <a:pt x="651" y="5102"/>
                  </a:lnTo>
                  <a:lnTo>
                    <a:pt x="706" y="5157"/>
                  </a:lnTo>
                  <a:lnTo>
                    <a:pt x="2008" y="10313"/>
                  </a:lnTo>
                  <a:lnTo>
                    <a:pt x="2008" y="10313"/>
                  </a:lnTo>
                  <a:lnTo>
                    <a:pt x="3202" y="10204"/>
                  </a:lnTo>
                  <a:lnTo>
                    <a:pt x="4451" y="9987"/>
                  </a:lnTo>
                  <a:lnTo>
                    <a:pt x="5753" y="9716"/>
                  </a:lnTo>
                  <a:lnTo>
                    <a:pt x="7056" y="9390"/>
                  </a:lnTo>
                  <a:lnTo>
                    <a:pt x="8358" y="8956"/>
                  </a:lnTo>
                  <a:lnTo>
                    <a:pt x="9715" y="8522"/>
                  </a:lnTo>
                  <a:lnTo>
                    <a:pt x="12374" y="7599"/>
                  </a:lnTo>
                  <a:lnTo>
                    <a:pt x="12320" y="7545"/>
                  </a:lnTo>
                  <a:lnTo>
                    <a:pt x="12320" y="7490"/>
                  </a:lnTo>
                  <a:lnTo>
                    <a:pt x="98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2922495" y="23063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152509" y="2639779"/>
              <a:ext cx="261662" cy="215259"/>
            </a:xfrm>
            <a:custGeom>
              <a:avLst/>
              <a:gdLst/>
              <a:ahLst/>
              <a:cxnLst/>
              <a:rect l="l" t="t" r="r" b="b"/>
              <a:pathLst>
                <a:path w="13460" h="11073" extrusionOk="0">
                  <a:moveTo>
                    <a:pt x="10909" y="1"/>
                  </a:moveTo>
                  <a:lnTo>
                    <a:pt x="8792" y="869"/>
                  </a:lnTo>
                  <a:lnTo>
                    <a:pt x="6621" y="1629"/>
                  </a:lnTo>
                  <a:lnTo>
                    <a:pt x="6567" y="1629"/>
                  </a:lnTo>
                  <a:lnTo>
                    <a:pt x="5807" y="1846"/>
                  </a:lnTo>
                  <a:lnTo>
                    <a:pt x="4668" y="2172"/>
                  </a:lnTo>
                  <a:lnTo>
                    <a:pt x="3202" y="2552"/>
                  </a:lnTo>
                  <a:lnTo>
                    <a:pt x="1791" y="2823"/>
                  </a:lnTo>
                  <a:lnTo>
                    <a:pt x="923" y="2986"/>
                  </a:lnTo>
                  <a:lnTo>
                    <a:pt x="0" y="3095"/>
                  </a:lnTo>
                  <a:lnTo>
                    <a:pt x="1031" y="7056"/>
                  </a:lnTo>
                  <a:lnTo>
                    <a:pt x="1086" y="7491"/>
                  </a:lnTo>
                  <a:lnTo>
                    <a:pt x="1140" y="7979"/>
                  </a:lnTo>
                  <a:lnTo>
                    <a:pt x="1086" y="8630"/>
                  </a:lnTo>
                  <a:lnTo>
                    <a:pt x="977" y="9390"/>
                  </a:lnTo>
                  <a:lnTo>
                    <a:pt x="814" y="10204"/>
                  </a:lnTo>
                  <a:lnTo>
                    <a:pt x="597" y="11073"/>
                  </a:lnTo>
                  <a:lnTo>
                    <a:pt x="1737" y="11018"/>
                  </a:lnTo>
                  <a:lnTo>
                    <a:pt x="2931" y="10856"/>
                  </a:lnTo>
                  <a:lnTo>
                    <a:pt x="4179" y="10639"/>
                  </a:lnTo>
                  <a:lnTo>
                    <a:pt x="5427" y="10367"/>
                  </a:lnTo>
                  <a:lnTo>
                    <a:pt x="6676" y="9987"/>
                  </a:lnTo>
                  <a:lnTo>
                    <a:pt x="7978" y="9607"/>
                  </a:lnTo>
                  <a:lnTo>
                    <a:pt x="9281" y="9173"/>
                  </a:lnTo>
                  <a:lnTo>
                    <a:pt x="10583" y="8739"/>
                  </a:lnTo>
                  <a:lnTo>
                    <a:pt x="12049" y="8142"/>
                  </a:lnTo>
                  <a:lnTo>
                    <a:pt x="13460" y="7545"/>
                  </a:lnTo>
                  <a:lnTo>
                    <a:pt x="13406" y="7491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041720" y="2681983"/>
              <a:ext cx="3188" cy="22181"/>
            </a:xfrm>
            <a:custGeom>
              <a:avLst/>
              <a:gdLst/>
              <a:ahLst/>
              <a:cxnLst/>
              <a:rect l="l" t="t" r="r" b="b"/>
              <a:pathLst>
                <a:path w="164" h="1141" fill="none" extrusionOk="0">
                  <a:moveTo>
                    <a:pt x="163" y="1"/>
                  </a:moveTo>
                  <a:lnTo>
                    <a:pt x="163" y="1"/>
                  </a:lnTo>
                  <a:lnTo>
                    <a:pt x="0" y="1141"/>
                  </a:lnTo>
                  <a:lnTo>
                    <a:pt x="0" y="1141"/>
                  </a:lnTo>
                  <a:lnTo>
                    <a:pt x="163" y="1"/>
                  </a:lnTo>
                  <a:lnTo>
                    <a:pt x="163" y="1"/>
                  </a:lnTo>
                  <a:lnTo>
                    <a:pt x="1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152509" y="2639779"/>
              <a:ext cx="261662" cy="215259"/>
            </a:xfrm>
            <a:custGeom>
              <a:avLst/>
              <a:gdLst/>
              <a:ahLst/>
              <a:cxnLst/>
              <a:rect l="l" t="t" r="r" b="b"/>
              <a:pathLst>
                <a:path w="13460" h="11073" fill="none" extrusionOk="0">
                  <a:moveTo>
                    <a:pt x="10909" y="1"/>
                  </a:moveTo>
                  <a:lnTo>
                    <a:pt x="10909" y="1"/>
                  </a:lnTo>
                  <a:lnTo>
                    <a:pt x="8792" y="869"/>
                  </a:lnTo>
                  <a:lnTo>
                    <a:pt x="6621" y="1629"/>
                  </a:lnTo>
                  <a:lnTo>
                    <a:pt x="6567" y="1629"/>
                  </a:lnTo>
                  <a:lnTo>
                    <a:pt x="5807" y="1846"/>
                  </a:lnTo>
                  <a:lnTo>
                    <a:pt x="5807" y="1846"/>
                  </a:lnTo>
                  <a:lnTo>
                    <a:pt x="4668" y="2172"/>
                  </a:lnTo>
                  <a:lnTo>
                    <a:pt x="4668" y="2172"/>
                  </a:lnTo>
                  <a:lnTo>
                    <a:pt x="3202" y="2552"/>
                  </a:lnTo>
                  <a:lnTo>
                    <a:pt x="1791" y="2823"/>
                  </a:lnTo>
                  <a:lnTo>
                    <a:pt x="1791" y="2823"/>
                  </a:lnTo>
                  <a:lnTo>
                    <a:pt x="923" y="2986"/>
                  </a:lnTo>
                  <a:lnTo>
                    <a:pt x="0" y="3095"/>
                  </a:lnTo>
                  <a:lnTo>
                    <a:pt x="1031" y="7056"/>
                  </a:lnTo>
                  <a:lnTo>
                    <a:pt x="1031" y="7056"/>
                  </a:lnTo>
                  <a:lnTo>
                    <a:pt x="1086" y="7491"/>
                  </a:lnTo>
                  <a:lnTo>
                    <a:pt x="1140" y="7979"/>
                  </a:lnTo>
                  <a:lnTo>
                    <a:pt x="1140" y="7979"/>
                  </a:lnTo>
                  <a:lnTo>
                    <a:pt x="1086" y="8630"/>
                  </a:lnTo>
                  <a:lnTo>
                    <a:pt x="977" y="9390"/>
                  </a:lnTo>
                  <a:lnTo>
                    <a:pt x="814" y="10204"/>
                  </a:lnTo>
                  <a:lnTo>
                    <a:pt x="597" y="11073"/>
                  </a:lnTo>
                  <a:lnTo>
                    <a:pt x="597" y="11073"/>
                  </a:lnTo>
                  <a:lnTo>
                    <a:pt x="1737" y="11018"/>
                  </a:lnTo>
                  <a:lnTo>
                    <a:pt x="2931" y="10856"/>
                  </a:lnTo>
                  <a:lnTo>
                    <a:pt x="4179" y="10639"/>
                  </a:lnTo>
                  <a:lnTo>
                    <a:pt x="5427" y="10367"/>
                  </a:lnTo>
                  <a:lnTo>
                    <a:pt x="6676" y="9987"/>
                  </a:lnTo>
                  <a:lnTo>
                    <a:pt x="7978" y="9607"/>
                  </a:lnTo>
                  <a:lnTo>
                    <a:pt x="9281" y="9173"/>
                  </a:lnTo>
                  <a:lnTo>
                    <a:pt x="10583" y="8739"/>
                  </a:lnTo>
                  <a:lnTo>
                    <a:pt x="10583" y="8739"/>
                  </a:lnTo>
                  <a:lnTo>
                    <a:pt x="12049" y="8142"/>
                  </a:lnTo>
                  <a:lnTo>
                    <a:pt x="13460" y="7545"/>
                  </a:lnTo>
                  <a:lnTo>
                    <a:pt x="13406" y="7491"/>
                  </a:lnTo>
                  <a:lnTo>
                    <a:pt x="109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119791" y="2934158"/>
              <a:ext cx="393563" cy="231083"/>
            </a:xfrm>
            <a:custGeom>
              <a:avLst/>
              <a:gdLst/>
              <a:ahLst/>
              <a:cxnLst/>
              <a:rect l="l" t="t" r="r" b="b"/>
              <a:pathLst>
                <a:path w="20245" h="11887" extrusionOk="0">
                  <a:moveTo>
                    <a:pt x="17639" y="0"/>
                  </a:moveTo>
                  <a:lnTo>
                    <a:pt x="15903" y="760"/>
                  </a:lnTo>
                  <a:lnTo>
                    <a:pt x="14057" y="1466"/>
                  </a:lnTo>
                  <a:lnTo>
                    <a:pt x="12266" y="2117"/>
                  </a:lnTo>
                  <a:lnTo>
                    <a:pt x="10421" y="2714"/>
                  </a:lnTo>
                  <a:lnTo>
                    <a:pt x="8684" y="3202"/>
                  </a:lnTo>
                  <a:lnTo>
                    <a:pt x="6948" y="3582"/>
                  </a:lnTo>
                  <a:lnTo>
                    <a:pt x="6079" y="3745"/>
                  </a:lnTo>
                  <a:lnTo>
                    <a:pt x="5265" y="3854"/>
                  </a:lnTo>
                  <a:lnTo>
                    <a:pt x="4505" y="3908"/>
                  </a:lnTo>
                  <a:lnTo>
                    <a:pt x="2823" y="3908"/>
                  </a:lnTo>
                  <a:lnTo>
                    <a:pt x="1954" y="3799"/>
                  </a:lnTo>
                  <a:lnTo>
                    <a:pt x="1140" y="3582"/>
                  </a:lnTo>
                  <a:lnTo>
                    <a:pt x="435" y="3257"/>
                  </a:lnTo>
                  <a:lnTo>
                    <a:pt x="218" y="4342"/>
                  </a:lnTo>
                  <a:lnTo>
                    <a:pt x="109" y="5265"/>
                  </a:lnTo>
                  <a:lnTo>
                    <a:pt x="55" y="6079"/>
                  </a:lnTo>
                  <a:lnTo>
                    <a:pt x="1" y="6730"/>
                  </a:lnTo>
                  <a:lnTo>
                    <a:pt x="55" y="7381"/>
                  </a:lnTo>
                  <a:lnTo>
                    <a:pt x="109" y="7924"/>
                  </a:lnTo>
                  <a:lnTo>
                    <a:pt x="218" y="8738"/>
                  </a:lnTo>
                  <a:lnTo>
                    <a:pt x="381" y="9118"/>
                  </a:lnTo>
                  <a:lnTo>
                    <a:pt x="489" y="9498"/>
                  </a:lnTo>
                  <a:lnTo>
                    <a:pt x="652" y="9824"/>
                  </a:lnTo>
                  <a:lnTo>
                    <a:pt x="869" y="10149"/>
                  </a:lnTo>
                  <a:lnTo>
                    <a:pt x="1086" y="10421"/>
                  </a:lnTo>
                  <a:lnTo>
                    <a:pt x="1357" y="10638"/>
                  </a:lnTo>
                  <a:lnTo>
                    <a:pt x="1629" y="10909"/>
                  </a:lnTo>
                  <a:lnTo>
                    <a:pt x="1954" y="11126"/>
                  </a:lnTo>
                  <a:lnTo>
                    <a:pt x="2280" y="11289"/>
                  </a:lnTo>
                  <a:lnTo>
                    <a:pt x="2606" y="11452"/>
                  </a:lnTo>
                  <a:lnTo>
                    <a:pt x="3420" y="11669"/>
                  </a:lnTo>
                  <a:lnTo>
                    <a:pt x="4342" y="11832"/>
                  </a:lnTo>
                  <a:lnTo>
                    <a:pt x="5319" y="11886"/>
                  </a:lnTo>
                  <a:lnTo>
                    <a:pt x="5971" y="11886"/>
                  </a:lnTo>
                  <a:lnTo>
                    <a:pt x="6676" y="11832"/>
                  </a:lnTo>
                  <a:lnTo>
                    <a:pt x="8196" y="11615"/>
                  </a:lnTo>
                  <a:lnTo>
                    <a:pt x="9878" y="11235"/>
                  </a:lnTo>
                  <a:lnTo>
                    <a:pt x="11724" y="10746"/>
                  </a:lnTo>
                  <a:lnTo>
                    <a:pt x="13623" y="10095"/>
                  </a:lnTo>
                  <a:lnTo>
                    <a:pt x="15686" y="9390"/>
                  </a:lnTo>
                  <a:lnTo>
                    <a:pt x="17857" y="8467"/>
                  </a:lnTo>
                  <a:lnTo>
                    <a:pt x="20245" y="7436"/>
                  </a:lnTo>
                  <a:lnTo>
                    <a:pt x="17639" y="0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119791" y="2934158"/>
              <a:ext cx="393563" cy="231083"/>
            </a:xfrm>
            <a:custGeom>
              <a:avLst/>
              <a:gdLst/>
              <a:ahLst/>
              <a:cxnLst/>
              <a:rect l="l" t="t" r="r" b="b"/>
              <a:pathLst>
                <a:path w="20245" h="11887" fill="none" extrusionOk="0">
                  <a:moveTo>
                    <a:pt x="17639" y="0"/>
                  </a:moveTo>
                  <a:lnTo>
                    <a:pt x="17639" y="0"/>
                  </a:lnTo>
                  <a:lnTo>
                    <a:pt x="15903" y="760"/>
                  </a:lnTo>
                  <a:lnTo>
                    <a:pt x="14057" y="1466"/>
                  </a:lnTo>
                  <a:lnTo>
                    <a:pt x="12266" y="2117"/>
                  </a:lnTo>
                  <a:lnTo>
                    <a:pt x="10421" y="2714"/>
                  </a:lnTo>
                  <a:lnTo>
                    <a:pt x="8684" y="3202"/>
                  </a:lnTo>
                  <a:lnTo>
                    <a:pt x="6948" y="3582"/>
                  </a:lnTo>
                  <a:lnTo>
                    <a:pt x="6079" y="3745"/>
                  </a:lnTo>
                  <a:lnTo>
                    <a:pt x="5265" y="3854"/>
                  </a:lnTo>
                  <a:lnTo>
                    <a:pt x="4505" y="3908"/>
                  </a:lnTo>
                  <a:lnTo>
                    <a:pt x="3745" y="3908"/>
                  </a:lnTo>
                  <a:lnTo>
                    <a:pt x="3745" y="3908"/>
                  </a:lnTo>
                  <a:lnTo>
                    <a:pt x="2823" y="3908"/>
                  </a:lnTo>
                  <a:lnTo>
                    <a:pt x="1954" y="3799"/>
                  </a:lnTo>
                  <a:lnTo>
                    <a:pt x="1140" y="3582"/>
                  </a:lnTo>
                  <a:lnTo>
                    <a:pt x="435" y="3257"/>
                  </a:lnTo>
                  <a:lnTo>
                    <a:pt x="435" y="3257"/>
                  </a:lnTo>
                  <a:lnTo>
                    <a:pt x="218" y="4342"/>
                  </a:lnTo>
                  <a:lnTo>
                    <a:pt x="109" y="5265"/>
                  </a:lnTo>
                  <a:lnTo>
                    <a:pt x="55" y="6079"/>
                  </a:lnTo>
                  <a:lnTo>
                    <a:pt x="1" y="6730"/>
                  </a:lnTo>
                  <a:lnTo>
                    <a:pt x="1" y="6730"/>
                  </a:lnTo>
                  <a:lnTo>
                    <a:pt x="55" y="7381"/>
                  </a:lnTo>
                  <a:lnTo>
                    <a:pt x="109" y="7924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381" y="9118"/>
                  </a:lnTo>
                  <a:lnTo>
                    <a:pt x="489" y="9498"/>
                  </a:lnTo>
                  <a:lnTo>
                    <a:pt x="652" y="9824"/>
                  </a:lnTo>
                  <a:lnTo>
                    <a:pt x="869" y="10149"/>
                  </a:lnTo>
                  <a:lnTo>
                    <a:pt x="1086" y="10421"/>
                  </a:lnTo>
                  <a:lnTo>
                    <a:pt x="1357" y="10638"/>
                  </a:lnTo>
                  <a:lnTo>
                    <a:pt x="1629" y="10909"/>
                  </a:lnTo>
                  <a:lnTo>
                    <a:pt x="1954" y="11126"/>
                  </a:lnTo>
                  <a:lnTo>
                    <a:pt x="2280" y="11289"/>
                  </a:lnTo>
                  <a:lnTo>
                    <a:pt x="2606" y="11452"/>
                  </a:lnTo>
                  <a:lnTo>
                    <a:pt x="3420" y="11669"/>
                  </a:lnTo>
                  <a:lnTo>
                    <a:pt x="4342" y="11832"/>
                  </a:lnTo>
                  <a:lnTo>
                    <a:pt x="5319" y="11886"/>
                  </a:lnTo>
                  <a:lnTo>
                    <a:pt x="5319" y="11886"/>
                  </a:lnTo>
                  <a:lnTo>
                    <a:pt x="5971" y="11886"/>
                  </a:lnTo>
                  <a:lnTo>
                    <a:pt x="6676" y="11832"/>
                  </a:lnTo>
                  <a:lnTo>
                    <a:pt x="8196" y="11615"/>
                  </a:lnTo>
                  <a:lnTo>
                    <a:pt x="9878" y="11235"/>
                  </a:lnTo>
                  <a:lnTo>
                    <a:pt x="11724" y="10746"/>
                  </a:lnTo>
                  <a:lnTo>
                    <a:pt x="11724" y="10746"/>
                  </a:lnTo>
                  <a:lnTo>
                    <a:pt x="13623" y="10095"/>
                  </a:lnTo>
                  <a:lnTo>
                    <a:pt x="15686" y="9390"/>
                  </a:lnTo>
                  <a:lnTo>
                    <a:pt x="17857" y="8467"/>
                  </a:lnTo>
                  <a:lnTo>
                    <a:pt x="20245" y="7436"/>
                  </a:lnTo>
                  <a:lnTo>
                    <a:pt x="176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2611241" y="716385"/>
              <a:ext cx="81259" cy="537049"/>
            </a:xfrm>
            <a:custGeom>
              <a:avLst/>
              <a:gdLst/>
              <a:ahLst/>
              <a:cxnLst/>
              <a:rect l="l" t="t" r="r" b="b"/>
              <a:pathLst>
                <a:path w="4180" h="27626" extrusionOk="0">
                  <a:moveTo>
                    <a:pt x="2009" y="0"/>
                  </a:moveTo>
                  <a:lnTo>
                    <a:pt x="2117" y="652"/>
                  </a:lnTo>
                  <a:lnTo>
                    <a:pt x="2172" y="1954"/>
                  </a:lnTo>
                  <a:lnTo>
                    <a:pt x="2172" y="3257"/>
                  </a:lnTo>
                  <a:lnTo>
                    <a:pt x="2063" y="4559"/>
                  </a:lnTo>
                  <a:lnTo>
                    <a:pt x="1900" y="5808"/>
                  </a:lnTo>
                  <a:lnTo>
                    <a:pt x="1683" y="7110"/>
                  </a:lnTo>
                  <a:lnTo>
                    <a:pt x="1141" y="9607"/>
                  </a:lnTo>
                  <a:lnTo>
                    <a:pt x="598" y="12158"/>
                  </a:lnTo>
                  <a:lnTo>
                    <a:pt x="326" y="13460"/>
                  </a:lnTo>
                  <a:lnTo>
                    <a:pt x="164" y="14708"/>
                  </a:lnTo>
                  <a:lnTo>
                    <a:pt x="55" y="16011"/>
                  </a:lnTo>
                  <a:lnTo>
                    <a:pt x="1" y="17259"/>
                  </a:lnTo>
                  <a:lnTo>
                    <a:pt x="109" y="18562"/>
                  </a:lnTo>
                  <a:lnTo>
                    <a:pt x="218" y="19213"/>
                  </a:lnTo>
                  <a:lnTo>
                    <a:pt x="326" y="19864"/>
                  </a:lnTo>
                  <a:lnTo>
                    <a:pt x="2120" y="26988"/>
                  </a:lnTo>
                  <a:lnTo>
                    <a:pt x="2117" y="26974"/>
                  </a:lnTo>
                  <a:lnTo>
                    <a:pt x="2063" y="26323"/>
                  </a:lnTo>
                  <a:lnTo>
                    <a:pt x="1955" y="25075"/>
                  </a:lnTo>
                  <a:lnTo>
                    <a:pt x="1955" y="23772"/>
                  </a:lnTo>
                  <a:lnTo>
                    <a:pt x="2063" y="22524"/>
                  </a:lnTo>
                  <a:lnTo>
                    <a:pt x="2280" y="21276"/>
                  </a:lnTo>
                  <a:lnTo>
                    <a:pt x="2497" y="19973"/>
                  </a:lnTo>
                  <a:lnTo>
                    <a:pt x="3040" y="17476"/>
                  </a:lnTo>
                  <a:lnTo>
                    <a:pt x="3637" y="14980"/>
                  </a:lnTo>
                  <a:lnTo>
                    <a:pt x="3854" y="13732"/>
                  </a:lnTo>
                  <a:lnTo>
                    <a:pt x="4071" y="12483"/>
                  </a:lnTo>
                  <a:lnTo>
                    <a:pt x="4180" y="11181"/>
                  </a:lnTo>
                  <a:lnTo>
                    <a:pt x="4180" y="9932"/>
                  </a:lnTo>
                  <a:lnTo>
                    <a:pt x="4071" y="8630"/>
                  </a:lnTo>
                  <a:lnTo>
                    <a:pt x="4017" y="7979"/>
                  </a:lnTo>
                  <a:lnTo>
                    <a:pt x="3854" y="7382"/>
                  </a:lnTo>
                  <a:lnTo>
                    <a:pt x="2009" y="0"/>
                  </a:lnTo>
                  <a:close/>
                  <a:moveTo>
                    <a:pt x="2120" y="26988"/>
                  </a:moveTo>
                  <a:lnTo>
                    <a:pt x="2226" y="27626"/>
                  </a:lnTo>
                  <a:lnTo>
                    <a:pt x="2280" y="27626"/>
                  </a:lnTo>
                  <a:lnTo>
                    <a:pt x="2120" y="26988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2611241" y="703729"/>
              <a:ext cx="81259" cy="549705"/>
            </a:xfrm>
            <a:custGeom>
              <a:avLst/>
              <a:gdLst/>
              <a:ahLst/>
              <a:cxnLst/>
              <a:rect l="l" t="t" r="r" b="b"/>
              <a:pathLst>
                <a:path w="4180" h="28277" fill="none" extrusionOk="0">
                  <a:moveTo>
                    <a:pt x="2280" y="28277"/>
                  </a:moveTo>
                  <a:lnTo>
                    <a:pt x="326" y="20515"/>
                  </a:lnTo>
                  <a:lnTo>
                    <a:pt x="326" y="20515"/>
                  </a:lnTo>
                  <a:lnTo>
                    <a:pt x="218" y="19864"/>
                  </a:lnTo>
                  <a:lnTo>
                    <a:pt x="109" y="19213"/>
                  </a:lnTo>
                  <a:lnTo>
                    <a:pt x="1" y="17910"/>
                  </a:lnTo>
                  <a:lnTo>
                    <a:pt x="55" y="16662"/>
                  </a:lnTo>
                  <a:lnTo>
                    <a:pt x="164" y="15359"/>
                  </a:lnTo>
                  <a:lnTo>
                    <a:pt x="326" y="14111"/>
                  </a:lnTo>
                  <a:lnTo>
                    <a:pt x="598" y="12809"/>
                  </a:lnTo>
                  <a:lnTo>
                    <a:pt x="1141" y="10258"/>
                  </a:lnTo>
                  <a:lnTo>
                    <a:pt x="1683" y="7761"/>
                  </a:lnTo>
                  <a:lnTo>
                    <a:pt x="1900" y="6459"/>
                  </a:lnTo>
                  <a:lnTo>
                    <a:pt x="2063" y="5210"/>
                  </a:lnTo>
                  <a:lnTo>
                    <a:pt x="2172" y="3908"/>
                  </a:lnTo>
                  <a:lnTo>
                    <a:pt x="2172" y="2605"/>
                  </a:lnTo>
                  <a:lnTo>
                    <a:pt x="2117" y="1303"/>
                  </a:lnTo>
                  <a:lnTo>
                    <a:pt x="2009" y="651"/>
                  </a:lnTo>
                  <a:lnTo>
                    <a:pt x="1846" y="0"/>
                  </a:lnTo>
                  <a:lnTo>
                    <a:pt x="3854" y="8033"/>
                  </a:lnTo>
                  <a:lnTo>
                    <a:pt x="3854" y="8033"/>
                  </a:lnTo>
                  <a:lnTo>
                    <a:pt x="4017" y="8630"/>
                  </a:lnTo>
                  <a:lnTo>
                    <a:pt x="4071" y="9281"/>
                  </a:lnTo>
                  <a:lnTo>
                    <a:pt x="4180" y="10583"/>
                  </a:lnTo>
                  <a:lnTo>
                    <a:pt x="4180" y="11832"/>
                  </a:lnTo>
                  <a:lnTo>
                    <a:pt x="4071" y="13134"/>
                  </a:lnTo>
                  <a:lnTo>
                    <a:pt x="3854" y="14383"/>
                  </a:lnTo>
                  <a:lnTo>
                    <a:pt x="3637" y="15631"/>
                  </a:lnTo>
                  <a:lnTo>
                    <a:pt x="3040" y="18127"/>
                  </a:lnTo>
                  <a:lnTo>
                    <a:pt x="2497" y="20624"/>
                  </a:lnTo>
                  <a:lnTo>
                    <a:pt x="2280" y="21927"/>
                  </a:lnTo>
                  <a:lnTo>
                    <a:pt x="2063" y="23175"/>
                  </a:lnTo>
                  <a:lnTo>
                    <a:pt x="1955" y="24423"/>
                  </a:lnTo>
                  <a:lnTo>
                    <a:pt x="1955" y="25726"/>
                  </a:lnTo>
                  <a:lnTo>
                    <a:pt x="2063" y="26974"/>
                  </a:lnTo>
                  <a:lnTo>
                    <a:pt x="2117" y="27625"/>
                  </a:lnTo>
                  <a:lnTo>
                    <a:pt x="2226" y="28277"/>
                  </a:lnTo>
                  <a:lnTo>
                    <a:pt x="2280" y="282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2649227" y="859872"/>
              <a:ext cx="82309" cy="544437"/>
            </a:xfrm>
            <a:custGeom>
              <a:avLst/>
              <a:gdLst/>
              <a:ahLst/>
              <a:cxnLst/>
              <a:rect l="l" t="t" r="r" b="b"/>
              <a:pathLst>
                <a:path w="4234" h="28006" extrusionOk="0">
                  <a:moveTo>
                    <a:pt x="1954" y="1"/>
                  </a:moveTo>
                  <a:lnTo>
                    <a:pt x="2009" y="489"/>
                  </a:lnTo>
                  <a:lnTo>
                    <a:pt x="2117" y="1086"/>
                  </a:lnTo>
                  <a:lnTo>
                    <a:pt x="2117" y="1846"/>
                  </a:lnTo>
                  <a:lnTo>
                    <a:pt x="2117" y="2768"/>
                  </a:lnTo>
                  <a:lnTo>
                    <a:pt x="2009" y="3908"/>
                  </a:lnTo>
                  <a:lnTo>
                    <a:pt x="1846" y="5374"/>
                  </a:lnTo>
                  <a:lnTo>
                    <a:pt x="1520" y="7165"/>
                  </a:lnTo>
                  <a:lnTo>
                    <a:pt x="1086" y="9336"/>
                  </a:lnTo>
                  <a:lnTo>
                    <a:pt x="760" y="11181"/>
                  </a:lnTo>
                  <a:lnTo>
                    <a:pt x="435" y="12863"/>
                  </a:lnTo>
                  <a:lnTo>
                    <a:pt x="218" y="14329"/>
                  </a:lnTo>
                  <a:lnTo>
                    <a:pt x="55" y="15631"/>
                  </a:lnTo>
                  <a:lnTo>
                    <a:pt x="1" y="16880"/>
                  </a:lnTo>
                  <a:lnTo>
                    <a:pt x="1" y="18019"/>
                  </a:lnTo>
                  <a:lnTo>
                    <a:pt x="109" y="19159"/>
                  </a:lnTo>
                  <a:lnTo>
                    <a:pt x="326" y="20245"/>
                  </a:lnTo>
                  <a:lnTo>
                    <a:pt x="2280" y="28006"/>
                  </a:lnTo>
                  <a:lnTo>
                    <a:pt x="2117" y="27354"/>
                  </a:lnTo>
                  <a:lnTo>
                    <a:pt x="2063" y="26703"/>
                  </a:lnTo>
                  <a:lnTo>
                    <a:pt x="1954" y="25455"/>
                  </a:lnTo>
                  <a:lnTo>
                    <a:pt x="2009" y="24207"/>
                  </a:lnTo>
                  <a:lnTo>
                    <a:pt x="2117" y="22958"/>
                  </a:lnTo>
                  <a:lnTo>
                    <a:pt x="2280" y="21710"/>
                  </a:lnTo>
                  <a:lnTo>
                    <a:pt x="2551" y="20462"/>
                  </a:lnTo>
                  <a:lnTo>
                    <a:pt x="3094" y="17965"/>
                  </a:lnTo>
                  <a:lnTo>
                    <a:pt x="3691" y="15523"/>
                  </a:lnTo>
                  <a:lnTo>
                    <a:pt x="3908" y="14274"/>
                  </a:lnTo>
                  <a:lnTo>
                    <a:pt x="4125" y="13026"/>
                  </a:lnTo>
                  <a:lnTo>
                    <a:pt x="4234" y="11778"/>
                  </a:lnTo>
                  <a:lnTo>
                    <a:pt x="4234" y="10530"/>
                  </a:lnTo>
                  <a:lnTo>
                    <a:pt x="4180" y="9227"/>
                  </a:lnTo>
                  <a:lnTo>
                    <a:pt x="4071" y="8630"/>
                  </a:lnTo>
                  <a:lnTo>
                    <a:pt x="3963" y="7979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2649227" y="859872"/>
              <a:ext cx="82309" cy="544437"/>
            </a:xfrm>
            <a:custGeom>
              <a:avLst/>
              <a:gdLst/>
              <a:ahLst/>
              <a:cxnLst/>
              <a:rect l="l" t="t" r="r" b="b"/>
              <a:pathLst>
                <a:path w="4234" h="28006" fill="none" extrusionOk="0">
                  <a:moveTo>
                    <a:pt x="2280" y="28006"/>
                  </a:moveTo>
                  <a:lnTo>
                    <a:pt x="326" y="20245"/>
                  </a:lnTo>
                  <a:lnTo>
                    <a:pt x="326" y="20245"/>
                  </a:lnTo>
                  <a:lnTo>
                    <a:pt x="109" y="19159"/>
                  </a:lnTo>
                  <a:lnTo>
                    <a:pt x="1" y="18019"/>
                  </a:lnTo>
                  <a:lnTo>
                    <a:pt x="1" y="16880"/>
                  </a:lnTo>
                  <a:lnTo>
                    <a:pt x="55" y="15631"/>
                  </a:lnTo>
                  <a:lnTo>
                    <a:pt x="218" y="14329"/>
                  </a:lnTo>
                  <a:lnTo>
                    <a:pt x="435" y="12863"/>
                  </a:lnTo>
                  <a:lnTo>
                    <a:pt x="760" y="11181"/>
                  </a:lnTo>
                  <a:lnTo>
                    <a:pt x="1086" y="9336"/>
                  </a:lnTo>
                  <a:lnTo>
                    <a:pt x="1086" y="9336"/>
                  </a:lnTo>
                  <a:lnTo>
                    <a:pt x="1520" y="7165"/>
                  </a:lnTo>
                  <a:lnTo>
                    <a:pt x="1846" y="5374"/>
                  </a:lnTo>
                  <a:lnTo>
                    <a:pt x="2009" y="3908"/>
                  </a:lnTo>
                  <a:lnTo>
                    <a:pt x="2117" y="2768"/>
                  </a:lnTo>
                  <a:lnTo>
                    <a:pt x="2117" y="1846"/>
                  </a:lnTo>
                  <a:lnTo>
                    <a:pt x="2117" y="1086"/>
                  </a:lnTo>
                  <a:lnTo>
                    <a:pt x="2009" y="489"/>
                  </a:lnTo>
                  <a:lnTo>
                    <a:pt x="1954" y="1"/>
                  </a:lnTo>
                  <a:lnTo>
                    <a:pt x="3963" y="7979"/>
                  </a:lnTo>
                  <a:lnTo>
                    <a:pt x="3963" y="7979"/>
                  </a:lnTo>
                  <a:lnTo>
                    <a:pt x="4071" y="8630"/>
                  </a:lnTo>
                  <a:lnTo>
                    <a:pt x="4180" y="9227"/>
                  </a:lnTo>
                  <a:lnTo>
                    <a:pt x="4234" y="10530"/>
                  </a:lnTo>
                  <a:lnTo>
                    <a:pt x="4234" y="11778"/>
                  </a:lnTo>
                  <a:lnTo>
                    <a:pt x="4125" y="13026"/>
                  </a:lnTo>
                  <a:lnTo>
                    <a:pt x="3908" y="14274"/>
                  </a:lnTo>
                  <a:lnTo>
                    <a:pt x="3691" y="15523"/>
                  </a:lnTo>
                  <a:lnTo>
                    <a:pt x="3094" y="17965"/>
                  </a:lnTo>
                  <a:lnTo>
                    <a:pt x="2551" y="20462"/>
                  </a:lnTo>
                  <a:lnTo>
                    <a:pt x="2280" y="21710"/>
                  </a:lnTo>
                  <a:lnTo>
                    <a:pt x="2117" y="22958"/>
                  </a:lnTo>
                  <a:lnTo>
                    <a:pt x="2009" y="24207"/>
                  </a:lnTo>
                  <a:lnTo>
                    <a:pt x="1954" y="25455"/>
                  </a:lnTo>
                  <a:lnTo>
                    <a:pt x="2063" y="26703"/>
                  </a:lnTo>
                  <a:lnTo>
                    <a:pt x="2117" y="27354"/>
                  </a:lnTo>
                  <a:lnTo>
                    <a:pt x="2280" y="28006"/>
                  </a:lnTo>
                  <a:lnTo>
                    <a:pt x="2280" y="280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726248" y="1171125"/>
              <a:ext cx="82309" cy="534930"/>
            </a:xfrm>
            <a:custGeom>
              <a:avLst/>
              <a:gdLst/>
              <a:ahLst/>
              <a:cxnLst/>
              <a:rect l="l" t="t" r="r" b="b"/>
              <a:pathLst>
                <a:path w="4234" h="27517" extrusionOk="0">
                  <a:moveTo>
                    <a:pt x="2009" y="0"/>
                  </a:moveTo>
                  <a:lnTo>
                    <a:pt x="2117" y="651"/>
                  </a:lnTo>
                  <a:lnTo>
                    <a:pt x="2226" y="1411"/>
                  </a:lnTo>
                  <a:lnTo>
                    <a:pt x="2172" y="2280"/>
                  </a:lnTo>
                  <a:lnTo>
                    <a:pt x="2117" y="3257"/>
                  </a:lnTo>
                  <a:lnTo>
                    <a:pt x="2009" y="4396"/>
                  </a:lnTo>
                  <a:lnTo>
                    <a:pt x="1792" y="5699"/>
                  </a:lnTo>
                  <a:lnTo>
                    <a:pt x="1140" y="9010"/>
                  </a:lnTo>
                  <a:lnTo>
                    <a:pt x="760" y="10855"/>
                  </a:lnTo>
                  <a:lnTo>
                    <a:pt x="435" y="12483"/>
                  </a:lnTo>
                  <a:lnTo>
                    <a:pt x="218" y="13948"/>
                  </a:lnTo>
                  <a:lnTo>
                    <a:pt x="55" y="15251"/>
                  </a:lnTo>
                  <a:lnTo>
                    <a:pt x="1" y="16445"/>
                  </a:lnTo>
                  <a:lnTo>
                    <a:pt x="1" y="17585"/>
                  </a:lnTo>
                  <a:lnTo>
                    <a:pt x="109" y="18670"/>
                  </a:lnTo>
                  <a:lnTo>
                    <a:pt x="272" y="19756"/>
                  </a:lnTo>
                  <a:lnTo>
                    <a:pt x="2199" y="27358"/>
                  </a:lnTo>
                  <a:lnTo>
                    <a:pt x="2063" y="26540"/>
                  </a:lnTo>
                  <a:lnTo>
                    <a:pt x="1954" y="25563"/>
                  </a:lnTo>
                  <a:lnTo>
                    <a:pt x="1954" y="24532"/>
                  </a:lnTo>
                  <a:lnTo>
                    <a:pt x="2009" y="23392"/>
                  </a:lnTo>
                  <a:lnTo>
                    <a:pt x="2117" y="22144"/>
                  </a:lnTo>
                  <a:lnTo>
                    <a:pt x="2334" y="20678"/>
                  </a:lnTo>
                  <a:lnTo>
                    <a:pt x="2660" y="18996"/>
                  </a:lnTo>
                  <a:lnTo>
                    <a:pt x="3040" y="17042"/>
                  </a:lnTo>
                  <a:lnTo>
                    <a:pt x="3745" y="13623"/>
                  </a:lnTo>
                  <a:lnTo>
                    <a:pt x="3963" y="12320"/>
                  </a:lnTo>
                  <a:lnTo>
                    <a:pt x="4125" y="11181"/>
                  </a:lnTo>
                  <a:lnTo>
                    <a:pt x="4180" y="10258"/>
                  </a:lnTo>
                  <a:lnTo>
                    <a:pt x="4234" y="9390"/>
                  </a:lnTo>
                  <a:lnTo>
                    <a:pt x="4125" y="8684"/>
                  </a:lnTo>
                  <a:lnTo>
                    <a:pt x="4017" y="7978"/>
                  </a:lnTo>
                  <a:lnTo>
                    <a:pt x="2009" y="0"/>
                  </a:lnTo>
                  <a:close/>
                  <a:moveTo>
                    <a:pt x="2199" y="27358"/>
                  </a:moveTo>
                  <a:lnTo>
                    <a:pt x="2226" y="27517"/>
                  </a:lnTo>
                  <a:lnTo>
                    <a:pt x="2226" y="27463"/>
                  </a:lnTo>
                  <a:lnTo>
                    <a:pt x="2199" y="27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2726248" y="1171125"/>
              <a:ext cx="82309" cy="534930"/>
            </a:xfrm>
            <a:custGeom>
              <a:avLst/>
              <a:gdLst/>
              <a:ahLst/>
              <a:cxnLst/>
              <a:rect l="l" t="t" r="r" b="b"/>
              <a:pathLst>
                <a:path w="4234" h="27517" fill="none" extrusionOk="0">
                  <a:moveTo>
                    <a:pt x="2226" y="27463"/>
                  </a:moveTo>
                  <a:lnTo>
                    <a:pt x="272" y="19756"/>
                  </a:lnTo>
                  <a:lnTo>
                    <a:pt x="272" y="19756"/>
                  </a:lnTo>
                  <a:lnTo>
                    <a:pt x="109" y="18670"/>
                  </a:lnTo>
                  <a:lnTo>
                    <a:pt x="1" y="17585"/>
                  </a:lnTo>
                  <a:lnTo>
                    <a:pt x="1" y="16445"/>
                  </a:lnTo>
                  <a:lnTo>
                    <a:pt x="55" y="15251"/>
                  </a:lnTo>
                  <a:lnTo>
                    <a:pt x="218" y="13948"/>
                  </a:lnTo>
                  <a:lnTo>
                    <a:pt x="435" y="12483"/>
                  </a:lnTo>
                  <a:lnTo>
                    <a:pt x="760" y="10855"/>
                  </a:lnTo>
                  <a:lnTo>
                    <a:pt x="1140" y="9010"/>
                  </a:lnTo>
                  <a:lnTo>
                    <a:pt x="1140" y="9010"/>
                  </a:lnTo>
                  <a:lnTo>
                    <a:pt x="1792" y="5699"/>
                  </a:lnTo>
                  <a:lnTo>
                    <a:pt x="2009" y="4396"/>
                  </a:lnTo>
                  <a:lnTo>
                    <a:pt x="2117" y="3257"/>
                  </a:lnTo>
                  <a:lnTo>
                    <a:pt x="2172" y="2280"/>
                  </a:lnTo>
                  <a:lnTo>
                    <a:pt x="2226" y="1411"/>
                  </a:lnTo>
                  <a:lnTo>
                    <a:pt x="2117" y="651"/>
                  </a:lnTo>
                  <a:lnTo>
                    <a:pt x="2009" y="0"/>
                  </a:lnTo>
                  <a:lnTo>
                    <a:pt x="4017" y="7978"/>
                  </a:lnTo>
                  <a:lnTo>
                    <a:pt x="4017" y="7978"/>
                  </a:lnTo>
                  <a:lnTo>
                    <a:pt x="4125" y="8684"/>
                  </a:lnTo>
                  <a:lnTo>
                    <a:pt x="4234" y="9390"/>
                  </a:lnTo>
                  <a:lnTo>
                    <a:pt x="4180" y="10258"/>
                  </a:lnTo>
                  <a:lnTo>
                    <a:pt x="4125" y="11181"/>
                  </a:lnTo>
                  <a:lnTo>
                    <a:pt x="3963" y="12320"/>
                  </a:lnTo>
                  <a:lnTo>
                    <a:pt x="3745" y="13623"/>
                  </a:lnTo>
                  <a:lnTo>
                    <a:pt x="3040" y="17042"/>
                  </a:lnTo>
                  <a:lnTo>
                    <a:pt x="3040" y="17042"/>
                  </a:lnTo>
                  <a:lnTo>
                    <a:pt x="2660" y="18996"/>
                  </a:lnTo>
                  <a:lnTo>
                    <a:pt x="2334" y="20678"/>
                  </a:lnTo>
                  <a:lnTo>
                    <a:pt x="2117" y="22144"/>
                  </a:lnTo>
                  <a:lnTo>
                    <a:pt x="2009" y="23392"/>
                  </a:lnTo>
                  <a:lnTo>
                    <a:pt x="1954" y="24532"/>
                  </a:lnTo>
                  <a:lnTo>
                    <a:pt x="1954" y="25563"/>
                  </a:lnTo>
                  <a:lnTo>
                    <a:pt x="2063" y="26540"/>
                  </a:lnTo>
                  <a:lnTo>
                    <a:pt x="2226" y="27517"/>
                  </a:lnTo>
                  <a:lnTo>
                    <a:pt x="2226" y="274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2802219" y="1480260"/>
              <a:ext cx="84428" cy="526494"/>
            </a:xfrm>
            <a:custGeom>
              <a:avLst/>
              <a:gdLst/>
              <a:ahLst/>
              <a:cxnLst/>
              <a:rect l="l" t="t" r="r" b="b"/>
              <a:pathLst>
                <a:path w="4343" h="27083" extrusionOk="0">
                  <a:moveTo>
                    <a:pt x="2171" y="0"/>
                  </a:moveTo>
                  <a:lnTo>
                    <a:pt x="2280" y="760"/>
                  </a:lnTo>
                  <a:lnTo>
                    <a:pt x="2334" y="1520"/>
                  </a:lnTo>
                  <a:lnTo>
                    <a:pt x="2280" y="2388"/>
                  </a:lnTo>
                  <a:lnTo>
                    <a:pt x="2226" y="3365"/>
                  </a:lnTo>
                  <a:lnTo>
                    <a:pt x="2063" y="4451"/>
                  </a:lnTo>
                  <a:lnTo>
                    <a:pt x="1846" y="5699"/>
                  </a:lnTo>
                  <a:lnTo>
                    <a:pt x="1194" y="8738"/>
                  </a:lnTo>
                  <a:lnTo>
                    <a:pt x="814" y="10584"/>
                  </a:lnTo>
                  <a:lnTo>
                    <a:pt x="489" y="12158"/>
                  </a:lnTo>
                  <a:lnTo>
                    <a:pt x="272" y="13623"/>
                  </a:lnTo>
                  <a:lnTo>
                    <a:pt x="109" y="14871"/>
                  </a:lnTo>
                  <a:lnTo>
                    <a:pt x="0" y="16065"/>
                  </a:lnTo>
                  <a:lnTo>
                    <a:pt x="55" y="17205"/>
                  </a:lnTo>
                  <a:lnTo>
                    <a:pt x="109" y="18236"/>
                  </a:lnTo>
                  <a:lnTo>
                    <a:pt x="272" y="19322"/>
                  </a:lnTo>
                  <a:lnTo>
                    <a:pt x="2139" y="26540"/>
                  </a:lnTo>
                  <a:lnTo>
                    <a:pt x="2063" y="26106"/>
                  </a:lnTo>
                  <a:lnTo>
                    <a:pt x="2008" y="25129"/>
                  </a:lnTo>
                  <a:lnTo>
                    <a:pt x="1954" y="24152"/>
                  </a:lnTo>
                  <a:lnTo>
                    <a:pt x="2008" y="23012"/>
                  </a:lnTo>
                  <a:lnTo>
                    <a:pt x="2171" y="21764"/>
                  </a:lnTo>
                  <a:lnTo>
                    <a:pt x="2388" y="20299"/>
                  </a:lnTo>
                  <a:lnTo>
                    <a:pt x="2714" y="18670"/>
                  </a:lnTo>
                  <a:lnTo>
                    <a:pt x="3148" y="16825"/>
                  </a:lnTo>
                  <a:lnTo>
                    <a:pt x="3799" y="13732"/>
                  </a:lnTo>
                  <a:lnTo>
                    <a:pt x="4017" y="12483"/>
                  </a:lnTo>
                  <a:lnTo>
                    <a:pt x="4179" y="11398"/>
                  </a:lnTo>
                  <a:lnTo>
                    <a:pt x="4288" y="10421"/>
                  </a:lnTo>
                  <a:lnTo>
                    <a:pt x="4342" y="9552"/>
                  </a:lnTo>
                  <a:lnTo>
                    <a:pt x="4288" y="8738"/>
                  </a:lnTo>
                  <a:lnTo>
                    <a:pt x="4179" y="8033"/>
                  </a:lnTo>
                  <a:lnTo>
                    <a:pt x="2171" y="0"/>
                  </a:lnTo>
                  <a:close/>
                  <a:moveTo>
                    <a:pt x="2139" y="26540"/>
                  </a:moveTo>
                  <a:lnTo>
                    <a:pt x="2226" y="27029"/>
                  </a:lnTo>
                  <a:lnTo>
                    <a:pt x="2280" y="27083"/>
                  </a:lnTo>
                  <a:lnTo>
                    <a:pt x="2139" y="26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2802219" y="1480260"/>
              <a:ext cx="84428" cy="526494"/>
            </a:xfrm>
            <a:custGeom>
              <a:avLst/>
              <a:gdLst/>
              <a:ahLst/>
              <a:cxnLst/>
              <a:rect l="l" t="t" r="r" b="b"/>
              <a:pathLst>
                <a:path w="4343" h="27083" fill="none" extrusionOk="0">
                  <a:moveTo>
                    <a:pt x="2280" y="27083"/>
                  </a:moveTo>
                  <a:lnTo>
                    <a:pt x="272" y="19322"/>
                  </a:lnTo>
                  <a:lnTo>
                    <a:pt x="272" y="19322"/>
                  </a:lnTo>
                  <a:lnTo>
                    <a:pt x="109" y="18236"/>
                  </a:lnTo>
                  <a:lnTo>
                    <a:pt x="55" y="17205"/>
                  </a:lnTo>
                  <a:lnTo>
                    <a:pt x="0" y="16065"/>
                  </a:lnTo>
                  <a:lnTo>
                    <a:pt x="109" y="14871"/>
                  </a:lnTo>
                  <a:lnTo>
                    <a:pt x="272" y="13623"/>
                  </a:lnTo>
                  <a:lnTo>
                    <a:pt x="489" y="12158"/>
                  </a:lnTo>
                  <a:lnTo>
                    <a:pt x="814" y="10584"/>
                  </a:lnTo>
                  <a:lnTo>
                    <a:pt x="1194" y="8738"/>
                  </a:lnTo>
                  <a:lnTo>
                    <a:pt x="1194" y="8738"/>
                  </a:lnTo>
                  <a:lnTo>
                    <a:pt x="1846" y="5699"/>
                  </a:lnTo>
                  <a:lnTo>
                    <a:pt x="2063" y="4451"/>
                  </a:lnTo>
                  <a:lnTo>
                    <a:pt x="2226" y="3365"/>
                  </a:lnTo>
                  <a:lnTo>
                    <a:pt x="2280" y="2388"/>
                  </a:lnTo>
                  <a:lnTo>
                    <a:pt x="2334" y="1520"/>
                  </a:lnTo>
                  <a:lnTo>
                    <a:pt x="2280" y="760"/>
                  </a:lnTo>
                  <a:lnTo>
                    <a:pt x="2171" y="0"/>
                  </a:lnTo>
                  <a:lnTo>
                    <a:pt x="4179" y="8033"/>
                  </a:lnTo>
                  <a:lnTo>
                    <a:pt x="4179" y="8033"/>
                  </a:lnTo>
                  <a:lnTo>
                    <a:pt x="4288" y="8738"/>
                  </a:lnTo>
                  <a:lnTo>
                    <a:pt x="4342" y="9552"/>
                  </a:lnTo>
                  <a:lnTo>
                    <a:pt x="4288" y="10421"/>
                  </a:lnTo>
                  <a:lnTo>
                    <a:pt x="4179" y="11398"/>
                  </a:lnTo>
                  <a:lnTo>
                    <a:pt x="4017" y="12483"/>
                  </a:lnTo>
                  <a:lnTo>
                    <a:pt x="3799" y="13732"/>
                  </a:lnTo>
                  <a:lnTo>
                    <a:pt x="3148" y="16825"/>
                  </a:lnTo>
                  <a:lnTo>
                    <a:pt x="3148" y="16825"/>
                  </a:lnTo>
                  <a:lnTo>
                    <a:pt x="2714" y="18670"/>
                  </a:lnTo>
                  <a:lnTo>
                    <a:pt x="2388" y="20299"/>
                  </a:lnTo>
                  <a:lnTo>
                    <a:pt x="2171" y="21764"/>
                  </a:lnTo>
                  <a:lnTo>
                    <a:pt x="2008" y="23012"/>
                  </a:lnTo>
                  <a:lnTo>
                    <a:pt x="1954" y="24152"/>
                  </a:lnTo>
                  <a:lnTo>
                    <a:pt x="2008" y="25129"/>
                  </a:lnTo>
                  <a:lnTo>
                    <a:pt x="2063" y="26106"/>
                  </a:lnTo>
                  <a:lnTo>
                    <a:pt x="2226" y="27029"/>
                  </a:lnTo>
                  <a:lnTo>
                    <a:pt x="2280" y="270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2879241" y="1791514"/>
              <a:ext cx="85478" cy="514888"/>
            </a:xfrm>
            <a:custGeom>
              <a:avLst/>
              <a:gdLst/>
              <a:ahLst/>
              <a:cxnLst/>
              <a:rect l="l" t="t" r="r" b="b"/>
              <a:pathLst>
                <a:path w="4397" h="26486" extrusionOk="0">
                  <a:moveTo>
                    <a:pt x="2280" y="0"/>
                  </a:moveTo>
                  <a:lnTo>
                    <a:pt x="2388" y="706"/>
                  </a:lnTo>
                  <a:lnTo>
                    <a:pt x="2388" y="1411"/>
                  </a:lnTo>
                  <a:lnTo>
                    <a:pt x="2388" y="2225"/>
                  </a:lnTo>
                  <a:lnTo>
                    <a:pt x="2280" y="3094"/>
                  </a:lnTo>
                  <a:lnTo>
                    <a:pt x="2117" y="4071"/>
                  </a:lnTo>
                  <a:lnTo>
                    <a:pt x="1954" y="5210"/>
                  </a:lnTo>
                  <a:lnTo>
                    <a:pt x="1357" y="7870"/>
                  </a:lnTo>
                  <a:lnTo>
                    <a:pt x="597" y="11397"/>
                  </a:lnTo>
                  <a:lnTo>
                    <a:pt x="326" y="12863"/>
                  </a:lnTo>
                  <a:lnTo>
                    <a:pt x="109" y="14220"/>
                  </a:lnTo>
                  <a:lnTo>
                    <a:pt x="0" y="15468"/>
                  </a:lnTo>
                  <a:lnTo>
                    <a:pt x="0" y="16608"/>
                  </a:lnTo>
                  <a:lnTo>
                    <a:pt x="109" y="17693"/>
                  </a:lnTo>
                  <a:lnTo>
                    <a:pt x="272" y="18779"/>
                  </a:lnTo>
                  <a:lnTo>
                    <a:pt x="2225" y="26485"/>
                  </a:lnTo>
                  <a:lnTo>
                    <a:pt x="2063" y="25454"/>
                  </a:lnTo>
                  <a:lnTo>
                    <a:pt x="1954" y="24423"/>
                  </a:lnTo>
                  <a:lnTo>
                    <a:pt x="1954" y="23338"/>
                  </a:lnTo>
                  <a:lnTo>
                    <a:pt x="2063" y="22198"/>
                  </a:lnTo>
                  <a:lnTo>
                    <a:pt x="2225" y="20841"/>
                  </a:lnTo>
                  <a:lnTo>
                    <a:pt x="2551" y="19321"/>
                  </a:lnTo>
                  <a:lnTo>
                    <a:pt x="2877" y="17585"/>
                  </a:lnTo>
                  <a:lnTo>
                    <a:pt x="3365" y="15577"/>
                  </a:lnTo>
                  <a:lnTo>
                    <a:pt x="3908" y="13188"/>
                  </a:lnTo>
                  <a:lnTo>
                    <a:pt x="4125" y="12103"/>
                  </a:lnTo>
                  <a:lnTo>
                    <a:pt x="4288" y="11126"/>
                  </a:lnTo>
                  <a:lnTo>
                    <a:pt x="4396" y="10258"/>
                  </a:lnTo>
                  <a:lnTo>
                    <a:pt x="4396" y="9444"/>
                  </a:lnTo>
                  <a:lnTo>
                    <a:pt x="4396" y="8684"/>
                  </a:lnTo>
                  <a:lnTo>
                    <a:pt x="4288" y="7978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2879241" y="1791514"/>
              <a:ext cx="85478" cy="514888"/>
            </a:xfrm>
            <a:custGeom>
              <a:avLst/>
              <a:gdLst/>
              <a:ahLst/>
              <a:cxnLst/>
              <a:rect l="l" t="t" r="r" b="b"/>
              <a:pathLst>
                <a:path w="4397" h="26486" fill="none" extrusionOk="0">
                  <a:moveTo>
                    <a:pt x="2225" y="26485"/>
                  </a:moveTo>
                  <a:lnTo>
                    <a:pt x="2225" y="26485"/>
                  </a:lnTo>
                  <a:lnTo>
                    <a:pt x="2063" y="25454"/>
                  </a:lnTo>
                  <a:lnTo>
                    <a:pt x="1954" y="24423"/>
                  </a:lnTo>
                  <a:lnTo>
                    <a:pt x="1954" y="23338"/>
                  </a:lnTo>
                  <a:lnTo>
                    <a:pt x="2063" y="22198"/>
                  </a:lnTo>
                  <a:lnTo>
                    <a:pt x="2225" y="20841"/>
                  </a:lnTo>
                  <a:lnTo>
                    <a:pt x="2551" y="19321"/>
                  </a:lnTo>
                  <a:lnTo>
                    <a:pt x="2877" y="17585"/>
                  </a:lnTo>
                  <a:lnTo>
                    <a:pt x="3365" y="15577"/>
                  </a:lnTo>
                  <a:lnTo>
                    <a:pt x="3365" y="15577"/>
                  </a:lnTo>
                  <a:lnTo>
                    <a:pt x="3908" y="13188"/>
                  </a:lnTo>
                  <a:lnTo>
                    <a:pt x="4125" y="12103"/>
                  </a:lnTo>
                  <a:lnTo>
                    <a:pt x="4288" y="11126"/>
                  </a:lnTo>
                  <a:lnTo>
                    <a:pt x="4396" y="10258"/>
                  </a:lnTo>
                  <a:lnTo>
                    <a:pt x="4396" y="9444"/>
                  </a:lnTo>
                  <a:lnTo>
                    <a:pt x="4396" y="8684"/>
                  </a:lnTo>
                  <a:lnTo>
                    <a:pt x="4288" y="7978"/>
                  </a:lnTo>
                  <a:lnTo>
                    <a:pt x="4288" y="7978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388" y="706"/>
                  </a:lnTo>
                  <a:lnTo>
                    <a:pt x="2388" y="1411"/>
                  </a:lnTo>
                  <a:lnTo>
                    <a:pt x="2388" y="2225"/>
                  </a:lnTo>
                  <a:lnTo>
                    <a:pt x="2280" y="3094"/>
                  </a:lnTo>
                  <a:lnTo>
                    <a:pt x="2117" y="4071"/>
                  </a:lnTo>
                  <a:lnTo>
                    <a:pt x="1954" y="5210"/>
                  </a:lnTo>
                  <a:lnTo>
                    <a:pt x="1357" y="7870"/>
                  </a:lnTo>
                  <a:lnTo>
                    <a:pt x="1357" y="7870"/>
                  </a:lnTo>
                  <a:lnTo>
                    <a:pt x="597" y="11397"/>
                  </a:lnTo>
                  <a:lnTo>
                    <a:pt x="326" y="12863"/>
                  </a:lnTo>
                  <a:lnTo>
                    <a:pt x="109" y="14220"/>
                  </a:lnTo>
                  <a:lnTo>
                    <a:pt x="0" y="15468"/>
                  </a:lnTo>
                  <a:lnTo>
                    <a:pt x="0" y="16608"/>
                  </a:lnTo>
                  <a:lnTo>
                    <a:pt x="109" y="17693"/>
                  </a:lnTo>
                  <a:lnTo>
                    <a:pt x="272" y="18779"/>
                  </a:lnTo>
                  <a:lnTo>
                    <a:pt x="2225" y="26485"/>
                  </a:lnTo>
                  <a:lnTo>
                    <a:pt x="2225" y="264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2958362" y="2112255"/>
              <a:ext cx="90765" cy="513838"/>
            </a:xfrm>
            <a:custGeom>
              <a:avLst/>
              <a:gdLst/>
              <a:ahLst/>
              <a:cxnLst/>
              <a:rect l="l" t="t" r="r" b="b"/>
              <a:pathLst>
                <a:path w="4669" h="26432" extrusionOk="0">
                  <a:moveTo>
                    <a:pt x="2389" y="0"/>
                  </a:moveTo>
                  <a:lnTo>
                    <a:pt x="2443" y="597"/>
                  </a:lnTo>
                  <a:lnTo>
                    <a:pt x="2497" y="1194"/>
                  </a:lnTo>
                  <a:lnTo>
                    <a:pt x="2497" y="1845"/>
                  </a:lnTo>
                  <a:lnTo>
                    <a:pt x="2389" y="2605"/>
                  </a:lnTo>
                  <a:lnTo>
                    <a:pt x="2280" y="3474"/>
                  </a:lnTo>
                  <a:lnTo>
                    <a:pt x="2063" y="4505"/>
                  </a:lnTo>
                  <a:lnTo>
                    <a:pt x="1520" y="7056"/>
                  </a:lnTo>
                  <a:lnTo>
                    <a:pt x="652" y="10692"/>
                  </a:lnTo>
                  <a:lnTo>
                    <a:pt x="326" y="12212"/>
                  </a:lnTo>
                  <a:lnTo>
                    <a:pt x="109" y="13569"/>
                  </a:lnTo>
                  <a:lnTo>
                    <a:pt x="1" y="14871"/>
                  </a:lnTo>
                  <a:lnTo>
                    <a:pt x="1" y="16011"/>
                  </a:lnTo>
                  <a:lnTo>
                    <a:pt x="55" y="17096"/>
                  </a:lnTo>
                  <a:lnTo>
                    <a:pt x="218" y="18182"/>
                  </a:lnTo>
                  <a:lnTo>
                    <a:pt x="2257" y="26286"/>
                  </a:lnTo>
                  <a:lnTo>
                    <a:pt x="2117" y="25400"/>
                  </a:lnTo>
                  <a:lnTo>
                    <a:pt x="2063" y="24315"/>
                  </a:lnTo>
                  <a:lnTo>
                    <a:pt x="2063" y="23229"/>
                  </a:lnTo>
                  <a:lnTo>
                    <a:pt x="2226" y="22035"/>
                  </a:lnTo>
                  <a:lnTo>
                    <a:pt x="2443" y="20678"/>
                  </a:lnTo>
                  <a:lnTo>
                    <a:pt x="2714" y="19104"/>
                  </a:lnTo>
                  <a:lnTo>
                    <a:pt x="3149" y="17368"/>
                  </a:lnTo>
                  <a:lnTo>
                    <a:pt x="3637" y="15305"/>
                  </a:lnTo>
                  <a:lnTo>
                    <a:pt x="4180" y="13080"/>
                  </a:lnTo>
                  <a:lnTo>
                    <a:pt x="4397" y="12103"/>
                  </a:lnTo>
                  <a:lnTo>
                    <a:pt x="4505" y="11289"/>
                  </a:lnTo>
                  <a:lnTo>
                    <a:pt x="4614" y="10475"/>
                  </a:lnTo>
                  <a:lnTo>
                    <a:pt x="4668" y="9769"/>
                  </a:lnTo>
                  <a:lnTo>
                    <a:pt x="4614" y="9118"/>
                  </a:lnTo>
                  <a:lnTo>
                    <a:pt x="4505" y="8575"/>
                  </a:lnTo>
                  <a:lnTo>
                    <a:pt x="2389" y="0"/>
                  </a:lnTo>
                  <a:close/>
                  <a:moveTo>
                    <a:pt x="2257" y="26286"/>
                  </a:moveTo>
                  <a:lnTo>
                    <a:pt x="2280" y="26431"/>
                  </a:lnTo>
                  <a:lnTo>
                    <a:pt x="2280" y="26377"/>
                  </a:lnTo>
                  <a:lnTo>
                    <a:pt x="2257" y="26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2958362" y="2112255"/>
              <a:ext cx="90765" cy="513838"/>
            </a:xfrm>
            <a:custGeom>
              <a:avLst/>
              <a:gdLst/>
              <a:ahLst/>
              <a:cxnLst/>
              <a:rect l="l" t="t" r="r" b="b"/>
              <a:pathLst>
                <a:path w="4669" h="26432" fill="none" extrusionOk="0">
                  <a:moveTo>
                    <a:pt x="2280" y="26431"/>
                  </a:moveTo>
                  <a:lnTo>
                    <a:pt x="2280" y="26431"/>
                  </a:lnTo>
                  <a:lnTo>
                    <a:pt x="2117" y="25400"/>
                  </a:lnTo>
                  <a:lnTo>
                    <a:pt x="2063" y="24315"/>
                  </a:lnTo>
                  <a:lnTo>
                    <a:pt x="2063" y="23229"/>
                  </a:lnTo>
                  <a:lnTo>
                    <a:pt x="2226" y="22035"/>
                  </a:lnTo>
                  <a:lnTo>
                    <a:pt x="2443" y="20678"/>
                  </a:lnTo>
                  <a:lnTo>
                    <a:pt x="2714" y="19104"/>
                  </a:lnTo>
                  <a:lnTo>
                    <a:pt x="3149" y="17368"/>
                  </a:lnTo>
                  <a:lnTo>
                    <a:pt x="3637" y="15305"/>
                  </a:lnTo>
                  <a:lnTo>
                    <a:pt x="3637" y="15305"/>
                  </a:lnTo>
                  <a:lnTo>
                    <a:pt x="4180" y="13080"/>
                  </a:lnTo>
                  <a:lnTo>
                    <a:pt x="4397" y="12103"/>
                  </a:lnTo>
                  <a:lnTo>
                    <a:pt x="4505" y="11289"/>
                  </a:lnTo>
                  <a:lnTo>
                    <a:pt x="4614" y="10475"/>
                  </a:lnTo>
                  <a:lnTo>
                    <a:pt x="4668" y="9769"/>
                  </a:lnTo>
                  <a:lnTo>
                    <a:pt x="4614" y="9118"/>
                  </a:lnTo>
                  <a:lnTo>
                    <a:pt x="4505" y="8575"/>
                  </a:lnTo>
                  <a:lnTo>
                    <a:pt x="2389" y="0"/>
                  </a:lnTo>
                  <a:lnTo>
                    <a:pt x="2389" y="0"/>
                  </a:lnTo>
                  <a:lnTo>
                    <a:pt x="2443" y="597"/>
                  </a:lnTo>
                  <a:lnTo>
                    <a:pt x="2497" y="1194"/>
                  </a:lnTo>
                  <a:lnTo>
                    <a:pt x="2497" y="1845"/>
                  </a:lnTo>
                  <a:lnTo>
                    <a:pt x="2389" y="2605"/>
                  </a:lnTo>
                  <a:lnTo>
                    <a:pt x="2280" y="3474"/>
                  </a:lnTo>
                  <a:lnTo>
                    <a:pt x="2063" y="4505"/>
                  </a:lnTo>
                  <a:lnTo>
                    <a:pt x="1520" y="7056"/>
                  </a:lnTo>
                  <a:lnTo>
                    <a:pt x="1520" y="7056"/>
                  </a:lnTo>
                  <a:lnTo>
                    <a:pt x="652" y="10692"/>
                  </a:lnTo>
                  <a:lnTo>
                    <a:pt x="326" y="12212"/>
                  </a:lnTo>
                  <a:lnTo>
                    <a:pt x="109" y="13569"/>
                  </a:lnTo>
                  <a:lnTo>
                    <a:pt x="1" y="14871"/>
                  </a:lnTo>
                  <a:lnTo>
                    <a:pt x="1" y="16011"/>
                  </a:lnTo>
                  <a:lnTo>
                    <a:pt x="55" y="17096"/>
                  </a:lnTo>
                  <a:lnTo>
                    <a:pt x="218" y="18182"/>
                  </a:lnTo>
                  <a:lnTo>
                    <a:pt x="2280" y="26377"/>
                  </a:lnTo>
                  <a:lnTo>
                    <a:pt x="2280" y="264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3039601" y="2444601"/>
              <a:ext cx="92865" cy="500113"/>
            </a:xfrm>
            <a:custGeom>
              <a:avLst/>
              <a:gdLst/>
              <a:ahLst/>
              <a:cxnLst/>
              <a:rect l="l" t="t" r="r" b="b"/>
              <a:pathLst>
                <a:path w="4777" h="25726" extrusionOk="0">
                  <a:moveTo>
                    <a:pt x="2497" y="0"/>
                  </a:moveTo>
                  <a:lnTo>
                    <a:pt x="2606" y="543"/>
                  </a:lnTo>
                  <a:lnTo>
                    <a:pt x="2606" y="1086"/>
                  </a:lnTo>
                  <a:lnTo>
                    <a:pt x="2606" y="1683"/>
                  </a:lnTo>
                  <a:lnTo>
                    <a:pt x="2497" y="2443"/>
                  </a:lnTo>
                  <a:lnTo>
                    <a:pt x="2389" y="3257"/>
                  </a:lnTo>
                  <a:lnTo>
                    <a:pt x="2172" y="4234"/>
                  </a:lnTo>
                  <a:lnTo>
                    <a:pt x="1575" y="6676"/>
                  </a:lnTo>
                  <a:lnTo>
                    <a:pt x="1032" y="8738"/>
                  </a:lnTo>
                  <a:lnTo>
                    <a:pt x="598" y="10475"/>
                  </a:lnTo>
                  <a:lnTo>
                    <a:pt x="326" y="12049"/>
                  </a:lnTo>
                  <a:lnTo>
                    <a:pt x="109" y="13352"/>
                  </a:lnTo>
                  <a:lnTo>
                    <a:pt x="1" y="14546"/>
                  </a:lnTo>
                  <a:lnTo>
                    <a:pt x="1" y="15631"/>
                  </a:lnTo>
                  <a:lnTo>
                    <a:pt x="55" y="16608"/>
                  </a:lnTo>
                  <a:lnTo>
                    <a:pt x="218" y="17531"/>
                  </a:lnTo>
                  <a:lnTo>
                    <a:pt x="2280" y="25726"/>
                  </a:lnTo>
                  <a:lnTo>
                    <a:pt x="2117" y="24912"/>
                  </a:lnTo>
                  <a:lnTo>
                    <a:pt x="2063" y="24043"/>
                  </a:lnTo>
                  <a:lnTo>
                    <a:pt x="2063" y="23012"/>
                  </a:lnTo>
                  <a:lnTo>
                    <a:pt x="2172" y="21927"/>
                  </a:lnTo>
                  <a:lnTo>
                    <a:pt x="2389" y="20570"/>
                  </a:lnTo>
                  <a:lnTo>
                    <a:pt x="2660" y="18996"/>
                  </a:lnTo>
                  <a:lnTo>
                    <a:pt x="3149" y="17151"/>
                  </a:lnTo>
                  <a:lnTo>
                    <a:pt x="3691" y="14926"/>
                  </a:lnTo>
                  <a:lnTo>
                    <a:pt x="4288" y="12809"/>
                  </a:lnTo>
                  <a:lnTo>
                    <a:pt x="4506" y="11886"/>
                  </a:lnTo>
                  <a:lnTo>
                    <a:pt x="4614" y="11072"/>
                  </a:lnTo>
                  <a:lnTo>
                    <a:pt x="4723" y="10367"/>
                  </a:lnTo>
                  <a:lnTo>
                    <a:pt x="4777" y="9661"/>
                  </a:lnTo>
                  <a:lnTo>
                    <a:pt x="4777" y="9064"/>
                  </a:lnTo>
                  <a:lnTo>
                    <a:pt x="4668" y="8521"/>
                  </a:lnTo>
                  <a:lnTo>
                    <a:pt x="2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3039601" y="2444601"/>
              <a:ext cx="92865" cy="500113"/>
            </a:xfrm>
            <a:custGeom>
              <a:avLst/>
              <a:gdLst/>
              <a:ahLst/>
              <a:cxnLst/>
              <a:rect l="l" t="t" r="r" b="b"/>
              <a:pathLst>
                <a:path w="4777" h="25726" fill="none" extrusionOk="0">
                  <a:moveTo>
                    <a:pt x="2280" y="25726"/>
                  </a:moveTo>
                  <a:lnTo>
                    <a:pt x="2280" y="25726"/>
                  </a:lnTo>
                  <a:lnTo>
                    <a:pt x="2117" y="24912"/>
                  </a:lnTo>
                  <a:lnTo>
                    <a:pt x="2063" y="24043"/>
                  </a:lnTo>
                  <a:lnTo>
                    <a:pt x="2063" y="23012"/>
                  </a:lnTo>
                  <a:lnTo>
                    <a:pt x="2172" y="21927"/>
                  </a:lnTo>
                  <a:lnTo>
                    <a:pt x="2389" y="20570"/>
                  </a:lnTo>
                  <a:lnTo>
                    <a:pt x="2660" y="18996"/>
                  </a:lnTo>
                  <a:lnTo>
                    <a:pt x="3149" y="17151"/>
                  </a:lnTo>
                  <a:lnTo>
                    <a:pt x="3691" y="14926"/>
                  </a:lnTo>
                  <a:lnTo>
                    <a:pt x="3691" y="14926"/>
                  </a:lnTo>
                  <a:lnTo>
                    <a:pt x="4288" y="12809"/>
                  </a:lnTo>
                  <a:lnTo>
                    <a:pt x="4506" y="11886"/>
                  </a:lnTo>
                  <a:lnTo>
                    <a:pt x="4614" y="11072"/>
                  </a:lnTo>
                  <a:lnTo>
                    <a:pt x="4723" y="10367"/>
                  </a:lnTo>
                  <a:lnTo>
                    <a:pt x="4777" y="9661"/>
                  </a:lnTo>
                  <a:lnTo>
                    <a:pt x="4777" y="9064"/>
                  </a:lnTo>
                  <a:lnTo>
                    <a:pt x="4668" y="8521"/>
                  </a:lnTo>
                  <a:lnTo>
                    <a:pt x="2497" y="0"/>
                  </a:lnTo>
                  <a:lnTo>
                    <a:pt x="2497" y="0"/>
                  </a:lnTo>
                  <a:lnTo>
                    <a:pt x="2606" y="543"/>
                  </a:lnTo>
                  <a:lnTo>
                    <a:pt x="2606" y="1086"/>
                  </a:lnTo>
                  <a:lnTo>
                    <a:pt x="2606" y="1683"/>
                  </a:lnTo>
                  <a:lnTo>
                    <a:pt x="2497" y="2443"/>
                  </a:lnTo>
                  <a:lnTo>
                    <a:pt x="2389" y="3257"/>
                  </a:lnTo>
                  <a:lnTo>
                    <a:pt x="2172" y="4234"/>
                  </a:lnTo>
                  <a:lnTo>
                    <a:pt x="1575" y="6676"/>
                  </a:lnTo>
                  <a:lnTo>
                    <a:pt x="1575" y="6676"/>
                  </a:lnTo>
                  <a:lnTo>
                    <a:pt x="1032" y="8738"/>
                  </a:lnTo>
                  <a:lnTo>
                    <a:pt x="598" y="10475"/>
                  </a:lnTo>
                  <a:lnTo>
                    <a:pt x="326" y="12049"/>
                  </a:lnTo>
                  <a:lnTo>
                    <a:pt x="109" y="13352"/>
                  </a:lnTo>
                  <a:lnTo>
                    <a:pt x="1" y="14546"/>
                  </a:lnTo>
                  <a:lnTo>
                    <a:pt x="1" y="15631"/>
                  </a:lnTo>
                  <a:lnTo>
                    <a:pt x="55" y="16608"/>
                  </a:lnTo>
                  <a:lnTo>
                    <a:pt x="218" y="17531"/>
                  </a:lnTo>
                  <a:lnTo>
                    <a:pt x="2280" y="257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2687212" y="1014964"/>
              <a:ext cx="81259" cy="540218"/>
            </a:xfrm>
            <a:custGeom>
              <a:avLst/>
              <a:gdLst/>
              <a:ahLst/>
              <a:cxnLst/>
              <a:rect l="l" t="t" r="r" b="b"/>
              <a:pathLst>
                <a:path w="4180" h="27789" extrusionOk="0">
                  <a:moveTo>
                    <a:pt x="2009" y="1"/>
                  </a:moveTo>
                  <a:lnTo>
                    <a:pt x="2117" y="652"/>
                  </a:lnTo>
                  <a:lnTo>
                    <a:pt x="2171" y="1303"/>
                  </a:lnTo>
                  <a:lnTo>
                    <a:pt x="2226" y="2117"/>
                  </a:lnTo>
                  <a:lnTo>
                    <a:pt x="2171" y="3094"/>
                  </a:lnTo>
                  <a:lnTo>
                    <a:pt x="2009" y="4234"/>
                  </a:lnTo>
                  <a:lnTo>
                    <a:pt x="1846" y="5591"/>
                  </a:lnTo>
                  <a:lnTo>
                    <a:pt x="1520" y="7219"/>
                  </a:lnTo>
                  <a:lnTo>
                    <a:pt x="1140" y="9227"/>
                  </a:lnTo>
                  <a:lnTo>
                    <a:pt x="760" y="11073"/>
                  </a:lnTo>
                  <a:lnTo>
                    <a:pt x="489" y="12701"/>
                  </a:lnTo>
                  <a:lnTo>
                    <a:pt x="272" y="14166"/>
                  </a:lnTo>
                  <a:lnTo>
                    <a:pt x="109" y="15469"/>
                  </a:lnTo>
                  <a:lnTo>
                    <a:pt x="0" y="16717"/>
                  </a:lnTo>
                  <a:lnTo>
                    <a:pt x="55" y="17857"/>
                  </a:lnTo>
                  <a:lnTo>
                    <a:pt x="109" y="18942"/>
                  </a:lnTo>
                  <a:lnTo>
                    <a:pt x="326" y="20028"/>
                  </a:lnTo>
                  <a:lnTo>
                    <a:pt x="2280" y="27789"/>
                  </a:lnTo>
                  <a:lnTo>
                    <a:pt x="2117" y="26866"/>
                  </a:lnTo>
                  <a:lnTo>
                    <a:pt x="2009" y="25889"/>
                  </a:lnTo>
                  <a:lnTo>
                    <a:pt x="1954" y="24804"/>
                  </a:lnTo>
                  <a:lnTo>
                    <a:pt x="2009" y="23664"/>
                  </a:lnTo>
                  <a:lnTo>
                    <a:pt x="2171" y="22361"/>
                  </a:lnTo>
                  <a:lnTo>
                    <a:pt x="2389" y="20896"/>
                  </a:lnTo>
                  <a:lnTo>
                    <a:pt x="2660" y="19214"/>
                  </a:lnTo>
                  <a:lnTo>
                    <a:pt x="3094" y="17260"/>
                  </a:lnTo>
                  <a:lnTo>
                    <a:pt x="3745" y="13840"/>
                  </a:lnTo>
                  <a:lnTo>
                    <a:pt x="3962" y="12484"/>
                  </a:lnTo>
                  <a:lnTo>
                    <a:pt x="4125" y="11344"/>
                  </a:lnTo>
                  <a:lnTo>
                    <a:pt x="4180" y="10313"/>
                  </a:lnTo>
                  <a:lnTo>
                    <a:pt x="4180" y="9499"/>
                  </a:lnTo>
                  <a:lnTo>
                    <a:pt x="4125" y="8739"/>
                  </a:lnTo>
                  <a:lnTo>
                    <a:pt x="4017" y="7979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2687212" y="1014964"/>
              <a:ext cx="81259" cy="540218"/>
            </a:xfrm>
            <a:custGeom>
              <a:avLst/>
              <a:gdLst/>
              <a:ahLst/>
              <a:cxnLst/>
              <a:rect l="l" t="t" r="r" b="b"/>
              <a:pathLst>
                <a:path w="4180" h="27789" fill="none" extrusionOk="0">
                  <a:moveTo>
                    <a:pt x="2280" y="27789"/>
                  </a:moveTo>
                  <a:lnTo>
                    <a:pt x="326" y="20028"/>
                  </a:lnTo>
                  <a:lnTo>
                    <a:pt x="326" y="20028"/>
                  </a:lnTo>
                  <a:lnTo>
                    <a:pt x="109" y="18942"/>
                  </a:lnTo>
                  <a:lnTo>
                    <a:pt x="55" y="17857"/>
                  </a:lnTo>
                  <a:lnTo>
                    <a:pt x="0" y="16717"/>
                  </a:lnTo>
                  <a:lnTo>
                    <a:pt x="109" y="15469"/>
                  </a:lnTo>
                  <a:lnTo>
                    <a:pt x="272" y="14166"/>
                  </a:lnTo>
                  <a:lnTo>
                    <a:pt x="489" y="12701"/>
                  </a:lnTo>
                  <a:lnTo>
                    <a:pt x="760" y="11073"/>
                  </a:lnTo>
                  <a:lnTo>
                    <a:pt x="1140" y="9227"/>
                  </a:lnTo>
                  <a:lnTo>
                    <a:pt x="1140" y="9227"/>
                  </a:lnTo>
                  <a:lnTo>
                    <a:pt x="1520" y="7219"/>
                  </a:lnTo>
                  <a:lnTo>
                    <a:pt x="1846" y="5591"/>
                  </a:lnTo>
                  <a:lnTo>
                    <a:pt x="2009" y="4234"/>
                  </a:lnTo>
                  <a:lnTo>
                    <a:pt x="2171" y="3094"/>
                  </a:lnTo>
                  <a:lnTo>
                    <a:pt x="2226" y="2117"/>
                  </a:lnTo>
                  <a:lnTo>
                    <a:pt x="2171" y="1303"/>
                  </a:lnTo>
                  <a:lnTo>
                    <a:pt x="2117" y="652"/>
                  </a:lnTo>
                  <a:lnTo>
                    <a:pt x="2009" y="1"/>
                  </a:lnTo>
                  <a:lnTo>
                    <a:pt x="4017" y="7979"/>
                  </a:lnTo>
                  <a:lnTo>
                    <a:pt x="4017" y="7979"/>
                  </a:lnTo>
                  <a:lnTo>
                    <a:pt x="4125" y="8739"/>
                  </a:lnTo>
                  <a:lnTo>
                    <a:pt x="4180" y="9499"/>
                  </a:lnTo>
                  <a:lnTo>
                    <a:pt x="4180" y="10313"/>
                  </a:lnTo>
                  <a:lnTo>
                    <a:pt x="4125" y="11344"/>
                  </a:lnTo>
                  <a:lnTo>
                    <a:pt x="3962" y="12484"/>
                  </a:lnTo>
                  <a:lnTo>
                    <a:pt x="3745" y="13840"/>
                  </a:lnTo>
                  <a:lnTo>
                    <a:pt x="3094" y="17260"/>
                  </a:lnTo>
                  <a:lnTo>
                    <a:pt x="3094" y="17260"/>
                  </a:lnTo>
                  <a:lnTo>
                    <a:pt x="2660" y="19214"/>
                  </a:lnTo>
                  <a:lnTo>
                    <a:pt x="2389" y="20896"/>
                  </a:lnTo>
                  <a:lnTo>
                    <a:pt x="2171" y="22361"/>
                  </a:lnTo>
                  <a:lnTo>
                    <a:pt x="2009" y="23664"/>
                  </a:lnTo>
                  <a:lnTo>
                    <a:pt x="1954" y="24804"/>
                  </a:lnTo>
                  <a:lnTo>
                    <a:pt x="2009" y="25889"/>
                  </a:lnTo>
                  <a:lnTo>
                    <a:pt x="2117" y="26866"/>
                  </a:lnTo>
                  <a:lnTo>
                    <a:pt x="2280" y="27789"/>
                  </a:lnTo>
                  <a:lnTo>
                    <a:pt x="2280" y="277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2764234" y="1325168"/>
              <a:ext cx="83378" cy="530712"/>
            </a:xfrm>
            <a:custGeom>
              <a:avLst/>
              <a:gdLst/>
              <a:ahLst/>
              <a:cxnLst/>
              <a:rect l="l" t="t" r="r" b="b"/>
              <a:pathLst>
                <a:path w="4289" h="27300" extrusionOk="0">
                  <a:moveTo>
                    <a:pt x="2117" y="0"/>
                  </a:moveTo>
                  <a:lnTo>
                    <a:pt x="2226" y="706"/>
                  </a:lnTo>
                  <a:lnTo>
                    <a:pt x="2280" y="1411"/>
                  </a:lnTo>
                  <a:lnTo>
                    <a:pt x="2280" y="2225"/>
                  </a:lnTo>
                  <a:lnTo>
                    <a:pt x="2171" y="3202"/>
                  </a:lnTo>
                  <a:lnTo>
                    <a:pt x="2063" y="4288"/>
                  </a:lnTo>
                  <a:lnTo>
                    <a:pt x="1846" y="5590"/>
                  </a:lnTo>
                  <a:lnTo>
                    <a:pt x="1140" y="8901"/>
                  </a:lnTo>
                  <a:lnTo>
                    <a:pt x="760" y="10746"/>
                  </a:lnTo>
                  <a:lnTo>
                    <a:pt x="489" y="12374"/>
                  </a:lnTo>
                  <a:lnTo>
                    <a:pt x="218" y="13786"/>
                  </a:lnTo>
                  <a:lnTo>
                    <a:pt x="109" y="15088"/>
                  </a:lnTo>
                  <a:lnTo>
                    <a:pt x="0" y="16282"/>
                  </a:lnTo>
                  <a:lnTo>
                    <a:pt x="0" y="17422"/>
                  </a:lnTo>
                  <a:lnTo>
                    <a:pt x="109" y="18453"/>
                  </a:lnTo>
                  <a:lnTo>
                    <a:pt x="272" y="19539"/>
                  </a:lnTo>
                  <a:lnTo>
                    <a:pt x="2226" y="27300"/>
                  </a:lnTo>
                  <a:lnTo>
                    <a:pt x="2063" y="26377"/>
                  </a:lnTo>
                  <a:lnTo>
                    <a:pt x="1954" y="25400"/>
                  </a:lnTo>
                  <a:lnTo>
                    <a:pt x="1954" y="24369"/>
                  </a:lnTo>
                  <a:lnTo>
                    <a:pt x="2009" y="23229"/>
                  </a:lnTo>
                  <a:lnTo>
                    <a:pt x="2171" y="21981"/>
                  </a:lnTo>
                  <a:lnTo>
                    <a:pt x="2388" y="20516"/>
                  </a:lnTo>
                  <a:lnTo>
                    <a:pt x="2714" y="18887"/>
                  </a:lnTo>
                  <a:lnTo>
                    <a:pt x="3094" y="16933"/>
                  </a:lnTo>
                  <a:lnTo>
                    <a:pt x="3745" y="13731"/>
                  </a:lnTo>
                  <a:lnTo>
                    <a:pt x="4017" y="12429"/>
                  </a:lnTo>
                  <a:lnTo>
                    <a:pt x="4180" y="11343"/>
                  </a:lnTo>
                  <a:lnTo>
                    <a:pt x="4234" y="10366"/>
                  </a:lnTo>
                  <a:lnTo>
                    <a:pt x="4288" y="9498"/>
                  </a:lnTo>
                  <a:lnTo>
                    <a:pt x="4234" y="8738"/>
                  </a:lnTo>
                  <a:lnTo>
                    <a:pt x="4125" y="8033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2764234" y="1325168"/>
              <a:ext cx="83378" cy="530712"/>
            </a:xfrm>
            <a:custGeom>
              <a:avLst/>
              <a:gdLst/>
              <a:ahLst/>
              <a:cxnLst/>
              <a:rect l="l" t="t" r="r" b="b"/>
              <a:pathLst>
                <a:path w="4289" h="27300" fill="none" extrusionOk="0">
                  <a:moveTo>
                    <a:pt x="2226" y="27300"/>
                  </a:moveTo>
                  <a:lnTo>
                    <a:pt x="272" y="19539"/>
                  </a:lnTo>
                  <a:lnTo>
                    <a:pt x="272" y="19539"/>
                  </a:lnTo>
                  <a:lnTo>
                    <a:pt x="109" y="18453"/>
                  </a:lnTo>
                  <a:lnTo>
                    <a:pt x="0" y="17422"/>
                  </a:lnTo>
                  <a:lnTo>
                    <a:pt x="0" y="16282"/>
                  </a:lnTo>
                  <a:lnTo>
                    <a:pt x="109" y="15088"/>
                  </a:lnTo>
                  <a:lnTo>
                    <a:pt x="218" y="13786"/>
                  </a:lnTo>
                  <a:lnTo>
                    <a:pt x="489" y="12374"/>
                  </a:lnTo>
                  <a:lnTo>
                    <a:pt x="760" y="10746"/>
                  </a:lnTo>
                  <a:lnTo>
                    <a:pt x="1140" y="8901"/>
                  </a:lnTo>
                  <a:lnTo>
                    <a:pt x="1140" y="8901"/>
                  </a:lnTo>
                  <a:lnTo>
                    <a:pt x="1846" y="5590"/>
                  </a:lnTo>
                  <a:lnTo>
                    <a:pt x="2063" y="4288"/>
                  </a:lnTo>
                  <a:lnTo>
                    <a:pt x="2171" y="3202"/>
                  </a:lnTo>
                  <a:lnTo>
                    <a:pt x="2280" y="2225"/>
                  </a:lnTo>
                  <a:lnTo>
                    <a:pt x="2280" y="1411"/>
                  </a:lnTo>
                  <a:lnTo>
                    <a:pt x="2226" y="706"/>
                  </a:lnTo>
                  <a:lnTo>
                    <a:pt x="2117" y="0"/>
                  </a:lnTo>
                  <a:lnTo>
                    <a:pt x="4125" y="8033"/>
                  </a:lnTo>
                  <a:lnTo>
                    <a:pt x="4125" y="8033"/>
                  </a:lnTo>
                  <a:lnTo>
                    <a:pt x="4234" y="8738"/>
                  </a:lnTo>
                  <a:lnTo>
                    <a:pt x="4288" y="9498"/>
                  </a:lnTo>
                  <a:lnTo>
                    <a:pt x="4234" y="10366"/>
                  </a:lnTo>
                  <a:lnTo>
                    <a:pt x="4180" y="11343"/>
                  </a:lnTo>
                  <a:lnTo>
                    <a:pt x="4017" y="12429"/>
                  </a:lnTo>
                  <a:lnTo>
                    <a:pt x="3745" y="13731"/>
                  </a:lnTo>
                  <a:lnTo>
                    <a:pt x="3094" y="16933"/>
                  </a:lnTo>
                  <a:lnTo>
                    <a:pt x="3094" y="16933"/>
                  </a:lnTo>
                  <a:lnTo>
                    <a:pt x="2714" y="18887"/>
                  </a:lnTo>
                  <a:lnTo>
                    <a:pt x="2388" y="20516"/>
                  </a:lnTo>
                  <a:lnTo>
                    <a:pt x="2171" y="21981"/>
                  </a:lnTo>
                  <a:lnTo>
                    <a:pt x="2009" y="23229"/>
                  </a:lnTo>
                  <a:lnTo>
                    <a:pt x="1954" y="24369"/>
                  </a:lnTo>
                  <a:lnTo>
                    <a:pt x="1954" y="25400"/>
                  </a:lnTo>
                  <a:lnTo>
                    <a:pt x="2063" y="26377"/>
                  </a:lnTo>
                  <a:lnTo>
                    <a:pt x="2226" y="27300"/>
                  </a:lnTo>
                  <a:lnTo>
                    <a:pt x="2226" y="273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2841255" y="1636402"/>
              <a:ext cx="84428" cy="520176"/>
            </a:xfrm>
            <a:custGeom>
              <a:avLst/>
              <a:gdLst/>
              <a:ahLst/>
              <a:cxnLst/>
              <a:rect l="l" t="t" r="r" b="b"/>
              <a:pathLst>
                <a:path w="4343" h="26758" extrusionOk="0">
                  <a:moveTo>
                    <a:pt x="2171" y="1"/>
                  </a:moveTo>
                  <a:lnTo>
                    <a:pt x="2280" y="706"/>
                  </a:lnTo>
                  <a:lnTo>
                    <a:pt x="2334" y="1520"/>
                  </a:lnTo>
                  <a:lnTo>
                    <a:pt x="2334" y="2389"/>
                  </a:lnTo>
                  <a:lnTo>
                    <a:pt x="2226" y="3366"/>
                  </a:lnTo>
                  <a:lnTo>
                    <a:pt x="2063" y="4451"/>
                  </a:lnTo>
                  <a:lnTo>
                    <a:pt x="1846" y="5645"/>
                  </a:lnTo>
                  <a:lnTo>
                    <a:pt x="1194" y="8576"/>
                  </a:lnTo>
                  <a:lnTo>
                    <a:pt x="760" y="10530"/>
                  </a:lnTo>
                  <a:lnTo>
                    <a:pt x="435" y="12212"/>
                  </a:lnTo>
                  <a:lnTo>
                    <a:pt x="218" y="13678"/>
                  </a:lnTo>
                  <a:lnTo>
                    <a:pt x="55" y="14926"/>
                  </a:lnTo>
                  <a:lnTo>
                    <a:pt x="0" y="16066"/>
                  </a:lnTo>
                  <a:lnTo>
                    <a:pt x="0" y="17097"/>
                  </a:lnTo>
                  <a:lnTo>
                    <a:pt x="109" y="18074"/>
                  </a:lnTo>
                  <a:lnTo>
                    <a:pt x="272" y="19051"/>
                  </a:lnTo>
                  <a:lnTo>
                    <a:pt x="2093" y="26233"/>
                  </a:lnTo>
                  <a:lnTo>
                    <a:pt x="2009" y="25672"/>
                  </a:lnTo>
                  <a:lnTo>
                    <a:pt x="1954" y="24587"/>
                  </a:lnTo>
                  <a:lnTo>
                    <a:pt x="1954" y="23447"/>
                  </a:lnTo>
                  <a:lnTo>
                    <a:pt x="2063" y="22199"/>
                  </a:lnTo>
                  <a:lnTo>
                    <a:pt x="2226" y="20842"/>
                  </a:lnTo>
                  <a:lnTo>
                    <a:pt x="2497" y="19376"/>
                  </a:lnTo>
                  <a:lnTo>
                    <a:pt x="3257" y="15849"/>
                  </a:lnTo>
                  <a:lnTo>
                    <a:pt x="3854" y="13189"/>
                  </a:lnTo>
                  <a:lnTo>
                    <a:pt x="4071" y="12050"/>
                  </a:lnTo>
                  <a:lnTo>
                    <a:pt x="4234" y="11073"/>
                  </a:lnTo>
                  <a:lnTo>
                    <a:pt x="4288" y="10204"/>
                  </a:lnTo>
                  <a:lnTo>
                    <a:pt x="4342" y="9390"/>
                  </a:lnTo>
                  <a:lnTo>
                    <a:pt x="4288" y="8685"/>
                  </a:lnTo>
                  <a:lnTo>
                    <a:pt x="4179" y="7979"/>
                  </a:lnTo>
                  <a:lnTo>
                    <a:pt x="2171" y="1"/>
                  </a:lnTo>
                  <a:close/>
                  <a:moveTo>
                    <a:pt x="2093" y="26233"/>
                  </a:moveTo>
                  <a:lnTo>
                    <a:pt x="2171" y="26758"/>
                  </a:lnTo>
                  <a:lnTo>
                    <a:pt x="2226" y="26758"/>
                  </a:lnTo>
                  <a:lnTo>
                    <a:pt x="2093" y="26233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2841255" y="1636402"/>
              <a:ext cx="84428" cy="520176"/>
            </a:xfrm>
            <a:custGeom>
              <a:avLst/>
              <a:gdLst/>
              <a:ahLst/>
              <a:cxnLst/>
              <a:rect l="l" t="t" r="r" b="b"/>
              <a:pathLst>
                <a:path w="4343" h="26758" fill="none" extrusionOk="0">
                  <a:moveTo>
                    <a:pt x="2226" y="26758"/>
                  </a:moveTo>
                  <a:lnTo>
                    <a:pt x="272" y="19051"/>
                  </a:lnTo>
                  <a:lnTo>
                    <a:pt x="272" y="19051"/>
                  </a:lnTo>
                  <a:lnTo>
                    <a:pt x="109" y="18074"/>
                  </a:lnTo>
                  <a:lnTo>
                    <a:pt x="0" y="17097"/>
                  </a:lnTo>
                  <a:lnTo>
                    <a:pt x="0" y="16066"/>
                  </a:lnTo>
                  <a:lnTo>
                    <a:pt x="55" y="14926"/>
                  </a:lnTo>
                  <a:lnTo>
                    <a:pt x="218" y="13678"/>
                  </a:lnTo>
                  <a:lnTo>
                    <a:pt x="435" y="12212"/>
                  </a:lnTo>
                  <a:lnTo>
                    <a:pt x="760" y="10530"/>
                  </a:lnTo>
                  <a:lnTo>
                    <a:pt x="1194" y="8576"/>
                  </a:lnTo>
                  <a:lnTo>
                    <a:pt x="1194" y="8576"/>
                  </a:lnTo>
                  <a:lnTo>
                    <a:pt x="1846" y="5645"/>
                  </a:lnTo>
                  <a:lnTo>
                    <a:pt x="2063" y="4451"/>
                  </a:lnTo>
                  <a:lnTo>
                    <a:pt x="2226" y="3366"/>
                  </a:lnTo>
                  <a:lnTo>
                    <a:pt x="2334" y="2389"/>
                  </a:lnTo>
                  <a:lnTo>
                    <a:pt x="2334" y="1520"/>
                  </a:lnTo>
                  <a:lnTo>
                    <a:pt x="2280" y="706"/>
                  </a:lnTo>
                  <a:lnTo>
                    <a:pt x="2171" y="1"/>
                  </a:lnTo>
                  <a:lnTo>
                    <a:pt x="4179" y="7979"/>
                  </a:lnTo>
                  <a:lnTo>
                    <a:pt x="4179" y="7979"/>
                  </a:lnTo>
                  <a:lnTo>
                    <a:pt x="4288" y="8685"/>
                  </a:lnTo>
                  <a:lnTo>
                    <a:pt x="4342" y="9390"/>
                  </a:lnTo>
                  <a:lnTo>
                    <a:pt x="4288" y="10204"/>
                  </a:lnTo>
                  <a:lnTo>
                    <a:pt x="4234" y="11073"/>
                  </a:lnTo>
                  <a:lnTo>
                    <a:pt x="4071" y="12050"/>
                  </a:lnTo>
                  <a:lnTo>
                    <a:pt x="3854" y="13189"/>
                  </a:lnTo>
                  <a:lnTo>
                    <a:pt x="3257" y="15849"/>
                  </a:lnTo>
                  <a:lnTo>
                    <a:pt x="3257" y="15849"/>
                  </a:lnTo>
                  <a:lnTo>
                    <a:pt x="2497" y="19376"/>
                  </a:lnTo>
                  <a:lnTo>
                    <a:pt x="2226" y="20842"/>
                  </a:lnTo>
                  <a:lnTo>
                    <a:pt x="2063" y="22199"/>
                  </a:lnTo>
                  <a:lnTo>
                    <a:pt x="1954" y="23447"/>
                  </a:lnTo>
                  <a:lnTo>
                    <a:pt x="1954" y="24587"/>
                  </a:lnTo>
                  <a:lnTo>
                    <a:pt x="2009" y="25672"/>
                  </a:lnTo>
                  <a:lnTo>
                    <a:pt x="2171" y="26758"/>
                  </a:lnTo>
                  <a:lnTo>
                    <a:pt x="2226" y="267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2917226" y="1946606"/>
              <a:ext cx="89696" cy="520176"/>
            </a:xfrm>
            <a:custGeom>
              <a:avLst/>
              <a:gdLst/>
              <a:ahLst/>
              <a:cxnLst/>
              <a:rect l="l" t="t" r="r" b="b"/>
              <a:pathLst>
                <a:path w="4614" h="26758" extrusionOk="0">
                  <a:moveTo>
                    <a:pt x="2334" y="0"/>
                  </a:moveTo>
                  <a:lnTo>
                    <a:pt x="2442" y="706"/>
                  </a:lnTo>
                  <a:lnTo>
                    <a:pt x="2442" y="1411"/>
                  </a:lnTo>
                  <a:lnTo>
                    <a:pt x="2442" y="2171"/>
                  </a:lnTo>
                  <a:lnTo>
                    <a:pt x="2334" y="3040"/>
                  </a:lnTo>
                  <a:lnTo>
                    <a:pt x="2171" y="4016"/>
                  </a:lnTo>
                  <a:lnTo>
                    <a:pt x="1954" y="5102"/>
                  </a:lnTo>
                  <a:lnTo>
                    <a:pt x="1357" y="7761"/>
                  </a:lnTo>
                  <a:lnTo>
                    <a:pt x="597" y="11235"/>
                  </a:lnTo>
                  <a:lnTo>
                    <a:pt x="326" y="12700"/>
                  </a:lnTo>
                  <a:lnTo>
                    <a:pt x="109" y="14003"/>
                  </a:lnTo>
                  <a:lnTo>
                    <a:pt x="0" y="15251"/>
                  </a:lnTo>
                  <a:lnTo>
                    <a:pt x="0" y="16391"/>
                  </a:lnTo>
                  <a:lnTo>
                    <a:pt x="54" y="17476"/>
                  </a:lnTo>
                  <a:lnTo>
                    <a:pt x="271" y="18507"/>
                  </a:lnTo>
                  <a:lnTo>
                    <a:pt x="2307" y="26596"/>
                  </a:lnTo>
                  <a:lnTo>
                    <a:pt x="2171" y="25780"/>
                  </a:lnTo>
                  <a:lnTo>
                    <a:pt x="2117" y="24803"/>
                  </a:lnTo>
                  <a:lnTo>
                    <a:pt x="2117" y="23772"/>
                  </a:lnTo>
                  <a:lnTo>
                    <a:pt x="2225" y="22632"/>
                  </a:lnTo>
                  <a:lnTo>
                    <a:pt x="2388" y="21330"/>
                  </a:lnTo>
                  <a:lnTo>
                    <a:pt x="2660" y="19810"/>
                  </a:lnTo>
                  <a:lnTo>
                    <a:pt x="3039" y="18019"/>
                  </a:lnTo>
                  <a:lnTo>
                    <a:pt x="3528" y="15957"/>
                  </a:lnTo>
                  <a:lnTo>
                    <a:pt x="4071" y="13569"/>
                  </a:lnTo>
                  <a:lnTo>
                    <a:pt x="4288" y="12537"/>
                  </a:lnTo>
                  <a:lnTo>
                    <a:pt x="4451" y="11615"/>
                  </a:lnTo>
                  <a:lnTo>
                    <a:pt x="4559" y="10746"/>
                  </a:lnTo>
                  <a:lnTo>
                    <a:pt x="4613" y="9932"/>
                  </a:lnTo>
                  <a:lnTo>
                    <a:pt x="4559" y="9227"/>
                  </a:lnTo>
                  <a:lnTo>
                    <a:pt x="4505" y="8521"/>
                  </a:lnTo>
                  <a:lnTo>
                    <a:pt x="2334" y="0"/>
                  </a:lnTo>
                  <a:close/>
                  <a:moveTo>
                    <a:pt x="2307" y="26596"/>
                  </a:moveTo>
                  <a:lnTo>
                    <a:pt x="2334" y="26757"/>
                  </a:lnTo>
                  <a:lnTo>
                    <a:pt x="2334" y="26703"/>
                  </a:lnTo>
                  <a:lnTo>
                    <a:pt x="2307" y="26596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2917226" y="1946606"/>
              <a:ext cx="89696" cy="520176"/>
            </a:xfrm>
            <a:custGeom>
              <a:avLst/>
              <a:gdLst/>
              <a:ahLst/>
              <a:cxnLst/>
              <a:rect l="l" t="t" r="r" b="b"/>
              <a:pathLst>
                <a:path w="4614" h="26758" fill="none" extrusionOk="0">
                  <a:moveTo>
                    <a:pt x="2334" y="26757"/>
                  </a:moveTo>
                  <a:lnTo>
                    <a:pt x="2334" y="26757"/>
                  </a:lnTo>
                  <a:lnTo>
                    <a:pt x="2171" y="25780"/>
                  </a:lnTo>
                  <a:lnTo>
                    <a:pt x="2117" y="24803"/>
                  </a:lnTo>
                  <a:lnTo>
                    <a:pt x="2117" y="23772"/>
                  </a:lnTo>
                  <a:lnTo>
                    <a:pt x="2225" y="22632"/>
                  </a:lnTo>
                  <a:lnTo>
                    <a:pt x="2388" y="21330"/>
                  </a:lnTo>
                  <a:lnTo>
                    <a:pt x="2660" y="19810"/>
                  </a:lnTo>
                  <a:lnTo>
                    <a:pt x="3039" y="18019"/>
                  </a:lnTo>
                  <a:lnTo>
                    <a:pt x="3528" y="15957"/>
                  </a:lnTo>
                  <a:lnTo>
                    <a:pt x="3528" y="15957"/>
                  </a:lnTo>
                  <a:lnTo>
                    <a:pt x="4071" y="13569"/>
                  </a:lnTo>
                  <a:lnTo>
                    <a:pt x="4288" y="12537"/>
                  </a:lnTo>
                  <a:lnTo>
                    <a:pt x="4451" y="11615"/>
                  </a:lnTo>
                  <a:lnTo>
                    <a:pt x="4559" y="10746"/>
                  </a:lnTo>
                  <a:lnTo>
                    <a:pt x="4613" y="9932"/>
                  </a:lnTo>
                  <a:lnTo>
                    <a:pt x="4559" y="9227"/>
                  </a:lnTo>
                  <a:lnTo>
                    <a:pt x="4505" y="8521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442" y="706"/>
                  </a:lnTo>
                  <a:lnTo>
                    <a:pt x="2442" y="1411"/>
                  </a:lnTo>
                  <a:lnTo>
                    <a:pt x="2442" y="2171"/>
                  </a:lnTo>
                  <a:lnTo>
                    <a:pt x="2334" y="3040"/>
                  </a:lnTo>
                  <a:lnTo>
                    <a:pt x="2171" y="4016"/>
                  </a:lnTo>
                  <a:lnTo>
                    <a:pt x="1954" y="5102"/>
                  </a:lnTo>
                  <a:lnTo>
                    <a:pt x="1357" y="7761"/>
                  </a:lnTo>
                  <a:lnTo>
                    <a:pt x="1357" y="7761"/>
                  </a:lnTo>
                  <a:lnTo>
                    <a:pt x="597" y="11235"/>
                  </a:lnTo>
                  <a:lnTo>
                    <a:pt x="326" y="12700"/>
                  </a:lnTo>
                  <a:lnTo>
                    <a:pt x="109" y="14003"/>
                  </a:lnTo>
                  <a:lnTo>
                    <a:pt x="0" y="15251"/>
                  </a:lnTo>
                  <a:lnTo>
                    <a:pt x="0" y="16391"/>
                  </a:lnTo>
                  <a:lnTo>
                    <a:pt x="54" y="17476"/>
                  </a:lnTo>
                  <a:lnTo>
                    <a:pt x="271" y="18507"/>
                  </a:lnTo>
                  <a:lnTo>
                    <a:pt x="2334" y="26703"/>
                  </a:lnTo>
                  <a:lnTo>
                    <a:pt x="2334" y="26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2998466" y="2278953"/>
              <a:ext cx="91796" cy="506451"/>
            </a:xfrm>
            <a:custGeom>
              <a:avLst/>
              <a:gdLst/>
              <a:ahLst/>
              <a:cxnLst/>
              <a:rect l="l" t="t" r="r" b="b"/>
              <a:pathLst>
                <a:path w="4722" h="26052" extrusionOk="0">
                  <a:moveTo>
                    <a:pt x="2442" y="0"/>
                  </a:moveTo>
                  <a:lnTo>
                    <a:pt x="2551" y="489"/>
                  </a:lnTo>
                  <a:lnTo>
                    <a:pt x="2605" y="1086"/>
                  </a:lnTo>
                  <a:lnTo>
                    <a:pt x="2551" y="1737"/>
                  </a:lnTo>
                  <a:lnTo>
                    <a:pt x="2497" y="2497"/>
                  </a:lnTo>
                  <a:lnTo>
                    <a:pt x="2334" y="3365"/>
                  </a:lnTo>
                  <a:lnTo>
                    <a:pt x="2171" y="4342"/>
                  </a:lnTo>
                  <a:lnTo>
                    <a:pt x="1574" y="6839"/>
                  </a:lnTo>
                  <a:lnTo>
                    <a:pt x="1086" y="8738"/>
                  </a:lnTo>
                  <a:lnTo>
                    <a:pt x="706" y="10475"/>
                  </a:lnTo>
                  <a:lnTo>
                    <a:pt x="380" y="11995"/>
                  </a:lnTo>
                  <a:lnTo>
                    <a:pt x="163" y="13352"/>
                  </a:lnTo>
                  <a:lnTo>
                    <a:pt x="54" y="14600"/>
                  </a:lnTo>
                  <a:lnTo>
                    <a:pt x="0" y="15740"/>
                  </a:lnTo>
                  <a:lnTo>
                    <a:pt x="54" y="16825"/>
                  </a:lnTo>
                  <a:lnTo>
                    <a:pt x="217" y="17856"/>
                  </a:lnTo>
                  <a:lnTo>
                    <a:pt x="2334" y="26052"/>
                  </a:lnTo>
                  <a:lnTo>
                    <a:pt x="2171" y="25075"/>
                  </a:lnTo>
                  <a:lnTo>
                    <a:pt x="2117" y="24098"/>
                  </a:lnTo>
                  <a:lnTo>
                    <a:pt x="2117" y="23067"/>
                  </a:lnTo>
                  <a:lnTo>
                    <a:pt x="2225" y="21873"/>
                  </a:lnTo>
                  <a:lnTo>
                    <a:pt x="2442" y="20516"/>
                  </a:lnTo>
                  <a:lnTo>
                    <a:pt x="2768" y="18942"/>
                  </a:lnTo>
                  <a:lnTo>
                    <a:pt x="3148" y="17151"/>
                  </a:lnTo>
                  <a:lnTo>
                    <a:pt x="3691" y="15088"/>
                  </a:lnTo>
                  <a:lnTo>
                    <a:pt x="4233" y="12917"/>
                  </a:lnTo>
                  <a:lnTo>
                    <a:pt x="4451" y="11995"/>
                  </a:lnTo>
                  <a:lnTo>
                    <a:pt x="4613" y="11126"/>
                  </a:lnTo>
                  <a:lnTo>
                    <a:pt x="4722" y="10367"/>
                  </a:lnTo>
                  <a:lnTo>
                    <a:pt x="4722" y="9715"/>
                  </a:lnTo>
                  <a:lnTo>
                    <a:pt x="4722" y="9064"/>
                  </a:lnTo>
                  <a:lnTo>
                    <a:pt x="4613" y="8521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2998466" y="2278953"/>
              <a:ext cx="91796" cy="506451"/>
            </a:xfrm>
            <a:custGeom>
              <a:avLst/>
              <a:gdLst/>
              <a:ahLst/>
              <a:cxnLst/>
              <a:rect l="l" t="t" r="r" b="b"/>
              <a:pathLst>
                <a:path w="4722" h="26052" fill="none" extrusionOk="0">
                  <a:moveTo>
                    <a:pt x="2334" y="26052"/>
                  </a:moveTo>
                  <a:lnTo>
                    <a:pt x="2334" y="26052"/>
                  </a:lnTo>
                  <a:lnTo>
                    <a:pt x="2171" y="25075"/>
                  </a:lnTo>
                  <a:lnTo>
                    <a:pt x="2117" y="24098"/>
                  </a:lnTo>
                  <a:lnTo>
                    <a:pt x="2117" y="23067"/>
                  </a:lnTo>
                  <a:lnTo>
                    <a:pt x="2225" y="21873"/>
                  </a:lnTo>
                  <a:lnTo>
                    <a:pt x="2442" y="20516"/>
                  </a:lnTo>
                  <a:lnTo>
                    <a:pt x="2768" y="18942"/>
                  </a:lnTo>
                  <a:lnTo>
                    <a:pt x="3148" y="17151"/>
                  </a:lnTo>
                  <a:lnTo>
                    <a:pt x="3691" y="15088"/>
                  </a:lnTo>
                  <a:lnTo>
                    <a:pt x="3691" y="15088"/>
                  </a:lnTo>
                  <a:lnTo>
                    <a:pt x="4233" y="12917"/>
                  </a:lnTo>
                  <a:lnTo>
                    <a:pt x="4451" y="11995"/>
                  </a:lnTo>
                  <a:lnTo>
                    <a:pt x="4613" y="11126"/>
                  </a:lnTo>
                  <a:lnTo>
                    <a:pt x="4722" y="10367"/>
                  </a:lnTo>
                  <a:lnTo>
                    <a:pt x="4722" y="9715"/>
                  </a:lnTo>
                  <a:lnTo>
                    <a:pt x="4722" y="9064"/>
                  </a:lnTo>
                  <a:lnTo>
                    <a:pt x="4613" y="8521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551" y="489"/>
                  </a:lnTo>
                  <a:lnTo>
                    <a:pt x="2605" y="1086"/>
                  </a:lnTo>
                  <a:lnTo>
                    <a:pt x="2551" y="1737"/>
                  </a:lnTo>
                  <a:lnTo>
                    <a:pt x="2497" y="2497"/>
                  </a:lnTo>
                  <a:lnTo>
                    <a:pt x="2334" y="3365"/>
                  </a:lnTo>
                  <a:lnTo>
                    <a:pt x="2171" y="4342"/>
                  </a:lnTo>
                  <a:lnTo>
                    <a:pt x="1574" y="6839"/>
                  </a:lnTo>
                  <a:lnTo>
                    <a:pt x="1574" y="6839"/>
                  </a:lnTo>
                  <a:lnTo>
                    <a:pt x="1086" y="8738"/>
                  </a:lnTo>
                  <a:lnTo>
                    <a:pt x="706" y="10475"/>
                  </a:lnTo>
                  <a:lnTo>
                    <a:pt x="380" y="11995"/>
                  </a:lnTo>
                  <a:lnTo>
                    <a:pt x="163" y="13352"/>
                  </a:lnTo>
                  <a:lnTo>
                    <a:pt x="54" y="14600"/>
                  </a:lnTo>
                  <a:lnTo>
                    <a:pt x="0" y="15740"/>
                  </a:lnTo>
                  <a:lnTo>
                    <a:pt x="54" y="16825"/>
                  </a:lnTo>
                  <a:lnTo>
                    <a:pt x="217" y="17856"/>
                  </a:lnTo>
                  <a:lnTo>
                    <a:pt x="2334" y="260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079706" y="2610249"/>
              <a:ext cx="94964" cy="494845"/>
            </a:xfrm>
            <a:custGeom>
              <a:avLst/>
              <a:gdLst/>
              <a:ahLst/>
              <a:cxnLst/>
              <a:rect l="l" t="t" r="r" b="b"/>
              <a:pathLst>
                <a:path w="4885" h="25455" extrusionOk="0">
                  <a:moveTo>
                    <a:pt x="2605" y="0"/>
                  </a:moveTo>
                  <a:lnTo>
                    <a:pt x="2660" y="543"/>
                  </a:lnTo>
                  <a:lnTo>
                    <a:pt x="2714" y="1086"/>
                  </a:lnTo>
                  <a:lnTo>
                    <a:pt x="2660" y="1683"/>
                  </a:lnTo>
                  <a:lnTo>
                    <a:pt x="2605" y="2388"/>
                  </a:lnTo>
                  <a:lnTo>
                    <a:pt x="2443" y="3148"/>
                  </a:lnTo>
                  <a:lnTo>
                    <a:pt x="2225" y="4125"/>
                  </a:lnTo>
                  <a:lnTo>
                    <a:pt x="1574" y="6567"/>
                  </a:lnTo>
                  <a:lnTo>
                    <a:pt x="1031" y="8738"/>
                  </a:lnTo>
                  <a:lnTo>
                    <a:pt x="597" y="10584"/>
                  </a:lnTo>
                  <a:lnTo>
                    <a:pt x="272" y="12158"/>
                  </a:lnTo>
                  <a:lnTo>
                    <a:pt x="54" y="13460"/>
                  </a:lnTo>
                  <a:lnTo>
                    <a:pt x="0" y="14600"/>
                  </a:lnTo>
                  <a:lnTo>
                    <a:pt x="0" y="15577"/>
                  </a:lnTo>
                  <a:lnTo>
                    <a:pt x="54" y="16445"/>
                  </a:lnTo>
                  <a:lnTo>
                    <a:pt x="217" y="17205"/>
                  </a:lnTo>
                  <a:lnTo>
                    <a:pt x="2280" y="25455"/>
                  </a:lnTo>
                  <a:lnTo>
                    <a:pt x="2280" y="25400"/>
                  </a:lnTo>
                  <a:lnTo>
                    <a:pt x="2171" y="24858"/>
                  </a:lnTo>
                  <a:lnTo>
                    <a:pt x="2117" y="24206"/>
                  </a:lnTo>
                  <a:lnTo>
                    <a:pt x="2063" y="23392"/>
                  </a:lnTo>
                  <a:lnTo>
                    <a:pt x="2117" y="22307"/>
                  </a:lnTo>
                  <a:lnTo>
                    <a:pt x="2280" y="21004"/>
                  </a:lnTo>
                  <a:lnTo>
                    <a:pt x="2605" y="19322"/>
                  </a:lnTo>
                  <a:lnTo>
                    <a:pt x="3094" y="17314"/>
                  </a:lnTo>
                  <a:lnTo>
                    <a:pt x="3745" y="14817"/>
                  </a:lnTo>
                  <a:lnTo>
                    <a:pt x="4342" y="12700"/>
                  </a:lnTo>
                  <a:lnTo>
                    <a:pt x="4559" y="11832"/>
                  </a:lnTo>
                  <a:lnTo>
                    <a:pt x="4722" y="11018"/>
                  </a:lnTo>
                  <a:lnTo>
                    <a:pt x="4831" y="10312"/>
                  </a:lnTo>
                  <a:lnTo>
                    <a:pt x="4885" y="9661"/>
                  </a:lnTo>
                  <a:lnTo>
                    <a:pt x="4831" y="9064"/>
                  </a:lnTo>
                  <a:lnTo>
                    <a:pt x="4776" y="8575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079706" y="2610249"/>
              <a:ext cx="94964" cy="494845"/>
            </a:xfrm>
            <a:custGeom>
              <a:avLst/>
              <a:gdLst/>
              <a:ahLst/>
              <a:cxnLst/>
              <a:rect l="l" t="t" r="r" b="b"/>
              <a:pathLst>
                <a:path w="4885" h="25455" fill="none" extrusionOk="0">
                  <a:moveTo>
                    <a:pt x="2280" y="25400"/>
                  </a:moveTo>
                  <a:lnTo>
                    <a:pt x="2280" y="25400"/>
                  </a:lnTo>
                  <a:lnTo>
                    <a:pt x="2171" y="24858"/>
                  </a:lnTo>
                  <a:lnTo>
                    <a:pt x="2117" y="24206"/>
                  </a:lnTo>
                  <a:lnTo>
                    <a:pt x="2063" y="23392"/>
                  </a:lnTo>
                  <a:lnTo>
                    <a:pt x="2117" y="22307"/>
                  </a:lnTo>
                  <a:lnTo>
                    <a:pt x="2280" y="21004"/>
                  </a:lnTo>
                  <a:lnTo>
                    <a:pt x="2605" y="19322"/>
                  </a:lnTo>
                  <a:lnTo>
                    <a:pt x="3094" y="17314"/>
                  </a:lnTo>
                  <a:lnTo>
                    <a:pt x="3745" y="14817"/>
                  </a:lnTo>
                  <a:lnTo>
                    <a:pt x="3745" y="14817"/>
                  </a:lnTo>
                  <a:lnTo>
                    <a:pt x="4342" y="12700"/>
                  </a:lnTo>
                  <a:lnTo>
                    <a:pt x="4559" y="11832"/>
                  </a:lnTo>
                  <a:lnTo>
                    <a:pt x="4722" y="11018"/>
                  </a:lnTo>
                  <a:lnTo>
                    <a:pt x="4831" y="10312"/>
                  </a:lnTo>
                  <a:lnTo>
                    <a:pt x="4885" y="9661"/>
                  </a:lnTo>
                  <a:lnTo>
                    <a:pt x="4831" y="9064"/>
                  </a:lnTo>
                  <a:lnTo>
                    <a:pt x="4776" y="8575"/>
                  </a:lnTo>
                  <a:lnTo>
                    <a:pt x="2605" y="0"/>
                  </a:lnTo>
                  <a:lnTo>
                    <a:pt x="2605" y="0"/>
                  </a:lnTo>
                  <a:lnTo>
                    <a:pt x="2660" y="543"/>
                  </a:lnTo>
                  <a:lnTo>
                    <a:pt x="2714" y="1086"/>
                  </a:lnTo>
                  <a:lnTo>
                    <a:pt x="2660" y="1683"/>
                  </a:lnTo>
                  <a:lnTo>
                    <a:pt x="2605" y="2388"/>
                  </a:lnTo>
                  <a:lnTo>
                    <a:pt x="2443" y="3148"/>
                  </a:lnTo>
                  <a:lnTo>
                    <a:pt x="2225" y="4125"/>
                  </a:lnTo>
                  <a:lnTo>
                    <a:pt x="1574" y="6567"/>
                  </a:lnTo>
                  <a:lnTo>
                    <a:pt x="1574" y="6567"/>
                  </a:lnTo>
                  <a:lnTo>
                    <a:pt x="1031" y="8738"/>
                  </a:lnTo>
                  <a:lnTo>
                    <a:pt x="597" y="10584"/>
                  </a:lnTo>
                  <a:lnTo>
                    <a:pt x="272" y="12158"/>
                  </a:lnTo>
                  <a:lnTo>
                    <a:pt x="54" y="13460"/>
                  </a:lnTo>
                  <a:lnTo>
                    <a:pt x="0" y="14600"/>
                  </a:lnTo>
                  <a:lnTo>
                    <a:pt x="0" y="15577"/>
                  </a:lnTo>
                  <a:lnTo>
                    <a:pt x="54" y="16445"/>
                  </a:lnTo>
                  <a:lnTo>
                    <a:pt x="217" y="17205"/>
                  </a:lnTo>
                  <a:lnTo>
                    <a:pt x="2280" y="25455"/>
                  </a:lnTo>
                  <a:lnTo>
                    <a:pt x="2280" y="254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2611241" y="703729"/>
              <a:ext cx="79160" cy="545486"/>
            </a:xfrm>
            <a:custGeom>
              <a:avLst/>
              <a:gdLst/>
              <a:ahLst/>
              <a:cxnLst/>
              <a:rect l="l" t="t" r="r" b="b"/>
              <a:pathLst>
                <a:path w="4072" h="28060" extrusionOk="0">
                  <a:moveTo>
                    <a:pt x="1846" y="0"/>
                  </a:moveTo>
                  <a:lnTo>
                    <a:pt x="2009" y="814"/>
                  </a:lnTo>
                  <a:lnTo>
                    <a:pt x="2117" y="1574"/>
                  </a:lnTo>
                  <a:lnTo>
                    <a:pt x="2172" y="2388"/>
                  </a:lnTo>
                  <a:lnTo>
                    <a:pt x="2226" y="3148"/>
                  </a:lnTo>
                  <a:lnTo>
                    <a:pt x="2172" y="4071"/>
                  </a:lnTo>
                  <a:lnTo>
                    <a:pt x="2117" y="4939"/>
                  </a:lnTo>
                  <a:lnTo>
                    <a:pt x="2009" y="5862"/>
                  </a:lnTo>
                  <a:lnTo>
                    <a:pt x="1846" y="6784"/>
                  </a:lnTo>
                  <a:lnTo>
                    <a:pt x="1520" y="8575"/>
                  </a:lnTo>
                  <a:lnTo>
                    <a:pt x="1086" y="10366"/>
                  </a:lnTo>
                  <a:lnTo>
                    <a:pt x="706" y="12157"/>
                  </a:lnTo>
                  <a:lnTo>
                    <a:pt x="381" y="14003"/>
                  </a:lnTo>
                  <a:lnTo>
                    <a:pt x="218" y="14871"/>
                  </a:lnTo>
                  <a:lnTo>
                    <a:pt x="109" y="15794"/>
                  </a:lnTo>
                  <a:lnTo>
                    <a:pt x="55" y="16716"/>
                  </a:lnTo>
                  <a:lnTo>
                    <a:pt x="1" y="17639"/>
                  </a:lnTo>
                  <a:lnTo>
                    <a:pt x="55" y="18344"/>
                  </a:lnTo>
                  <a:lnTo>
                    <a:pt x="109" y="19050"/>
                  </a:lnTo>
                  <a:lnTo>
                    <a:pt x="164" y="19810"/>
                  </a:lnTo>
                  <a:lnTo>
                    <a:pt x="326" y="20515"/>
                  </a:lnTo>
                  <a:lnTo>
                    <a:pt x="2226" y="28059"/>
                  </a:lnTo>
                  <a:lnTo>
                    <a:pt x="2063" y="27354"/>
                  </a:lnTo>
                  <a:lnTo>
                    <a:pt x="2009" y="26703"/>
                  </a:lnTo>
                  <a:lnTo>
                    <a:pt x="1955" y="25346"/>
                  </a:lnTo>
                  <a:lnTo>
                    <a:pt x="1955" y="24260"/>
                  </a:lnTo>
                  <a:lnTo>
                    <a:pt x="2063" y="23229"/>
                  </a:lnTo>
                  <a:lnTo>
                    <a:pt x="2226" y="21981"/>
                  </a:lnTo>
                  <a:lnTo>
                    <a:pt x="2443" y="20624"/>
                  </a:lnTo>
                  <a:lnTo>
                    <a:pt x="3040" y="17368"/>
                  </a:lnTo>
                  <a:lnTo>
                    <a:pt x="3583" y="14762"/>
                  </a:lnTo>
                  <a:lnTo>
                    <a:pt x="3854" y="12700"/>
                  </a:lnTo>
                  <a:lnTo>
                    <a:pt x="4071" y="11126"/>
                  </a:lnTo>
                  <a:lnTo>
                    <a:pt x="4071" y="9932"/>
                  </a:lnTo>
                  <a:lnTo>
                    <a:pt x="4071" y="9009"/>
                  </a:lnTo>
                  <a:lnTo>
                    <a:pt x="3854" y="8033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2611241" y="703729"/>
              <a:ext cx="79160" cy="545486"/>
            </a:xfrm>
            <a:custGeom>
              <a:avLst/>
              <a:gdLst/>
              <a:ahLst/>
              <a:cxnLst/>
              <a:rect l="l" t="t" r="r" b="b"/>
              <a:pathLst>
                <a:path w="4072" h="28060" fill="none" extrusionOk="0">
                  <a:moveTo>
                    <a:pt x="1846" y="0"/>
                  </a:moveTo>
                  <a:lnTo>
                    <a:pt x="1846" y="0"/>
                  </a:lnTo>
                  <a:lnTo>
                    <a:pt x="2009" y="814"/>
                  </a:lnTo>
                  <a:lnTo>
                    <a:pt x="2117" y="1574"/>
                  </a:lnTo>
                  <a:lnTo>
                    <a:pt x="2172" y="2388"/>
                  </a:lnTo>
                  <a:lnTo>
                    <a:pt x="2226" y="3148"/>
                  </a:lnTo>
                  <a:lnTo>
                    <a:pt x="2226" y="3148"/>
                  </a:lnTo>
                  <a:lnTo>
                    <a:pt x="2172" y="4071"/>
                  </a:lnTo>
                  <a:lnTo>
                    <a:pt x="2117" y="4939"/>
                  </a:lnTo>
                  <a:lnTo>
                    <a:pt x="2009" y="5862"/>
                  </a:lnTo>
                  <a:lnTo>
                    <a:pt x="1846" y="6784"/>
                  </a:lnTo>
                  <a:lnTo>
                    <a:pt x="1520" y="8575"/>
                  </a:lnTo>
                  <a:lnTo>
                    <a:pt x="1086" y="10366"/>
                  </a:lnTo>
                  <a:lnTo>
                    <a:pt x="706" y="12157"/>
                  </a:lnTo>
                  <a:lnTo>
                    <a:pt x="381" y="14003"/>
                  </a:lnTo>
                  <a:lnTo>
                    <a:pt x="218" y="14871"/>
                  </a:lnTo>
                  <a:lnTo>
                    <a:pt x="109" y="15794"/>
                  </a:lnTo>
                  <a:lnTo>
                    <a:pt x="55" y="16716"/>
                  </a:lnTo>
                  <a:lnTo>
                    <a:pt x="1" y="17639"/>
                  </a:lnTo>
                  <a:lnTo>
                    <a:pt x="1" y="17639"/>
                  </a:lnTo>
                  <a:lnTo>
                    <a:pt x="55" y="18344"/>
                  </a:lnTo>
                  <a:lnTo>
                    <a:pt x="109" y="19050"/>
                  </a:lnTo>
                  <a:lnTo>
                    <a:pt x="164" y="19810"/>
                  </a:lnTo>
                  <a:lnTo>
                    <a:pt x="326" y="20515"/>
                  </a:lnTo>
                  <a:lnTo>
                    <a:pt x="2226" y="28059"/>
                  </a:lnTo>
                  <a:lnTo>
                    <a:pt x="2226" y="28059"/>
                  </a:lnTo>
                  <a:lnTo>
                    <a:pt x="2063" y="27354"/>
                  </a:lnTo>
                  <a:lnTo>
                    <a:pt x="2009" y="26703"/>
                  </a:lnTo>
                  <a:lnTo>
                    <a:pt x="1955" y="25346"/>
                  </a:lnTo>
                  <a:lnTo>
                    <a:pt x="1955" y="25346"/>
                  </a:lnTo>
                  <a:lnTo>
                    <a:pt x="1955" y="24260"/>
                  </a:lnTo>
                  <a:lnTo>
                    <a:pt x="2063" y="23229"/>
                  </a:lnTo>
                  <a:lnTo>
                    <a:pt x="2063" y="23229"/>
                  </a:lnTo>
                  <a:lnTo>
                    <a:pt x="2226" y="21981"/>
                  </a:lnTo>
                  <a:lnTo>
                    <a:pt x="2443" y="20624"/>
                  </a:lnTo>
                  <a:lnTo>
                    <a:pt x="3040" y="17368"/>
                  </a:lnTo>
                  <a:lnTo>
                    <a:pt x="3040" y="17368"/>
                  </a:lnTo>
                  <a:lnTo>
                    <a:pt x="3583" y="14762"/>
                  </a:lnTo>
                  <a:lnTo>
                    <a:pt x="3854" y="12700"/>
                  </a:lnTo>
                  <a:lnTo>
                    <a:pt x="4071" y="11126"/>
                  </a:lnTo>
                  <a:lnTo>
                    <a:pt x="4071" y="9932"/>
                  </a:lnTo>
                  <a:lnTo>
                    <a:pt x="4071" y="9932"/>
                  </a:lnTo>
                  <a:lnTo>
                    <a:pt x="4071" y="9009"/>
                  </a:lnTo>
                  <a:lnTo>
                    <a:pt x="4071" y="9009"/>
                  </a:lnTo>
                  <a:lnTo>
                    <a:pt x="3854" y="8033"/>
                  </a:lnTo>
                  <a:lnTo>
                    <a:pt x="18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2654514" y="1249196"/>
              <a:ext cx="1069" cy="4238"/>
            </a:xfrm>
            <a:custGeom>
              <a:avLst/>
              <a:gdLst/>
              <a:ahLst/>
              <a:cxnLst/>
              <a:rect l="l" t="t" r="r" b="b"/>
              <a:pathLst>
                <a:path w="55" h="218" extrusionOk="0">
                  <a:moveTo>
                    <a:pt x="0" y="0"/>
                  </a:moveTo>
                  <a:lnTo>
                    <a:pt x="0" y="218"/>
                  </a:lnTo>
                  <a:lnTo>
                    <a:pt x="54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2654514" y="1249196"/>
              <a:ext cx="1069" cy="4238"/>
            </a:xfrm>
            <a:custGeom>
              <a:avLst/>
              <a:gdLst/>
              <a:ahLst/>
              <a:cxnLst/>
              <a:rect l="l" t="t" r="r" b="b"/>
              <a:pathLst>
                <a:path w="55" h="21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18"/>
                  </a:lnTo>
                  <a:lnTo>
                    <a:pt x="54" y="2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2649227" y="859872"/>
              <a:ext cx="81259" cy="538119"/>
            </a:xfrm>
            <a:custGeom>
              <a:avLst/>
              <a:gdLst/>
              <a:ahLst/>
              <a:cxnLst/>
              <a:rect l="l" t="t" r="r" b="b"/>
              <a:pathLst>
                <a:path w="4180" h="27681" extrusionOk="0">
                  <a:moveTo>
                    <a:pt x="1954" y="1"/>
                  </a:moveTo>
                  <a:lnTo>
                    <a:pt x="2009" y="435"/>
                  </a:lnTo>
                  <a:lnTo>
                    <a:pt x="2117" y="977"/>
                  </a:lnTo>
                  <a:lnTo>
                    <a:pt x="2117" y="1900"/>
                  </a:lnTo>
                  <a:lnTo>
                    <a:pt x="2117" y="3094"/>
                  </a:lnTo>
                  <a:lnTo>
                    <a:pt x="1900" y="4668"/>
                  </a:lnTo>
                  <a:lnTo>
                    <a:pt x="1629" y="6730"/>
                  </a:lnTo>
                  <a:lnTo>
                    <a:pt x="1086" y="9336"/>
                  </a:lnTo>
                  <a:lnTo>
                    <a:pt x="489" y="12592"/>
                  </a:lnTo>
                  <a:lnTo>
                    <a:pt x="272" y="13949"/>
                  </a:lnTo>
                  <a:lnTo>
                    <a:pt x="109" y="15197"/>
                  </a:lnTo>
                  <a:lnTo>
                    <a:pt x="55" y="15957"/>
                  </a:lnTo>
                  <a:lnTo>
                    <a:pt x="1" y="17259"/>
                  </a:lnTo>
                  <a:lnTo>
                    <a:pt x="1" y="18019"/>
                  </a:lnTo>
                  <a:lnTo>
                    <a:pt x="55" y="18779"/>
                  </a:lnTo>
                  <a:lnTo>
                    <a:pt x="163" y="19485"/>
                  </a:lnTo>
                  <a:lnTo>
                    <a:pt x="326" y="20245"/>
                  </a:lnTo>
                  <a:lnTo>
                    <a:pt x="2172" y="27680"/>
                  </a:lnTo>
                  <a:lnTo>
                    <a:pt x="2063" y="27029"/>
                  </a:lnTo>
                  <a:lnTo>
                    <a:pt x="2009" y="26377"/>
                  </a:lnTo>
                  <a:lnTo>
                    <a:pt x="1954" y="25129"/>
                  </a:lnTo>
                  <a:lnTo>
                    <a:pt x="2009" y="23989"/>
                  </a:lnTo>
                  <a:lnTo>
                    <a:pt x="2117" y="22850"/>
                  </a:lnTo>
                  <a:lnTo>
                    <a:pt x="2280" y="21601"/>
                  </a:lnTo>
                  <a:lnTo>
                    <a:pt x="2497" y="20299"/>
                  </a:lnTo>
                  <a:lnTo>
                    <a:pt x="3094" y="17205"/>
                  </a:lnTo>
                  <a:lnTo>
                    <a:pt x="3583" y="14654"/>
                  </a:lnTo>
                  <a:lnTo>
                    <a:pt x="3908" y="12701"/>
                  </a:lnTo>
                  <a:lnTo>
                    <a:pt x="4125" y="11127"/>
                  </a:lnTo>
                  <a:lnTo>
                    <a:pt x="4180" y="9878"/>
                  </a:lnTo>
                  <a:lnTo>
                    <a:pt x="4125" y="8847"/>
                  </a:lnTo>
                  <a:lnTo>
                    <a:pt x="3963" y="7979"/>
                  </a:lnTo>
                  <a:lnTo>
                    <a:pt x="3257" y="5157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2649227" y="859872"/>
              <a:ext cx="81259" cy="538119"/>
            </a:xfrm>
            <a:custGeom>
              <a:avLst/>
              <a:gdLst/>
              <a:ahLst/>
              <a:cxnLst/>
              <a:rect l="l" t="t" r="r" b="b"/>
              <a:pathLst>
                <a:path w="4180" h="27681" fill="none" extrusionOk="0">
                  <a:moveTo>
                    <a:pt x="1954" y="1"/>
                  </a:moveTo>
                  <a:lnTo>
                    <a:pt x="1954" y="1"/>
                  </a:lnTo>
                  <a:lnTo>
                    <a:pt x="2009" y="435"/>
                  </a:lnTo>
                  <a:lnTo>
                    <a:pt x="2117" y="977"/>
                  </a:lnTo>
                  <a:lnTo>
                    <a:pt x="2117" y="977"/>
                  </a:lnTo>
                  <a:lnTo>
                    <a:pt x="2117" y="1900"/>
                  </a:lnTo>
                  <a:lnTo>
                    <a:pt x="2117" y="1900"/>
                  </a:lnTo>
                  <a:lnTo>
                    <a:pt x="2117" y="3094"/>
                  </a:lnTo>
                  <a:lnTo>
                    <a:pt x="1900" y="4668"/>
                  </a:lnTo>
                  <a:lnTo>
                    <a:pt x="1629" y="6730"/>
                  </a:lnTo>
                  <a:lnTo>
                    <a:pt x="1086" y="9336"/>
                  </a:lnTo>
                  <a:lnTo>
                    <a:pt x="1086" y="9336"/>
                  </a:lnTo>
                  <a:lnTo>
                    <a:pt x="489" y="12592"/>
                  </a:lnTo>
                  <a:lnTo>
                    <a:pt x="272" y="13949"/>
                  </a:lnTo>
                  <a:lnTo>
                    <a:pt x="109" y="15197"/>
                  </a:lnTo>
                  <a:lnTo>
                    <a:pt x="109" y="15197"/>
                  </a:lnTo>
                  <a:lnTo>
                    <a:pt x="55" y="15957"/>
                  </a:lnTo>
                  <a:lnTo>
                    <a:pt x="55" y="15957"/>
                  </a:lnTo>
                  <a:lnTo>
                    <a:pt x="1" y="17259"/>
                  </a:lnTo>
                  <a:lnTo>
                    <a:pt x="1" y="17259"/>
                  </a:lnTo>
                  <a:lnTo>
                    <a:pt x="1" y="18019"/>
                  </a:lnTo>
                  <a:lnTo>
                    <a:pt x="55" y="18779"/>
                  </a:lnTo>
                  <a:lnTo>
                    <a:pt x="163" y="19485"/>
                  </a:lnTo>
                  <a:lnTo>
                    <a:pt x="326" y="20245"/>
                  </a:lnTo>
                  <a:lnTo>
                    <a:pt x="2172" y="27680"/>
                  </a:lnTo>
                  <a:lnTo>
                    <a:pt x="2172" y="27680"/>
                  </a:lnTo>
                  <a:lnTo>
                    <a:pt x="2063" y="27029"/>
                  </a:lnTo>
                  <a:lnTo>
                    <a:pt x="2009" y="26377"/>
                  </a:lnTo>
                  <a:lnTo>
                    <a:pt x="1954" y="25129"/>
                  </a:lnTo>
                  <a:lnTo>
                    <a:pt x="1954" y="25129"/>
                  </a:lnTo>
                  <a:lnTo>
                    <a:pt x="2009" y="23989"/>
                  </a:lnTo>
                  <a:lnTo>
                    <a:pt x="2117" y="22850"/>
                  </a:lnTo>
                  <a:lnTo>
                    <a:pt x="2117" y="22850"/>
                  </a:lnTo>
                  <a:lnTo>
                    <a:pt x="2280" y="21601"/>
                  </a:lnTo>
                  <a:lnTo>
                    <a:pt x="2497" y="20299"/>
                  </a:lnTo>
                  <a:lnTo>
                    <a:pt x="3094" y="17205"/>
                  </a:lnTo>
                  <a:lnTo>
                    <a:pt x="3094" y="17205"/>
                  </a:lnTo>
                  <a:lnTo>
                    <a:pt x="3583" y="14654"/>
                  </a:lnTo>
                  <a:lnTo>
                    <a:pt x="3908" y="12701"/>
                  </a:lnTo>
                  <a:lnTo>
                    <a:pt x="4125" y="11127"/>
                  </a:lnTo>
                  <a:lnTo>
                    <a:pt x="4180" y="9878"/>
                  </a:lnTo>
                  <a:lnTo>
                    <a:pt x="4180" y="9878"/>
                  </a:lnTo>
                  <a:lnTo>
                    <a:pt x="4125" y="8847"/>
                  </a:lnTo>
                  <a:lnTo>
                    <a:pt x="4125" y="8847"/>
                  </a:lnTo>
                  <a:lnTo>
                    <a:pt x="3963" y="7979"/>
                  </a:lnTo>
                  <a:lnTo>
                    <a:pt x="3257" y="5157"/>
                  </a:lnTo>
                  <a:lnTo>
                    <a:pt x="19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2691431" y="1397971"/>
              <a:ext cx="2138" cy="6337"/>
            </a:xfrm>
            <a:custGeom>
              <a:avLst/>
              <a:gdLst/>
              <a:ahLst/>
              <a:cxnLst/>
              <a:rect l="l" t="t" r="r" b="b"/>
              <a:pathLst>
                <a:path w="110" h="326" extrusionOk="0">
                  <a:moveTo>
                    <a:pt x="1" y="0"/>
                  </a:moveTo>
                  <a:lnTo>
                    <a:pt x="55" y="217"/>
                  </a:lnTo>
                  <a:lnTo>
                    <a:pt x="109" y="3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2691431" y="1397971"/>
              <a:ext cx="2138" cy="6337"/>
            </a:xfrm>
            <a:custGeom>
              <a:avLst/>
              <a:gdLst/>
              <a:ahLst/>
              <a:cxnLst/>
              <a:rect l="l" t="t" r="r" b="b"/>
              <a:pathLst>
                <a:path w="110" h="3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09" y="326"/>
                  </a:lnTo>
                  <a:lnTo>
                    <a:pt x="109" y="326"/>
                  </a:lnTo>
                  <a:lnTo>
                    <a:pt x="109" y="326"/>
                  </a:lnTo>
                  <a:lnTo>
                    <a:pt x="55" y="21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726248" y="1171125"/>
              <a:ext cx="82309" cy="526494"/>
            </a:xfrm>
            <a:custGeom>
              <a:avLst/>
              <a:gdLst/>
              <a:ahLst/>
              <a:cxnLst/>
              <a:rect l="l" t="t" r="r" b="b"/>
              <a:pathLst>
                <a:path w="4234" h="27083" extrusionOk="0">
                  <a:moveTo>
                    <a:pt x="2009" y="0"/>
                  </a:moveTo>
                  <a:lnTo>
                    <a:pt x="2172" y="814"/>
                  </a:lnTo>
                  <a:lnTo>
                    <a:pt x="2226" y="1791"/>
                  </a:lnTo>
                  <a:lnTo>
                    <a:pt x="2172" y="2714"/>
                  </a:lnTo>
                  <a:lnTo>
                    <a:pt x="2063" y="3908"/>
                  </a:lnTo>
                  <a:lnTo>
                    <a:pt x="1846" y="5319"/>
                  </a:lnTo>
                  <a:lnTo>
                    <a:pt x="1520" y="7001"/>
                  </a:lnTo>
                  <a:lnTo>
                    <a:pt x="1140" y="9010"/>
                  </a:lnTo>
                  <a:lnTo>
                    <a:pt x="978" y="9661"/>
                  </a:lnTo>
                  <a:lnTo>
                    <a:pt x="381" y="12754"/>
                  </a:lnTo>
                  <a:lnTo>
                    <a:pt x="218" y="14057"/>
                  </a:lnTo>
                  <a:lnTo>
                    <a:pt x="55" y="15251"/>
                  </a:lnTo>
                  <a:lnTo>
                    <a:pt x="55" y="15360"/>
                  </a:lnTo>
                  <a:lnTo>
                    <a:pt x="1" y="16174"/>
                  </a:lnTo>
                  <a:lnTo>
                    <a:pt x="1" y="16879"/>
                  </a:lnTo>
                  <a:lnTo>
                    <a:pt x="1" y="17639"/>
                  </a:lnTo>
                  <a:lnTo>
                    <a:pt x="55" y="18345"/>
                  </a:lnTo>
                  <a:lnTo>
                    <a:pt x="163" y="19050"/>
                  </a:lnTo>
                  <a:lnTo>
                    <a:pt x="272" y="19756"/>
                  </a:lnTo>
                  <a:lnTo>
                    <a:pt x="2117" y="27083"/>
                  </a:lnTo>
                  <a:lnTo>
                    <a:pt x="2009" y="25943"/>
                  </a:lnTo>
                  <a:lnTo>
                    <a:pt x="1954" y="24803"/>
                  </a:lnTo>
                  <a:lnTo>
                    <a:pt x="2009" y="23284"/>
                  </a:lnTo>
                  <a:lnTo>
                    <a:pt x="2226" y="21601"/>
                  </a:lnTo>
                  <a:lnTo>
                    <a:pt x="2551" y="19539"/>
                  </a:lnTo>
                  <a:lnTo>
                    <a:pt x="3040" y="17042"/>
                  </a:lnTo>
                  <a:lnTo>
                    <a:pt x="3583" y="14546"/>
                  </a:lnTo>
                  <a:lnTo>
                    <a:pt x="3963" y="12592"/>
                  </a:lnTo>
                  <a:lnTo>
                    <a:pt x="4125" y="11018"/>
                  </a:lnTo>
                  <a:lnTo>
                    <a:pt x="4234" y="9715"/>
                  </a:lnTo>
                  <a:lnTo>
                    <a:pt x="4180" y="8793"/>
                  </a:lnTo>
                  <a:lnTo>
                    <a:pt x="4017" y="797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726248" y="1171125"/>
              <a:ext cx="82309" cy="526494"/>
            </a:xfrm>
            <a:custGeom>
              <a:avLst/>
              <a:gdLst/>
              <a:ahLst/>
              <a:cxnLst/>
              <a:rect l="l" t="t" r="r" b="b"/>
              <a:pathLst>
                <a:path w="4234" h="27083" fill="none" extrusionOk="0">
                  <a:moveTo>
                    <a:pt x="2009" y="0"/>
                  </a:moveTo>
                  <a:lnTo>
                    <a:pt x="2009" y="0"/>
                  </a:lnTo>
                  <a:lnTo>
                    <a:pt x="2172" y="814"/>
                  </a:lnTo>
                  <a:lnTo>
                    <a:pt x="2226" y="1791"/>
                  </a:lnTo>
                  <a:lnTo>
                    <a:pt x="2226" y="1791"/>
                  </a:lnTo>
                  <a:lnTo>
                    <a:pt x="2172" y="2714"/>
                  </a:lnTo>
                  <a:lnTo>
                    <a:pt x="2172" y="2714"/>
                  </a:lnTo>
                  <a:lnTo>
                    <a:pt x="2063" y="3908"/>
                  </a:lnTo>
                  <a:lnTo>
                    <a:pt x="1846" y="5319"/>
                  </a:lnTo>
                  <a:lnTo>
                    <a:pt x="1520" y="7001"/>
                  </a:lnTo>
                  <a:lnTo>
                    <a:pt x="1140" y="9010"/>
                  </a:lnTo>
                  <a:lnTo>
                    <a:pt x="1140" y="9010"/>
                  </a:lnTo>
                  <a:lnTo>
                    <a:pt x="978" y="9661"/>
                  </a:lnTo>
                  <a:lnTo>
                    <a:pt x="978" y="9661"/>
                  </a:lnTo>
                  <a:lnTo>
                    <a:pt x="978" y="9661"/>
                  </a:lnTo>
                  <a:lnTo>
                    <a:pt x="978" y="9661"/>
                  </a:lnTo>
                  <a:lnTo>
                    <a:pt x="381" y="12754"/>
                  </a:lnTo>
                  <a:lnTo>
                    <a:pt x="218" y="14057"/>
                  </a:lnTo>
                  <a:lnTo>
                    <a:pt x="55" y="15251"/>
                  </a:lnTo>
                  <a:lnTo>
                    <a:pt x="55" y="15251"/>
                  </a:lnTo>
                  <a:lnTo>
                    <a:pt x="55" y="15360"/>
                  </a:lnTo>
                  <a:lnTo>
                    <a:pt x="55" y="15360"/>
                  </a:lnTo>
                  <a:lnTo>
                    <a:pt x="1" y="16174"/>
                  </a:lnTo>
                  <a:lnTo>
                    <a:pt x="1" y="16879"/>
                  </a:lnTo>
                  <a:lnTo>
                    <a:pt x="1" y="16879"/>
                  </a:lnTo>
                  <a:lnTo>
                    <a:pt x="1" y="17639"/>
                  </a:lnTo>
                  <a:lnTo>
                    <a:pt x="55" y="18345"/>
                  </a:lnTo>
                  <a:lnTo>
                    <a:pt x="163" y="19050"/>
                  </a:lnTo>
                  <a:lnTo>
                    <a:pt x="272" y="19756"/>
                  </a:lnTo>
                  <a:lnTo>
                    <a:pt x="272" y="19756"/>
                  </a:lnTo>
                  <a:lnTo>
                    <a:pt x="272" y="19756"/>
                  </a:lnTo>
                  <a:lnTo>
                    <a:pt x="2117" y="27083"/>
                  </a:lnTo>
                  <a:lnTo>
                    <a:pt x="2117" y="27083"/>
                  </a:lnTo>
                  <a:lnTo>
                    <a:pt x="2009" y="25943"/>
                  </a:lnTo>
                  <a:lnTo>
                    <a:pt x="1954" y="24803"/>
                  </a:lnTo>
                  <a:lnTo>
                    <a:pt x="1954" y="24803"/>
                  </a:lnTo>
                  <a:lnTo>
                    <a:pt x="2009" y="23284"/>
                  </a:lnTo>
                  <a:lnTo>
                    <a:pt x="2226" y="21601"/>
                  </a:lnTo>
                  <a:lnTo>
                    <a:pt x="2551" y="19539"/>
                  </a:lnTo>
                  <a:lnTo>
                    <a:pt x="3040" y="17042"/>
                  </a:lnTo>
                  <a:lnTo>
                    <a:pt x="3040" y="17042"/>
                  </a:lnTo>
                  <a:lnTo>
                    <a:pt x="3583" y="14546"/>
                  </a:lnTo>
                  <a:lnTo>
                    <a:pt x="3963" y="12592"/>
                  </a:lnTo>
                  <a:lnTo>
                    <a:pt x="4125" y="11018"/>
                  </a:lnTo>
                  <a:lnTo>
                    <a:pt x="4234" y="9715"/>
                  </a:lnTo>
                  <a:lnTo>
                    <a:pt x="4234" y="9715"/>
                  </a:lnTo>
                  <a:lnTo>
                    <a:pt x="4180" y="8793"/>
                  </a:lnTo>
                  <a:lnTo>
                    <a:pt x="4017" y="7978"/>
                  </a:lnTo>
                  <a:lnTo>
                    <a:pt x="2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2767402" y="1697599"/>
              <a:ext cx="2119" cy="8456"/>
            </a:xfrm>
            <a:custGeom>
              <a:avLst/>
              <a:gdLst/>
              <a:ahLst/>
              <a:cxnLst/>
              <a:rect l="l" t="t" r="r" b="b"/>
              <a:pathLst>
                <a:path w="109" h="435" extrusionOk="0">
                  <a:moveTo>
                    <a:pt x="0" y="1"/>
                  </a:moveTo>
                  <a:lnTo>
                    <a:pt x="109" y="435"/>
                  </a:lnTo>
                  <a:lnTo>
                    <a:pt x="109" y="3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767402" y="1697599"/>
              <a:ext cx="2119" cy="8456"/>
            </a:xfrm>
            <a:custGeom>
              <a:avLst/>
              <a:gdLst/>
              <a:ahLst/>
              <a:cxnLst/>
              <a:rect l="l" t="t" r="r" b="b"/>
              <a:pathLst>
                <a:path w="109" h="43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9" y="435"/>
                  </a:lnTo>
                  <a:lnTo>
                    <a:pt x="109" y="38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802219" y="1480260"/>
              <a:ext cx="84428" cy="521225"/>
            </a:xfrm>
            <a:custGeom>
              <a:avLst/>
              <a:gdLst/>
              <a:ahLst/>
              <a:cxnLst/>
              <a:rect l="l" t="t" r="r" b="b"/>
              <a:pathLst>
                <a:path w="4343" h="26812" extrusionOk="0">
                  <a:moveTo>
                    <a:pt x="2171" y="0"/>
                  </a:moveTo>
                  <a:lnTo>
                    <a:pt x="2280" y="814"/>
                  </a:lnTo>
                  <a:lnTo>
                    <a:pt x="2334" y="1629"/>
                  </a:lnTo>
                  <a:lnTo>
                    <a:pt x="2334" y="1900"/>
                  </a:lnTo>
                  <a:lnTo>
                    <a:pt x="2226" y="3148"/>
                  </a:lnTo>
                  <a:lnTo>
                    <a:pt x="2008" y="4722"/>
                  </a:lnTo>
                  <a:lnTo>
                    <a:pt x="1683" y="6567"/>
                  </a:lnTo>
                  <a:lnTo>
                    <a:pt x="1194" y="8738"/>
                  </a:lnTo>
                  <a:lnTo>
                    <a:pt x="1140" y="8955"/>
                  </a:lnTo>
                  <a:lnTo>
                    <a:pt x="1140" y="9010"/>
                  </a:lnTo>
                  <a:lnTo>
                    <a:pt x="489" y="12158"/>
                  </a:lnTo>
                  <a:lnTo>
                    <a:pt x="272" y="13514"/>
                  </a:lnTo>
                  <a:lnTo>
                    <a:pt x="109" y="14708"/>
                  </a:lnTo>
                  <a:lnTo>
                    <a:pt x="109" y="14817"/>
                  </a:lnTo>
                  <a:lnTo>
                    <a:pt x="55" y="15740"/>
                  </a:lnTo>
                  <a:lnTo>
                    <a:pt x="0" y="16608"/>
                  </a:lnTo>
                  <a:lnTo>
                    <a:pt x="55" y="17314"/>
                  </a:lnTo>
                  <a:lnTo>
                    <a:pt x="109" y="17965"/>
                  </a:lnTo>
                  <a:lnTo>
                    <a:pt x="163" y="18616"/>
                  </a:lnTo>
                  <a:lnTo>
                    <a:pt x="272" y="19322"/>
                  </a:lnTo>
                  <a:lnTo>
                    <a:pt x="2226" y="26811"/>
                  </a:lnTo>
                  <a:lnTo>
                    <a:pt x="2008" y="25672"/>
                  </a:lnTo>
                  <a:lnTo>
                    <a:pt x="1954" y="24423"/>
                  </a:lnTo>
                  <a:lnTo>
                    <a:pt x="2008" y="23718"/>
                  </a:lnTo>
                  <a:lnTo>
                    <a:pt x="2008" y="22958"/>
                  </a:lnTo>
                  <a:lnTo>
                    <a:pt x="2226" y="21276"/>
                  </a:lnTo>
                  <a:lnTo>
                    <a:pt x="2605" y="19213"/>
                  </a:lnTo>
                  <a:lnTo>
                    <a:pt x="3148" y="16825"/>
                  </a:lnTo>
                  <a:lnTo>
                    <a:pt x="3637" y="14437"/>
                  </a:lnTo>
                  <a:lnTo>
                    <a:pt x="4017" y="12538"/>
                  </a:lnTo>
                  <a:lnTo>
                    <a:pt x="4234" y="10909"/>
                  </a:lnTo>
                  <a:lnTo>
                    <a:pt x="4288" y="10258"/>
                  </a:lnTo>
                  <a:lnTo>
                    <a:pt x="4342" y="9607"/>
                  </a:lnTo>
                  <a:lnTo>
                    <a:pt x="4342" y="9390"/>
                  </a:lnTo>
                  <a:lnTo>
                    <a:pt x="4288" y="8684"/>
                  </a:lnTo>
                  <a:lnTo>
                    <a:pt x="4179" y="8033"/>
                  </a:lnTo>
                  <a:lnTo>
                    <a:pt x="2660" y="1900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2802219" y="1480260"/>
              <a:ext cx="84428" cy="521225"/>
            </a:xfrm>
            <a:custGeom>
              <a:avLst/>
              <a:gdLst/>
              <a:ahLst/>
              <a:cxnLst/>
              <a:rect l="l" t="t" r="r" b="b"/>
              <a:pathLst>
                <a:path w="4343" h="26812" fill="none" extrusionOk="0">
                  <a:moveTo>
                    <a:pt x="2171" y="0"/>
                  </a:moveTo>
                  <a:lnTo>
                    <a:pt x="2171" y="0"/>
                  </a:lnTo>
                  <a:lnTo>
                    <a:pt x="2280" y="814"/>
                  </a:lnTo>
                  <a:lnTo>
                    <a:pt x="2334" y="1629"/>
                  </a:lnTo>
                  <a:lnTo>
                    <a:pt x="2334" y="1629"/>
                  </a:lnTo>
                  <a:lnTo>
                    <a:pt x="2334" y="1900"/>
                  </a:lnTo>
                  <a:lnTo>
                    <a:pt x="2334" y="1900"/>
                  </a:lnTo>
                  <a:lnTo>
                    <a:pt x="2226" y="3148"/>
                  </a:lnTo>
                  <a:lnTo>
                    <a:pt x="2008" y="4722"/>
                  </a:lnTo>
                  <a:lnTo>
                    <a:pt x="1683" y="6567"/>
                  </a:lnTo>
                  <a:lnTo>
                    <a:pt x="1194" y="8738"/>
                  </a:lnTo>
                  <a:lnTo>
                    <a:pt x="1194" y="8738"/>
                  </a:lnTo>
                  <a:lnTo>
                    <a:pt x="1140" y="8955"/>
                  </a:lnTo>
                  <a:lnTo>
                    <a:pt x="1140" y="8955"/>
                  </a:lnTo>
                  <a:lnTo>
                    <a:pt x="1140" y="9010"/>
                  </a:lnTo>
                  <a:lnTo>
                    <a:pt x="1140" y="9010"/>
                  </a:lnTo>
                  <a:lnTo>
                    <a:pt x="489" y="12158"/>
                  </a:lnTo>
                  <a:lnTo>
                    <a:pt x="272" y="13514"/>
                  </a:lnTo>
                  <a:lnTo>
                    <a:pt x="109" y="14708"/>
                  </a:lnTo>
                  <a:lnTo>
                    <a:pt x="109" y="14708"/>
                  </a:lnTo>
                  <a:lnTo>
                    <a:pt x="109" y="14817"/>
                  </a:lnTo>
                  <a:lnTo>
                    <a:pt x="109" y="14817"/>
                  </a:lnTo>
                  <a:lnTo>
                    <a:pt x="55" y="15740"/>
                  </a:lnTo>
                  <a:lnTo>
                    <a:pt x="0" y="16608"/>
                  </a:lnTo>
                  <a:lnTo>
                    <a:pt x="0" y="16608"/>
                  </a:lnTo>
                  <a:lnTo>
                    <a:pt x="55" y="17314"/>
                  </a:lnTo>
                  <a:lnTo>
                    <a:pt x="109" y="17965"/>
                  </a:lnTo>
                  <a:lnTo>
                    <a:pt x="163" y="18616"/>
                  </a:lnTo>
                  <a:lnTo>
                    <a:pt x="272" y="19322"/>
                  </a:lnTo>
                  <a:lnTo>
                    <a:pt x="272" y="19322"/>
                  </a:lnTo>
                  <a:lnTo>
                    <a:pt x="272" y="19322"/>
                  </a:lnTo>
                  <a:lnTo>
                    <a:pt x="2226" y="26811"/>
                  </a:lnTo>
                  <a:lnTo>
                    <a:pt x="2226" y="26811"/>
                  </a:lnTo>
                  <a:lnTo>
                    <a:pt x="2008" y="25672"/>
                  </a:lnTo>
                  <a:lnTo>
                    <a:pt x="1954" y="24423"/>
                  </a:lnTo>
                  <a:lnTo>
                    <a:pt x="1954" y="24423"/>
                  </a:lnTo>
                  <a:lnTo>
                    <a:pt x="2008" y="23718"/>
                  </a:lnTo>
                  <a:lnTo>
                    <a:pt x="2008" y="22958"/>
                  </a:lnTo>
                  <a:lnTo>
                    <a:pt x="2226" y="21276"/>
                  </a:lnTo>
                  <a:lnTo>
                    <a:pt x="2605" y="19213"/>
                  </a:lnTo>
                  <a:lnTo>
                    <a:pt x="3148" y="16825"/>
                  </a:lnTo>
                  <a:lnTo>
                    <a:pt x="3148" y="16825"/>
                  </a:lnTo>
                  <a:lnTo>
                    <a:pt x="3637" y="14437"/>
                  </a:lnTo>
                  <a:lnTo>
                    <a:pt x="4017" y="12538"/>
                  </a:lnTo>
                  <a:lnTo>
                    <a:pt x="4234" y="10909"/>
                  </a:lnTo>
                  <a:lnTo>
                    <a:pt x="4288" y="10258"/>
                  </a:lnTo>
                  <a:lnTo>
                    <a:pt x="4342" y="9607"/>
                  </a:lnTo>
                  <a:lnTo>
                    <a:pt x="4342" y="9607"/>
                  </a:lnTo>
                  <a:lnTo>
                    <a:pt x="4342" y="9390"/>
                  </a:lnTo>
                  <a:lnTo>
                    <a:pt x="4342" y="9390"/>
                  </a:lnTo>
                  <a:lnTo>
                    <a:pt x="4288" y="8684"/>
                  </a:lnTo>
                  <a:lnTo>
                    <a:pt x="4179" y="8033"/>
                  </a:lnTo>
                  <a:lnTo>
                    <a:pt x="2660" y="1900"/>
                  </a:lnTo>
                  <a:lnTo>
                    <a:pt x="21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2845473" y="2001466"/>
              <a:ext cx="1069" cy="5288"/>
            </a:xfrm>
            <a:custGeom>
              <a:avLst/>
              <a:gdLst/>
              <a:ahLst/>
              <a:cxnLst/>
              <a:rect l="l" t="t" r="r" b="b"/>
              <a:pathLst>
                <a:path w="55" h="272" extrusionOk="0">
                  <a:moveTo>
                    <a:pt x="1" y="0"/>
                  </a:moveTo>
                  <a:lnTo>
                    <a:pt x="1" y="218"/>
                  </a:lnTo>
                  <a:lnTo>
                    <a:pt x="55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2845473" y="2001466"/>
              <a:ext cx="1069" cy="5288"/>
            </a:xfrm>
            <a:custGeom>
              <a:avLst/>
              <a:gdLst/>
              <a:ahLst/>
              <a:cxnLst/>
              <a:rect l="l" t="t" r="r" b="b"/>
              <a:pathLst>
                <a:path w="55" h="27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18"/>
                  </a:lnTo>
                  <a:lnTo>
                    <a:pt x="55" y="2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2879241" y="1791514"/>
              <a:ext cx="85478" cy="510669"/>
            </a:xfrm>
            <a:custGeom>
              <a:avLst/>
              <a:gdLst/>
              <a:ahLst/>
              <a:cxnLst/>
              <a:rect l="l" t="t" r="r" b="b"/>
              <a:pathLst>
                <a:path w="4397" h="26269" extrusionOk="0">
                  <a:moveTo>
                    <a:pt x="2280" y="0"/>
                  </a:moveTo>
                  <a:lnTo>
                    <a:pt x="2388" y="706"/>
                  </a:lnTo>
                  <a:lnTo>
                    <a:pt x="2388" y="1465"/>
                  </a:lnTo>
                  <a:lnTo>
                    <a:pt x="2334" y="2714"/>
                  </a:lnTo>
                  <a:lnTo>
                    <a:pt x="2117" y="4125"/>
                  </a:lnTo>
                  <a:lnTo>
                    <a:pt x="1791" y="5862"/>
                  </a:lnTo>
                  <a:lnTo>
                    <a:pt x="1357" y="7870"/>
                  </a:lnTo>
                  <a:lnTo>
                    <a:pt x="1303" y="8195"/>
                  </a:lnTo>
                  <a:lnTo>
                    <a:pt x="597" y="11452"/>
                  </a:lnTo>
                  <a:lnTo>
                    <a:pt x="326" y="12863"/>
                  </a:lnTo>
                  <a:lnTo>
                    <a:pt x="109" y="14165"/>
                  </a:lnTo>
                  <a:lnTo>
                    <a:pt x="55" y="15251"/>
                  </a:lnTo>
                  <a:lnTo>
                    <a:pt x="0" y="16228"/>
                  </a:lnTo>
                  <a:lnTo>
                    <a:pt x="0" y="16879"/>
                  </a:lnTo>
                  <a:lnTo>
                    <a:pt x="55" y="17530"/>
                  </a:lnTo>
                  <a:lnTo>
                    <a:pt x="163" y="18127"/>
                  </a:lnTo>
                  <a:lnTo>
                    <a:pt x="272" y="18779"/>
                  </a:lnTo>
                  <a:lnTo>
                    <a:pt x="2171" y="26268"/>
                  </a:lnTo>
                  <a:lnTo>
                    <a:pt x="2008" y="25129"/>
                  </a:lnTo>
                  <a:lnTo>
                    <a:pt x="1954" y="23989"/>
                  </a:lnTo>
                  <a:lnTo>
                    <a:pt x="1954" y="23175"/>
                  </a:lnTo>
                  <a:lnTo>
                    <a:pt x="2063" y="22306"/>
                  </a:lnTo>
                  <a:lnTo>
                    <a:pt x="2171" y="21384"/>
                  </a:lnTo>
                  <a:lnTo>
                    <a:pt x="2334" y="20407"/>
                  </a:lnTo>
                  <a:lnTo>
                    <a:pt x="2768" y="18236"/>
                  </a:lnTo>
                  <a:lnTo>
                    <a:pt x="3311" y="15739"/>
                  </a:lnTo>
                  <a:lnTo>
                    <a:pt x="3474" y="15142"/>
                  </a:lnTo>
                  <a:lnTo>
                    <a:pt x="3854" y="13460"/>
                  </a:lnTo>
                  <a:lnTo>
                    <a:pt x="4179" y="11940"/>
                  </a:lnTo>
                  <a:lnTo>
                    <a:pt x="4342" y="10583"/>
                  </a:lnTo>
                  <a:lnTo>
                    <a:pt x="4396" y="9389"/>
                  </a:lnTo>
                  <a:lnTo>
                    <a:pt x="4396" y="8901"/>
                  </a:lnTo>
                  <a:lnTo>
                    <a:pt x="4342" y="8412"/>
                  </a:lnTo>
                  <a:lnTo>
                    <a:pt x="4288" y="7978"/>
                  </a:lnTo>
                  <a:lnTo>
                    <a:pt x="2497" y="868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2879241" y="1791514"/>
              <a:ext cx="85478" cy="510669"/>
            </a:xfrm>
            <a:custGeom>
              <a:avLst/>
              <a:gdLst/>
              <a:ahLst/>
              <a:cxnLst/>
              <a:rect l="l" t="t" r="r" b="b"/>
              <a:pathLst>
                <a:path w="4397" h="2626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2388" y="706"/>
                  </a:lnTo>
                  <a:lnTo>
                    <a:pt x="2388" y="1465"/>
                  </a:lnTo>
                  <a:lnTo>
                    <a:pt x="2388" y="1465"/>
                  </a:lnTo>
                  <a:lnTo>
                    <a:pt x="2334" y="2714"/>
                  </a:lnTo>
                  <a:lnTo>
                    <a:pt x="2117" y="4125"/>
                  </a:lnTo>
                  <a:lnTo>
                    <a:pt x="1791" y="5862"/>
                  </a:lnTo>
                  <a:lnTo>
                    <a:pt x="1357" y="7870"/>
                  </a:lnTo>
                  <a:lnTo>
                    <a:pt x="1357" y="7870"/>
                  </a:lnTo>
                  <a:lnTo>
                    <a:pt x="1303" y="8195"/>
                  </a:lnTo>
                  <a:lnTo>
                    <a:pt x="1303" y="8195"/>
                  </a:lnTo>
                  <a:lnTo>
                    <a:pt x="597" y="11452"/>
                  </a:lnTo>
                  <a:lnTo>
                    <a:pt x="326" y="12863"/>
                  </a:lnTo>
                  <a:lnTo>
                    <a:pt x="109" y="14165"/>
                  </a:lnTo>
                  <a:lnTo>
                    <a:pt x="109" y="14165"/>
                  </a:lnTo>
                  <a:lnTo>
                    <a:pt x="109" y="14165"/>
                  </a:lnTo>
                  <a:lnTo>
                    <a:pt x="109" y="14165"/>
                  </a:lnTo>
                  <a:lnTo>
                    <a:pt x="55" y="15251"/>
                  </a:lnTo>
                  <a:lnTo>
                    <a:pt x="0" y="16228"/>
                  </a:lnTo>
                  <a:lnTo>
                    <a:pt x="0" y="16228"/>
                  </a:lnTo>
                  <a:lnTo>
                    <a:pt x="0" y="16879"/>
                  </a:lnTo>
                  <a:lnTo>
                    <a:pt x="55" y="17530"/>
                  </a:lnTo>
                  <a:lnTo>
                    <a:pt x="163" y="18127"/>
                  </a:lnTo>
                  <a:lnTo>
                    <a:pt x="272" y="18779"/>
                  </a:lnTo>
                  <a:lnTo>
                    <a:pt x="2171" y="26268"/>
                  </a:lnTo>
                  <a:lnTo>
                    <a:pt x="2171" y="26268"/>
                  </a:lnTo>
                  <a:lnTo>
                    <a:pt x="2008" y="25129"/>
                  </a:lnTo>
                  <a:lnTo>
                    <a:pt x="1954" y="23989"/>
                  </a:lnTo>
                  <a:lnTo>
                    <a:pt x="1954" y="23989"/>
                  </a:lnTo>
                  <a:lnTo>
                    <a:pt x="1954" y="23175"/>
                  </a:lnTo>
                  <a:lnTo>
                    <a:pt x="2063" y="22306"/>
                  </a:lnTo>
                  <a:lnTo>
                    <a:pt x="2171" y="21384"/>
                  </a:lnTo>
                  <a:lnTo>
                    <a:pt x="2334" y="20407"/>
                  </a:lnTo>
                  <a:lnTo>
                    <a:pt x="2768" y="18236"/>
                  </a:lnTo>
                  <a:lnTo>
                    <a:pt x="3311" y="15739"/>
                  </a:lnTo>
                  <a:lnTo>
                    <a:pt x="3311" y="15739"/>
                  </a:lnTo>
                  <a:lnTo>
                    <a:pt x="3474" y="15142"/>
                  </a:lnTo>
                  <a:lnTo>
                    <a:pt x="3474" y="15142"/>
                  </a:lnTo>
                  <a:lnTo>
                    <a:pt x="3854" y="13460"/>
                  </a:lnTo>
                  <a:lnTo>
                    <a:pt x="4179" y="11940"/>
                  </a:lnTo>
                  <a:lnTo>
                    <a:pt x="4342" y="10583"/>
                  </a:lnTo>
                  <a:lnTo>
                    <a:pt x="4396" y="9389"/>
                  </a:lnTo>
                  <a:lnTo>
                    <a:pt x="4396" y="9389"/>
                  </a:lnTo>
                  <a:lnTo>
                    <a:pt x="4396" y="8901"/>
                  </a:lnTo>
                  <a:lnTo>
                    <a:pt x="4396" y="8901"/>
                  </a:lnTo>
                  <a:lnTo>
                    <a:pt x="4342" y="8412"/>
                  </a:lnTo>
                  <a:lnTo>
                    <a:pt x="4288" y="7978"/>
                  </a:lnTo>
                  <a:lnTo>
                    <a:pt x="4288" y="7978"/>
                  </a:lnTo>
                  <a:lnTo>
                    <a:pt x="4288" y="7978"/>
                  </a:lnTo>
                  <a:lnTo>
                    <a:pt x="4288" y="8033"/>
                  </a:lnTo>
                  <a:lnTo>
                    <a:pt x="4288" y="8033"/>
                  </a:lnTo>
                  <a:lnTo>
                    <a:pt x="4288" y="7978"/>
                  </a:lnTo>
                  <a:lnTo>
                    <a:pt x="4288" y="7978"/>
                  </a:lnTo>
                  <a:lnTo>
                    <a:pt x="2497" y="868"/>
                  </a:lnTo>
                  <a:lnTo>
                    <a:pt x="2497" y="868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2958362" y="2112255"/>
              <a:ext cx="90765" cy="511719"/>
            </a:xfrm>
            <a:custGeom>
              <a:avLst/>
              <a:gdLst/>
              <a:ahLst/>
              <a:cxnLst/>
              <a:rect l="l" t="t" r="r" b="b"/>
              <a:pathLst>
                <a:path w="4669" h="26323" extrusionOk="0">
                  <a:moveTo>
                    <a:pt x="2389" y="0"/>
                  </a:moveTo>
                  <a:lnTo>
                    <a:pt x="2443" y="489"/>
                  </a:lnTo>
                  <a:lnTo>
                    <a:pt x="2497" y="1303"/>
                  </a:lnTo>
                  <a:lnTo>
                    <a:pt x="2497" y="1900"/>
                  </a:lnTo>
                  <a:lnTo>
                    <a:pt x="2443" y="2551"/>
                  </a:lnTo>
                  <a:lnTo>
                    <a:pt x="2280" y="3582"/>
                  </a:lnTo>
                  <a:lnTo>
                    <a:pt x="2063" y="4722"/>
                  </a:lnTo>
                  <a:lnTo>
                    <a:pt x="1412" y="7436"/>
                  </a:lnTo>
                  <a:lnTo>
                    <a:pt x="761" y="10204"/>
                  </a:lnTo>
                  <a:lnTo>
                    <a:pt x="326" y="12429"/>
                  </a:lnTo>
                  <a:lnTo>
                    <a:pt x="164" y="13406"/>
                  </a:lnTo>
                  <a:lnTo>
                    <a:pt x="55" y="14274"/>
                  </a:lnTo>
                  <a:lnTo>
                    <a:pt x="1" y="15088"/>
                  </a:lnTo>
                  <a:lnTo>
                    <a:pt x="1" y="15794"/>
                  </a:lnTo>
                  <a:lnTo>
                    <a:pt x="55" y="16934"/>
                  </a:lnTo>
                  <a:lnTo>
                    <a:pt x="164" y="18019"/>
                  </a:lnTo>
                  <a:lnTo>
                    <a:pt x="218" y="18182"/>
                  </a:lnTo>
                  <a:lnTo>
                    <a:pt x="2280" y="26323"/>
                  </a:lnTo>
                  <a:lnTo>
                    <a:pt x="2280" y="26214"/>
                  </a:lnTo>
                  <a:lnTo>
                    <a:pt x="2117" y="25346"/>
                  </a:lnTo>
                  <a:lnTo>
                    <a:pt x="2063" y="24423"/>
                  </a:lnTo>
                  <a:lnTo>
                    <a:pt x="2063" y="24043"/>
                  </a:lnTo>
                  <a:lnTo>
                    <a:pt x="2117" y="23012"/>
                  </a:lnTo>
                  <a:lnTo>
                    <a:pt x="2226" y="21818"/>
                  </a:lnTo>
                  <a:lnTo>
                    <a:pt x="2443" y="20516"/>
                  </a:lnTo>
                  <a:lnTo>
                    <a:pt x="2714" y="19050"/>
                  </a:lnTo>
                  <a:lnTo>
                    <a:pt x="3149" y="17368"/>
                  </a:lnTo>
                  <a:lnTo>
                    <a:pt x="3637" y="15414"/>
                  </a:lnTo>
                  <a:lnTo>
                    <a:pt x="4288" y="12646"/>
                  </a:lnTo>
                  <a:lnTo>
                    <a:pt x="4451" y="11615"/>
                  </a:lnTo>
                  <a:lnTo>
                    <a:pt x="4614" y="10692"/>
                  </a:lnTo>
                  <a:lnTo>
                    <a:pt x="4668" y="9769"/>
                  </a:lnTo>
                  <a:lnTo>
                    <a:pt x="4614" y="9118"/>
                  </a:lnTo>
                  <a:lnTo>
                    <a:pt x="4505" y="8575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2958362" y="2112255"/>
              <a:ext cx="90765" cy="511719"/>
            </a:xfrm>
            <a:custGeom>
              <a:avLst/>
              <a:gdLst/>
              <a:ahLst/>
              <a:cxnLst/>
              <a:rect l="l" t="t" r="r" b="b"/>
              <a:pathLst>
                <a:path w="4669" h="26323" fill="none" extrusionOk="0">
                  <a:moveTo>
                    <a:pt x="2389" y="0"/>
                  </a:moveTo>
                  <a:lnTo>
                    <a:pt x="2389" y="0"/>
                  </a:lnTo>
                  <a:lnTo>
                    <a:pt x="2443" y="489"/>
                  </a:lnTo>
                  <a:lnTo>
                    <a:pt x="2443" y="489"/>
                  </a:lnTo>
                  <a:lnTo>
                    <a:pt x="2497" y="1303"/>
                  </a:lnTo>
                  <a:lnTo>
                    <a:pt x="2497" y="1303"/>
                  </a:lnTo>
                  <a:lnTo>
                    <a:pt x="2497" y="1900"/>
                  </a:lnTo>
                  <a:lnTo>
                    <a:pt x="2443" y="2551"/>
                  </a:lnTo>
                  <a:lnTo>
                    <a:pt x="2443" y="2551"/>
                  </a:lnTo>
                  <a:lnTo>
                    <a:pt x="2280" y="3582"/>
                  </a:lnTo>
                  <a:lnTo>
                    <a:pt x="2063" y="4722"/>
                  </a:lnTo>
                  <a:lnTo>
                    <a:pt x="1412" y="7436"/>
                  </a:lnTo>
                  <a:lnTo>
                    <a:pt x="1412" y="7436"/>
                  </a:lnTo>
                  <a:lnTo>
                    <a:pt x="761" y="10204"/>
                  </a:lnTo>
                  <a:lnTo>
                    <a:pt x="326" y="12429"/>
                  </a:lnTo>
                  <a:lnTo>
                    <a:pt x="164" y="13406"/>
                  </a:lnTo>
                  <a:lnTo>
                    <a:pt x="55" y="14274"/>
                  </a:lnTo>
                  <a:lnTo>
                    <a:pt x="1" y="15088"/>
                  </a:lnTo>
                  <a:lnTo>
                    <a:pt x="1" y="15794"/>
                  </a:lnTo>
                  <a:lnTo>
                    <a:pt x="1" y="15794"/>
                  </a:lnTo>
                  <a:lnTo>
                    <a:pt x="55" y="16934"/>
                  </a:lnTo>
                  <a:lnTo>
                    <a:pt x="164" y="18019"/>
                  </a:lnTo>
                  <a:lnTo>
                    <a:pt x="164" y="18019"/>
                  </a:lnTo>
                  <a:lnTo>
                    <a:pt x="218" y="18182"/>
                  </a:lnTo>
                  <a:lnTo>
                    <a:pt x="2280" y="26323"/>
                  </a:lnTo>
                  <a:lnTo>
                    <a:pt x="2280" y="26323"/>
                  </a:lnTo>
                  <a:lnTo>
                    <a:pt x="2280" y="26214"/>
                  </a:lnTo>
                  <a:lnTo>
                    <a:pt x="2280" y="26214"/>
                  </a:lnTo>
                  <a:lnTo>
                    <a:pt x="2117" y="25346"/>
                  </a:lnTo>
                  <a:lnTo>
                    <a:pt x="2063" y="24423"/>
                  </a:lnTo>
                  <a:lnTo>
                    <a:pt x="2063" y="24423"/>
                  </a:lnTo>
                  <a:lnTo>
                    <a:pt x="2063" y="24043"/>
                  </a:lnTo>
                  <a:lnTo>
                    <a:pt x="2063" y="24043"/>
                  </a:lnTo>
                  <a:lnTo>
                    <a:pt x="2117" y="23012"/>
                  </a:lnTo>
                  <a:lnTo>
                    <a:pt x="2226" y="21818"/>
                  </a:lnTo>
                  <a:lnTo>
                    <a:pt x="2443" y="20516"/>
                  </a:lnTo>
                  <a:lnTo>
                    <a:pt x="2714" y="19050"/>
                  </a:lnTo>
                  <a:lnTo>
                    <a:pt x="2714" y="19050"/>
                  </a:lnTo>
                  <a:lnTo>
                    <a:pt x="3149" y="17368"/>
                  </a:lnTo>
                  <a:lnTo>
                    <a:pt x="3637" y="15414"/>
                  </a:lnTo>
                  <a:lnTo>
                    <a:pt x="3637" y="15414"/>
                  </a:lnTo>
                  <a:lnTo>
                    <a:pt x="4288" y="12646"/>
                  </a:lnTo>
                  <a:lnTo>
                    <a:pt x="4451" y="11615"/>
                  </a:lnTo>
                  <a:lnTo>
                    <a:pt x="4614" y="10692"/>
                  </a:lnTo>
                  <a:lnTo>
                    <a:pt x="4614" y="10692"/>
                  </a:lnTo>
                  <a:lnTo>
                    <a:pt x="4668" y="9769"/>
                  </a:lnTo>
                  <a:lnTo>
                    <a:pt x="4668" y="9769"/>
                  </a:lnTo>
                  <a:lnTo>
                    <a:pt x="4614" y="9118"/>
                  </a:lnTo>
                  <a:lnTo>
                    <a:pt x="4505" y="8575"/>
                  </a:lnTo>
                  <a:lnTo>
                    <a:pt x="23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3002685" y="2623954"/>
              <a:ext cx="19" cy="2138"/>
            </a:xfrm>
            <a:custGeom>
              <a:avLst/>
              <a:gdLst/>
              <a:ahLst/>
              <a:cxnLst/>
              <a:rect l="l" t="t" r="r" b="b"/>
              <a:pathLst>
                <a:path w="1" h="110" extrusionOk="0">
                  <a:moveTo>
                    <a:pt x="0" y="1"/>
                  </a:moveTo>
                  <a:lnTo>
                    <a:pt x="0" y="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3002685" y="2623954"/>
              <a:ext cx="19" cy="2138"/>
            </a:xfrm>
            <a:custGeom>
              <a:avLst/>
              <a:gdLst/>
              <a:ahLst/>
              <a:cxnLst/>
              <a:rect l="l" t="t" r="r" b="b"/>
              <a:pathLst>
                <a:path w="1" h="11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5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3039601" y="2445651"/>
              <a:ext cx="92865" cy="492746"/>
            </a:xfrm>
            <a:custGeom>
              <a:avLst/>
              <a:gdLst/>
              <a:ahLst/>
              <a:cxnLst/>
              <a:rect l="l" t="t" r="r" b="b"/>
              <a:pathLst>
                <a:path w="4777" h="25347" extrusionOk="0">
                  <a:moveTo>
                    <a:pt x="2552" y="1"/>
                  </a:moveTo>
                  <a:lnTo>
                    <a:pt x="2606" y="706"/>
                  </a:lnTo>
                  <a:lnTo>
                    <a:pt x="2606" y="1086"/>
                  </a:lnTo>
                  <a:lnTo>
                    <a:pt x="2552" y="2063"/>
                  </a:lnTo>
                  <a:lnTo>
                    <a:pt x="2389" y="3257"/>
                  </a:lnTo>
                  <a:lnTo>
                    <a:pt x="2063" y="4722"/>
                  </a:lnTo>
                  <a:lnTo>
                    <a:pt x="1575" y="6622"/>
                  </a:lnTo>
                  <a:lnTo>
                    <a:pt x="1358" y="7382"/>
                  </a:lnTo>
                  <a:lnTo>
                    <a:pt x="869" y="9336"/>
                  </a:lnTo>
                  <a:lnTo>
                    <a:pt x="489" y="11018"/>
                  </a:lnTo>
                  <a:lnTo>
                    <a:pt x="272" y="12212"/>
                  </a:lnTo>
                  <a:lnTo>
                    <a:pt x="109" y="13298"/>
                  </a:lnTo>
                  <a:lnTo>
                    <a:pt x="1" y="14329"/>
                  </a:lnTo>
                  <a:lnTo>
                    <a:pt x="1" y="15197"/>
                  </a:lnTo>
                  <a:lnTo>
                    <a:pt x="55" y="16391"/>
                  </a:lnTo>
                  <a:lnTo>
                    <a:pt x="218" y="17477"/>
                  </a:lnTo>
                  <a:lnTo>
                    <a:pt x="2172" y="25346"/>
                  </a:lnTo>
                  <a:lnTo>
                    <a:pt x="2063" y="24478"/>
                  </a:lnTo>
                  <a:lnTo>
                    <a:pt x="2063" y="23555"/>
                  </a:lnTo>
                  <a:lnTo>
                    <a:pt x="2063" y="22850"/>
                  </a:lnTo>
                  <a:lnTo>
                    <a:pt x="2117" y="22090"/>
                  </a:lnTo>
                  <a:lnTo>
                    <a:pt x="2226" y="21222"/>
                  </a:lnTo>
                  <a:lnTo>
                    <a:pt x="2389" y="20245"/>
                  </a:lnTo>
                  <a:lnTo>
                    <a:pt x="2877" y="17911"/>
                  </a:lnTo>
                  <a:lnTo>
                    <a:pt x="3637" y="15034"/>
                  </a:lnTo>
                  <a:lnTo>
                    <a:pt x="4180" y="13135"/>
                  </a:lnTo>
                  <a:lnTo>
                    <a:pt x="4506" y="11615"/>
                  </a:lnTo>
                  <a:lnTo>
                    <a:pt x="4723" y="10475"/>
                  </a:lnTo>
                  <a:lnTo>
                    <a:pt x="4777" y="9553"/>
                  </a:lnTo>
                  <a:lnTo>
                    <a:pt x="4723" y="9010"/>
                  </a:lnTo>
                  <a:lnTo>
                    <a:pt x="4668" y="8467"/>
                  </a:lnTo>
                  <a:lnTo>
                    <a:pt x="2552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3039601" y="2445651"/>
              <a:ext cx="92865" cy="492746"/>
            </a:xfrm>
            <a:custGeom>
              <a:avLst/>
              <a:gdLst/>
              <a:ahLst/>
              <a:cxnLst/>
              <a:rect l="l" t="t" r="r" b="b"/>
              <a:pathLst>
                <a:path w="4777" h="25347" fill="none" extrusionOk="0">
                  <a:moveTo>
                    <a:pt x="2552" y="1"/>
                  </a:moveTo>
                  <a:lnTo>
                    <a:pt x="2552" y="1"/>
                  </a:lnTo>
                  <a:lnTo>
                    <a:pt x="2606" y="706"/>
                  </a:lnTo>
                  <a:lnTo>
                    <a:pt x="2606" y="706"/>
                  </a:lnTo>
                  <a:lnTo>
                    <a:pt x="2606" y="1086"/>
                  </a:lnTo>
                  <a:lnTo>
                    <a:pt x="2606" y="1086"/>
                  </a:lnTo>
                  <a:lnTo>
                    <a:pt x="2552" y="2063"/>
                  </a:lnTo>
                  <a:lnTo>
                    <a:pt x="2389" y="3257"/>
                  </a:lnTo>
                  <a:lnTo>
                    <a:pt x="2063" y="4722"/>
                  </a:lnTo>
                  <a:lnTo>
                    <a:pt x="1575" y="6622"/>
                  </a:lnTo>
                  <a:lnTo>
                    <a:pt x="1575" y="6622"/>
                  </a:lnTo>
                  <a:lnTo>
                    <a:pt x="1358" y="7382"/>
                  </a:lnTo>
                  <a:lnTo>
                    <a:pt x="1358" y="7382"/>
                  </a:lnTo>
                  <a:lnTo>
                    <a:pt x="869" y="9336"/>
                  </a:lnTo>
                  <a:lnTo>
                    <a:pt x="489" y="11018"/>
                  </a:lnTo>
                  <a:lnTo>
                    <a:pt x="489" y="11018"/>
                  </a:lnTo>
                  <a:lnTo>
                    <a:pt x="272" y="12212"/>
                  </a:lnTo>
                  <a:lnTo>
                    <a:pt x="109" y="13298"/>
                  </a:lnTo>
                  <a:lnTo>
                    <a:pt x="109" y="13298"/>
                  </a:lnTo>
                  <a:lnTo>
                    <a:pt x="1" y="14329"/>
                  </a:lnTo>
                  <a:lnTo>
                    <a:pt x="1" y="15197"/>
                  </a:lnTo>
                  <a:lnTo>
                    <a:pt x="1" y="15197"/>
                  </a:lnTo>
                  <a:lnTo>
                    <a:pt x="55" y="16391"/>
                  </a:lnTo>
                  <a:lnTo>
                    <a:pt x="218" y="17477"/>
                  </a:lnTo>
                  <a:lnTo>
                    <a:pt x="218" y="17477"/>
                  </a:lnTo>
                  <a:lnTo>
                    <a:pt x="218" y="17477"/>
                  </a:lnTo>
                  <a:lnTo>
                    <a:pt x="164" y="17422"/>
                  </a:lnTo>
                  <a:lnTo>
                    <a:pt x="164" y="17422"/>
                  </a:lnTo>
                  <a:lnTo>
                    <a:pt x="218" y="17477"/>
                  </a:lnTo>
                  <a:lnTo>
                    <a:pt x="2172" y="25346"/>
                  </a:lnTo>
                  <a:lnTo>
                    <a:pt x="2172" y="25346"/>
                  </a:lnTo>
                  <a:lnTo>
                    <a:pt x="2063" y="24478"/>
                  </a:lnTo>
                  <a:lnTo>
                    <a:pt x="2063" y="23555"/>
                  </a:lnTo>
                  <a:lnTo>
                    <a:pt x="2063" y="23555"/>
                  </a:lnTo>
                  <a:lnTo>
                    <a:pt x="2063" y="22850"/>
                  </a:lnTo>
                  <a:lnTo>
                    <a:pt x="2117" y="22090"/>
                  </a:lnTo>
                  <a:lnTo>
                    <a:pt x="2226" y="21222"/>
                  </a:lnTo>
                  <a:lnTo>
                    <a:pt x="2389" y="20245"/>
                  </a:lnTo>
                  <a:lnTo>
                    <a:pt x="2877" y="17911"/>
                  </a:lnTo>
                  <a:lnTo>
                    <a:pt x="3637" y="15034"/>
                  </a:lnTo>
                  <a:lnTo>
                    <a:pt x="3637" y="15034"/>
                  </a:lnTo>
                  <a:lnTo>
                    <a:pt x="4180" y="13135"/>
                  </a:lnTo>
                  <a:lnTo>
                    <a:pt x="4506" y="11615"/>
                  </a:lnTo>
                  <a:lnTo>
                    <a:pt x="4723" y="10475"/>
                  </a:lnTo>
                  <a:lnTo>
                    <a:pt x="4777" y="9553"/>
                  </a:lnTo>
                  <a:lnTo>
                    <a:pt x="4777" y="9553"/>
                  </a:lnTo>
                  <a:lnTo>
                    <a:pt x="4723" y="9010"/>
                  </a:lnTo>
                  <a:lnTo>
                    <a:pt x="4668" y="8467"/>
                  </a:lnTo>
                  <a:lnTo>
                    <a:pt x="4668" y="8467"/>
                  </a:lnTo>
                  <a:lnTo>
                    <a:pt x="4668" y="8467"/>
                  </a:lnTo>
                  <a:lnTo>
                    <a:pt x="4723" y="8739"/>
                  </a:lnTo>
                  <a:lnTo>
                    <a:pt x="4723" y="8739"/>
                  </a:lnTo>
                  <a:lnTo>
                    <a:pt x="4668" y="8467"/>
                  </a:lnTo>
                  <a:lnTo>
                    <a:pt x="25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2687212" y="1014964"/>
              <a:ext cx="81259" cy="531781"/>
            </a:xfrm>
            <a:custGeom>
              <a:avLst/>
              <a:gdLst/>
              <a:ahLst/>
              <a:cxnLst/>
              <a:rect l="l" t="t" r="r" b="b"/>
              <a:pathLst>
                <a:path w="4180" h="27355" extrusionOk="0">
                  <a:moveTo>
                    <a:pt x="2009" y="1"/>
                  </a:moveTo>
                  <a:lnTo>
                    <a:pt x="2171" y="869"/>
                  </a:lnTo>
                  <a:lnTo>
                    <a:pt x="2226" y="1900"/>
                  </a:lnTo>
                  <a:lnTo>
                    <a:pt x="2171" y="3149"/>
                  </a:lnTo>
                  <a:lnTo>
                    <a:pt x="1954" y="4723"/>
                  </a:lnTo>
                  <a:lnTo>
                    <a:pt x="1629" y="6676"/>
                  </a:lnTo>
                  <a:lnTo>
                    <a:pt x="1140" y="9227"/>
                  </a:lnTo>
                  <a:lnTo>
                    <a:pt x="543" y="12321"/>
                  </a:lnTo>
                  <a:lnTo>
                    <a:pt x="326" y="13623"/>
                  </a:lnTo>
                  <a:lnTo>
                    <a:pt x="163" y="14872"/>
                  </a:lnTo>
                  <a:lnTo>
                    <a:pt x="55" y="15686"/>
                  </a:lnTo>
                  <a:lnTo>
                    <a:pt x="0" y="17097"/>
                  </a:lnTo>
                  <a:lnTo>
                    <a:pt x="55" y="17857"/>
                  </a:lnTo>
                  <a:lnTo>
                    <a:pt x="109" y="18562"/>
                  </a:lnTo>
                  <a:lnTo>
                    <a:pt x="163" y="19214"/>
                  </a:lnTo>
                  <a:lnTo>
                    <a:pt x="272" y="19919"/>
                  </a:lnTo>
                  <a:lnTo>
                    <a:pt x="326" y="20028"/>
                  </a:lnTo>
                  <a:lnTo>
                    <a:pt x="2171" y="27355"/>
                  </a:lnTo>
                  <a:lnTo>
                    <a:pt x="2009" y="26215"/>
                  </a:lnTo>
                  <a:lnTo>
                    <a:pt x="1954" y="25021"/>
                  </a:lnTo>
                  <a:lnTo>
                    <a:pt x="2009" y="23501"/>
                  </a:lnTo>
                  <a:lnTo>
                    <a:pt x="2226" y="21764"/>
                  </a:lnTo>
                  <a:lnTo>
                    <a:pt x="2606" y="19702"/>
                  </a:lnTo>
                  <a:lnTo>
                    <a:pt x="3094" y="17260"/>
                  </a:lnTo>
                  <a:lnTo>
                    <a:pt x="3583" y="14763"/>
                  </a:lnTo>
                  <a:lnTo>
                    <a:pt x="3908" y="12755"/>
                  </a:lnTo>
                  <a:lnTo>
                    <a:pt x="4125" y="11127"/>
                  </a:lnTo>
                  <a:lnTo>
                    <a:pt x="4180" y="9824"/>
                  </a:lnTo>
                  <a:lnTo>
                    <a:pt x="4125" y="8847"/>
                  </a:lnTo>
                  <a:lnTo>
                    <a:pt x="4017" y="7979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2687212" y="1014964"/>
              <a:ext cx="81259" cy="531781"/>
            </a:xfrm>
            <a:custGeom>
              <a:avLst/>
              <a:gdLst/>
              <a:ahLst/>
              <a:cxnLst/>
              <a:rect l="l" t="t" r="r" b="b"/>
              <a:pathLst>
                <a:path w="4180" h="27355" fill="none" extrusionOk="0">
                  <a:moveTo>
                    <a:pt x="2009" y="1"/>
                  </a:moveTo>
                  <a:lnTo>
                    <a:pt x="2009" y="1"/>
                  </a:lnTo>
                  <a:lnTo>
                    <a:pt x="2171" y="869"/>
                  </a:lnTo>
                  <a:lnTo>
                    <a:pt x="2171" y="869"/>
                  </a:lnTo>
                  <a:lnTo>
                    <a:pt x="2226" y="1900"/>
                  </a:lnTo>
                  <a:lnTo>
                    <a:pt x="2226" y="1900"/>
                  </a:lnTo>
                  <a:lnTo>
                    <a:pt x="2171" y="3149"/>
                  </a:lnTo>
                  <a:lnTo>
                    <a:pt x="1954" y="4723"/>
                  </a:lnTo>
                  <a:lnTo>
                    <a:pt x="1629" y="6676"/>
                  </a:lnTo>
                  <a:lnTo>
                    <a:pt x="1140" y="9227"/>
                  </a:lnTo>
                  <a:lnTo>
                    <a:pt x="1140" y="9227"/>
                  </a:lnTo>
                  <a:lnTo>
                    <a:pt x="543" y="12321"/>
                  </a:lnTo>
                  <a:lnTo>
                    <a:pt x="326" y="13623"/>
                  </a:lnTo>
                  <a:lnTo>
                    <a:pt x="163" y="14872"/>
                  </a:lnTo>
                  <a:lnTo>
                    <a:pt x="163" y="14872"/>
                  </a:lnTo>
                  <a:lnTo>
                    <a:pt x="55" y="15686"/>
                  </a:lnTo>
                  <a:lnTo>
                    <a:pt x="55" y="15686"/>
                  </a:lnTo>
                  <a:lnTo>
                    <a:pt x="0" y="17097"/>
                  </a:lnTo>
                  <a:lnTo>
                    <a:pt x="0" y="17097"/>
                  </a:lnTo>
                  <a:lnTo>
                    <a:pt x="55" y="17857"/>
                  </a:lnTo>
                  <a:lnTo>
                    <a:pt x="109" y="18562"/>
                  </a:lnTo>
                  <a:lnTo>
                    <a:pt x="163" y="19214"/>
                  </a:lnTo>
                  <a:lnTo>
                    <a:pt x="272" y="19919"/>
                  </a:lnTo>
                  <a:lnTo>
                    <a:pt x="272" y="19919"/>
                  </a:lnTo>
                  <a:lnTo>
                    <a:pt x="326" y="20028"/>
                  </a:lnTo>
                  <a:lnTo>
                    <a:pt x="326" y="20028"/>
                  </a:lnTo>
                  <a:lnTo>
                    <a:pt x="326" y="20028"/>
                  </a:lnTo>
                  <a:lnTo>
                    <a:pt x="2171" y="27355"/>
                  </a:lnTo>
                  <a:lnTo>
                    <a:pt x="2171" y="27355"/>
                  </a:lnTo>
                  <a:lnTo>
                    <a:pt x="2009" y="26215"/>
                  </a:lnTo>
                  <a:lnTo>
                    <a:pt x="1954" y="25021"/>
                  </a:lnTo>
                  <a:lnTo>
                    <a:pt x="1954" y="25021"/>
                  </a:lnTo>
                  <a:lnTo>
                    <a:pt x="2009" y="23501"/>
                  </a:lnTo>
                  <a:lnTo>
                    <a:pt x="2226" y="21764"/>
                  </a:lnTo>
                  <a:lnTo>
                    <a:pt x="2606" y="19702"/>
                  </a:lnTo>
                  <a:lnTo>
                    <a:pt x="3094" y="17260"/>
                  </a:lnTo>
                  <a:lnTo>
                    <a:pt x="3094" y="17260"/>
                  </a:lnTo>
                  <a:lnTo>
                    <a:pt x="3583" y="14763"/>
                  </a:lnTo>
                  <a:lnTo>
                    <a:pt x="3908" y="12755"/>
                  </a:lnTo>
                  <a:lnTo>
                    <a:pt x="4125" y="11127"/>
                  </a:lnTo>
                  <a:lnTo>
                    <a:pt x="4180" y="9824"/>
                  </a:lnTo>
                  <a:lnTo>
                    <a:pt x="4180" y="9824"/>
                  </a:lnTo>
                  <a:lnTo>
                    <a:pt x="4125" y="8847"/>
                  </a:lnTo>
                  <a:lnTo>
                    <a:pt x="4017" y="7979"/>
                  </a:lnTo>
                  <a:lnTo>
                    <a:pt x="2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2729417" y="1546726"/>
              <a:ext cx="2119" cy="8456"/>
            </a:xfrm>
            <a:custGeom>
              <a:avLst/>
              <a:gdLst/>
              <a:ahLst/>
              <a:cxnLst/>
              <a:rect l="l" t="t" r="r" b="b"/>
              <a:pathLst>
                <a:path w="109" h="435" extrusionOk="0">
                  <a:moveTo>
                    <a:pt x="0" y="1"/>
                  </a:moveTo>
                  <a:lnTo>
                    <a:pt x="0" y="1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2729417" y="1546726"/>
              <a:ext cx="2119" cy="8456"/>
            </a:xfrm>
            <a:custGeom>
              <a:avLst/>
              <a:gdLst/>
              <a:ahLst/>
              <a:cxnLst/>
              <a:rect l="l" t="t" r="r" b="b"/>
              <a:pathLst>
                <a:path w="109" h="43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2764234" y="1325168"/>
              <a:ext cx="83378" cy="524394"/>
            </a:xfrm>
            <a:custGeom>
              <a:avLst/>
              <a:gdLst/>
              <a:ahLst/>
              <a:cxnLst/>
              <a:rect l="l" t="t" r="r" b="b"/>
              <a:pathLst>
                <a:path w="4289" h="26975" extrusionOk="0">
                  <a:moveTo>
                    <a:pt x="2117" y="0"/>
                  </a:moveTo>
                  <a:lnTo>
                    <a:pt x="2226" y="869"/>
                  </a:lnTo>
                  <a:lnTo>
                    <a:pt x="2280" y="1737"/>
                  </a:lnTo>
                  <a:lnTo>
                    <a:pt x="2280" y="2334"/>
                  </a:lnTo>
                  <a:lnTo>
                    <a:pt x="2171" y="3528"/>
                  </a:lnTo>
                  <a:lnTo>
                    <a:pt x="1954" y="4993"/>
                  </a:lnTo>
                  <a:lnTo>
                    <a:pt x="1629" y="6784"/>
                  </a:lnTo>
                  <a:lnTo>
                    <a:pt x="1140" y="8901"/>
                  </a:lnTo>
                  <a:lnTo>
                    <a:pt x="1086" y="9281"/>
                  </a:lnTo>
                  <a:lnTo>
                    <a:pt x="1086" y="9335"/>
                  </a:lnTo>
                  <a:lnTo>
                    <a:pt x="435" y="12483"/>
                  </a:lnTo>
                  <a:lnTo>
                    <a:pt x="218" y="13840"/>
                  </a:lnTo>
                  <a:lnTo>
                    <a:pt x="109" y="15034"/>
                  </a:lnTo>
                  <a:lnTo>
                    <a:pt x="55" y="15142"/>
                  </a:lnTo>
                  <a:lnTo>
                    <a:pt x="0" y="15957"/>
                  </a:lnTo>
                  <a:lnTo>
                    <a:pt x="0" y="16771"/>
                  </a:lnTo>
                  <a:lnTo>
                    <a:pt x="0" y="17476"/>
                  </a:lnTo>
                  <a:lnTo>
                    <a:pt x="55" y="18182"/>
                  </a:lnTo>
                  <a:lnTo>
                    <a:pt x="163" y="18833"/>
                  </a:lnTo>
                  <a:lnTo>
                    <a:pt x="272" y="19539"/>
                  </a:lnTo>
                  <a:lnTo>
                    <a:pt x="2171" y="26974"/>
                  </a:lnTo>
                  <a:lnTo>
                    <a:pt x="2009" y="25834"/>
                  </a:lnTo>
                  <a:lnTo>
                    <a:pt x="1954" y="24640"/>
                  </a:lnTo>
                  <a:lnTo>
                    <a:pt x="2009" y="23175"/>
                  </a:lnTo>
                  <a:lnTo>
                    <a:pt x="2226" y="21438"/>
                  </a:lnTo>
                  <a:lnTo>
                    <a:pt x="2606" y="19430"/>
                  </a:lnTo>
                  <a:lnTo>
                    <a:pt x="3094" y="16933"/>
                  </a:lnTo>
                  <a:lnTo>
                    <a:pt x="3637" y="14545"/>
                  </a:lnTo>
                  <a:lnTo>
                    <a:pt x="3962" y="12592"/>
                  </a:lnTo>
                  <a:lnTo>
                    <a:pt x="4180" y="11018"/>
                  </a:lnTo>
                  <a:lnTo>
                    <a:pt x="4234" y="10312"/>
                  </a:lnTo>
                  <a:lnTo>
                    <a:pt x="4288" y="9661"/>
                  </a:lnTo>
                  <a:lnTo>
                    <a:pt x="4234" y="8792"/>
                  </a:lnTo>
                  <a:lnTo>
                    <a:pt x="4125" y="8033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2764234" y="1325168"/>
              <a:ext cx="83378" cy="524394"/>
            </a:xfrm>
            <a:custGeom>
              <a:avLst/>
              <a:gdLst/>
              <a:ahLst/>
              <a:cxnLst/>
              <a:rect l="l" t="t" r="r" b="b"/>
              <a:pathLst>
                <a:path w="4289" h="26975" fill="none" extrusionOk="0">
                  <a:moveTo>
                    <a:pt x="2117" y="0"/>
                  </a:moveTo>
                  <a:lnTo>
                    <a:pt x="2117" y="0"/>
                  </a:lnTo>
                  <a:lnTo>
                    <a:pt x="2226" y="869"/>
                  </a:lnTo>
                  <a:lnTo>
                    <a:pt x="2280" y="1737"/>
                  </a:lnTo>
                  <a:lnTo>
                    <a:pt x="2280" y="1737"/>
                  </a:lnTo>
                  <a:lnTo>
                    <a:pt x="2280" y="2334"/>
                  </a:lnTo>
                  <a:lnTo>
                    <a:pt x="2280" y="2334"/>
                  </a:lnTo>
                  <a:lnTo>
                    <a:pt x="2171" y="3528"/>
                  </a:lnTo>
                  <a:lnTo>
                    <a:pt x="1954" y="4993"/>
                  </a:lnTo>
                  <a:lnTo>
                    <a:pt x="1629" y="6784"/>
                  </a:lnTo>
                  <a:lnTo>
                    <a:pt x="1140" y="8901"/>
                  </a:lnTo>
                  <a:lnTo>
                    <a:pt x="1140" y="8901"/>
                  </a:lnTo>
                  <a:lnTo>
                    <a:pt x="1086" y="9281"/>
                  </a:lnTo>
                  <a:lnTo>
                    <a:pt x="1086" y="9281"/>
                  </a:lnTo>
                  <a:lnTo>
                    <a:pt x="1086" y="9335"/>
                  </a:lnTo>
                  <a:lnTo>
                    <a:pt x="1086" y="9335"/>
                  </a:lnTo>
                  <a:lnTo>
                    <a:pt x="435" y="12483"/>
                  </a:lnTo>
                  <a:lnTo>
                    <a:pt x="218" y="13840"/>
                  </a:lnTo>
                  <a:lnTo>
                    <a:pt x="109" y="15034"/>
                  </a:lnTo>
                  <a:lnTo>
                    <a:pt x="109" y="15034"/>
                  </a:lnTo>
                  <a:lnTo>
                    <a:pt x="55" y="15142"/>
                  </a:lnTo>
                  <a:lnTo>
                    <a:pt x="55" y="15142"/>
                  </a:lnTo>
                  <a:lnTo>
                    <a:pt x="0" y="15957"/>
                  </a:lnTo>
                  <a:lnTo>
                    <a:pt x="0" y="16771"/>
                  </a:lnTo>
                  <a:lnTo>
                    <a:pt x="0" y="16771"/>
                  </a:lnTo>
                  <a:lnTo>
                    <a:pt x="0" y="17476"/>
                  </a:lnTo>
                  <a:lnTo>
                    <a:pt x="55" y="18182"/>
                  </a:lnTo>
                  <a:lnTo>
                    <a:pt x="163" y="18833"/>
                  </a:lnTo>
                  <a:lnTo>
                    <a:pt x="272" y="19539"/>
                  </a:lnTo>
                  <a:lnTo>
                    <a:pt x="2171" y="26974"/>
                  </a:lnTo>
                  <a:lnTo>
                    <a:pt x="2171" y="26974"/>
                  </a:lnTo>
                  <a:lnTo>
                    <a:pt x="2009" y="25834"/>
                  </a:lnTo>
                  <a:lnTo>
                    <a:pt x="1954" y="24640"/>
                  </a:lnTo>
                  <a:lnTo>
                    <a:pt x="1954" y="24640"/>
                  </a:lnTo>
                  <a:lnTo>
                    <a:pt x="2009" y="23175"/>
                  </a:lnTo>
                  <a:lnTo>
                    <a:pt x="2226" y="21438"/>
                  </a:lnTo>
                  <a:lnTo>
                    <a:pt x="2606" y="19430"/>
                  </a:lnTo>
                  <a:lnTo>
                    <a:pt x="3094" y="16933"/>
                  </a:lnTo>
                  <a:lnTo>
                    <a:pt x="3094" y="16933"/>
                  </a:lnTo>
                  <a:lnTo>
                    <a:pt x="3637" y="14545"/>
                  </a:lnTo>
                  <a:lnTo>
                    <a:pt x="3962" y="12592"/>
                  </a:lnTo>
                  <a:lnTo>
                    <a:pt x="4180" y="11018"/>
                  </a:lnTo>
                  <a:lnTo>
                    <a:pt x="4234" y="10312"/>
                  </a:lnTo>
                  <a:lnTo>
                    <a:pt x="4288" y="9661"/>
                  </a:lnTo>
                  <a:lnTo>
                    <a:pt x="4288" y="9661"/>
                  </a:lnTo>
                  <a:lnTo>
                    <a:pt x="4234" y="8792"/>
                  </a:lnTo>
                  <a:lnTo>
                    <a:pt x="4125" y="8033"/>
                  </a:lnTo>
                  <a:lnTo>
                    <a:pt x="2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806438" y="1849543"/>
              <a:ext cx="1069" cy="6337"/>
            </a:xfrm>
            <a:custGeom>
              <a:avLst/>
              <a:gdLst/>
              <a:ahLst/>
              <a:cxnLst/>
              <a:rect l="l" t="t" r="r" b="b"/>
              <a:pathLst>
                <a:path w="55" h="326" extrusionOk="0">
                  <a:moveTo>
                    <a:pt x="0" y="0"/>
                  </a:moveTo>
                  <a:lnTo>
                    <a:pt x="0" y="0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2806438" y="1849543"/>
              <a:ext cx="1069" cy="6337"/>
            </a:xfrm>
            <a:custGeom>
              <a:avLst/>
              <a:gdLst/>
              <a:ahLst/>
              <a:cxnLst/>
              <a:rect l="l" t="t" r="r" b="b"/>
              <a:pathLst>
                <a:path w="55" h="3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841255" y="1636402"/>
              <a:ext cx="84428" cy="514907"/>
            </a:xfrm>
            <a:custGeom>
              <a:avLst/>
              <a:gdLst/>
              <a:ahLst/>
              <a:cxnLst/>
              <a:rect l="l" t="t" r="r" b="b"/>
              <a:pathLst>
                <a:path w="4343" h="26487" extrusionOk="0">
                  <a:moveTo>
                    <a:pt x="2171" y="1"/>
                  </a:moveTo>
                  <a:lnTo>
                    <a:pt x="2280" y="761"/>
                  </a:lnTo>
                  <a:lnTo>
                    <a:pt x="2334" y="1575"/>
                  </a:lnTo>
                  <a:lnTo>
                    <a:pt x="2334" y="2226"/>
                  </a:lnTo>
                  <a:lnTo>
                    <a:pt x="2280" y="2877"/>
                  </a:lnTo>
                  <a:lnTo>
                    <a:pt x="2063" y="4451"/>
                  </a:lnTo>
                  <a:lnTo>
                    <a:pt x="1683" y="6297"/>
                  </a:lnTo>
                  <a:lnTo>
                    <a:pt x="1194" y="8522"/>
                  </a:lnTo>
                  <a:lnTo>
                    <a:pt x="1194" y="8576"/>
                  </a:lnTo>
                  <a:lnTo>
                    <a:pt x="489" y="11887"/>
                  </a:lnTo>
                  <a:lnTo>
                    <a:pt x="272" y="13244"/>
                  </a:lnTo>
                  <a:lnTo>
                    <a:pt x="109" y="14438"/>
                  </a:lnTo>
                  <a:lnTo>
                    <a:pt x="109" y="14546"/>
                  </a:lnTo>
                  <a:lnTo>
                    <a:pt x="0" y="15523"/>
                  </a:lnTo>
                  <a:lnTo>
                    <a:pt x="0" y="16446"/>
                  </a:lnTo>
                  <a:lnTo>
                    <a:pt x="0" y="17097"/>
                  </a:lnTo>
                  <a:lnTo>
                    <a:pt x="55" y="17748"/>
                  </a:lnTo>
                  <a:lnTo>
                    <a:pt x="109" y="18400"/>
                  </a:lnTo>
                  <a:lnTo>
                    <a:pt x="272" y="19051"/>
                  </a:lnTo>
                  <a:lnTo>
                    <a:pt x="2117" y="26486"/>
                  </a:lnTo>
                  <a:lnTo>
                    <a:pt x="1954" y="25347"/>
                  </a:lnTo>
                  <a:lnTo>
                    <a:pt x="1954" y="24207"/>
                  </a:lnTo>
                  <a:lnTo>
                    <a:pt x="1954" y="23393"/>
                  </a:lnTo>
                  <a:lnTo>
                    <a:pt x="2009" y="22524"/>
                  </a:lnTo>
                  <a:lnTo>
                    <a:pt x="2117" y="21602"/>
                  </a:lnTo>
                  <a:lnTo>
                    <a:pt x="2280" y="20625"/>
                  </a:lnTo>
                  <a:lnTo>
                    <a:pt x="2714" y="18454"/>
                  </a:lnTo>
                  <a:lnTo>
                    <a:pt x="3257" y="15849"/>
                  </a:lnTo>
                  <a:lnTo>
                    <a:pt x="3745" y="13841"/>
                  </a:lnTo>
                  <a:lnTo>
                    <a:pt x="4071" y="12104"/>
                  </a:lnTo>
                  <a:lnTo>
                    <a:pt x="4288" y="10693"/>
                  </a:lnTo>
                  <a:lnTo>
                    <a:pt x="4342" y="9444"/>
                  </a:lnTo>
                  <a:lnTo>
                    <a:pt x="4288" y="8847"/>
                  </a:lnTo>
                  <a:lnTo>
                    <a:pt x="4179" y="7979"/>
                  </a:lnTo>
                  <a:lnTo>
                    <a:pt x="2551" y="1412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841255" y="1636402"/>
              <a:ext cx="84428" cy="514907"/>
            </a:xfrm>
            <a:custGeom>
              <a:avLst/>
              <a:gdLst/>
              <a:ahLst/>
              <a:cxnLst/>
              <a:rect l="l" t="t" r="r" b="b"/>
              <a:pathLst>
                <a:path w="4343" h="26487" fill="none" extrusionOk="0">
                  <a:moveTo>
                    <a:pt x="2171" y="1"/>
                  </a:moveTo>
                  <a:lnTo>
                    <a:pt x="2171" y="1"/>
                  </a:lnTo>
                  <a:lnTo>
                    <a:pt x="2280" y="761"/>
                  </a:lnTo>
                  <a:lnTo>
                    <a:pt x="2334" y="1575"/>
                  </a:lnTo>
                  <a:lnTo>
                    <a:pt x="2334" y="1575"/>
                  </a:lnTo>
                  <a:lnTo>
                    <a:pt x="2334" y="2226"/>
                  </a:lnTo>
                  <a:lnTo>
                    <a:pt x="2280" y="2877"/>
                  </a:lnTo>
                  <a:lnTo>
                    <a:pt x="2063" y="4451"/>
                  </a:lnTo>
                  <a:lnTo>
                    <a:pt x="1683" y="6297"/>
                  </a:lnTo>
                  <a:lnTo>
                    <a:pt x="1194" y="8522"/>
                  </a:lnTo>
                  <a:lnTo>
                    <a:pt x="1194" y="8522"/>
                  </a:lnTo>
                  <a:lnTo>
                    <a:pt x="1194" y="8576"/>
                  </a:lnTo>
                  <a:lnTo>
                    <a:pt x="1194" y="8576"/>
                  </a:lnTo>
                  <a:lnTo>
                    <a:pt x="489" y="11887"/>
                  </a:lnTo>
                  <a:lnTo>
                    <a:pt x="272" y="13244"/>
                  </a:lnTo>
                  <a:lnTo>
                    <a:pt x="109" y="14438"/>
                  </a:lnTo>
                  <a:lnTo>
                    <a:pt x="109" y="14438"/>
                  </a:lnTo>
                  <a:lnTo>
                    <a:pt x="109" y="14546"/>
                  </a:lnTo>
                  <a:lnTo>
                    <a:pt x="109" y="14546"/>
                  </a:lnTo>
                  <a:lnTo>
                    <a:pt x="0" y="15523"/>
                  </a:lnTo>
                  <a:lnTo>
                    <a:pt x="0" y="16446"/>
                  </a:lnTo>
                  <a:lnTo>
                    <a:pt x="0" y="16446"/>
                  </a:lnTo>
                  <a:lnTo>
                    <a:pt x="0" y="17097"/>
                  </a:lnTo>
                  <a:lnTo>
                    <a:pt x="55" y="17748"/>
                  </a:lnTo>
                  <a:lnTo>
                    <a:pt x="109" y="18400"/>
                  </a:lnTo>
                  <a:lnTo>
                    <a:pt x="272" y="19051"/>
                  </a:lnTo>
                  <a:lnTo>
                    <a:pt x="2117" y="26486"/>
                  </a:lnTo>
                  <a:lnTo>
                    <a:pt x="2117" y="26486"/>
                  </a:lnTo>
                  <a:lnTo>
                    <a:pt x="1954" y="25347"/>
                  </a:lnTo>
                  <a:lnTo>
                    <a:pt x="1954" y="24207"/>
                  </a:lnTo>
                  <a:lnTo>
                    <a:pt x="1954" y="24207"/>
                  </a:lnTo>
                  <a:lnTo>
                    <a:pt x="1954" y="23393"/>
                  </a:lnTo>
                  <a:lnTo>
                    <a:pt x="2009" y="22524"/>
                  </a:lnTo>
                  <a:lnTo>
                    <a:pt x="2117" y="21602"/>
                  </a:lnTo>
                  <a:lnTo>
                    <a:pt x="2280" y="20625"/>
                  </a:lnTo>
                  <a:lnTo>
                    <a:pt x="2714" y="18454"/>
                  </a:lnTo>
                  <a:lnTo>
                    <a:pt x="3257" y="15849"/>
                  </a:lnTo>
                  <a:lnTo>
                    <a:pt x="3257" y="15849"/>
                  </a:lnTo>
                  <a:lnTo>
                    <a:pt x="3745" y="13841"/>
                  </a:lnTo>
                  <a:lnTo>
                    <a:pt x="4071" y="12104"/>
                  </a:lnTo>
                  <a:lnTo>
                    <a:pt x="4288" y="10693"/>
                  </a:lnTo>
                  <a:lnTo>
                    <a:pt x="4342" y="9444"/>
                  </a:lnTo>
                  <a:lnTo>
                    <a:pt x="4342" y="9444"/>
                  </a:lnTo>
                  <a:lnTo>
                    <a:pt x="4288" y="8847"/>
                  </a:lnTo>
                  <a:lnTo>
                    <a:pt x="4288" y="8847"/>
                  </a:lnTo>
                  <a:lnTo>
                    <a:pt x="4179" y="7979"/>
                  </a:lnTo>
                  <a:lnTo>
                    <a:pt x="2551" y="1412"/>
                  </a:lnTo>
                  <a:lnTo>
                    <a:pt x="21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882409" y="2151290"/>
              <a:ext cx="2119" cy="5288"/>
            </a:xfrm>
            <a:custGeom>
              <a:avLst/>
              <a:gdLst/>
              <a:ahLst/>
              <a:cxnLst/>
              <a:rect l="l" t="t" r="r" b="b"/>
              <a:pathLst>
                <a:path w="109" h="272" extrusionOk="0">
                  <a:moveTo>
                    <a:pt x="0" y="0"/>
                  </a:moveTo>
                  <a:lnTo>
                    <a:pt x="54" y="272"/>
                  </a:lnTo>
                  <a:lnTo>
                    <a:pt x="109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2882409" y="2151290"/>
              <a:ext cx="2119" cy="5288"/>
            </a:xfrm>
            <a:custGeom>
              <a:avLst/>
              <a:gdLst/>
              <a:ahLst/>
              <a:cxnLst/>
              <a:rect l="l" t="t" r="r" b="b"/>
              <a:pathLst>
                <a:path w="109" h="27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" y="272"/>
                  </a:lnTo>
                  <a:lnTo>
                    <a:pt x="109" y="2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2917226" y="1946606"/>
              <a:ext cx="89696" cy="519106"/>
            </a:xfrm>
            <a:custGeom>
              <a:avLst/>
              <a:gdLst/>
              <a:ahLst/>
              <a:cxnLst/>
              <a:rect l="l" t="t" r="r" b="b"/>
              <a:pathLst>
                <a:path w="4614" h="26703" extrusionOk="0">
                  <a:moveTo>
                    <a:pt x="2334" y="0"/>
                  </a:moveTo>
                  <a:lnTo>
                    <a:pt x="2388" y="434"/>
                  </a:lnTo>
                  <a:lnTo>
                    <a:pt x="2442" y="923"/>
                  </a:lnTo>
                  <a:lnTo>
                    <a:pt x="2442" y="1466"/>
                  </a:lnTo>
                  <a:lnTo>
                    <a:pt x="2388" y="2551"/>
                  </a:lnTo>
                  <a:lnTo>
                    <a:pt x="2225" y="3854"/>
                  </a:lnTo>
                  <a:lnTo>
                    <a:pt x="1900" y="5373"/>
                  </a:lnTo>
                  <a:lnTo>
                    <a:pt x="1520" y="7164"/>
                  </a:lnTo>
                  <a:lnTo>
                    <a:pt x="1357" y="7761"/>
                  </a:lnTo>
                  <a:lnTo>
                    <a:pt x="814" y="10258"/>
                  </a:lnTo>
                  <a:lnTo>
                    <a:pt x="380" y="12429"/>
                  </a:lnTo>
                  <a:lnTo>
                    <a:pt x="217" y="13406"/>
                  </a:lnTo>
                  <a:lnTo>
                    <a:pt x="109" y="14328"/>
                  </a:lnTo>
                  <a:lnTo>
                    <a:pt x="0" y="15197"/>
                  </a:lnTo>
                  <a:lnTo>
                    <a:pt x="0" y="16011"/>
                  </a:lnTo>
                  <a:lnTo>
                    <a:pt x="0" y="16662"/>
                  </a:lnTo>
                  <a:lnTo>
                    <a:pt x="54" y="17259"/>
                  </a:lnTo>
                  <a:lnTo>
                    <a:pt x="163" y="17910"/>
                  </a:lnTo>
                  <a:lnTo>
                    <a:pt x="271" y="18507"/>
                  </a:lnTo>
                  <a:lnTo>
                    <a:pt x="2271" y="26452"/>
                  </a:lnTo>
                  <a:lnTo>
                    <a:pt x="2171" y="25455"/>
                  </a:lnTo>
                  <a:lnTo>
                    <a:pt x="2117" y="24315"/>
                  </a:lnTo>
                  <a:lnTo>
                    <a:pt x="2117" y="23609"/>
                  </a:lnTo>
                  <a:lnTo>
                    <a:pt x="2171" y="22795"/>
                  </a:lnTo>
                  <a:lnTo>
                    <a:pt x="2280" y="21927"/>
                  </a:lnTo>
                  <a:lnTo>
                    <a:pt x="2442" y="20950"/>
                  </a:lnTo>
                  <a:lnTo>
                    <a:pt x="2877" y="18725"/>
                  </a:lnTo>
                  <a:lnTo>
                    <a:pt x="3528" y="15957"/>
                  </a:lnTo>
                  <a:lnTo>
                    <a:pt x="4179" y="13243"/>
                  </a:lnTo>
                  <a:lnTo>
                    <a:pt x="4396" y="12103"/>
                  </a:lnTo>
                  <a:lnTo>
                    <a:pt x="4559" y="11072"/>
                  </a:lnTo>
                  <a:lnTo>
                    <a:pt x="4613" y="10421"/>
                  </a:lnTo>
                  <a:lnTo>
                    <a:pt x="4613" y="9824"/>
                  </a:lnTo>
                  <a:lnTo>
                    <a:pt x="4559" y="9010"/>
                  </a:lnTo>
                  <a:lnTo>
                    <a:pt x="4505" y="8521"/>
                  </a:lnTo>
                  <a:lnTo>
                    <a:pt x="4342" y="7870"/>
                  </a:lnTo>
                  <a:lnTo>
                    <a:pt x="2442" y="434"/>
                  </a:lnTo>
                  <a:lnTo>
                    <a:pt x="2334" y="0"/>
                  </a:lnTo>
                  <a:close/>
                  <a:moveTo>
                    <a:pt x="2271" y="26452"/>
                  </a:moveTo>
                  <a:lnTo>
                    <a:pt x="2280" y="26540"/>
                  </a:lnTo>
                  <a:lnTo>
                    <a:pt x="2306" y="26594"/>
                  </a:lnTo>
                  <a:lnTo>
                    <a:pt x="2271" y="26452"/>
                  </a:lnTo>
                  <a:close/>
                  <a:moveTo>
                    <a:pt x="2306" y="26594"/>
                  </a:moveTo>
                  <a:lnTo>
                    <a:pt x="2334" y="26703"/>
                  </a:lnTo>
                  <a:lnTo>
                    <a:pt x="2334" y="26649"/>
                  </a:lnTo>
                  <a:lnTo>
                    <a:pt x="2306" y="26594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2917226" y="1946606"/>
              <a:ext cx="89696" cy="519106"/>
            </a:xfrm>
            <a:custGeom>
              <a:avLst/>
              <a:gdLst/>
              <a:ahLst/>
              <a:cxnLst/>
              <a:rect l="l" t="t" r="r" b="b"/>
              <a:pathLst>
                <a:path w="4614" h="26703" fill="none" extrusionOk="0">
                  <a:moveTo>
                    <a:pt x="2334" y="0"/>
                  </a:moveTo>
                  <a:lnTo>
                    <a:pt x="2334" y="0"/>
                  </a:lnTo>
                  <a:lnTo>
                    <a:pt x="2388" y="434"/>
                  </a:lnTo>
                  <a:lnTo>
                    <a:pt x="2442" y="923"/>
                  </a:lnTo>
                  <a:lnTo>
                    <a:pt x="2442" y="923"/>
                  </a:lnTo>
                  <a:lnTo>
                    <a:pt x="2442" y="1466"/>
                  </a:lnTo>
                  <a:lnTo>
                    <a:pt x="2442" y="1466"/>
                  </a:lnTo>
                  <a:lnTo>
                    <a:pt x="2388" y="2551"/>
                  </a:lnTo>
                  <a:lnTo>
                    <a:pt x="2225" y="3854"/>
                  </a:lnTo>
                  <a:lnTo>
                    <a:pt x="1900" y="5373"/>
                  </a:lnTo>
                  <a:lnTo>
                    <a:pt x="1520" y="7164"/>
                  </a:lnTo>
                  <a:lnTo>
                    <a:pt x="1520" y="7164"/>
                  </a:lnTo>
                  <a:lnTo>
                    <a:pt x="1357" y="7761"/>
                  </a:lnTo>
                  <a:lnTo>
                    <a:pt x="1357" y="7761"/>
                  </a:lnTo>
                  <a:lnTo>
                    <a:pt x="814" y="10258"/>
                  </a:lnTo>
                  <a:lnTo>
                    <a:pt x="380" y="12429"/>
                  </a:lnTo>
                  <a:lnTo>
                    <a:pt x="217" y="13406"/>
                  </a:lnTo>
                  <a:lnTo>
                    <a:pt x="109" y="14328"/>
                  </a:lnTo>
                  <a:lnTo>
                    <a:pt x="0" y="15197"/>
                  </a:lnTo>
                  <a:lnTo>
                    <a:pt x="0" y="16011"/>
                  </a:lnTo>
                  <a:lnTo>
                    <a:pt x="0" y="16011"/>
                  </a:lnTo>
                  <a:lnTo>
                    <a:pt x="0" y="16662"/>
                  </a:lnTo>
                  <a:lnTo>
                    <a:pt x="54" y="17259"/>
                  </a:lnTo>
                  <a:lnTo>
                    <a:pt x="163" y="17910"/>
                  </a:lnTo>
                  <a:lnTo>
                    <a:pt x="271" y="18507"/>
                  </a:lnTo>
                  <a:lnTo>
                    <a:pt x="2334" y="26703"/>
                  </a:lnTo>
                  <a:lnTo>
                    <a:pt x="2334" y="26703"/>
                  </a:lnTo>
                  <a:lnTo>
                    <a:pt x="2334" y="26703"/>
                  </a:lnTo>
                  <a:lnTo>
                    <a:pt x="2334" y="26703"/>
                  </a:lnTo>
                  <a:lnTo>
                    <a:pt x="2334" y="26649"/>
                  </a:lnTo>
                  <a:lnTo>
                    <a:pt x="2334" y="26649"/>
                  </a:lnTo>
                  <a:lnTo>
                    <a:pt x="2280" y="26540"/>
                  </a:lnTo>
                  <a:lnTo>
                    <a:pt x="2280" y="26540"/>
                  </a:lnTo>
                  <a:lnTo>
                    <a:pt x="2171" y="25455"/>
                  </a:lnTo>
                  <a:lnTo>
                    <a:pt x="2117" y="24315"/>
                  </a:lnTo>
                  <a:lnTo>
                    <a:pt x="2117" y="24315"/>
                  </a:lnTo>
                  <a:lnTo>
                    <a:pt x="2117" y="23609"/>
                  </a:lnTo>
                  <a:lnTo>
                    <a:pt x="2171" y="22795"/>
                  </a:lnTo>
                  <a:lnTo>
                    <a:pt x="2280" y="21927"/>
                  </a:lnTo>
                  <a:lnTo>
                    <a:pt x="2442" y="20950"/>
                  </a:lnTo>
                  <a:lnTo>
                    <a:pt x="2877" y="18725"/>
                  </a:lnTo>
                  <a:lnTo>
                    <a:pt x="3528" y="15957"/>
                  </a:lnTo>
                  <a:lnTo>
                    <a:pt x="3528" y="15957"/>
                  </a:lnTo>
                  <a:lnTo>
                    <a:pt x="4179" y="13243"/>
                  </a:lnTo>
                  <a:lnTo>
                    <a:pt x="4396" y="12103"/>
                  </a:lnTo>
                  <a:lnTo>
                    <a:pt x="4559" y="11072"/>
                  </a:lnTo>
                  <a:lnTo>
                    <a:pt x="4559" y="11072"/>
                  </a:lnTo>
                  <a:lnTo>
                    <a:pt x="4613" y="10421"/>
                  </a:lnTo>
                  <a:lnTo>
                    <a:pt x="4613" y="9824"/>
                  </a:lnTo>
                  <a:lnTo>
                    <a:pt x="4613" y="9824"/>
                  </a:lnTo>
                  <a:lnTo>
                    <a:pt x="4559" y="9010"/>
                  </a:lnTo>
                  <a:lnTo>
                    <a:pt x="4559" y="9010"/>
                  </a:lnTo>
                  <a:lnTo>
                    <a:pt x="4505" y="8521"/>
                  </a:lnTo>
                  <a:lnTo>
                    <a:pt x="4505" y="8521"/>
                  </a:lnTo>
                  <a:lnTo>
                    <a:pt x="4342" y="7870"/>
                  </a:lnTo>
                  <a:lnTo>
                    <a:pt x="2442" y="434"/>
                  </a:lnTo>
                  <a:lnTo>
                    <a:pt x="23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2962580" y="2465693"/>
              <a:ext cx="19" cy="1089"/>
            </a:xfrm>
            <a:custGeom>
              <a:avLst/>
              <a:gdLst/>
              <a:ahLst/>
              <a:cxnLst/>
              <a:rect l="l" t="t" r="r" b="b"/>
              <a:pathLst>
                <a:path w="1" h="56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2962580" y="2465693"/>
              <a:ext cx="19" cy="1089"/>
            </a:xfrm>
            <a:custGeom>
              <a:avLst/>
              <a:gdLst/>
              <a:ahLst/>
              <a:cxnLst/>
              <a:rect l="l" t="t" r="r" b="b"/>
              <a:pathLst>
                <a:path w="1" h="5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2998466" y="2278953"/>
              <a:ext cx="91796" cy="506451"/>
            </a:xfrm>
            <a:custGeom>
              <a:avLst/>
              <a:gdLst/>
              <a:ahLst/>
              <a:cxnLst/>
              <a:rect l="l" t="t" r="r" b="b"/>
              <a:pathLst>
                <a:path w="4722" h="26052" extrusionOk="0">
                  <a:moveTo>
                    <a:pt x="2442" y="0"/>
                  </a:moveTo>
                  <a:lnTo>
                    <a:pt x="2551" y="543"/>
                  </a:lnTo>
                  <a:lnTo>
                    <a:pt x="2605" y="1194"/>
                  </a:lnTo>
                  <a:lnTo>
                    <a:pt x="2551" y="2117"/>
                  </a:lnTo>
                  <a:lnTo>
                    <a:pt x="2388" y="3040"/>
                  </a:lnTo>
                  <a:lnTo>
                    <a:pt x="2225" y="4071"/>
                  </a:lnTo>
                  <a:lnTo>
                    <a:pt x="1574" y="6839"/>
                  </a:lnTo>
                  <a:lnTo>
                    <a:pt x="1086" y="8793"/>
                  </a:lnTo>
                  <a:lnTo>
                    <a:pt x="651" y="10475"/>
                  </a:lnTo>
                  <a:lnTo>
                    <a:pt x="380" y="11941"/>
                  </a:lnTo>
                  <a:lnTo>
                    <a:pt x="163" y="13243"/>
                  </a:lnTo>
                  <a:lnTo>
                    <a:pt x="54" y="14437"/>
                  </a:lnTo>
                  <a:lnTo>
                    <a:pt x="0" y="15523"/>
                  </a:lnTo>
                  <a:lnTo>
                    <a:pt x="0" y="15848"/>
                  </a:lnTo>
                  <a:lnTo>
                    <a:pt x="54" y="16771"/>
                  </a:lnTo>
                  <a:lnTo>
                    <a:pt x="217" y="17639"/>
                  </a:lnTo>
                  <a:lnTo>
                    <a:pt x="217" y="17802"/>
                  </a:lnTo>
                  <a:lnTo>
                    <a:pt x="217" y="17856"/>
                  </a:lnTo>
                  <a:lnTo>
                    <a:pt x="2280" y="25997"/>
                  </a:lnTo>
                  <a:lnTo>
                    <a:pt x="2334" y="26052"/>
                  </a:lnTo>
                  <a:lnTo>
                    <a:pt x="2171" y="24966"/>
                  </a:lnTo>
                  <a:lnTo>
                    <a:pt x="2117" y="23772"/>
                  </a:lnTo>
                  <a:lnTo>
                    <a:pt x="2117" y="22904"/>
                  </a:lnTo>
                  <a:lnTo>
                    <a:pt x="2225" y="21873"/>
                  </a:lnTo>
                  <a:lnTo>
                    <a:pt x="2388" y="20787"/>
                  </a:lnTo>
                  <a:lnTo>
                    <a:pt x="2605" y="19593"/>
                  </a:lnTo>
                  <a:lnTo>
                    <a:pt x="2985" y="17911"/>
                  </a:lnTo>
                  <a:lnTo>
                    <a:pt x="3474" y="15957"/>
                  </a:lnTo>
                  <a:lnTo>
                    <a:pt x="3691" y="15088"/>
                  </a:lnTo>
                  <a:lnTo>
                    <a:pt x="4125" y="13352"/>
                  </a:lnTo>
                  <a:lnTo>
                    <a:pt x="4451" y="11886"/>
                  </a:lnTo>
                  <a:lnTo>
                    <a:pt x="4668" y="10692"/>
                  </a:lnTo>
                  <a:lnTo>
                    <a:pt x="4722" y="9607"/>
                  </a:lnTo>
                  <a:lnTo>
                    <a:pt x="4722" y="9281"/>
                  </a:lnTo>
                  <a:lnTo>
                    <a:pt x="4668" y="8576"/>
                  </a:lnTo>
                  <a:lnTo>
                    <a:pt x="4613" y="8521"/>
                  </a:lnTo>
                  <a:lnTo>
                    <a:pt x="3962" y="580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2998466" y="2278953"/>
              <a:ext cx="91796" cy="506451"/>
            </a:xfrm>
            <a:custGeom>
              <a:avLst/>
              <a:gdLst/>
              <a:ahLst/>
              <a:cxnLst/>
              <a:rect l="l" t="t" r="r" b="b"/>
              <a:pathLst>
                <a:path w="4722" h="26052" fill="none" extrusionOk="0">
                  <a:moveTo>
                    <a:pt x="2442" y="0"/>
                  </a:moveTo>
                  <a:lnTo>
                    <a:pt x="2442" y="0"/>
                  </a:lnTo>
                  <a:lnTo>
                    <a:pt x="2551" y="543"/>
                  </a:lnTo>
                  <a:lnTo>
                    <a:pt x="2605" y="1194"/>
                  </a:lnTo>
                  <a:lnTo>
                    <a:pt x="2605" y="1194"/>
                  </a:lnTo>
                  <a:lnTo>
                    <a:pt x="2551" y="2117"/>
                  </a:lnTo>
                  <a:lnTo>
                    <a:pt x="2551" y="2117"/>
                  </a:lnTo>
                  <a:lnTo>
                    <a:pt x="2388" y="3040"/>
                  </a:lnTo>
                  <a:lnTo>
                    <a:pt x="2225" y="4071"/>
                  </a:lnTo>
                  <a:lnTo>
                    <a:pt x="1574" y="6839"/>
                  </a:lnTo>
                  <a:lnTo>
                    <a:pt x="1574" y="6839"/>
                  </a:lnTo>
                  <a:lnTo>
                    <a:pt x="1086" y="8793"/>
                  </a:lnTo>
                  <a:lnTo>
                    <a:pt x="651" y="10475"/>
                  </a:lnTo>
                  <a:lnTo>
                    <a:pt x="651" y="10475"/>
                  </a:lnTo>
                  <a:lnTo>
                    <a:pt x="380" y="11941"/>
                  </a:lnTo>
                  <a:lnTo>
                    <a:pt x="163" y="13243"/>
                  </a:lnTo>
                  <a:lnTo>
                    <a:pt x="54" y="14437"/>
                  </a:lnTo>
                  <a:lnTo>
                    <a:pt x="0" y="15523"/>
                  </a:lnTo>
                  <a:lnTo>
                    <a:pt x="0" y="15523"/>
                  </a:lnTo>
                  <a:lnTo>
                    <a:pt x="0" y="15848"/>
                  </a:lnTo>
                  <a:lnTo>
                    <a:pt x="0" y="15848"/>
                  </a:lnTo>
                  <a:lnTo>
                    <a:pt x="54" y="16771"/>
                  </a:lnTo>
                  <a:lnTo>
                    <a:pt x="217" y="17639"/>
                  </a:lnTo>
                  <a:lnTo>
                    <a:pt x="217" y="17639"/>
                  </a:lnTo>
                  <a:lnTo>
                    <a:pt x="217" y="17802"/>
                  </a:lnTo>
                  <a:lnTo>
                    <a:pt x="217" y="17802"/>
                  </a:lnTo>
                  <a:lnTo>
                    <a:pt x="217" y="17856"/>
                  </a:lnTo>
                  <a:lnTo>
                    <a:pt x="217" y="17856"/>
                  </a:lnTo>
                  <a:lnTo>
                    <a:pt x="2280" y="25997"/>
                  </a:lnTo>
                  <a:lnTo>
                    <a:pt x="2334" y="26052"/>
                  </a:lnTo>
                  <a:lnTo>
                    <a:pt x="2334" y="26052"/>
                  </a:lnTo>
                  <a:lnTo>
                    <a:pt x="2171" y="24966"/>
                  </a:lnTo>
                  <a:lnTo>
                    <a:pt x="2117" y="23772"/>
                  </a:lnTo>
                  <a:lnTo>
                    <a:pt x="2117" y="23772"/>
                  </a:lnTo>
                  <a:lnTo>
                    <a:pt x="2117" y="22904"/>
                  </a:lnTo>
                  <a:lnTo>
                    <a:pt x="2225" y="21873"/>
                  </a:lnTo>
                  <a:lnTo>
                    <a:pt x="2225" y="21873"/>
                  </a:lnTo>
                  <a:lnTo>
                    <a:pt x="2388" y="20787"/>
                  </a:lnTo>
                  <a:lnTo>
                    <a:pt x="2605" y="19593"/>
                  </a:lnTo>
                  <a:lnTo>
                    <a:pt x="2605" y="19593"/>
                  </a:lnTo>
                  <a:lnTo>
                    <a:pt x="2985" y="17911"/>
                  </a:lnTo>
                  <a:lnTo>
                    <a:pt x="3474" y="15957"/>
                  </a:lnTo>
                  <a:lnTo>
                    <a:pt x="3474" y="15957"/>
                  </a:lnTo>
                  <a:lnTo>
                    <a:pt x="3691" y="15088"/>
                  </a:lnTo>
                  <a:lnTo>
                    <a:pt x="3691" y="15088"/>
                  </a:lnTo>
                  <a:lnTo>
                    <a:pt x="4125" y="13352"/>
                  </a:lnTo>
                  <a:lnTo>
                    <a:pt x="4451" y="11886"/>
                  </a:lnTo>
                  <a:lnTo>
                    <a:pt x="4668" y="10692"/>
                  </a:lnTo>
                  <a:lnTo>
                    <a:pt x="4722" y="9607"/>
                  </a:lnTo>
                  <a:lnTo>
                    <a:pt x="4722" y="9607"/>
                  </a:lnTo>
                  <a:lnTo>
                    <a:pt x="4722" y="9281"/>
                  </a:lnTo>
                  <a:lnTo>
                    <a:pt x="4722" y="9281"/>
                  </a:lnTo>
                  <a:lnTo>
                    <a:pt x="4668" y="8576"/>
                  </a:lnTo>
                  <a:lnTo>
                    <a:pt x="4668" y="8576"/>
                  </a:lnTo>
                  <a:lnTo>
                    <a:pt x="4613" y="8521"/>
                  </a:lnTo>
                  <a:lnTo>
                    <a:pt x="3962" y="5808"/>
                  </a:lnTo>
                  <a:lnTo>
                    <a:pt x="24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3079706" y="2610249"/>
              <a:ext cx="94964" cy="494845"/>
            </a:xfrm>
            <a:custGeom>
              <a:avLst/>
              <a:gdLst/>
              <a:ahLst/>
              <a:cxnLst/>
              <a:rect l="l" t="t" r="r" b="b"/>
              <a:pathLst>
                <a:path w="4885" h="25455" extrusionOk="0">
                  <a:moveTo>
                    <a:pt x="2605" y="0"/>
                  </a:moveTo>
                  <a:lnTo>
                    <a:pt x="2660" y="543"/>
                  </a:lnTo>
                  <a:lnTo>
                    <a:pt x="2714" y="1086"/>
                  </a:lnTo>
                  <a:lnTo>
                    <a:pt x="2660" y="2008"/>
                  </a:lnTo>
                  <a:lnTo>
                    <a:pt x="2443" y="3148"/>
                  </a:lnTo>
                  <a:lnTo>
                    <a:pt x="2117" y="4668"/>
                  </a:lnTo>
                  <a:lnTo>
                    <a:pt x="1574" y="6567"/>
                  </a:lnTo>
                  <a:lnTo>
                    <a:pt x="814" y="9444"/>
                  </a:lnTo>
                  <a:lnTo>
                    <a:pt x="326" y="11778"/>
                  </a:lnTo>
                  <a:lnTo>
                    <a:pt x="163" y="12755"/>
                  </a:lnTo>
                  <a:lnTo>
                    <a:pt x="54" y="13623"/>
                  </a:lnTo>
                  <a:lnTo>
                    <a:pt x="0" y="14383"/>
                  </a:lnTo>
                  <a:lnTo>
                    <a:pt x="0" y="15088"/>
                  </a:lnTo>
                  <a:lnTo>
                    <a:pt x="0" y="15685"/>
                  </a:lnTo>
                  <a:lnTo>
                    <a:pt x="54" y="16228"/>
                  </a:lnTo>
                  <a:lnTo>
                    <a:pt x="217" y="17205"/>
                  </a:lnTo>
                  <a:lnTo>
                    <a:pt x="2280" y="25455"/>
                  </a:lnTo>
                  <a:lnTo>
                    <a:pt x="2280" y="25400"/>
                  </a:lnTo>
                  <a:lnTo>
                    <a:pt x="2171" y="24586"/>
                  </a:lnTo>
                  <a:lnTo>
                    <a:pt x="2117" y="24043"/>
                  </a:lnTo>
                  <a:lnTo>
                    <a:pt x="2063" y="23392"/>
                  </a:lnTo>
                  <a:lnTo>
                    <a:pt x="2117" y="22795"/>
                  </a:lnTo>
                  <a:lnTo>
                    <a:pt x="2171" y="22090"/>
                  </a:lnTo>
                  <a:lnTo>
                    <a:pt x="2280" y="21221"/>
                  </a:lnTo>
                  <a:lnTo>
                    <a:pt x="2443" y="20244"/>
                  </a:lnTo>
                  <a:lnTo>
                    <a:pt x="2660" y="19159"/>
                  </a:lnTo>
                  <a:lnTo>
                    <a:pt x="2931" y="17856"/>
                  </a:lnTo>
                  <a:lnTo>
                    <a:pt x="3311" y="16445"/>
                  </a:lnTo>
                  <a:lnTo>
                    <a:pt x="3745" y="14817"/>
                  </a:lnTo>
                  <a:lnTo>
                    <a:pt x="4234" y="13134"/>
                  </a:lnTo>
                  <a:lnTo>
                    <a:pt x="4559" y="11723"/>
                  </a:lnTo>
                  <a:lnTo>
                    <a:pt x="4776" y="10529"/>
                  </a:lnTo>
                  <a:lnTo>
                    <a:pt x="4831" y="9987"/>
                  </a:lnTo>
                  <a:lnTo>
                    <a:pt x="4885" y="9498"/>
                  </a:lnTo>
                  <a:lnTo>
                    <a:pt x="4831" y="9010"/>
                  </a:lnTo>
                  <a:lnTo>
                    <a:pt x="4776" y="8575"/>
                  </a:lnTo>
                  <a:lnTo>
                    <a:pt x="3745" y="4614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3079706" y="2610249"/>
              <a:ext cx="94964" cy="494845"/>
            </a:xfrm>
            <a:custGeom>
              <a:avLst/>
              <a:gdLst/>
              <a:ahLst/>
              <a:cxnLst/>
              <a:rect l="l" t="t" r="r" b="b"/>
              <a:pathLst>
                <a:path w="4885" h="25455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660" y="543"/>
                  </a:lnTo>
                  <a:lnTo>
                    <a:pt x="2714" y="1086"/>
                  </a:lnTo>
                  <a:lnTo>
                    <a:pt x="2714" y="1086"/>
                  </a:lnTo>
                  <a:lnTo>
                    <a:pt x="2660" y="2008"/>
                  </a:lnTo>
                  <a:lnTo>
                    <a:pt x="2443" y="3148"/>
                  </a:lnTo>
                  <a:lnTo>
                    <a:pt x="2117" y="4668"/>
                  </a:lnTo>
                  <a:lnTo>
                    <a:pt x="1574" y="6567"/>
                  </a:lnTo>
                  <a:lnTo>
                    <a:pt x="1574" y="6567"/>
                  </a:lnTo>
                  <a:lnTo>
                    <a:pt x="814" y="9444"/>
                  </a:lnTo>
                  <a:lnTo>
                    <a:pt x="326" y="11778"/>
                  </a:lnTo>
                  <a:lnTo>
                    <a:pt x="163" y="12755"/>
                  </a:lnTo>
                  <a:lnTo>
                    <a:pt x="54" y="13623"/>
                  </a:lnTo>
                  <a:lnTo>
                    <a:pt x="0" y="14383"/>
                  </a:lnTo>
                  <a:lnTo>
                    <a:pt x="0" y="15088"/>
                  </a:lnTo>
                  <a:lnTo>
                    <a:pt x="0" y="15088"/>
                  </a:lnTo>
                  <a:lnTo>
                    <a:pt x="0" y="15685"/>
                  </a:lnTo>
                  <a:lnTo>
                    <a:pt x="54" y="16228"/>
                  </a:lnTo>
                  <a:lnTo>
                    <a:pt x="217" y="17205"/>
                  </a:lnTo>
                  <a:lnTo>
                    <a:pt x="2280" y="25455"/>
                  </a:lnTo>
                  <a:lnTo>
                    <a:pt x="2280" y="25400"/>
                  </a:lnTo>
                  <a:lnTo>
                    <a:pt x="2280" y="25400"/>
                  </a:lnTo>
                  <a:lnTo>
                    <a:pt x="2171" y="24586"/>
                  </a:lnTo>
                  <a:lnTo>
                    <a:pt x="2117" y="24043"/>
                  </a:lnTo>
                  <a:lnTo>
                    <a:pt x="2063" y="23392"/>
                  </a:lnTo>
                  <a:lnTo>
                    <a:pt x="2063" y="23392"/>
                  </a:lnTo>
                  <a:lnTo>
                    <a:pt x="2117" y="22795"/>
                  </a:lnTo>
                  <a:lnTo>
                    <a:pt x="2171" y="22090"/>
                  </a:lnTo>
                  <a:lnTo>
                    <a:pt x="2280" y="21221"/>
                  </a:lnTo>
                  <a:lnTo>
                    <a:pt x="2443" y="20244"/>
                  </a:lnTo>
                  <a:lnTo>
                    <a:pt x="2660" y="19159"/>
                  </a:lnTo>
                  <a:lnTo>
                    <a:pt x="2931" y="17856"/>
                  </a:lnTo>
                  <a:lnTo>
                    <a:pt x="3311" y="16445"/>
                  </a:lnTo>
                  <a:lnTo>
                    <a:pt x="3745" y="14817"/>
                  </a:lnTo>
                  <a:lnTo>
                    <a:pt x="3745" y="14817"/>
                  </a:lnTo>
                  <a:lnTo>
                    <a:pt x="4234" y="13134"/>
                  </a:lnTo>
                  <a:lnTo>
                    <a:pt x="4559" y="11723"/>
                  </a:lnTo>
                  <a:lnTo>
                    <a:pt x="4776" y="10529"/>
                  </a:lnTo>
                  <a:lnTo>
                    <a:pt x="4831" y="9987"/>
                  </a:lnTo>
                  <a:lnTo>
                    <a:pt x="4885" y="9498"/>
                  </a:lnTo>
                  <a:lnTo>
                    <a:pt x="4885" y="9498"/>
                  </a:lnTo>
                  <a:lnTo>
                    <a:pt x="4831" y="9010"/>
                  </a:lnTo>
                  <a:lnTo>
                    <a:pt x="4776" y="8575"/>
                  </a:lnTo>
                  <a:lnTo>
                    <a:pt x="3745" y="4614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2642909" y="691055"/>
              <a:ext cx="44323" cy="168836"/>
            </a:xfrm>
            <a:custGeom>
              <a:avLst/>
              <a:gdLst/>
              <a:ahLst/>
              <a:cxnLst/>
              <a:rect l="l" t="t" r="r" b="b"/>
              <a:pathLst>
                <a:path w="2280" h="8685" extrusionOk="0">
                  <a:moveTo>
                    <a:pt x="0" y="1"/>
                  </a:moveTo>
                  <a:lnTo>
                    <a:pt x="2062" y="7979"/>
                  </a:lnTo>
                  <a:lnTo>
                    <a:pt x="2279" y="8685"/>
                  </a:lnTo>
                  <a:lnTo>
                    <a:pt x="271" y="6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2642909" y="691055"/>
              <a:ext cx="44323" cy="168836"/>
            </a:xfrm>
            <a:custGeom>
              <a:avLst/>
              <a:gdLst/>
              <a:ahLst/>
              <a:cxnLst/>
              <a:rect l="l" t="t" r="r" b="b"/>
              <a:pathLst>
                <a:path w="2280" h="8685" fill="none" extrusionOk="0">
                  <a:moveTo>
                    <a:pt x="2279" y="8685"/>
                  </a:moveTo>
                  <a:lnTo>
                    <a:pt x="271" y="652"/>
                  </a:lnTo>
                  <a:lnTo>
                    <a:pt x="271" y="652"/>
                  </a:lnTo>
                  <a:lnTo>
                    <a:pt x="0" y="1"/>
                  </a:lnTo>
                  <a:lnTo>
                    <a:pt x="2062" y="7979"/>
                  </a:lnTo>
                  <a:lnTo>
                    <a:pt x="2062" y="7979"/>
                  </a:lnTo>
                  <a:lnTo>
                    <a:pt x="2279" y="8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751144" y="1183781"/>
              <a:ext cx="45392" cy="177273"/>
            </a:xfrm>
            <a:custGeom>
              <a:avLst/>
              <a:gdLst/>
              <a:ahLst/>
              <a:cxnLst/>
              <a:rect l="l" t="t" r="r" b="b"/>
              <a:pathLst>
                <a:path w="2335" h="9119" fill="none" extrusionOk="0">
                  <a:moveTo>
                    <a:pt x="1" y="0"/>
                  </a:moveTo>
                  <a:lnTo>
                    <a:pt x="2334" y="91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2682994" y="846147"/>
              <a:ext cx="43273" cy="168836"/>
            </a:xfrm>
            <a:custGeom>
              <a:avLst/>
              <a:gdLst/>
              <a:ahLst/>
              <a:cxnLst/>
              <a:rect l="l" t="t" r="r" b="b"/>
              <a:pathLst>
                <a:path w="2226" h="8685" extrusionOk="0">
                  <a:moveTo>
                    <a:pt x="0" y="1"/>
                  </a:moveTo>
                  <a:lnTo>
                    <a:pt x="2009" y="8088"/>
                  </a:lnTo>
                  <a:lnTo>
                    <a:pt x="2226" y="8685"/>
                  </a:lnTo>
                  <a:lnTo>
                    <a:pt x="217" y="7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2682994" y="846147"/>
              <a:ext cx="43273" cy="168836"/>
            </a:xfrm>
            <a:custGeom>
              <a:avLst/>
              <a:gdLst/>
              <a:ahLst/>
              <a:cxnLst/>
              <a:rect l="l" t="t" r="r" b="b"/>
              <a:pathLst>
                <a:path w="2226" h="8685" fill="none" extrusionOk="0">
                  <a:moveTo>
                    <a:pt x="2226" y="8685"/>
                  </a:moveTo>
                  <a:lnTo>
                    <a:pt x="217" y="707"/>
                  </a:lnTo>
                  <a:lnTo>
                    <a:pt x="217" y="707"/>
                  </a:lnTo>
                  <a:lnTo>
                    <a:pt x="0" y="1"/>
                  </a:lnTo>
                  <a:lnTo>
                    <a:pt x="2009" y="8088"/>
                  </a:lnTo>
                  <a:lnTo>
                    <a:pt x="2009" y="8088"/>
                  </a:lnTo>
                  <a:lnTo>
                    <a:pt x="2226" y="8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796517" y="1361035"/>
              <a:ext cx="45392" cy="177273"/>
            </a:xfrm>
            <a:custGeom>
              <a:avLst/>
              <a:gdLst/>
              <a:ahLst/>
              <a:cxnLst/>
              <a:rect l="l" t="t" r="r" b="b"/>
              <a:pathLst>
                <a:path w="2335" h="9119" fill="none" extrusionOk="0">
                  <a:moveTo>
                    <a:pt x="0" y="0"/>
                  </a:moveTo>
                  <a:lnTo>
                    <a:pt x="2334" y="91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762115" y="1158451"/>
              <a:ext cx="43293" cy="167787"/>
            </a:xfrm>
            <a:custGeom>
              <a:avLst/>
              <a:gdLst/>
              <a:ahLst/>
              <a:cxnLst/>
              <a:rect l="l" t="t" r="r" b="b"/>
              <a:pathLst>
                <a:path w="2227" h="8631" extrusionOk="0">
                  <a:moveTo>
                    <a:pt x="1" y="1"/>
                  </a:moveTo>
                  <a:lnTo>
                    <a:pt x="2009" y="8033"/>
                  </a:lnTo>
                  <a:lnTo>
                    <a:pt x="2172" y="8630"/>
                  </a:lnTo>
                  <a:lnTo>
                    <a:pt x="2226" y="8576"/>
                  </a:lnTo>
                  <a:lnTo>
                    <a:pt x="218" y="5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762115" y="1158451"/>
              <a:ext cx="43293" cy="167787"/>
            </a:xfrm>
            <a:custGeom>
              <a:avLst/>
              <a:gdLst/>
              <a:ahLst/>
              <a:cxnLst/>
              <a:rect l="l" t="t" r="r" b="b"/>
              <a:pathLst>
                <a:path w="2227" h="8631" fill="none" extrusionOk="0">
                  <a:moveTo>
                    <a:pt x="2226" y="8576"/>
                  </a:moveTo>
                  <a:lnTo>
                    <a:pt x="218" y="598"/>
                  </a:lnTo>
                  <a:lnTo>
                    <a:pt x="218" y="598"/>
                  </a:lnTo>
                  <a:lnTo>
                    <a:pt x="1" y="1"/>
                  </a:lnTo>
                  <a:lnTo>
                    <a:pt x="2009" y="8033"/>
                  </a:lnTo>
                  <a:lnTo>
                    <a:pt x="2009" y="8033"/>
                  </a:lnTo>
                  <a:lnTo>
                    <a:pt x="2172" y="8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886194" y="1716592"/>
              <a:ext cx="45392" cy="177273"/>
            </a:xfrm>
            <a:custGeom>
              <a:avLst/>
              <a:gdLst/>
              <a:ahLst/>
              <a:cxnLst/>
              <a:rect l="l" t="t" r="r" b="b"/>
              <a:pathLst>
                <a:path w="2335" h="9119" fill="none" extrusionOk="0">
                  <a:moveTo>
                    <a:pt x="1" y="1"/>
                  </a:moveTo>
                  <a:lnTo>
                    <a:pt x="2334" y="911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841255" y="1469704"/>
              <a:ext cx="42224" cy="167787"/>
            </a:xfrm>
            <a:custGeom>
              <a:avLst/>
              <a:gdLst/>
              <a:ahLst/>
              <a:cxnLst/>
              <a:rect l="l" t="t" r="r" b="b"/>
              <a:pathLst>
                <a:path w="2172" h="8631" extrusionOk="0">
                  <a:moveTo>
                    <a:pt x="0" y="1"/>
                  </a:moveTo>
                  <a:lnTo>
                    <a:pt x="2009" y="8033"/>
                  </a:lnTo>
                  <a:lnTo>
                    <a:pt x="2171" y="8630"/>
                  </a:lnTo>
                  <a:lnTo>
                    <a:pt x="2171" y="8576"/>
                  </a:lnTo>
                  <a:lnTo>
                    <a:pt x="163" y="5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2841255" y="1469704"/>
              <a:ext cx="42224" cy="167787"/>
            </a:xfrm>
            <a:custGeom>
              <a:avLst/>
              <a:gdLst/>
              <a:ahLst/>
              <a:cxnLst/>
              <a:rect l="l" t="t" r="r" b="b"/>
              <a:pathLst>
                <a:path w="2172" h="8631" fill="none" extrusionOk="0">
                  <a:moveTo>
                    <a:pt x="2171" y="8576"/>
                  </a:moveTo>
                  <a:lnTo>
                    <a:pt x="163" y="598"/>
                  </a:lnTo>
                  <a:lnTo>
                    <a:pt x="163" y="598"/>
                  </a:lnTo>
                  <a:lnTo>
                    <a:pt x="0" y="1"/>
                  </a:lnTo>
                  <a:lnTo>
                    <a:pt x="2009" y="8033"/>
                  </a:lnTo>
                  <a:lnTo>
                    <a:pt x="2009" y="8033"/>
                  </a:lnTo>
                  <a:lnTo>
                    <a:pt x="2171" y="8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975870" y="2070050"/>
              <a:ext cx="45392" cy="177273"/>
            </a:xfrm>
            <a:custGeom>
              <a:avLst/>
              <a:gdLst/>
              <a:ahLst/>
              <a:cxnLst/>
              <a:rect l="l" t="t" r="r" b="b"/>
              <a:pathLst>
                <a:path w="2335" h="9119" fill="none" extrusionOk="0">
                  <a:moveTo>
                    <a:pt x="1" y="0"/>
                  </a:moveTo>
                  <a:lnTo>
                    <a:pt x="2335" y="91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065566" y="1728198"/>
              <a:ext cx="1897033" cy="873634"/>
            </a:xfrm>
            <a:custGeom>
              <a:avLst/>
              <a:gdLst/>
              <a:ahLst/>
              <a:cxnLst/>
              <a:rect l="l" t="t" r="r" b="b"/>
              <a:pathLst>
                <a:path w="97584" h="44940" extrusionOk="0">
                  <a:moveTo>
                    <a:pt x="88737" y="1"/>
                  </a:moveTo>
                  <a:lnTo>
                    <a:pt x="87760" y="55"/>
                  </a:lnTo>
                  <a:lnTo>
                    <a:pt x="86729" y="109"/>
                  </a:lnTo>
                  <a:lnTo>
                    <a:pt x="85698" y="163"/>
                  </a:lnTo>
                  <a:lnTo>
                    <a:pt x="83364" y="489"/>
                  </a:lnTo>
                  <a:lnTo>
                    <a:pt x="80922" y="923"/>
                  </a:lnTo>
                  <a:lnTo>
                    <a:pt x="78208" y="1520"/>
                  </a:lnTo>
                  <a:lnTo>
                    <a:pt x="75386" y="2226"/>
                  </a:lnTo>
                  <a:lnTo>
                    <a:pt x="72401" y="3094"/>
                  </a:lnTo>
                  <a:lnTo>
                    <a:pt x="69307" y="4071"/>
                  </a:lnTo>
                  <a:lnTo>
                    <a:pt x="66051" y="5157"/>
                  </a:lnTo>
                  <a:lnTo>
                    <a:pt x="62686" y="6296"/>
                  </a:lnTo>
                  <a:lnTo>
                    <a:pt x="59213" y="7599"/>
                  </a:lnTo>
                  <a:lnTo>
                    <a:pt x="55685" y="8956"/>
                  </a:lnTo>
                  <a:lnTo>
                    <a:pt x="52048" y="10421"/>
                  </a:lnTo>
                  <a:lnTo>
                    <a:pt x="48358" y="11941"/>
                  </a:lnTo>
                  <a:lnTo>
                    <a:pt x="44613" y="13569"/>
                  </a:lnTo>
                  <a:lnTo>
                    <a:pt x="40814" y="15251"/>
                  </a:lnTo>
                  <a:lnTo>
                    <a:pt x="36960" y="16934"/>
                  </a:lnTo>
                  <a:lnTo>
                    <a:pt x="33161" y="18725"/>
                  </a:lnTo>
                  <a:lnTo>
                    <a:pt x="29308" y="20516"/>
                  </a:lnTo>
                  <a:lnTo>
                    <a:pt x="25509" y="22416"/>
                  </a:lnTo>
                  <a:lnTo>
                    <a:pt x="21710" y="24261"/>
                  </a:lnTo>
                  <a:lnTo>
                    <a:pt x="17910" y="26160"/>
                  </a:lnTo>
                  <a:lnTo>
                    <a:pt x="14166" y="28114"/>
                  </a:lnTo>
                  <a:lnTo>
                    <a:pt x="10529" y="30014"/>
                  </a:lnTo>
                  <a:lnTo>
                    <a:pt x="6947" y="31968"/>
                  </a:lnTo>
                  <a:lnTo>
                    <a:pt x="3419" y="33922"/>
                  </a:lnTo>
                  <a:lnTo>
                    <a:pt x="0" y="35821"/>
                  </a:lnTo>
                  <a:lnTo>
                    <a:pt x="2334" y="44939"/>
                  </a:lnTo>
                  <a:lnTo>
                    <a:pt x="5862" y="42931"/>
                  </a:lnTo>
                  <a:lnTo>
                    <a:pt x="9498" y="40869"/>
                  </a:lnTo>
                  <a:lnTo>
                    <a:pt x="13189" y="38860"/>
                  </a:lnTo>
                  <a:lnTo>
                    <a:pt x="16933" y="36852"/>
                  </a:lnTo>
                  <a:lnTo>
                    <a:pt x="20733" y="34898"/>
                  </a:lnTo>
                  <a:lnTo>
                    <a:pt x="24586" y="32890"/>
                  </a:lnTo>
                  <a:lnTo>
                    <a:pt x="28494" y="30937"/>
                  </a:lnTo>
                  <a:lnTo>
                    <a:pt x="32347" y="29037"/>
                  </a:lnTo>
                  <a:lnTo>
                    <a:pt x="36255" y="27192"/>
                  </a:lnTo>
                  <a:lnTo>
                    <a:pt x="40108" y="25401"/>
                  </a:lnTo>
                  <a:lnTo>
                    <a:pt x="43962" y="23610"/>
                  </a:lnTo>
                  <a:lnTo>
                    <a:pt x="47815" y="21927"/>
                  </a:lnTo>
                  <a:lnTo>
                    <a:pt x="51560" y="20299"/>
                  </a:lnTo>
                  <a:lnTo>
                    <a:pt x="55305" y="18779"/>
                  </a:lnTo>
                  <a:lnTo>
                    <a:pt x="58941" y="17260"/>
                  </a:lnTo>
                  <a:lnTo>
                    <a:pt x="62469" y="15903"/>
                  </a:lnTo>
                  <a:lnTo>
                    <a:pt x="65942" y="14600"/>
                  </a:lnTo>
                  <a:lnTo>
                    <a:pt x="69253" y="13460"/>
                  </a:lnTo>
                  <a:lnTo>
                    <a:pt x="72455" y="12375"/>
                  </a:lnTo>
                  <a:lnTo>
                    <a:pt x="75549" y="11398"/>
                  </a:lnTo>
                  <a:lnTo>
                    <a:pt x="78480" y="10584"/>
                  </a:lnTo>
                  <a:lnTo>
                    <a:pt x="81302" y="9878"/>
                  </a:lnTo>
                  <a:lnTo>
                    <a:pt x="83907" y="9281"/>
                  </a:lnTo>
                  <a:lnTo>
                    <a:pt x="86295" y="8847"/>
                  </a:lnTo>
                  <a:lnTo>
                    <a:pt x="88520" y="8576"/>
                  </a:lnTo>
                  <a:lnTo>
                    <a:pt x="89551" y="8467"/>
                  </a:lnTo>
                  <a:lnTo>
                    <a:pt x="90528" y="8413"/>
                  </a:lnTo>
                  <a:lnTo>
                    <a:pt x="91451" y="8413"/>
                  </a:lnTo>
                  <a:lnTo>
                    <a:pt x="92319" y="8467"/>
                  </a:lnTo>
                  <a:lnTo>
                    <a:pt x="93133" y="8522"/>
                  </a:lnTo>
                  <a:lnTo>
                    <a:pt x="93893" y="8630"/>
                  </a:lnTo>
                  <a:lnTo>
                    <a:pt x="94599" y="8793"/>
                  </a:lnTo>
                  <a:lnTo>
                    <a:pt x="95196" y="9010"/>
                  </a:lnTo>
                  <a:lnTo>
                    <a:pt x="95793" y="9281"/>
                  </a:lnTo>
                  <a:lnTo>
                    <a:pt x="96281" y="9553"/>
                  </a:lnTo>
                  <a:lnTo>
                    <a:pt x="96715" y="9933"/>
                  </a:lnTo>
                  <a:lnTo>
                    <a:pt x="97041" y="10313"/>
                  </a:lnTo>
                  <a:lnTo>
                    <a:pt x="97367" y="10747"/>
                  </a:lnTo>
                  <a:lnTo>
                    <a:pt x="97584" y="11235"/>
                  </a:lnTo>
                  <a:lnTo>
                    <a:pt x="95576" y="3257"/>
                  </a:lnTo>
                  <a:lnTo>
                    <a:pt x="95359" y="2714"/>
                  </a:lnTo>
                  <a:lnTo>
                    <a:pt x="95087" y="2226"/>
                  </a:lnTo>
                  <a:lnTo>
                    <a:pt x="94762" y="1792"/>
                  </a:lnTo>
                  <a:lnTo>
                    <a:pt x="94327" y="1412"/>
                  </a:lnTo>
                  <a:lnTo>
                    <a:pt x="93839" y="1086"/>
                  </a:lnTo>
                  <a:lnTo>
                    <a:pt x="93296" y="815"/>
                  </a:lnTo>
                  <a:lnTo>
                    <a:pt x="92699" y="543"/>
                  </a:lnTo>
                  <a:lnTo>
                    <a:pt x="92048" y="381"/>
                  </a:lnTo>
                  <a:lnTo>
                    <a:pt x="91288" y="218"/>
                  </a:lnTo>
                  <a:lnTo>
                    <a:pt x="90474" y="109"/>
                  </a:lnTo>
                  <a:lnTo>
                    <a:pt x="89660" y="55"/>
                  </a:lnTo>
                  <a:lnTo>
                    <a:pt x="88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1065566" y="1728198"/>
              <a:ext cx="1897033" cy="873634"/>
            </a:xfrm>
            <a:custGeom>
              <a:avLst/>
              <a:gdLst/>
              <a:ahLst/>
              <a:cxnLst/>
              <a:rect l="l" t="t" r="r" b="b"/>
              <a:pathLst>
                <a:path w="97584" h="44940" fill="none" extrusionOk="0">
                  <a:moveTo>
                    <a:pt x="97584" y="11235"/>
                  </a:moveTo>
                  <a:lnTo>
                    <a:pt x="97584" y="11235"/>
                  </a:lnTo>
                  <a:lnTo>
                    <a:pt x="97367" y="10747"/>
                  </a:lnTo>
                  <a:lnTo>
                    <a:pt x="97041" y="10313"/>
                  </a:lnTo>
                  <a:lnTo>
                    <a:pt x="96715" y="9933"/>
                  </a:lnTo>
                  <a:lnTo>
                    <a:pt x="96281" y="9553"/>
                  </a:lnTo>
                  <a:lnTo>
                    <a:pt x="95793" y="9281"/>
                  </a:lnTo>
                  <a:lnTo>
                    <a:pt x="95196" y="9010"/>
                  </a:lnTo>
                  <a:lnTo>
                    <a:pt x="94599" y="8793"/>
                  </a:lnTo>
                  <a:lnTo>
                    <a:pt x="93893" y="8630"/>
                  </a:lnTo>
                  <a:lnTo>
                    <a:pt x="93133" y="8522"/>
                  </a:lnTo>
                  <a:lnTo>
                    <a:pt x="92319" y="8467"/>
                  </a:lnTo>
                  <a:lnTo>
                    <a:pt x="91451" y="8413"/>
                  </a:lnTo>
                  <a:lnTo>
                    <a:pt x="90528" y="8413"/>
                  </a:lnTo>
                  <a:lnTo>
                    <a:pt x="89551" y="8467"/>
                  </a:lnTo>
                  <a:lnTo>
                    <a:pt x="88520" y="8576"/>
                  </a:lnTo>
                  <a:lnTo>
                    <a:pt x="86295" y="8847"/>
                  </a:lnTo>
                  <a:lnTo>
                    <a:pt x="83907" y="9281"/>
                  </a:lnTo>
                  <a:lnTo>
                    <a:pt x="81302" y="9878"/>
                  </a:lnTo>
                  <a:lnTo>
                    <a:pt x="78480" y="10584"/>
                  </a:lnTo>
                  <a:lnTo>
                    <a:pt x="75549" y="11398"/>
                  </a:lnTo>
                  <a:lnTo>
                    <a:pt x="72455" y="12375"/>
                  </a:lnTo>
                  <a:lnTo>
                    <a:pt x="69253" y="13460"/>
                  </a:lnTo>
                  <a:lnTo>
                    <a:pt x="65942" y="14600"/>
                  </a:lnTo>
                  <a:lnTo>
                    <a:pt x="62469" y="15903"/>
                  </a:lnTo>
                  <a:lnTo>
                    <a:pt x="58941" y="17260"/>
                  </a:lnTo>
                  <a:lnTo>
                    <a:pt x="55305" y="18779"/>
                  </a:lnTo>
                  <a:lnTo>
                    <a:pt x="51560" y="20299"/>
                  </a:lnTo>
                  <a:lnTo>
                    <a:pt x="47815" y="21927"/>
                  </a:lnTo>
                  <a:lnTo>
                    <a:pt x="43962" y="23610"/>
                  </a:lnTo>
                  <a:lnTo>
                    <a:pt x="40108" y="25401"/>
                  </a:lnTo>
                  <a:lnTo>
                    <a:pt x="36255" y="27192"/>
                  </a:lnTo>
                  <a:lnTo>
                    <a:pt x="32347" y="29037"/>
                  </a:lnTo>
                  <a:lnTo>
                    <a:pt x="28494" y="30937"/>
                  </a:lnTo>
                  <a:lnTo>
                    <a:pt x="24586" y="32890"/>
                  </a:lnTo>
                  <a:lnTo>
                    <a:pt x="20733" y="34898"/>
                  </a:lnTo>
                  <a:lnTo>
                    <a:pt x="16933" y="36852"/>
                  </a:lnTo>
                  <a:lnTo>
                    <a:pt x="13189" y="38860"/>
                  </a:lnTo>
                  <a:lnTo>
                    <a:pt x="9498" y="40869"/>
                  </a:lnTo>
                  <a:lnTo>
                    <a:pt x="5862" y="42931"/>
                  </a:lnTo>
                  <a:lnTo>
                    <a:pt x="2334" y="44939"/>
                  </a:lnTo>
                  <a:lnTo>
                    <a:pt x="0" y="35821"/>
                  </a:lnTo>
                  <a:lnTo>
                    <a:pt x="0" y="35821"/>
                  </a:lnTo>
                  <a:lnTo>
                    <a:pt x="3419" y="33922"/>
                  </a:lnTo>
                  <a:lnTo>
                    <a:pt x="6947" y="31968"/>
                  </a:lnTo>
                  <a:lnTo>
                    <a:pt x="10529" y="30014"/>
                  </a:lnTo>
                  <a:lnTo>
                    <a:pt x="14166" y="28114"/>
                  </a:lnTo>
                  <a:lnTo>
                    <a:pt x="17910" y="26160"/>
                  </a:lnTo>
                  <a:lnTo>
                    <a:pt x="21710" y="24261"/>
                  </a:lnTo>
                  <a:lnTo>
                    <a:pt x="25509" y="22416"/>
                  </a:lnTo>
                  <a:lnTo>
                    <a:pt x="29308" y="20516"/>
                  </a:lnTo>
                  <a:lnTo>
                    <a:pt x="33161" y="18725"/>
                  </a:lnTo>
                  <a:lnTo>
                    <a:pt x="36960" y="16934"/>
                  </a:lnTo>
                  <a:lnTo>
                    <a:pt x="40814" y="15251"/>
                  </a:lnTo>
                  <a:lnTo>
                    <a:pt x="44613" y="13569"/>
                  </a:lnTo>
                  <a:lnTo>
                    <a:pt x="48358" y="11941"/>
                  </a:lnTo>
                  <a:lnTo>
                    <a:pt x="52048" y="10421"/>
                  </a:lnTo>
                  <a:lnTo>
                    <a:pt x="55685" y="8956"/>
                  </a:lnTo>
                  <a:lnTo>
                    <a:pt x="59213" y="7599"/>
                  </a:lnTo>
                  <a:lnTo>
                    <a:pt x="62686" y="6296"/>
                  </a:lnTo>
                  <a:lnTo>
                    <a:pt x="66051" y="5157"/>
                  </a:lnTo>
                  <a:lnTo>
                    <a:pt x="69307" y="4071"/>
                  </a:lnTo>
                  <a:lnTo>
                    <a:pt x="72401" y="3094"/>
                  </a:lnTo>
                  <a:lnTo>
                    <a:pt x="75386" y="2226"/>
                  </a:lnTo>
                  <a:lnTo>
                    <a:pt x="78208" y="1520"/>
                  </a:lnTo>
                  <a:lnTo>
                    <a:pt x="80922" y="923"/>
                  </a:lnTo>
                  <a:lnTo>
                    <a:pt x="83364" y="489"/>
                  </a:lnTo>
                  <a:lnTo>
                    <a:pt x="85698" y="163"/>
                  </a:lnTo>
                  <a:lnTo>
                    <a:pt x="86729" y="109"/>
                  </a:lnTo>
                  <a:lnTo>
                    <a:pt x="87760" y="55"/>
                  </a:lnTo>
                  <a:lnTo>
                    <a:pt x="88737" y="1"/>
                  </a:lnTo>
                  <a:lnTo>
                    <a:pt x="89660" y="55"/>
                  </a:lnTo>
                  <a:lnTo>
                    <a:pt x="90474" y="109"/>
                  </a:lnTo>
                  <a:lnTo>
                    <a:pt x="91288" y="218"/>
                  </a:lnTo>
                  <a:lnTo>
                    <a:pt x="92048" y="381"/>
                  </a:lnTo>
                  <a:lnTo>
                    <a:pt x="92699" y="543"/>
                  </a:lnTo>
                  <a:lnTo>
                    <a:pt x="93296" y="815"/>
                  </a:lnTo>
                  <a:lnTo>
                    <a:pt x="93839" y="1086"/>
                  </a:lnTo>
                  <a:lnTo>
                    <a:pt x="94327" y="1412"/>
                  </a:lnTo>
                  <a:lnTo>
                    <a:pt x="94762" y="1792"/>
                  </a:lnTo>
                  <a:lnTo>
                    <a:pt x="95087" y="2226"/>
                  </a:lnTo>
                  <a:lnTo>
                    <a:pt x="95359" y="2714"/>
                  </a:lnTo>
                  <a:lnTo>
                    <a:pt x="95359" y="2714"/>
                  </a:lnTo>
                  <a:lnTo>
                    <a:pt x="95576" y="3257"/>
                  </a:lnTo>
                  <a:lnTo>
                    <a:pt x="95576" y="3257"/>
                  </a:lnTo>
                  <a:lnTo>
                    <a:pt x="97584" y="11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156293" y="2061613"/>
              <a:ext cx="1890715" cy="894707"/>
            </a:xfrm>
            <a:custGeom>
              <a:avLst/>
              <a:gdLst/>
              <a:ahLst/>
              <a:cxnLst/>
              <a:rect l="l" t="t" r="r" b="b"/>
              <a:pathLst>
                <a:path w="97259" h="46024" extrusionOk="0">
                  <a:moveTo>
                    <a:pt x="87869" y="0"/>
                  </a:moveTo>
                  <a:lnTo>
                    <a:pt x="86893" y="109"/>
                  </a:lnTo>
                  <a:lnTo>
                    <a:pt x="84830" y="326"/>
                  </a:lnTo>
                  <a:lnTo>
                    <a:pt x="82551" y="706"/>
                  </a:lnTo>
                  <a:lnTo>
                    <a:pt x="80054" y="1248"/>
                  </a:lnTo>
                  <a:lnTo>
                    <a:pt x="77449" y="1900"/>
                  </a:lnTo>
                  <a:lnTo>
                    <a:pt x="74627" y="2659"/>
                  </a:lnTo>
                  <a:lnTo>
                    <a:pt x="71696" y="3582"/>
                  </a:lnTo>
                  <a:lnTo>
                    <a:pt x="68602" y="4613"/>
                  </a:lnTo>
                  <a:lnTo>
                    <a:pt x="65346" y="5699"/>
                  </a:lnTo>
                  <a:lnTo>
                    <a:pt x="61981" y="6947"/>
                  </a:lnTo>
                  <a:lnTo>
                    <a:pt x="58507" y="8250"/>
                  </a:lnTo>
                  <a:lnTo>
                    <a:pt x="54980" y="9715"/>
                  </a:lnTo>
                  <a:lnTo>
                    <a:pt x="51289" y="11180"/>
                  </a:lnTo>
                  <a:lnTo>
                    <a:pt x="47544" y="12809"/>
                  </a:lnTo>
                  <a:lnTo>
                    <a:pt x="43745" y="14491"/>
                  </a:lnTo>
                  <a:lnTo>
                    <a:pt x="39837" y="16228"/>
                  </a:lnTo>
                  <a:lnTo>
                    <a:pt x="35930" y="18073"/>
                  </a:lnTo>
                  <a:lnTo>
                    <a:pt x="31968" y="19973"/>
                  </a:lnTo>
                  <a:lnTo>
                    <a:pt x="27952" y="21927"/>
                  </a:lnTo>
                  <a:lnTo>
                    <a:pt x="23935" y="23935"/>
                  </a:lnTo>
                  <a:lnTo>
                    <a:pt x="19919" y="25997"/>
                  </a:lnTo>
                  <a:lnTo>
                    <a:pt x="15903" y="28114"/>
                  </a:lnTo>
                  <a:lnTo>
                    <a:pt x="11887" y="30230"/>
                  </a:lnTo>
                  <a:lnTo>
                    <a:pt x="7870" y="32456"/>
                  </a:lnTo>
                  <a:lnTo>
                    <a:pt x="3908" y="34627"/>
                  </a:lnTo>
                  <a:lnTo>
                    <a:pt x="1" y="36906"/>
                  </a:lnTo>
                  <a:lnTo>
                    <a:pt x="2334" y="46024"/>
                  </a:lnTo>
                  <a:lnTo>
                    <a:pt x="6134" y="43799"/>
                  </a:lnTo>
                  <a:lnTo>
                    <a:pt x="9987" y="41628"/>
                  </a:lnTo>
                  <a:lnTo>
                    <a:pt x="13895" y="39457"/>
                  </a:lnTo>
                  <a:lnTo>
                    <a:pt x="17802" y="37340"/>
                  </a:lnTo>
                  <a:lnTo>
                    <a:pt x="21764" y="35278"/>
                  </a:lnTo>
                  <a:lnTo>
                    <a:pt x="25726" y="33215"/>
                  </a:lnTo>
                  <a:lnTo>
                    <a:pt x="29688" y="31207"/>
                  </a:lnTo>
                  <a:lnTo>
                    <a:pt x="33650" y="29253"/>
                  </a:lnTo>
                  <a:lnTo>
                    <a:pt x="37612" y="27408"/>
                  </a:lnTo>
                  <a:lnTo>
                    <a:pt x="41466" y="25563"/>
                  </a:lnTo>
                  <a:lnTo>
                    <a:pt x="45319" y="23826"/>
                  </a:lnTo>
                  <a:lnTo>
                    <a:pt x="49172" y="22089"/>
                  </a:lnTo>
                  <a:lnTo>
                    <a:pt x="52863" y="20515"/>
                  </a:lnTo>
                  <a:lnTo>
                    <a:pt x="56554" y="18941"/>
                  </a:lnTo>
                  <a:lnTo>
                    <a:pt x="60136" y="17530"/>
                  </a:lnTo>
                  <a:lnTo>
                    <a:pt x="63609" y="16174"/>
                  </a:lnTo>
                  <a:lnTo>
                    <a:pt x="66974" y="14925"/>
                  </a:lnTo>
                  <a:lnTo>
                    <a:pt x="70231" y="13786"/>
                  </a:lnTo>
                  <a:lnTo>
                    <a:pt x="73378" y="12700"/>
                  </a:lnTo>
                  <a:lnTo>
                    <a:pt x="76363" y="11777"/>
                  </a:lnTo>
                  <a:lnTo>
                    <a:pt x="79186" y="10963"/>
                  </a:lnTo>
                  <a:lnTo>
                    <a:pt x="81845" y="10258"/>
                  </a:lnTo>
                  <a:lnTo>
                    <a:pt x="84342" y="9715"/>
                  </a:lnTo>
                  <a:lnTo>
                    <a:pt x="86675" y="9281"/>
                  </a:lnTo>
                  <a:lnTo>
                    <a:pt x="88792" y="8955"/>
                  </a:lnTo>
                  <a:lnTo>
                    <a:pt x="90692" y="8792"/>
                  </a:lnTo>
                  <a:lnTo>
                    <a:pt x="92374" y="8792"/>
                  </a:lnTo>
                  <a:lnTo>
                    <a:pt x="93134" y="8847"/>
                  </a:lnTo>
                  <a:lnTo>
                    <a:pt x="93840" y="8955"/>
                  </a:lnTo>
                  <a:lnTo>
                    <a:pt x="94491" y="9064"/>
                  </a:lnTo>
                  <a:lnTo>
                    <a:pt x="95088" y="9281"/>
                  </a:lnTo>
                  <a:lnTo>
                    <a:pt x="95631" y="9444"/>
                  </a:lnTo>
                  <a:lnTo>
                    <a:pt x="96065" y="9715"/>
                  </a:lnTo>
                  <a:lnTo>
                    <a:pt x="96445" y="10041"/>
                  </a:lnTo>
                  <a:lnTo>
                    <a:pt x="96825" y="10366"/>
                  </a:lnTo>
                  <a:lnTo>
                    <a:pt x="97042" y="10746"/>
                  </a:lnTo>
                  <a:lnTo>
                    <a:pt x="97259" y="11180"/>
                  </a:lnTo>
                  <a:lnTo>
                    <a:pt x="95088" y="2605"/>
                  </a:lnTo>
                  <a:lnTo>
                    <a:pt x="94925" y="2171"/>
                  </a:lnTo>
                  <a:lnTo>
                    <a:pt x="94708" y="1791"/>
                  </a:lnTo>
                  <a:lnTo>
                    <a:pt x="94382" y="1411"/>
                  </a:lnTo>
                  <a:lnTo>
                    <a:pt x="94002" y="1086"/>
                  </a:lnTo>
                  <a:lnTo>
                    <a:pt x="93568" y="814"/>
                  </a:lnTo>
                  <a:lnTo>
                    <a:pt x="93080" y="543"/>
                  </a:lnTo>
                  <a:lnTo>
                    <a:pt x="92483" y="380"/>
                  </a:lnTo>
                  <a:lnTo>
                    <a:pt x="91886" y="217"/>
                  </a:lnTo>
                  <a:lnTo>
                    <a:pt x="91180" y="109"/>
                  </a:lnTo>
                  <a:lnTo>
                    <a:pt x="90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156293" y="2061613"/>
              <a:ext cx="1890715" cy="894707"/>
            </a:xfrm>
            <a:custGeom>
              <a:avLst/>
              <a:gdLst/>
              <a:ahLst/>
              <a:cxnLst/>
              <a:rect l="l" t="t" r="r" b="b"/>
              <a:pathLst>
                <a:path w="97259" h="46024" fill="none" extrusionOk="0">
                  <a:moveTo>
                    <a:pt x="97259" y="11180"/>
                  </a:moveTo>
                  <a:lnTo>
                    <a:pt x="97259" y="11180"/>
                  </a:lnTo>
                  <a:lnTo>
                    <a:pt x="97042" y="10746"/>
                  </a:lnTo>
                  <a:lnTo>
                    <a:pt x="96825" y="10366"/>
                  </a:lnTo>
                  <a:lnTo>
                    <a:pt x="96445" y="10041"/>
                  </a:lnTo>
                  <a:lnTo>
                    <a:pt x="96065" y="9715"/>
                  </a:lnTo>
                  <a:lnTo>
                    <a:pt x="95631" y="9444"/>
                  </a:lnTo>
                  <a:lnTo>
                    <a:pt x="95088" y="9281"/>
                  </a:lnTo>
                  <a:lnTo>
                    <a:pt x="94491" y="9064"/>
                  </a:lnTo>
                  <a:lnTo>
                    <a:pt x="93840" y="8955"/>
                  </a:lnTo>
                  <a:lnTo>
                    <a:pt x="93134" y="8847"/>
                  </a:lnTo>
                  <a:lnTo>
                    <a:pt x="92374" y="8792"/>
                  </a:lnTo>
                  <a:lnTo>
                    <a:pt x="91560" y="8792"/>
                  </a:lnTo>
                  <a:lnTo>
                    <a:pt x="90692" y="8792"/>
                  </a:lnTo>
                  <a:lnTo>
                    <a:pt x="88792" y="8955"/>
                  </a:lnTo>
                  <a:lnTo>
                    <a:pt x="86675" y="9281"/>
                  </a:lnTo>
                  <a:lnTo>
                    <a:pt x="84342" y="9715"/>
                  </a:lnTo>
                  <a:lnTo>
                    <a:pt x="81845" y="10258"/>
                  </a:lnTo>
                  <a:lnTo>
                    <a:pt x="79186" y="10963"/>
                  </a:lnTo>
                  <a:lnTo>
                    <a:pt x="76363" y="11777"/>
                  </a:lnTo>
                  <a:lnTo>
                    <a:pt x="73378" y="12700"/>
                  </a:lnTo>
                  <a:lnTo>
                    <a:pt x="70231" y="13786"/>
                  </a:lnTo>
                  <a:lnTo>
                    <a:pt x="66974" y="14925"/>
                  </a:lnTo>
                  <a:lnTo>
                    <a:pt x="63609" y="16174"/>
                  </a:lnTo>
                  <a:lnTo>
                    <a:pt x="60136" y="17530"/>
                  </a:lnTo>
                  <a:lnTo>
                    <a:pt x="56554" y="18941"/>
                  </a:lnTo>
                  <a:lnTo>
                    <a:pt x="52863" y="20515"/>
                  </a:lnTo>
                  <a:lnTo>
                    <a:pt x="49172" y="22089"/>
                  </a:lnTo>
                  <a:lnTo>
                    <a:pt x="45319" y="23826"/>
                  </a:lnTo>
                  <a:lnTo>
                    <a:pt x="41466" y="25563"/>
                  </a:lnTo>
                  <a:lnTo>
                    <a:pt x="37612" y="27408"/>
                  </a:lnTo>
                  <a:lnTo>
                    <a:pt x="33650" y="29253"/>
                  </a:lnTo>
                  <a:lnTo>
                    <a:pt x="29688" y="31207"/>
                  </a:lnTo>
                  <a:lnTo>
                    <a:pt x="25726" y="33215"/>
                  </a:lnTo>
                  <a:lnTo>
                    <a:pt x="21764" y="35278"/>
                  </a:lnTo>
                  <a:lnTo>
                    <a:pt x="17802" y="37340"/>
                  </a:lnTo>
                  <a:lnTo>
                    <a:pt x="13895" y="39457"/>
                  </a:lnTo>
                  <a:lnTo>
                    <a:pt x="9987" y="41628"/>
                  </a:lnTo>
                  <a:lnTo>
                    <a:pt x="6134" y="43799"/>
                  </a:lnTo>
                  <a:lnTo>
                    <a:pt x="2334" y="46024"/>
                  </a:lnTo>
                  <a:lnTo>
                    <a:pt x="1" y="36906"/>
                  </a:lnTo>
                  <a:lnTo>
                    <a:pt x="1" y="36906"/>
                  </a:lnTo>
                  <a:lnTo>
                    <a:pt x="3908" y="34627"/>
                  </a:lnTo>
                  <a:lnTo>
                    <a:pt x="7870" y="32456"/>
                  </a:lnTo>
                  <a:lnTo>
                    <a:pt x="11887" y="30230"/>
                  </a:lnTo>
                  <a:lnTo>
                    <a:pt x="15903" y="28114"/>
                  </a:lnTo>
                  <a:lnTo>
                    <a:pt x="19919" y="25997"/>
                  </a:lnTo>
                  <a:lnTo>
                    <a:pt x="23935" y="23935"/>
                  </a:lnTo>
                  <a:lnTo>
                    <a:pt x="27952" y="21927"/>
                  </a:lnTo>
                  <a:lnTo>
                    <a:pt x="31968" y="19973"/>
                  </a:lnTo>
                  <a:lnTo>
                    <a:pt x="35930" y="18073"/>
                  </a:lnTo>
                  <a:lnTo>
                    <a:pt x="39837" y="16228"/>
                  </a:lnTo>
                  <a:lnTo>
                    <a:pt x="43745" y="14491"/>
                  </a:lnTo>
                  <a:lnTo>
                    <a:pt x="47544" y="12809"/>
                  </a:lnTo>
                  <a:lnTo>
                    <a:pt x="51289" y="11180"/>
                  </a:lnTo>
                  <a:lnTo>
                    <a:pt x="54980" y="9715"/>
                  </a:lnTo>
                  <a:lnTo>
                    <a:pt x="58507" y="8250"/>
                  </a:lnTo>
                  <a:lnTo>
                    <a:pt x="61981" y="6947"/>
                  </a:lnTo>
                  <a:lnTo>
                    <a:pt x="65346" y="5699"/>
                  </a:lnTo>
                  <a:lnTo>
                    <a:pt x="68602" y="4613"/>
                  </a:lnTo>
                  <a:lnTo>
                    <a:pt x="71696" y="3582"/>
                  </a:lnTo>
                  <a:lnTo>
                    <a:pt x="74627" y="2659"/>
                  </a:lnTo>
                  <a:lnTo>
                    <a:pt x="77449" y="1900"/>
                  </a:lnTo>
                  <a:lnTo>
                    <a:pt x="80054" y="1248"/>
                  </a:lnTo>
                  <a:lnTo>
                    <a:pt x="82551" y="706"/>
                  </a:lnTo>
                  <a:lnTo>
                    <a:pt x="84830" y="326"/>
                  </a:lnTo>
                  <a:lnTo>
                    <a:pt x="86893" y="109"/>
                  </a:lnTo>
                  <a:lnTo>
                    <a:pt x="87869" y="0"/>
                  </a:lnTo>
                  <a:lnTo>
                    <a:pt x="88792" y="0"/>
                  </a:lnTo>
                  <a:lnTo>
                    <a:pt x="89606" y="0"/>
                  </a:lnTo>
                  <a:lnTo>
                    <a:pt x="90420" y="0"/>
                  </a:lnTo>
                  <a:lnTo>
                    <a:pt x="91180" y="109"/>
                  </a:lnTo>
                  <a:lnTo>
                    <a:pt x="91886" y="217"/>
                  </a:lnTo>
                  <a:lnTo>
                    <a:pt x="92483" y="380"/>
                  </a:lnTo>
                  <a:lnTo>
                    <a:pt x="93080" y="543"/>
                  </a:lnTo>
                  <a:lnTo>
                    <a:pt x="93568" y="814"/>
                  </a:lnTo>
                  <a:lnTo>
                    <a:pt x="94002" y="1086"/>
                  </a:lnTo>
                  <a:lnTo>
                    <a:pt x="94382" y="1411"/>
                  </a:lnTo>
                  <a:lnTo>
                    <a:pt x="94708" y="1791"/>
                  </a:lnTo>
                  <a:lnTo>
                    <a:pt x="94925" y="2171"/>
                  </a:lnTo>
                  <a:lnTo>
                    <a:pt x="95088" y="2605"/>
                  </a:lnTo>
                  <a:lnTo>
                    <a:pt x="97259" y="111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245970" y="2402397"/>
              <a:ext cx="1884397" cy="908431"/>
            </a:xfrm>
            <a:custGeom>
              <a:avLst/>
              <a:gdLst/>
              <a:ahLst/>
              <a:cxnLst/>
              <a:rect l="l" t="t" r="r" b="b"/>
              <a:pathLst>
                <a:path w="96934" h="46730" extrusionOk="0">
                  <a:moveTo>
                    <a:pt x="88847" y="0"/>
                  </a:moveTo>
                  <a:lnTo>
                    <a:pt x="87110" y="163"/>
                  </a:lnTo>
                  <a:lnTo>
                    <a:pt x="85102" y="380"/>
                  </a:lnTo>
                  <a:lnTo>
                    <a:pt x="82931" y="814"/>
                  </a:lnTo>
                  <a:lnTo>
                    <a:pt x="80597" y="1303"/>
                  </a:lnTo>
                  <a:lnTo>
                    <a:pt x="78046" y="1954"/>
                  </a:lnTo>
                  <a:lnTo>
                    <a:pt x="75333" y="2714"/>
                  </a:lnTo>
                  <a:lnTo>
                    <a:pt x="72456" y="3582"/>
                  </a:lnTo>
                  <a:lnTo>
                    <a:pt x="69471" y="4559"/>
                  </a:lnTo>
                  <a:lnTo>
                    <a:pt x="66323" y="5645"/>
                  </a:lnTo>
                  <a:lnTo>
                    <a:pt x="63067" y="6839"/>
                  </a:lnTo>
                  <a:lnTo>
                    <a:pt x="59647" y="8141"/>
                  </a:lnTo>
                  <a:lnTo>
                    <a:pt x="56120" y="9553"/>
                  </a:lnTo>
                  <a:lnTo>
                    <a:pt x="52483" y="11018"/>
                  </a:lnTo>
                  <a:lnTo>
                    <a:pt x="48793" y="12646"/>
                  </a:lnTo>
                  <a:lnTo>
                    <a:pt x="44994" y="14329"/>
                  </a:lnTo>
                  <a:lnTo>
                    <a:pt x="41086" y="16065"/>
                  </a:lnTo>
                  <a:lnTo>
                    <a:pt x="37178" y="17911"/>
                  </a:lnTo>
                  <a:lnTo>
                    <a:pt x="33162" y="19810"/>
                  </a:lnTo>
                  <a:lnTo>
                    <a:pt x="29092" y="21818"/>
                  </a:lnTo>
                  <a:lnTo>
                    <a:pt x="24967" y="23881"/>
                  </a:lnTo>
                  <a:lnTo>
                    <a:pt x="20842" y="25997"/>
                  </a:lnTo>
                  <a:lnTo>
                    <a:pt x="16663" y="28223"/>
                  </a:lnTo>
                  <a:lnTo>
                    <a:pt x="12538" y="30502"/>
                  </a:lnTo>
                  <a:lnTo>
                    <a:pt x="8359" y="32782"/>
                  </a:lnTo>
                  <a:lnTo>
                    <a:pt x="4180" y="35170"/>
                  </a:lnTo>
                  <a:lnTo>
                    <a:pt x="1" y="37612"/>
                  </a:lnTo>
                  <a:lnTo>
                    <a:pt x="2280" y="46730"/>
                  </a:lnTo>
                  <a:lnTo>
                    <a:pt x="6405" y="44288"/>
                  </a:lnTo>
                  <a:lnTo>
                    <a:pt x="10584" y="41900"/>
                  </a:lnTo>
                  <a:lnTo>
                    <a:pt x="14709" y="39620"/>
                  </a:lnTo>
                  <a:lnTo>
                    <a:pt x="18834" y="37341"/>
                  </a:lnTo>
                  <a:lnTo>
                    <a:pt x="22959" y="35115"/>
                  </a:lnTo>
                  <a:lnTo>
                    <a:pt x="27083" y="32999"/>
                  </a:lnTo>
                  <a:lnTo>
                    <a:pt x="31154" y="30936"/>
                  </a:lnTo>
                  <a:lnTo>
                    <a:pt x="35170" y="28928"/>
                  </a:lnTo>
                  <a:lnTo>
                    <a:pt x="39132" y="27029"/>
                  </a:lnTo>
                  <a:lnTo>
                    <a:pt x="43094" y="25129"/>
                  </a:lnTo>
                  <a:lnTo>
                    <a:pt x="46947" y="23392"/>
                  </a:lnTo>
                  <a:lnTo>
                    <a:pt x="50747" y="21710"/>
                  </a:lnTo>
                  <a:lnTo>
                    <a:pt x="54437" y="20082"/>
                  </a:lnTo>
                  <a:lnTo>
                    <a:pt x="58019" y="18562"/>
                  </a:lnTo>
                  <a:lnTo>
                    <a:pt x="61547" y="17151"/>
                  </a:lnTo>
                  <a:lnTo>
                    <a:pt x="64966" y="15848"/>
                  </a:lnTo>
                  <a:lnTo>
                    <a:pt x="68223" y="14654"/>
                  </a:lnTo>
                  <a:lnTo>
                    <a:pt x="71371" y="13514"/>
                  </a:lnTo>
                  <a:lnTo>
                    <a:pt x="74356" y="12483"/>
                  </a:lnTo>
                  <a:lnTo>
                    <a:pt x="77232" y="11615"/>
                  </a:lnTo>
                  <a:lnTo>
                    <a:pt x="79946" y="10801"/>
                  </a:lnTo>
                  <a:lnTo>
                    <a:pt x="82497" y="10150"/>
                  </a:lnTo>
                  <a:lnTo>
                    <a:pt x="84885" y="9607"/>
                  </a:lnTo>
                  <a:lnTo>
                    <a:pt x="87056" y="9173"/>
                  </a:lnTo>
                  <a:lnTo>
                    <a:pt x="89064" y="8901"/>
                  </a:lnTo>
                  <a:lnTo>
                    <a:pt x="90855" y="8738"/>
                  </a:lnTo>
                  <a:lnTo>
                    <a:pt x="91669" y="8684"/>
                  </a:lnTo>
                  <a:lnTo>
                    <a:pt x="92429" y="8738"/>
                  </a:lnTo>
                  <a:lnTo>
                    <a:pt x="93134" y="8738"/>
                  </a:lnTo>
                  <a:lnTo>
                    <a:pt x="93840" y="8847"/>
                  </a:lnTo>
                  <a:lnTo>
                    <a:pt x="94437" y="8956"/>
                  </a:lnTo>
                  <a:lnTo>
                    <a:pt x="94980" y="9064"/>
                  </a:lnTo>
                  <a:lnTo>
                    <a:pt x="95468" y="9281"/>
                  </a:lnTo>
                  <a:lnTo>
                    <a:pt x="95848" y="9498"/>
                  </a:lnTo>
                  <a:lnTo>
                    <a:pt x="96228" y="9715"/>
                  </a:lnTo>
                  <a:lnTo>
                    <a:pt x="96553" y="10041"/>
                  </a:lnTo>
                  <a:lnTo>
                    <a:pt x="96771" y="10367"/>
                  </a:lnTo>
                  <a:lnTo>
                    <a:pt x="96933" y="10692"/>
                  </a:lnTo>
                  <a:lnTo>
                    <a:pt x="94762" y="2171"/>
                  </a:lnTo>
                  <a:lnTo>
                    <a:pt x="94654" y="1791"/>
                  </a:lnTo>
                  <a:lnTo>
                    <a:pt x="94382" y="1466"/>
                  </a:lnTo>
                  <a:lnTo>
                    <a:pt x="94111" y="1140"/>
                  </a:lnTo>
                  <a:lnTo>
                    <a:pt x="93785" y="869"/>
                  </a:lnTo>
                  <a:lnTo>
                    <a:pt x="93351" y="652"/>
                  </a:lnTo>
                  <a:lnTo>
                    <a:pt x="92917" y="435"/>
                  </a:lnTo>
                  <a:lnTo>
                    <a:pt x="92374" y="272"/>
                  </a:lnTo>
                  <a:lnTo>
                    <a:pt x="91777" y="163"/>
                  </a:lnTo>
                  <a:lnTo>
                    <a:pt x="91126" y="55"/>
                  </a:lnTo>
                  <a:lnTo>
                    <a:pt x="90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245970" y="2402397"/>
              <a:ext cx="1884397" cy="908431"/>
            </a:xfrm>
            <a:custGeom>
              <a:avLst/>
              <a:gdLst/>
              <a:ahLst/>
              <a:cxnLst/>
              <a:rect l="l" t="t" r="r" b="b"/>
              <a:pathLst>
                <a:path w="96934" h="46730" fill="none" extrusionOk="0">
                  <a:moveTo>
                    <a:pt x="96933" y="10692"/>
                  </a:moveTo>
                  <a:lnTo>
                    <a:pt x="96933" y="10692"/>
                  </a:lnTo>
                  <a:lnTo>
                    <a:pt x="96771" y="10367"/>
                  </a:lnTo>
                  <a:lnTo>
                    <a:pt x="96553" y="10041"/>
                  </a:lnTo>
                  <a:lnTo>
                    <a:pt x="96228" y="9715"/>
                  </a:lnTo>
                  <a:lnTo>
                    <a:pt x="95848" y="9498"/>
                  </a:lnTo>
                  <a:lnTo>
                    <a:pt x="95468" y="9281"/>
                  </a:lnTo>
                  <a:lnTo>
                    <a:pt x="94980" y="9064"/>
                  </a:lnTo>
                  <a:lnTo>
                    <a:pt x="94437" y="8956"/>
                  </a:lnTo>
                  <a:lnTo>
                    <a:pt x="93840" y="8847"/>
                  </a:lnTo>
                  <a:lnTo>
                    <a:pt x="93134" y="8738"/>
                  </a:lnTo>
                  <a:lnTo>
                    <a:pt x="92429" y="8738"/>
                  </a:lnTo>
                  <a:lnTo>
                    <a:pt x="91669" y="8684"/>
                  </a:lnTo>
                  <a:lnTo>
                    <a:pt x="90855" y="8738"/>
                  </a:lnTo>
                  <a:lnTo>
                    <a:pt x="89064" y="8901"/>
                  </a:lnTo>
                  <a:lnTo>
                    <a:pt x="87056" y="9173"/>
                  </a:lnTo>
                  <a:lnTo>
                    <a:pt x="84885" y="9607"/>
                  </a:lnTo>
                  <a:lnTo>
                    <a:pt x="82497" y="10150"/>
                  </a:lnTo>
                  <a:lnTo>
                    <a:pt x="79946" y="10801"/>
                  </a:lnTo>
                  <a:lnTo>
                    <a:pt x="77232" y="11615"/>
                  </a:lnTo>
                  <a:lnTo>
                    <a:pt x="74356" y="12483"/>
                  </a:lnTo>
                  <a:lnTo>
                    <a:pt x="71371" y="13514"/>
                  </a:lnTo>
                  <a:lnTo>
                    <a:pt x="68223" y="14654"/>
                  </a:lnTo>
                  <a:lnTo>
                    <a:pt x="64966" y="15848"/>
                  </a:lnTo>
                  <a:lnTo>
                    <a:pt x="61547" y="17151"/>
                  </a:lnTo>
                  <a:lnTo>
                    <a:pt x="58019" y="18562"/>
                  </a:lnTo>
                  <a:lnTo>
                    <a:pt x="54437" y="20082"/>
                  </a:lnTo>
                  <a:lnTo>
                    <a:pt x="50747" y="21710"/>
                  </a:lnTo>
                  <a:lnTo>
                    <a:pt x="46947" y="23392"/>
                  </a:lnTo>
                  <a:lnTo>
                    <a:pt x="43094" y="25129"/>
                  </a:lnTo>
                  <a:lnTo>
                    <a:pt x="39132" y="27029"/>
                  </a:lnTo>
                  <a:lnTo>
                    <a:pt x="35170" y="28928"/>
                  </a:lnTo>
                  <a:lnTo>
                    <a:pt x="31154" y="30936"/>
                  </a:lnTo>
                  <a:lnTo>
                    <a:pt x="27083" y="32999"/>
                  </a:lnTo>
                  <a:lnTo>
                    <a:pt x="22959" y="35115"/>
                  </a:lnTo>
                  <a:lnTo>
                    <a:pt x="18834" y="37341"/>
                  </a:lnTo>
                  <a:lnTo>
                    <a:pt x="14709" y="39620"/>
                  </a:lnTo>
                  <a:lnTo>
                    <a:pt x="10584" y="41900"/>
                  </a:lnTo>
                  <a:lnTo>
                    <a:pt x="6405" y="44288"/>
                  </a:lnTo>
                  <a:lnTo>
                    <a:pt x="2280" y="46730"/>
                  </a:lnTo>
                  <a:lnTo>
                    <a:pt x="1" y="37612"/>
                  </a:lnTo>
                  <a:lnTo>
                    <a:pt x="1" y="37612"/>
                  </a:lnTo>
                  <a:lnTo>
                    <a:pt x="4180" y="35170"/>
                  </a:lnTo>
                  <a:lnTo>
                    <a:pt x="8359" y="32782"/>
                  </a:lnTo>
                  <a:lnTo>
                    <a:pt x="12538" y="30502"/>
                  </a:lnTo>
                  <a:lnTo>
                    <a:pt x="16663" y="28223"/>
                  </a:lnTo>
                  <a:lnTo>
                    <a:pt x="20842" y="25997"/>
                  </a:lnTo>
                  <a:lnTo>
                    <a:pt x="24967" y="23881"/>
                  </a:lnTo>
                  <a:lnTo>
                    <a:pt x="29092" y="21818"/>
                  </a:lnTo>
                  <a:lnTo>
                    <a:pt x="33162" y="19810"/>
                  </a:lnTo>
                  <a:lnTo>
                    <a:pt x="37178" y="17911"/>
                  </a:lnTo>
                  <a:lnTo>
                    <a:pt x="41086" y="16065"/>
                  </a:lnTo>
                  <a:lnTo>
                    <a:pt x="44994" y="14329"/>
                  </a:lnTo>
                  <a:lnTo>
                    <a:pt x="48793" y="12646"/>
                  </a:lnTo>
                  <a:lnTo>
                    <a:pt x="52483" y="11018"/>
                  </a:lnTo>
                  <a:lnTo>
                    <a:pt x="56120" y="9553"/>
                  </a:lnTo>
                  <a:lnTo>
                    <a:pt x="59647" y="8141"/>
                  </a:lnTo>
                  <a:lnTo>
                    <a:pt x="63067" y="6839"/>
                  </a:lnTo>
                  <a:lnTo>
                    <a:pt x="66323" y="5645"/>
                  </a:lnTo>
                  <a:lnTo>
                    <a:pt x="69471" y="4559"/>
                  </a:lnTo>
                  <a:lnTo>
                    <a:pt x="72456" y="3582"/>
                  </a:lnTo>
                  <a:lnTo>
                    <a:pt x="75333" y="2714"/>
                  </a:lnTo>
                  <a:lnTo>
                    <a:pt x="78046" y="1954"/>
                  </a:lnTo>
                  <a:lnTo>
                    <a:pt x="80597" y="1303"/>
                  </a:lnTo>
                  <a:lnTo>
                    <a:pt x="82931" y="814"/>
                  </a:lnTo>
                  <a:lnTo>
                    <a:pt x="85102" y="380"/>
                  </a:lnTo>
                  <a:lnTo>
                    <a:pt x="87110" y="163"/>
                  </a:lnTo>
                  <a:lnTo>
                    <a:pt x="88847" y="0"/>
                  </a:lnTo>
                  <a:lnTo>
                    <a:pt x="89661" y="0"/>
                  </a:lnTo>
                  <a:lnTo>
                    <a:pt x="90421" y="0"/>
                  </a:lnTo>
                  <a:lnTo>
                    <a:pt x="91126" y="55"/>
                  </a:lnTo>
                  <a:lnTo>
                    <a:pt x="91777" y="163"/>
                  </a:lnTo>
                  <a:lnTo>
                    <a:pt x="92374" y="272"/>
                  </a:lnTo>
                  <a:lnTo>
                    <a:pt x="92917" y="435"/>
                  </a:lnTo>
                  <a:lnTo>
                    <a:pt x="93351" y="652"/>
                  </a:lnTo>
                  <a:lnTo>
                    <a:pt x="93785" y="869"/>
                  </a:lnTo>
                  <a:lnTo>
                    <a:pt x="94111" y="1140"/>
                  </a:lnTo>
                  <a:lnTo>
                    <a:pt x="94382" y="1466"/>
                  </a:lnTo>
                  <a:lnTo>
                    <a:pt x="94654" y="1791"/>
                  </a:lnTo>
                  <a:lnTo>
                    <a:pt x="94762" y="2171"/>
                  </a:lnTo>
                  <a:lnTo>
                    <a:pt x="96933" y="106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2722029" y="1002308"/>
              <a:ext cx="43273" cy="168836"/>
            </a:xfrm>
            <a:custGeom>
              <a:avLst/>
              <a:gdLst/>
              <a:ahLst/>
              <a:cxnLst/>
              <a:rect l="l" t="t" r="r" b="b"/>
              <a:pathLst>
                <a:path w="2226" h="8685" extrusionOk="0">
                  <a:moveTo>
                    <a:pt x="1" y="0"/>
                  </a:moveTo>
                  <a:lnTo>
                    <a:pt x="2009" y="8033"/>
                  </a:lnTo>
                  <a:lnTo>
                    <a:pt x="2226" y="8684"/>
                  </a:lnTo>
                  <a:lnTo>
                    <a:pt x="2226" y="8630"/>
                  </a:lnTo>
                  <a:lnTo>
                    <a:pt x="218" y="6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2722029" y="1002308"/>
              <a:ext cx="43273" cy="168836"/>
            </a:xfrm>
            <a:custGeom>
              <a:avLst/>
              <a:gdLst/>
              <a:ahLst/>
              <a:cxnLst/>
              <a:rect l="l" t="t" r="r" b="b"/>
              <a:pathLst>
                <a:path w="2226" h="8685" fill="none" extrusionOk="0">
                  <a:moveTo>
                    <a:pt x="2226" y="8630"/>
                  </a:moveTo>
                  <a:lnTo>
                    <a:pt x="218" y="652"/>
                  </a:lnTo>
                  <a:lnTo>
                    <a:pt x="218" y="652"/>
                  </a:lnTo>
                  <a:lnTo>
                    <a:pt x="1" y="0"/>
                  </a:lnTo>
                  <a:lnTo>
                    <a:pt x="2009" y="8033"/>
                  </a:lnTo>
                  <a:lnTo>
                    <a:pt x="2009" y="8033"/>
                  </a:lnTo>
                  <a:lnTo>
                    <a:pt x="2226" y="86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841890" y="1538289"/>
              <a:ext cx="44323" cy="177273"/>
            </a:xfrm>
            <a:custGeom>
              <a:avLst/>
              <a:gdLst/>
              <a:ahLst/>
              <a:cxnLst/>
              <a:rect l="l" t="t" r="r" b="b"/>
              <a:pathLst>
                <a:path w="2280" h="9119" fill="none" extrusionOk="0">
                  <a:moveTo>
                    <a:pt x="0" y="0"/>
                  </a:moveTo>
                  <a:lnTo>
                    <a:pt x="2280" y="91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2801170" y="1313562"/>
              <a:ext cx="43273" cy="167767"/>
            </a:xfrm>
            <a:custGeom>
              <a:avLst/>
              <a:gdLst/>
              <a:ahLst/>
              <a:cxnLst/>
              <a:rect l="l" t="t" r="r" b="b"/>
              <a:pathLst>
                <a:path w="2226" h="8630" extrusionOk="0">
                  <a:moveTo>
                    <a:pt x="0" y="0"/>
                  </a:moveTo>
                  <a:lnTo>
                    <a:pt x="2008" y="8033"/>
                  </a:lnTo>
                  <a:lnTo>
                    <a:pt x="2225" y="8630"/>
                  </a:lnTo>
                  <a:lnTo>
                    <a:pt x="217" y="597"/>
                  </a:lnTo>
                  <a:lnTo>
                    <a:pt x="109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2801170" y="1313562"/>
              <a:ext cx="43273" cy="167767"/>
            </a:xfrm>
            <a:custGeom>
              <a:avLst/>
              <a:gdLst/>
              <a:ahLst/>
              <a:cxnLst/>
              <a:rect l="l" t="t" r="r" b="b"/>
              <a:pathLst>
                <a:path w="2226" h="8630" fill="none" extrusionOk="0">
                  <a:moveTo>
                    <a:pt x="2225" y="8630"/>
                  </a:moveTo>
                  <a:lnTo>
                    <a:pt x="217" y="597"/>
                  </a:lnTo>
                  <a:lnTo>
                    <a:pt x="217" y="597"/>
                  </a:lnTo>
                  <a:lnTo>
                    <a:pt x="109" y="326"/>
                  </a:lnTo>
                  <a:lnTo>
                    <a:pt x="0" y="0"/>
                  </a:lnTo>
                  <a:lnTo>
                    <a:pt x="2008" y="8033"/>
                  </a:lnTo>
                  <a:lnTo>
                    <a:pt x="2008" y="8033"/>
                  </a:lnTo>
                  <a:lnTo>
                    <a:pt x="2225" y="8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931567" y="1892797"/>
              <a:ext cx="44323" cy="177273"/>
            </a:xfrm>
            <a:custGeom>
              <a:avLst/>
              <a:gdLst/>
              <a:ahLst/>
              <a:cxnLst/>
              <a:rect l="l" t="t" r="r" b="b"/>
              <a:pathLst>
                <a:path w="2280" h="9119" fill="none" extrusionOk="0">
                  <a:moveTo>
                    <a:pt x="0" y="0"/>
                  </a:moveTo>
                  <a:lnTo>
                    <a:pt x="2280" y="91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880290" y="1624797"/>
              <a:ext cx="43273" cy="166737"/>
            </a:xfrm>
            <a:custGeom>
              <a:avLst/>
              <a:gdLst/>
              <a:ahLst/>
              <a:cxnLst/>
              <a:rect l="l" t="t" r="r" b="b"/>
              <a:pathLst>
                <a:path w="2226" h="8577" extrusionOk="0">
                  <a:moveTo>
                    <a:pt x="1" y="1"/>
                  </a:moveTo>
                  <a:lnTo>
                    <a:pt x="2009" y="8033"/>
                  </a:lnTo>
                  <a:lnTo>
                    <a:pt x="2171" y="8576"/>
                  </a:lnTo>
                  <a:lnTo>
                    <a:pt x="2226" y="8576"/>
                  </a:lnTo>
                  <a:lnTo>
                    <a:pt x="218" y="5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880290" y="1624797"/>
              <a:ext cx="43273" cy="166737"/>
            </a:xfrm>
            <a:custGeom>
              <a:avLst/>
              <a:gdLst/>
              <a:ahLst/>
              <a:cxnLst/>
              <a:rect l="l" t="t" r="r" b="b"/>
              <a:pathLst>
                <a:path w="2226" h="8577" fill="none" extrusionOk="0">
                  <a:moveTo>
                    <a:pt x="2226" y="8576"/>
                  </a:moveTo>
                  <a:lnTo>
                    <a:pt x="218" y="598"/>
                  </a:lnTo>
                  <a:lnTo>
                    <a:pt x="218" y="598"/>
                  </a:lnTo>
                  <a:lnTo>
                    <a:pt x="1" y="1"/>
                  </a:lnTo>
                  <a:lnTo>
                    <a:pt x="2009" y="8033"/>
                  </a:lnTo>
                  <a:lnTo>
                    <a:pt x="2009" y="8033"/>
                  </a:lnTo>
                  <a:lnTo>
                    <a:pt x="2171" y="8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1021243" y="2247304"/>
              <a:ext cx="44343" cy="177273"/>
            </a:xfrm>
            <a:custGeom>
              <a:avLst/>
              <a:gdLst/>
              <a:ahLst/>
              <a:cxnLst/>
              <a:rect l="l" t="t" r="r" b="b"/>
              <a:pathLst>
                <a:path w="2281" h="9119" fill="none" extrusionOk="0">
                  <a:moveTo>
                    <a:pt x="1" y="0"/>
                  </a:moveTo>
                  <a:lnTo>
                    <a:pt x="2280" y="91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1110920" y="1891747"/>
              <a:ext cx="1893884" cy="887339"/>
            </a:xfrm>
            <a:custGeom>
              <a:avLst/>
              <a:gdLst/>
              <a:ahLst/>
              <a:cxnLst/>
              <a:rect l="l" t="t" r="r" b="b"/>
              <a:pathLst>
                <a:path w="97422" h="45645" extrusionOk="0">
                  <a:moveTo>
                    <a:pt x="88250" y="0"/>
                  </a:moveTo>
                  <a:lnTo>
                    <a:pt x="87273" y="54"/>
                  </a:lnTo>
                  <a:lnTo>
                    <a:pt x="86187" y="163"/>
                  </a:lnTo>
                  <a:lnTo>
                    <a:pt x="83962" y="434"/>
                  </a:lnTo>
                  <a:lnTo>
                    <a:pt x="81574" y="868"/>
                  </a:lnTo>
                  <a:lnTo>
                    <a:pt x="78969" y="1411"/>
                  </a:lnTo>
                  <a:lnTo>
                    <a:pt x="76201" y="2171"/>
                  </a:lnTo>
                  <a:lnTo>
                    <a:pt x="73270" y="2985"/>
                  </a:lnTo>
                  <a:lnTo>
                    <a:pt x="70177" y="3962"/>
                  </a:lnTo>
                  <a:lnTo>
                    <a:pt x="66920" y="5047"/>
                  </a:lnTo>
                  <a:lnTo>
                    <a:pt x="63609" y="6187"/>
                  </a:lnTo>
                  <a:lnTo>
                    <a:pt x="60136" y="7490"/>
                  </a:lnTo>
                  <a:lnTo>
                    <a:pt x="56608" y="8847"/>
                  </a:lnTo>
                  <a:lnTo>
                    <a:pt x="52972" y="10366"/>
                  </a:lnTo>
                  <a:lnTo>
                    <a:pt x="49281" y="11886"/>
                  </a:lnTo>
                  <a:lnTo>
                    <a:pt x="45482" y="13514"/>
                  </a:lnTo>
                  <a:lnTo>
                    <a:pt x="41683" y="15197"/>
                  </a:lnTo>
                  <a:lnTo>
                    <a:pt x="37830" y="16988"/>
                  </a:lnTo>
                  <a:lnTo>
                    <a:pt x="33922" y="18779"/>
                  </a:lnTo>
                  <a:lnTo>
                    <a:pt x="30068" y="20624"/>
                  </a:lnTo>
                  <a:lnTo>
                    <a:pt x="26161" y="22578"/>
                  </a:lnTo>
                  <a:lnTo>
                    <a:pt x="22307" y="24477"/>
                  </a:lnTo>
                  <a:lnTo>
                    <a:pt x="18454" y="26485"/>
                  </a:lnTo>
                  <a:lnTo>
                    <a:pt x="14600" y="28439"/>
                  </a:lnTo>
                  <a:lnTo>
                    <a:pt x="10856" y="30447"/>
                  </a:lnTo>
                  <a:lnTo>
                    <a:pt x="7165" y="32456"/>
                  </a:lnTo>
                  <a:lnTo>
                    <a:pt x="3529" y="34518"/>
                  </a:lnTo>
                  <a:lnTo>
                    <a:pt x="1" y="36526"/>
                  </a:lnTo>
                  <a:lnTo>
                    <a:pt x="2335" y="45644"/>
                  </a:lnTo>
                  <a:lnTo>
                    <a:pt x="5754" y="43636"/>
                  </a:lnTo>
                  <a:lnTo>
                    <a:pt x="9336" y="41682"/>
                  </a:lnTo>
                  <a:lnTo>
                    <a:pt x="12972" y="39674"/>
                  </a:lnTo>
                  <a:lnTo>
                    <a:pt x="16663" y="37666"/>
                  </a:lnTo>
                  <a:lnTo>
                    <a:pt x="20408" y="35712"/>
                  </a:lnTo>
                  <a:lnTo>
                    <a:pt x="24261" y="33704"/>
                  </a:lnTo>
                  <a:lnTo>
                    <a:pt x="28060" y="31804"/>
                  </a:lnTo>
                  <a:lnTo>
                    <a:pt x="31968" y="29905"/>
                  </a:lnTo>
                  <a:lnTo>
                    <a:pt x="35821" y="28005"/>
                  </a:lnTo>
                  <a:lnTo>
                    <a:pt x="39675" y="26214"/>
                  </a:lnTo>
                  <a:lnTo>
                    <a:pt x="43528" y="24423"/>
                  </a:lnTo>
                  <a:lnTo>
                    <a:pt x="47327" y="22686"/>
                  </a:lnTo>
                  <a:lnTo>
                    <a:pt x="51127" y="21058"/>
                  </a:lnTo>
                  <a:lnTo>
                    <a:pt x="54817" y="19484"/>
                  </a:lnTo>
                  <a:lnTo>
                    <a:pt x="58508" y="18019"/>
                  </a:lnTo>
                  <a:lnTo>
                    <a:pt x="62035" y="16608"/>
                  </a:lnTo>
                  <a:lnTo>
                    <a:pt x="65509" y="15251"/>
                  </a:lnTo>
                  <a:lnTo>
                    <a:pt x="68874" y="14057"/>
                  </a:lnTo>
                  <a:lnTo>
                    <a:pt x="72130" y="12971"/>
                  </a:lnTo>
                  <a:lnTo>
                    <a:pt x="75224" y="11940"/>
                  </a:lnTo>
                  <a:lnTo>
                    <a:pt x="78209" y="11072"/>
                  </a:lnTo>
                  <a:lnTo>
                    <a:pt x="80977" y="10312"/>
                  </a:lnTo>
                  <a:lnTo>
                    <a:pt x="83636" y="9715"/>
                  </a:lnTo>
                  <a:lnTo>
                    <a:pt x="86079" y="9227"/>
                  </a:lnTo>
                  <a:lnTo>
                    <a:pt x="88304" y="8901"/>
                  </a:lnTo>
                  <a:lnTo>
                    <a:pt x="89335" y="8847"/>
                  </a:lnTo>
                  <a:lnTo>
                    <a:pt x="90366" y="8738"/>
                  </a:lnTo>
                  <a:lnTo>
                    <a:pt x="92157" y="8738"/>
                  </a:lnTo>
                  <a:lnTo>
                    <a:pt x="92971" y="8792"/>
                  </a:lnTo>
                  <a:lnTo>
                    <a:pt x="93731" y="8901"/>
                  </a:lnTo>
                  <a:lnTo>
                    <a:pt x="94437" y="9064"/>
                  </a:lnTo>
                  <a:lnTo>
                    <a:pt x="95034" y="9227"/>
                  </a:lnTo>
                  <a:lnTo>
                    <a:pt x="95631" y="9498"/>
                  </a:lnTo>
                  <a:lnTo>
                    <a:pt x="96119" y="9769"/>
                  </a:lnTo>
                  <a:lnTo>
                    <a:pt x="96553" y="10095"/>
                  </a:lnTo>
                  <a:lnTo>
                    <a:pt x="96879" y="10475"/>
                  </a:lnTo>
                  <a:lnTo>
                    <a:pt x="97205" y="10909"/>
                  </a:lnTo>
                  <a:lnTo>
                    <a:pt x="97422" y="11343"/>
                  </a:lnTo>
                  <a:lnTo>
                    <a:pt x="95251" y="2822"/>
                  </a:lnTo>
                  <a:lnTo>
                    <a:pt x="95034" y="2334"/>
                  </a:lnTo>
                  <a:lnTo>
                    <a:pt x="94708" y="1900"/>
                  </a:lnTo>
                  <a:lnTo>
                    <a:pt x="94382" y="1520"/>
                  </a:lnTo>
                  <a:lnTo>
                    <a:pt x="93948" y="1140"/>
                  </a:lnTo>
                  <a:lnTo>
                    <a:pt x="93460" y="868"/>
                  </a:lnTo>
                  <a:lnTo>
                    <a:pt x="92917" y="597"/>
                  </a:lnTo>
                  <a:lnTo>
                    <a:pt x="92266" y="380"/>
                  </a:lnTo>
                  <a:lnTo>
                    <a:pt x="91560" y="217"/>
                  </a:lnTo>
                  <a:lnTo>
                    <a:pt x="90855" y="109"/>
                  </a:lnTo>
                  <a:lnTo>
                    <a:pt x="90041" y="54"/>
                  </a:lnTo>
                  <a:lnTo>
                    <a:pt x="89172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1110920" y="1891747"/>
              <a:ext cx="1893884" cy="887339"/>
            </a:xfrm>
            <a:custGeom>
              <a:avLst/>
              <a:gdLst/>
              <a:ahLst/>
              <a:cxnLst/>
              <a:rect l="l" t="t" r="r" b="b"/>
              <a:pathLst>
                <a:path w="97422" h="45645" fill="none" extrusionOk="0">
                  <a:moveTo>
                    <a:pt x="97422" y="11343"/>
                  </a:moveTo>
                  <a:lnTo>
                    <a:pt x="97422" y="11343"/>
                  </a:lnTo>
                  <a:lnTo>
                    <a:pt x="97205" y="10909"/>
                  </a:lnTo>
                  <a:lnTo>
                    <a:pt x="96879" y="10475"/>
                  </a:lnTo>
                  <a:lnTo>
                    <a:pt x="96553" y="10095"/>
                  </a:lnTo>
                  <a:lnTo>
                    <a:pt x="96119" y="9769"/>
                  </a:lnTo>
                  <a:lnTo>
                    <a:pt x="95631" y="9498"/>
                  </a:lnTo>
                  <a:lnTo>
                    <a:pt x="95034" y="9227"/>
                  </a:lnTo>
                  <a:lnTo>
                    <a:pt x="94437" y="9064"/>
                  </a:lnTo>
                  <a:lnTo>
                    <a:pt x="93731" y="8901"/>
                  </a:lnTo>
                  <a:lnTo>
                    <a:pt x="92971" y="8792"/>
                  </a:lnTo>
                  <a:lnTo>
                    <a:pt x="92157" y="8738"/>
                  </a:lnTo>
                  <a:lnTo>
                    <a:pt x="91289" y="8738"/>
                  </a:lnTo>
                  <a:lnTo>
                    <a:pt x="90366" y="8738"/>
                  </a:lnTo>
                  <a:lnTo>
                    <a:pt x="89335" y="8847"/>
                  </a:lnTo>
                  <a:lnTo>
                    <a:pt x="88304" y="8901"/>
                  </a:lnTo>
                  <a:lnTo>
                    <a:pt x="86079" y="9227"/>
                  </a:lnTo>
                  <a:lnTo>
                    <a:pt x="83636" y="9715"/>
                  </a:lnTo>
                  <a:lnTo>
                    <a:pt x="80977" y="10312"/>
                  </a:lnTo>
                  <a:lnTo>
                    <a:pt x="78209" y="11072"/>
                  </a:lnTo>
                  <a:lnTo>
                    <a:pt x="75224" y="11940"/>
                  </a:lnTo>
                  <a:lnTo>
                    <a:pt x="72130" y="12971"/>
                  </a:lnTo>
                  <a:lnTo>
                    <a:pt x="68874" y="14057"/>
                  </a:lnTo>
                  <a:lnTo>
                    <a:pt x="65509" y="15251"/>
                  </a:lnTo>
                  <a:lnTo>
                    <a:pt x="62035" y="16608"/>
                  </a:lnTo>
                  <a:lnTo>
                    <a:pt x="58508" y="18019"/>
                  </a:lnTo>
                  <a:lnTo>
                    <a:pt x="54817" y="19484"/>
                  </a:lnTo>
                  <a:lnTo>
                    <a:pt x="51127" y="21058"/>
                  </a:lnTo>
                  <a:lnTo>
                    <a:pt x="47327" y="22686"/>
                  </a:lnTo>
                  <a:lnTo>
                    <a:pt x="43528" y="24423"/>
                  </a:lnTo>
                  <a:lnTo>
                    <a:pt x="39675" y="26214"/>
                  </a:lnTo>
                  <a:lnTo>
                    <a:pt x="35821" y="28005"/>
                  </a:lnTo>
                  <a:lnTo>
                    <a:pt x="31968" y="29905"/>
                  </a:lnTo>
                  <a:lnTo>
                    <a:pt x="28060" y="31804"/>
                  </a:lnTo>
                  <a:lnTo>
                    <a:pt x="24261" y="33704"/>
                  </a:lnTo>
                  <a:lnTo>
                    <a:pt x="20408" y="35712"/>
                  </a:lnTo>
                  <a:lnTo>
                    <a:pt x="16663" y="37666"/>
                  </a:lnTo>
                  <a:lnTo>
                    <a:pt x="12972" y="39674"/>
                  </a:lnTo>
                  <a:lnTo>
                    <a:pt x="9336" y="41682"/>
                  </a:lnTo>
                  <a:lnTo>
                    <a:pt x="5754" y="43636"/>
                  </a:lnTo>
                  <a:lnTo>
                    <a:pt x="2335" y="45644"/>
                  </a:lnTo>
                  <a:lnTo>
                    <a:pt x="1" y="36526"/>
                  </a:lnTo>
                  <a:lnTo>
                    <a:pt x="1" y="36526"/>
                  </a:lnTo>
                  <a:lnTo>
                    <a:pt x="3529" y="34518"/>
                  </a:lnTo>
                  <a:lnTo>
                    <a:pt x="7165" y="32456"/>
                  </a:lnTo>
                  <a:lnTo>
                    <a:pt x="10856" y="30447"/>
                  </a:lnTo>
                  <a:lnTo>
                    <a:pt x="14600" y="28439"/>
                  </a:lnTo>
                  <a:lnTo>
                    <a:pt x="18454" y="26485"/>
                  </a:lnTo>
                  <a:lnTo>
                    <a:pt x="22307" y="24477"/>
                  </a:lnTo>
                  <a:lnTo>
                    <a:pt x="26161" y="22578"/>
                  </a:lnTo>
                  <a:lnTo>
                    <a:pt x="30068" y="20624"/>
                  </a:lnTo>
                  <a:lnTo>
                    <a:pt x="33922" y="18779"/>
                  </a:lnTo>
                  <a:lnTo>
                    <a:pt x="37830" y="16988"/>
                  </a:lnTo>
                  <a:lnTo>
                    <a:pt x="41683" y="15197"/>
                  </a:lnTo>
                  <a:lnTo>
                    <a:pt x="45482" y="13514"/>
                  </a:lnTo>
                  <a:lnTo>
                    <a:pt x="49281" y="11886"/>
                  </a:lnTo>
                  <a:lnTo>
                    <a:pt x="52972" y="10366"/>
                  </a:lnTo>
                  <a:lnTo>
                    <a:pt x="56608" y="8847"/>
                  </a:lnTo>
                  <a:lnTo>
                    <a:pt x="60136" y="7490"/>
                  </a:lnTo>
                  <a:lnTo>
                    <a:pt x="63609" y="6187"/>
                  </a:lnTo>
                  <a:lnTo>
                    <a:pt x="66920" y="5047"/>
                  </a:lnTo>
                  <a:lnTo>
                    <a:pt x="70177" y="3962"/>
                  </a:lnTo>
                  <a:lnTo>
                    <a:pt x="73270" y="2985"/>
                  </a:lnTo>
                  <a:lnTo>
                    <a:pt x="76201" y="2171"/>
                  </a:lnTo>
                  <a:lnTo>
                    <a:pt x="78969" y="1411"/>
                  </a:lnTo>
                  <a:lnTo>
                    <a:pt x="81574" y="868"/>
                  </a:lnTo>
                  <a:lnTo>
                    <a:pt x="83962" y="434"/>
                  </a:lnTo>
                  <a:lnTo>
                    <a:pt x="86187" y="163"/>
                  </a:lnTo>
                  <a:lnTo>
                    <a:pt x="87273" y="54"/>
                  </a:lnTo>
                  <a:lnTo>
                    <a:pt x="88250" y="0"/>
                  </a:lnTo>
                  <a:lnTo>
                    <a:pt x="89172" y="0"/>
                  </a:lnTo>
                  <a:lnTo>
                    <a:pt x="90041" y="54"/>
                  </a:lnTo>
                  <a:lnTo>
                    <a:pt x="90855" y="109"/>
                  </a:lnTo>
                  <a:lnTo>
                    <a:pt x="91560" y="217"/>
                  </a:lnTo>
                  <a:lnTo>
                    <a:pt x="92266" y="380"/>
                  </a:lnTo>
                  <a:lnTo>
                    <a:pt x="92917" y="597"/>
                  </a:lnTo>
                  <a:lnTo>
                    <a:pt x="93460" y="868"/>
                  </a:lnTo>
                  <a:lnTo>
                    <a:pt x="93948" y="1140"/>
                  </a:lnTo>
                  <a:lnTo>
                    <a:pt x="94382" y="1520"/>
                  </a:lnTo>
                  <a:lnTo>
                    <a:pt x="94708" y="1900"/>
                  </a:lnTo>
                  <a:lnTo>
                    <a:pt x="95034" y="2334"/>
                  </a:lnTo>
                  <a:lnTo>
                    <a:pt x="95251" y="2822"/>
                  </a:lnTo>
                  <a:lnTo>
                    <a:pt x="97422" y="113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200616" y="2230411"/>
              <a:ext cx="1887546" cy="903163"/>
            </a:xfrm>
            <a:custGeom>
              <a:avLst/>
              <a:gdLst/>
              <a:ahLst/>
              <a:cxnLst/>
              <a:rect l="l" t="t" r="r" b="b"/>
              <a:pathLst>
                <a:path w="97096" h="46459" extrusionOk="0">
                  <a:moveTo>
                    <a:pt x="89443" y="1"/>
                  </a:moveTo>
                  <a:lnTo>
                    <a:pt x="88574" y="55"/>
                  </a:lnTo>
                  <a:lnTo>
                    <a:pt x="87652" y="109"/>
                  </a:lnTo>
                  <a:lnTo>
                    <a:pt x="86675" y="164"/>
                  </a:lnTo>
                  <a:lnTo>
                    <a:pt x="84558" y="435"/>
                  </a:lnTo>
                  <a:lnTo>
                    <a:pt x="82279" y="869"/>
                  </a:lnTo>
                  <a:lnTo>
                    <a:pt x="79782" y="1466"/>
                  </a:lnTo>
                  <a:lnTo>
                    <a:pt x="77123" y="2117"/>
                  </a:lnTo>
                  <a:lnTo>
                    <a:pt x="74301" y="2932"/>
                  </a:lnTo>
                  <a:lnTo>
                    <a:pt x="71370" y="3854"/>
                  </a:lnTo>
                  <a:lnTo>
                    <a:pt x="68222" y="4940"/>
                  </a:lnTo>
                  <a:lnTo>
                    <a:pt x="64966" y="6079"/>
                  </a:lnTo>
                  <a:lnTo>
                    <a:pt x="61601" y="7328"/>
                  </a:lnTo>
                  <a:lnTo>
                    <a:pt x="58127" y="8685"/>
                  </a:lnTo>
                  <a:lnTo>
                    <a:pt x="54545" y="10150"/>
                  </a:lnTo>
                  <a:lnTo>
                    <a:pt x="50854" y="11670"/>
                  </a:lnTo>
                  <a:lnTo>
                    <a:pt x="47110" y="13298"/>
                  </a:lnTo>
                  <a:lnTo>
                    <a:pt x="43310" y="14980"/>
                  </a:lnTo>
                  <a:lnTo>
                    <a:pt x="39457" y="16717"/>
                  </a:lnTo>
                  <a:lnTo>
                    <a:pt x="35495" y="18562"/>
                  </a:lnTo>
                  <a:lnTo>
                    <a:pt x="31587" y="20462"/>
                  </a:lnTo>
                  <a:lnTo>
                    <a:pt x="27571" y="22416"/>
                  </a:lnTo>
                  <a:lnTo>
                    <a:pt x="23609" y="24424"/>
                  </a:lnTo>
                  <a:lnTo>
                    <a:pt x="19593" y="26486"/>
                  </a:lnTo>
                  <a:lnTo>
                    <a:pt x="15631" y="28603"/>
                  </a:lnTo>
                  <a:lnTo>
                    <a:pt x="11669" y="30720"/>
                  </a:lnTo>
                  <a:lnTo>
                    <a:pt x="7761" y="32891"/>
                  </a:lnTo>
                  <a:lnTo>
                    <a:pt x="3854" y="35116"/>
                  </a:lnTo>
                  <a:lnTo>
                    <a:pt x="0" y="37341"/>
                  </a:lnTo>
                  <a:lnTo>
                    <a:pt x="2334" y="46459"/>
                  </a:lnTo>
                  <a:lnTo>
                    <a:pt x="6079" y="44234"/>
                  </a:lnTo>
                  <a:lnTo>
                    <a:pt x="9932" y="42063"/>
                  </a:lnTo>
                  <a:lnTo>
                    <a:pt x="13786" y="39892"/>
                  </a:lnTo>
                  <a:lnTo>
                    <a:pt x="17693" y="37775"/>
                  </a:lnTo>
                  <a:lnTo>
                    <a:pt x="21655" y="35713"/>
                  </a:lnTo>
                  <a:lnTo>
                    <a:pt x="25617" y="33650"/>
                  </a:lnTo>
                  <a:lnTo>
                    <a:pt x="29579" y="31642"/>
                  </a:lnTo>
                  <a:lnTo>
                    <a:pt x="33487" y="29688"/>
                  </a:lnTo>
                  <a:lnTo>
                    <a:pt x="37449" y="27789"/>
                  </a:lnTo>
                  <a:lnTo>
                    <a:pt x="41357" y="25944"/>
                  </a:lnTo>
                  <a:lnTo>
                    <a:pt x="45210" y="24207"/>
                  </a:lnTo>
                  <a:lnTo>
                    <a:pt x="49009" y="22470"/>
                  </a:lnTo>
                  <a:lnTo>
                    <a:pt x="52754" y="20842"/>
                  </a:lnTo>
                  <a:lnTo>
                    <a:pt x="56390" y="19322"/>
                  </a:lnTo>
                  <a:lnTo>
                    <a:pt x="59972" y="17857"/>
                  </a:lnTo>
                  <a:lnTo>
                    <a:pt x="63446" y="16500"/>
                  </a:lnTo>
                  <a:lnTo>
                    <a:pt x="66811" y="15197"/>
                  </a:lnTo>
                  <a:lnTo>
                    <a:pt x="70067" y="14058"/>
                  </a:lnTo>
                  <a:lnTo>
                    <a:pt x="73215" y="12972"/>
                  </a:lnTo>
                  <a:lnTo>
                    <a:pt x="76200" y="11995"/>
                  </a:lnTo>
                  <a:lnTo>
                    <a:pt x="79022" y="11181"/>
                  </a:lnTo>
                  <a:lnTo>
                    <a:pt x="81736" y="10476"/>
                  </a:lnTo>
                  <a:lnTo>
                    <a:pt x="84233" y="9879"/>
                  </a:lnTo>
                  <a:lnTo>
                    <a:pt x="86512" y="9390"/>
                  </a:lnTo>
                  <a:lnTo>
                    <a:pt x="88629" y="9064"/>
                  </a:lnTo>
                  <a:lnTo>
                    <a:pt x="90583" y="8902"/>
                  </a:lnTo>
                  <a:lnTo>
                    <a:pt x="91451" y="8847"/>
                  </a:lnTo>
                  <a:lnTo>
                    <a:pt x="92265" y="8847"/>
                  </a:lnTo>
                  <a:lnTo>
                    <a:pt x="93025" y="8902"/>
                  </a:lnTo>
                  <a:lnTo>
                    <a:pt x="93730" y="8956"/>
                  </a:lnTo>
                  <a:lnTo>
                    <a:pt x="94382" y="9064"/>
                  </a:lnTo>
                  <a:lnTo>
                    <a:pt x="94979" y="9227"/>
                  </a:lnTo>
                  <a:lnTo>
                    <a:pt x="95467" y="9444"/>
                  </a:lnTo>
                  <a:lnTo>
                    <a:pt x="95956" y="9661"/>
                  </a:lnTo>
                  <a:lnTo>
                    <a:pt x="96336" y="9933"/>
                  </a:lnTo>
                  <a:lnTo>
                    <a:pt x="96661" y="10258"/>
                  </a:lnTo>
                  <a:lnTo>
                    <a:pt x="96933" y="10638"/>
                  </a:lnTo>
                  <a:lnTo>
                    <a:pt x="97095" y="11018"/>
                  </a:lnTo>
                  <a:lnTo>
                    <a:pt x="94924" y="2497"/>
                  </a:lnTo>
                  <a:lnTo>
                    <a:pt x="94762" y="2063"/>
                  </a:lnTo>
                  <a:lnTo>
                    <a:pt x="94545" y="1629"/>
                  </a:lnTo>
                  <a:lnTo>
                    <a:pt x="94219" y="1303"/>
                  </a:lnTo>
                  <a:lnTo>
                    <a:pt x="93839" y="978"/>
                  </a:lnTo>
                  <a:lnTo>
                    <a:pt x="93405" y="761"/>
                  </a:lnTo>
                  <a:lnTo>
                    <a:pt x="92862" y="544"/>
                  </a:lnTo>
                  <a:lnTo>
                    <a:pt x="92319" y="326"/>
                  </a:lnTo>
                  <a:lnTo>
                    <a:pt x="91668" y="218"/>
                  </a:lnTo>
                  <a:lnTo>
                    <a:pt x="91017" y="109"/>
                  </a:lnTo>
                  <a:lnTo>
                    <a:pt x="90257" y="55"/>
                  </a:lnTo>
                  <a:lnTo>
                    <a:pt x="89443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1200616" y="2230411"/>
              <a:ext cx="1887546" cy="903163"/>
            </a:xfrm>
            <a:custGeom>
              <a:avLst/>
              <a:gdLst/>
              <a:ahLst/>
              <a:cxnLst/>
              <a:rect l="l" t="t" r="r" b="b"/>
              <a:pathLst>
                <a:path w="97096" h="46459" fill="none" extrusionOk="0">
                  <a:moveTo>
                    <a:pt x="97095" y="11018"/>
                  </a:moveTo>
                  <a:lnTo>
                    <a:pt x="97095" y="11018"/>
                  </a:lnTo>
                  <a:lnTo>
                    <a:pt x="96933" y="10638"/>
                  </a:lnTo>
                  <a:lnTo>
                    <a:pt x="96661" y="10258"/>
                  </a:lnTo>
                  <a:lnTo>
                    <a:pt x="96336" y="9933"/>
                  </a:lnTo>
                  <a:lnTo>
                    <a:pt x="95956" y="9661"/>
                  </a:lnTo>
                  <a:lnTo>
                    <a:pt x="95467" y="9444"/>
                  </a:lnTo>
                  <a:lnTo>
                    <a:pt x="94979" y="9227"/>
                  </a:lnTo>
                  <a:lnTo>
                    <a:pt x="94382" y="9064"/>
                  </a:lnTo>
                  <a:lnTo>
                    <a:pt x="93730" y="8956"/>
                  </a:lnTo>
                  <a:lnTo>
                    <a:pt x="93025" y="8902"/>
                  </a:lnTo>
                  <a:lnTo>
                    <a:pt x="92265" y="8847"/>
                  </a:lnTo>
                  <a:lnTo>
                    <a:pt x="91451" y="8847"/>
                  </a:lnTo>
                  <a:lnTo>
                    <a:pt x="90583" y="8902"/>
                  </a:lnTo>
                  <a:lnTo>
                    <a:pt x="88629" y="9064"/>
                  </a:lnTo>
                  <a:lnTo>
                    <a:pt x="86512" y="9390"/>
                  </a:lnTo>
                  <a:lnTo>
                    <a:pt x="84233" y="9879"/>
                  </a:lnTo>
                  <a:lnTo>
                    <a:pt x="81736" y="10476"/>
                  </a:lnTo>
                  <a:lnTo>
                    <a:pt x="79022" y="11181"/>
                  </a:lnTo>
                  <a:lnTo>
                    <a:pt x="76200" y="11995"/>
                  </a:lnTo>
                  <a:lnTo>
                    <a:pt x="73215" y="12972"/>
                  </a:lnTo>
                  <a:lnTo>
                    <a:pt x="70067" y="14058"/>
                  </a:lnTo>
                  <a:lnTo>
                    <a:pt x="66811" y="15197"/>
                  </a:lnTo>
                  <a:lnTo>
                    <a:pt x="63446" y="16500"/>
                  </a:lnTo>
                  <a:lnTo>
                    <a:pt x="59972" y="17857"/>
                  </a:lnTo>
                  <a:lnTo>
                    <a:pt x="56390" y="19322"/>
                  </a:lnTo>
                  <a:lnTo>
                    <a:pt x="52754" y="20842"/>
                  </a:lnTo>
                  <a:lnTo>
                    <a:pt x="49009" y="22470"/>
                  </a:lnTo>
                  <a:lnTo>
                    <a:pt x="45210" y="24207"/>
                  </a:lnTo>
                  <a:lnTo>
                    <a:pt x="41357" y="25944"/>
                  </a:lnTo>
                  <a:lnTo>
                    <a:pt x="37449" y="27789"/>
                  </a:lnTo>
                  <a:lnTo>
                    <a:pt x="33487" y="29688"/>
                  </a:lnTo>
                  <a:lnTo>
                    <a:pt x="29579" y="31642"/>
                  </a:lnTo>
                  <a:lnTo>
                    <a:pt x="25617" y="33650"/>
                  </a:lnTo>
                  <a:lnTo>
                    <a:pt x="21655" y="35713"/>
                  </a:lnTo>
                  <a:lnTo>
                    <a:pt x="17693" y="37775"/>
                  </a:lnTo>
                  <a:lnTo>
                    <a:pt x="13786" y="39892"/>
                  </a:lnTo>
                  <a:lnTo>
                    <a:pt x="9932" y="42063"/>
                  </a:lnTo>
                  <a:lnTo>
                    <a:pt x="6079" y="44234"/>
                  </a:lnTo>
                  <a:lnTo>
                    <a:pt x="2334" y="46459"/>
                  </a:lnTo>
                  <a:lnTo>
                    <a:pt x="0" y="37341"/>
                  </a:lnTo>
                  <a:lnTo>
                    <a:pt x="0" y="37341"/>
                  </a:lnTo>
                  <a:lnTo>
                    <a:pt x="3854" y="35116"/>
                  </a:lnTo>
                  <a:lnTo>
                    <a:pt x="7761" y="32891"/>
                  </a:lnTo>
                  <a:lnTo>
                    <a:pt x="11669" y="30720"/>
                  </a:lnTo>
                  <a:lnTo>
                    <a:pt x="15631" y="28603"/>
                  </a:lnTo>
                  <a:lnTo>
                    <a:pt x="19593" y="26486"/>
                  </a:lnTo>
                  <a:lnTo>
                    <a:pt x="23609" y="24424"/>
                  </a:lnTo>
                  <a:lnTo>
                    <a:pt x="27571" y="22416"/>
                  </a:lnTo>
                  <a:lnTo>
                    <a:pt x="31587" y="20462"/>
                  </a:lnTo>
                  <a:lnTo>
                    <a:pt x="35495" y="18562"/>
                  </a:lnTo>
                  <a:lnTo>
                    <a:pt x="39457" y="16717"/>
                  </a:lnTo>
                  <a:lnTo>
                    <a:pt x="43310" y="14980"/>
                  </a:lnTo>
                  <a:lnTo>
                    <a:pt x="47110" y="13298"/>
                  </a:lnTo>
                  <a:lnTo>
                    <a:pt x="50854" y="11670"/>
                  </a:lnTo>
                  <a:lnTo>
                    <a:pt x="54545" y="10150"/>
                  </a:lnTo>
                  <a:lnTo>
                    <a:pt x="58127" y="8685"/>
                  </a:lnTo>
                  <a:lnTo>
                    <a:pt x="61601" y="7328"/>
                  </a:lnTo>
                  <a:lnTo>
                    <a:pt x="64966" y="6079"/>
                  </a:lnTo>
                  <a:lnTo>
                    <a:pt x="68222" y="4940"/>
                  </a:lnTo>
                  <a:lnTo>
                    <a:pt x="71370" y="3854"/>
                  </a:lnTo>
                  <a:lnTo>
                    <a:pt x="74301" y="2932"/>
                  </a:lnTo>
                  <a:lnTo>
                    <a:pt x="77123" y="2117"/>
                  </a:lnTo>
                  <a:lnTo>
                    <a:pt x="79782" y="1466"/>
                  </a:lnTo>
                  <a:lnTo>
                    <a:pt x="82279" y="869"/>
                  </a:lnTo>
                  <a:lnTo>
                    <a:pt x="84558" y="435"/>
                  </a:lnTo>
                  <a:lnTo>
                    <a:pt x="86675" y="164"/>
                  </a:lnTo>
                  <a:lnTo>
                    <a:pt x="87652" y="109"/>
                  </a:lnTo>
                  <a:lnTo>
                    <a:pt x="88574" y="55"/>
                  </a:lnTo>
                  <a:lnTo>
                    <a:pt x="89443" y="1"/>
                  </a:lnTo>
                  <a:lnTo>
                    <a:pt x="90257" y="55"/>
                  </a:lnTo>
                  <a:lnTo>
                    <a:pt x="91017" y="109"/>
                  </a:lnTo>
                  <a:lnTo>
                    <a:pt x="91668" y="218"/>
                  </a:lnTo>
                  <a:lnTo>
                    <a:pt x="92319" y="326"/>
                  </a:lnTo>
                  <a:lnTo>
                    <a:pt x="92862" y="544"/>
                  </a:lnTo>
                  <a:lnTo>
                    <a:pt x="93405" y="761"/>
                  </a:lnTo>
                  <a:lnTo>
                    <a:pt x="93839" y="978"/>
                  </a:lnTo>
                  <a:lnTo>
                    <a:pt x="94219" y="1303"/>
                  </a:lnTo>
                  <a:lnTo>
                    <a:pt x="94545" y="1629"/>
                  </a:lnTo>
                  <a:lnTo>
                    <a:pt x="94762" y="2063"/>
                  </a:lnTo>
                  <a:lnTo>
                    <a:pt x="94924" y="2497"/>
                  </a:lnTo>
                  <a:lnTo>
                    <a:pt x="97095" y="110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290293" y="2572263"/>
              <a:ext cx="1882278" cy="915818"/>
            </a:xfrm>
            <a:custGeom>
              <a:avLst/>
              <a:gdLst/>
              <a:ahLst/>
              <a:cxnLst/>
              <a:rect l="l" t="t" r="r" b="b"/>
              <a:pathLst>
                <a:path w="96825" h="47110" extrusionOk="0">
                  <a:moveTo>
                    <a:pt x="88575" y="0"/>
                  </a:moveTo>
                  <a:lnTo>
                    <a:pt x="86784" y="163"/>
                  </a:lnTo>
                  <a:lnTo>
                    <a:pt x="84776" y="435"/>
                  </a:lnTo>
                  <a:lnTo>
                    <a:pt x="82605" y="869"/>
                  </a:lnTo>
                  <a:lnTo>
                    <a:pt x="80217" y="1412"/>
                  </a:lnTo>
                  <a:lnTo>
                    <a:pt x="77666" y="2117"/>
                  </a:lnTo>
                  <a:lnTo>
                    <a:pt x="75006" y="2877"/>
                  </a:lnTo>
                  <a:lnTo>
                    <a:pt x="72130" y="3745"/>
                  </a:lnTo>
                  <a:lnTo>
                    <a:pt x="69091" y="4776"/>
                  </a:lnTo>
                  <a:lnTo>
                    <a:pt x="65943" y="5916"/>
                  </a:lnTo>
                  <a:lnTo>
                    <a:pt x="62686" y="7110"/>
                  </a:lnTo>
                  <a:lnTo>
                    <a:pt x="59267" y="8413"/>
                  </a:lnTo>
                  <a:lnTo>
                    <a:pt x="55794" y="9824"/>
                  </a:lnTo>
                  <a:lnTo>
                    <a:pt x="52157" y="11344"/>
                  </a:lnTo>
                  <a:lnTo>
                    <a:pt x="48467" y="12972"/>
                  </a:lnTo>
                  <a:lnTo>
                    <a:pt x="44667" y="14654"/>
                  </a:lnTo>
                  <a:lnTo>
                    <a:pt x="40814" y="16391"/>
                  </a:lnTo>
                  <a:lnTo>
                    <a:pt x="36906" y="18291"/>
                  </a:lnTo>
                  <a:lnTo>
                    <a:pt x="32890" y="20190"/>
                  </a:lnTo>
                  <a:lnTo>
                    <a:pt x="28874" y="22198"/>
                  </a:lnTo>
                  <a:lnTo>
                    <a:pt x="24803" y="24261"/>
                  </a:lnTo>
                  <a:lnTo>
                    <a:pt x="20679" y="26432"/>
                  </a:lnTo>
                  <a:lnTo>
                    <a:pt x="16554" y="28603"/>
                  </a:lnTo>
                  <a:lnTo>
                    <a:pt x="12429" y="30882"/>
                  </a:lnTo>
                  <a:lnTo>
                    <a:pt x="8304" y="33162"/>
                  </a:lnTo>
                  <a:lnTo>
                    <a:pt x="4125" y="35550"/>
                  </a:lnTo>
                  <a:lnTo>
                    <a:pt x="0" y="37992"/>
                  </a:lnTo>
                  <a:lnTo>
                    <a:pt x="2334" y="47110"/>
                  </a:lnTo>
                  <a:lnTo>
                    <a:pt x="2497" y="47001"/>
                  </a:lnTo>
                  <a:lnTo>
                    <a:pt x="6513" y="44613"/>
                  </a:lnTo>
                  <a:lnTo>
                    <a:pt x="10584" y="42279"/>
                  </a:lnTo>
                  <a:lnTo>
                    <a:pt x="14654" y="40000"/>
                  </a:lnTo>
                  <a:lnTo>
                    <a:pt x="18725" y="37721"/>
                  </a:lnTo>
                  <a:lnTo>
                    <a:pt x="22795" y="35550"/>
                  </a:lnTo>
                  <a:lnTo>
                    <a:pt x="26866" y="33433"/>
                  </a:lnTo>
                  <a:lnTo>
                    <a:pt x="30936" y="31371"/>
                  </a:lnTo>
                  <a:lnTo>
                    <a:pt x="34898" y="29362"/>
                  </a:lnTo>
                  <a:lnTo>
                    <a:pt x="38860" y="27409"/>
                  </a:lnTo>
                  <a:lnTo>
                    <a:pt x="42822" y="25563"/>
                  </a:lnTo>
                  <a:lnTo>
                    <a:pt x="46621" y="23772"/>
                  </a:lnTo>
                  <a:lnTo>
                    <a:pt x="50420" y="22090"/>
                  </a:lnTo>
                  <a:lnTo>
                    <a:pt x="54111" y="20462"/>
                  </a:lnTo>
                  <a:lnTo>
                    <a:pt x="57747" y="18942"/>
                  </a:lnTo>
                  <a:lnTo>
                    <a:pt x="61221" y="17531"/>
                  </a:lnTo>
                  <a:lnTo>
                    <a:pt x="64640" y="16174"/>
                  </a:lnTo>
                  <a:lnTo>
                    <a:pt x="67951" y="14926"/>
                  </a:lnTo>
                  <a:lnTo>
                    <a:pt x="71099" y="13786"/>
                  </a:lnTo>
                  <a:lnTo>
                    <a:pt x="74138" y="12755"/>
                  </a:lnTo>
                  <a:lnTo>
                    <a:pt x="77014" y="11832"/>
                  </a:lnTo>
                  <a:lnTo>
                    <a:pt x="79728" y="11018"/>
                  </a:lnTo>
                  <a:lnTo>
                    <a:pt x="82279" y="10312"/>
                  </a:lnTo>
                  <a:lnTo>
                    <a:pt x="84667" y="9715"/>
                  </a:lnTo>
                  <a:lnTo>
                    <a:pt x="86892" y="9281"/>
                  </a:lnTo>
                  <a:lnTo>
                    <a:pt x="88900" y="8956"/>
                  </a:lnTo>
                  <a:lnTo>
                    <a:pt x="90691" y="8738"/>
                  </a:lnTo>
                  <a:lnTo>
                    <a:pt x="92320" y="8684"/>
                  </a:lnTo>
                  <a:lnTo>
                    <a:pt x="93025" y="8684"/>
                  </a:lnTo>
                  <a:lnTo>
                    <a:pt x="93676" y="8738"/>
                  </a:lnTo>
                  <a:lnTo>
                    <a:pt x="94273" y="8847"/>
                  </a:lnTo>
                  <a:lnTo>
                    <a:pt x="94870" y="8956"/>
                  </a:lnTo>
                  <a:lnTo>
                    <a:pt x="95359" y="9118"/>
                  </a:lnTo>
                  <a:lnTo>
                    <a:pt x="95739" y="9335"/>
                  </a:lnTo>
                  <a:lnTo>
                    <a:pt x="96119" y="9553"/>
                  </a:lnTo>
                  <a:lnTo>
                    <a:pt x="96444" y="9824"/>
                  </a:lnTo>
                  <a:lnTo>
                    <a:pt x="96661" y="10150"/>
                  </a:lnTo>
                  <a:lnTo>
                    <a:pt x="96824" y="10529"/>
                  </a:lnTo>
                  <a:lnTo>
                    <a:pt x="94653" y="1954"/>
                  </a:lnTo>
                  <a:lnTo>
                    <a:pt x="94491" y="1629"/>
                  </a:lnTo>
                  <a:lnTo>
                    <a:pt x="94273" y="1303"/>
                  </a:lnTo>
                  <a:lnTo>
                    <a:pt x="93948" y="977"/>
                  </a:lnTo>
                  <a:lnTo>
                    <a:pt x="93622" y="760"/>
                  </a:lnTo>
                  <a:lnTo>
                    <a:pt x="93188" y="543"/>
                  </a:lnTo>
                  <a:lnTo>
                    <a:pt x="92700" y="326"/>
                  </a:lnTo>
                  <a:lnTo>
                    <a:pt x="92157" y="218"/>
                  </a:lnTo>
                  <a:lnTo>
                    <a:pt x="91560" y="109"/>
                  </a:lnTo>
                  <a:lnTo>
                    <a:pt x="90908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290293" y="2572263"/>
              <a:ext cx="1882278" cy="915818"/>
            </a:xfrm>
            <a:custGeom>
              <a:avLst/>
              <a:gdLst/>
              <a:ahLst/>
              <a:cxnLst/>
              <a:rect l="l" t="t" r="r" b="b"/>
              <a:pathLst>
                <a:path w="96825" h="47110" fill="none" extrusionOk="0">
                  <a:moveTo>
                    <a:pt x="96824" y="10529"/>
                  </a:moveTo>
                  <a:lnTo>
                    <a:pt x="96824" y="10529"/>
                  </a:lnTo>
                  <a:lnTo>
                    <a:pt x="96661" y="10150"/>
                  </a:lnTo>
                  <a:lnTo>
                    <a:pt x="96444" y="9824"/>
                  </a:lnTo>
                  <a:lnTo>
                    <a:pt x="96119" y="9553"/>
                  </a:lnTo>
                  <a:lnTo>
                    <a:pt x="95739" y="9335"/>
                  </a:lnTo>
                  <a:lnTo>
                    <a:pt x="95359" y="9118"/>
                  </a:lnTo>
                  <a:lnTo>
                    <a:pt x="94870" y="8956"/>
                  </a:lnTo>
                  <a:lnTo>
                    <a:pt x="94273" y="8847"/>
                  </a:lnTo>
                  <a:lnTo>
                    <a:pt x="93676" y="8738"/>
                  </a:lnTo>
                  <a:lnTo>
                    <a:pt x="93025" y="8684"/>
                  </a:lnTo>
                  <a:lnTo>
                    <a:pt x="92320" y="8684"/>
                  </a:lnTo>
                  <a:lnTo>
                    <a:pt x="90691" y="8738"/>
                  </a:lnTo>
                  <a:lnTo>
                    <a:pt x="88900" y="8956"/>
                  </a:lnTo>
                  <a:lnTo>
                    <a:pt x="86892" y="9281"/>
                  </a:lnTo>
                  <a:lnTo>
                    <a:pt x="84667" y="9715"/>
                  </a:lnTo>
                  <a:lnTo>
                    <a:pt x="82279" y="10312"/>
                  </a:lnTo>
                  <a:lnTo>
                    <a:pt x="79728" y="11018"/>
                  </a:lnTo>
                  <a:lnTo>
                    <a:pt x="77014" y="11832"/>
                  </a:lnTo>
                  <a:lnTo>
                    <a:pt x="74138" y="12755"/>
                  </a:lnTo>
                  <a:lnTo>
                    <a:pt x="71099" y="13786"/>
                  </a:lnTo>
                  <a:lnTo>
                    <a:pt x="67951" y="14926"/>
                  </a:lnTo>
                  <a:lnTo>
                    <a:pt x="64640" y="16174"/>
                  </a:lnTo>
                  <a:lnTo>
                    <a:pt x="61221" y="17531"/>
                  </a:lnTo>
                  <a:lnTo>
                    <a:pt x="57747" y="18942"/>
                  </a:lnTo>
                  <a:lnTo>
                    <a:pt x="54111" y="20462"/>
                  </a:lnTo>
                  <a:lnTo>
                    <a:pt x="50420" y="22090"/>
                  </a:lnTo>
                  <a:lnTo>
                    <a:pt x="46621" y="23772"/>
                  </a:lnTo>
                  <a:lnTo>
                    <a:pt x="42822" y="25563"/>
                  </a:lnTo>
                  <a:lnTo>
                    <a:pt x="38860" y="27409"/>
                  </a:lnTo>
                  <a:lnTo>
                    <a:pt x="34898" y="29362"/>
                  </a:lnTo>
                  <a:lnTo>
                    <a:pt x="30936" y="31371"/>
                  </a:lnTo>
                  <a:lnTo>
                    <a:pt x="26866" y="33433"/>
                  </a:lnTo>
                  <a:lnTo>
                    <a:pt x="22795" y="35550"/>
                  </a:lnTo>
                  <a:lnTo>
                    <a:pt x="18725" y="37721"/>
                  </a:lnTo>
                  <a:lnTo>
                    <a:pt x="14654" y="40000"/>
                  </a:lnTo>
                  <a:lnTo>
                    <a:pt x="10584" y="42279"/>
                  </a:lnTo>
                  <a:lnTo>
                    <a:pt x="6513" y="44613"/>
                  </a:lnTo>
                  <a:lnTo>
                    <a:pt x="2497" y="47001"/>
                  </a:lnTo>
                  <a:lnTo>
                    <a:pt x="2334" y="47110"/>
                  </a:lnTo>
                  <a:lnTo>
                    <a:pt x="0" y="37992"/>
                  </a:lnTo>
                  <a:lnTo>
                    <a:pt x="0" y="37992"/>
                  </a:lnTo>
                  <a:lnTo>
                    <a:pt x="4125" y="35550"/>
                  </a:lnTo>
                  <a:lnTo>
                    <a:pt x="8304" y="33162"/>
                  </a:lnTo>
                  <a:lnTo>
                    <a:pt x="12429" y="30882"/>
                  </a:lnTo>
                  <a:lnTo>
                    <a:pt x="16554" y="28603"/>
                  </a:lnTo>
                  <a:lnTo>
                    <a:pt x="20679" y="26432"/>
                  </a:lnTo>
                  <a:lnTo>
                    <a:pt x="24803" y="24261"/>
                  </a:lnTo>
                  <a:lnTo>
                    <a:pt x="28874" y="22198"/>
                  </a:lnTo>
                  <a:lnTo>
                    <a:pt x="32890" y="20190"/>
                  </a:lnTo>
                  <a:lnTo>
                    <a:pt x="36906" y="18291"/>
                  </a:lnTo>
                  <a:lnTo>
                    <a:pt x="40814" y="16391"/>
                  </a:lnTo>
                  <a:lnTo>
                    <a:pt x="44667" y="14654"/>
                  </a:lnTo>
                  <a:lnTo>
                    <a:pt x="48467" y="12972"/>
                  </a:lnTo>
                  <a:lnTo>
                    <a:pt x="52157" y="11344"/>
                  </a:lnTo>
                  <a:lnTo>
                    <a:pt x="55794" y="9824"/>
                  </a:lnTo>
                  <a:lnTo>
                    <a:pt x="59267" y="8413"/>
                  </a:lnTo>
                  <a:lnTo>
                    <a:pt x="62686" y="7110"/>
                  </a:lnTo>
                  <a:lnTo>
                    <a:pt x="65943" y="5916"/>
                  </a:lnTo>
                  <a:lnTo>
                    <a:pt x="69091" y="4776"/>
                  </a:lnTo>
                  <a:lnTo>
                    <a:pt x="72130" y="3745"/>
                  </a:lnTo>
                  <a:lnTo>
                    <a:pt x="75006" y="2877"/>
                  </a:lnTo>
                  <a:lnTo>
                    <a:pt x="77666" y="2117"/>
                  </a:lnTo>
                  <a:lnTo>
                    <a:pt x="80217" y="1412"/>
                  </a:lnTo>
                  <a:lnTo>
                    <a:pt x="82605" y="869"/>
                  </a:lnTo>
                  <a:lnTo>
                    <a:pt x="84776" y="435"/>
                  </a:lnTo>
                  <a:lnTo>
                    <a:pt x="86784" y="163"/>
                  </a:lnTo>
                  <a:lnTo>
                    <a:pt x="88575" y="0"/>
                  </a:lnTo>
                  <a:lnTo>
                    <a:pt x="89389" y="0"/>
                  </a:lnTo>
                  <a:lnTo>
                    <a:pt x="90149" y="0"/>
                  </a:lnTo>
                  <a:lnTo>
                    <a:pt x="90908" y="0"/>
                  </a:lnTo>
                  <a:lnTo>
                    <a:pt x="91560" y="109"/>
                  </a:lnTo>
                  <a:lnTo>
                    <a:pt x="92157" y="218"/>
                  </a:lnTo>
                  <a:lnTo>
                    <a:pt x="92700" y="326"/>
                  </a:lnTo>
                  <a:lnTo>
                    <a:pt x="93188" y="543"/>
                  </a:lnTo>
                  <a:lnTo>
                    <a:pt x="93622" y="760"/>
                  </a:lnTo>
                  <a:lnTo>
                    <a:pt x="93948" y="977"/>
                  </a:lnTo>
                  <a:lnTo>
                    <a:pt x="94273" y="1303"/>
                  </a:lnTo>
                  <a:lnTo>
                    <a:pt x="94491" y="1629"/>
                  </a:lnTo>
                  <a:lnTo>
                    <a:pt x="94653" y="1954"/>
                  </a:lnTo>
                  <a:lnTo>
                    <a:pt x="96824" y="105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751144" y="582385"/>
              <a:ext cx="2168202" cy="1842193"/>
            </a:xfrm>
            <a:custGeom>
              <a:avLst/>
              <a:gdLst/>
              <a:ahLst/>
              <a:cxnLst/>
              <a:rect l="l" t="t" r="r" b="b"/>
              <a:pathLst>
                <a:path w="111533" h="94763" extrusionOk="0">
                  <a:moveTo>
                    <a:pt x="85427" y="1"/>
                  </a:moveTo>
                  <a:lnTo>
                    <a:pt x="84016" y="55"/>
                  </a:lnTo>
                  <a:lnTo>
                    <a:pt x="82496" y="109"/>
                  </a:lnTo>
                  <a:lnTo>
                    <a:pt x="80977" y="272"/>
                  </a:lnTo>
                  <a:lnTo>
                    <a:pt x="79403" y="435"/>
                  </a:lnTo>
                  <a:lnTo>
                    <a:pt x="77775" y="706"/>
                  </a:lnTo>
                  <a:lnTo>
                    <a:pt x="76092" y="978"/>
                  </a:lnTo>
                  <a:lnTo>
                    <a:pt x="74355" y="1303"/>
                  </a:lnTo>
                  <a:lnTo>
                    <a:pt x="72619" y="1683"/>
                  </a:lnTo>
                  <a:lnTo>
                    <a:pt x="70828" y="2117"/>
                  </a:lnTo>
                  <a:lnTo>
                    <a:pt x="67083" y="3040"/>
                  </a:lnTo>
                  <a:lnTo>
                    <a:pt x="63284" y="4125"/>
                  </a:lnTo>
                  <a:lnTo>
                    <a:pt x="59376" y="5374"/>
                  </a:lnTo>
                  <a:lnTo>
                    <a:pt x="55414" y="6676"/>
                  </a:lnTo>
                  <a:lnTo>
                    <a:pt x="51398" y="8087"/>
                  </a:lnTo>
                  <a:lnTo>
                    <a:pt x="47381" y="9607"/>
                  </a:lnTo>
                  <a:lnTo>
                    <a:pt x="43311" y="11181"/>
                  </a:lnTo>
                  <a:lnTo>
                    <a:pt x="39295" y="12809"/>
                  </a:lnTo>
                  <a:lnTo>
                    <a:pt x="35333" y="14437"/>
                  </a:lnTo>
                  <a:lnTo>
                    <a:pt x="31479" y="16066"/>
                  </a:lnTo>
                  <a:lnTo>
                    <a:pt x="27680" y="17748"/>
                  </a:lnTo>
                  <a:lnTo>
                    <a:pt x="20462" y="21004"/>
                  </a:lnTo>
                  <a:lnTo>
                    <a:pt x="13895" y="24098"/>
                  </a:lnTo>
                  <a:lnTo>
                    <a:pt x="8196" y="26866"/>
                  </a:lnTo>
                  <a:lnTo>
                    <a:pt x="3474" y="29200"/>
                  </a:lnTo>
                  <a:lnTo>
                    <a:pt x="1" y="30936"/>
                  </a:lnTo>
                  <a:lnTo>
                    <a:pt x="2334" y="40054"/>
                  </a:lnTo>
                  <a:lnTo>
                    <a:pt x="4668" y="49172"/>
                  </a:lnTo>
                  <a:lnTo>
                    <a:pt x="6948" y="58290"/>
                  </a:lnTo>
                  <a:lnTo>
                    <a:pt x="9281" y="67408"/>
                  </a:lnTo>
                  <a:lnTo>
                    <a:pt x="11561" y="76526"/>
                  </a:lnTo>
                  <a:lnTo>
                    <a:pt x="13895" y="85644"/>
                  </a:lnTo>
                  <a:lnTo>
                    <a:pt x="16174" y="94762"/>
                  </a:lnTo>
                  <a:lnTo>
                    <a:pt x="22036" y="91506"/>
                  </a:lnTo>
                  <a:lnTo>
                    <a:pt x="28440" y="88086"/>
                  </a:lnTo>
                  <a:lnTo>
                    <a:pt x="35333" y="84559"/>
                  </a:lnTo>
                  <a:lnTo>
                    <a:pt x="42605" y="80977"/>
                  </a:lnTo>
                  <a:lnTo>
                    <a:pt x="46296" y="79186"/>
                  </a:lnTo>
                  <a:lnTo>
                    <a:pt x="50041" y="77449"/>
                  </a:lnTo>
                  <a:lnTo>
                    <a:pt x="53840" y="75712"/>
                  </a:lnTo>
                  <a:lnTo>
                    <a:pt x="57639" y="73975"/>
                  </a:lnTo>
                  <a:lnTo>
                    <a:pt x="61384" y="72347"/>
                  </a:lnTo>
                  <a:lnTo>
                    <a:pt x="65183" y="70719"/>
                  </a:lnTo>
                  <a:lnTo>
                    <a:pt x="68874" y="69199"/>
                  </a:lnTo>
                  <a:lnTo>
                    <a:pt x="72564" y="67734"/>
                  </a:lnTo>
                  <a:lnTo>
                    <a:pt x="76146" y="66323"/>
                  </a:lnTo>
                  <a:lnTo>
                    <a:pt x="79674" y="65075"/>
                  </a:lnTo>
                  <a:lnTo>
                    <a:pt x="83093" y="63881"/>
                  </a:lnTo>
                  <a:lnTo>
                    <a:pt x="86404" y="62795"/>
                  </a:lnTo>
                  <a:lnTo>
                    <a:pt x="89606" y="61818"/>
                  </a:lnTo>
                  <a:lnTo>
                    <a:pt x="92645" y="61004"/>
                  </a:lnTo>
                  <a:lnTo>
                    <a:pt x="95468" y="60298"/>
                  </a:lnTo>
                  <a:lnTo>
                    <a:pt x="98181" y="59701"/>
                  </a:lnTo>
                  <a:lnTo>
                    <a:pt x="100678" y="59322"/>
                  </a:lnTo>
                  <a:lnTo>
                    <a:pt x="101872" y="59213"/>
                  </a:lnTo>
                  <a:lnTo>
                    <a:pt x="103012" y="59104"/>
                  </a:lnTo>
                  <a:lnTo>
                    <a:pt x="104043" y="59050"/>
                  </a:lnTo>
                  <a:lnTo>
                    <a:pt x="105997" y="59050"/>
                  </a:lnTo>
                  <a:lnTo>
                    <a:pt x="106865" y="59159"/>
                  </a:lnTo>
                  <a:lnTo>
                    <a:pt x="107734" y="59267"/>
                  </a:lnTo>
                  <a:lnTo>
                    <a:pt x="108493" y="59484"/>
                  </a:lnTo>
                  <a:lnTo>
                    <a:pt x="109145" y="59701"/>
                  </a:lnTo>
                  <a:lnTo>
                    <a:pt x="109796" y="59973"/>
                  </a:lnTo>
                  <a:lnTo>
                    <a:pt x="110339" y="60298"/>
                  </a:lnTo>
                  <a:lnTo>
                    <a:pt x="110827" y="60733"/>
                  </a:lnTo>
                  <a:lnTo>
                    <a:pt x="111207" y="61167"/>
                  </a:lnTo>
                  <a:lnTo>
                    <a:pt x="111533" y="61655"/>
                  </a:lnTo>
                  <a:lnTo>
                    <a:pt x="109416" y="53677"/>
                  </a:lnTo>
                  <a:lnTo>
                    <a:pt x="107408" y="45645"/>
                  </a:lnTo>
                  <a:lnTo>
                    <a:pt x="105400" y="37666"/>
                  </a:lnTo>
                  <a:lnTo>
                    <a:pt x="103392" y="29634"/>
                  </a:lnTo>
                  <a:lnTo>
                    <a:pt x="99375" y="13569"/>
                  </a:lnTo>
                  <a:lnTo>
                    <a:pt x="97313" y="5591"/>
                  </a:lnTo>
                  <a:lnTo>
                    <a:pt x="96933" y="4722"/>
                  </a:lnTo>
                  <a:lnTo>
                    <a:pt x="96390" y="3908"/>
                  </a:lnTo>
                  <a:lnTo>
                    <a:pt x="95793" y="3203"/>
                  </a:lnTo>
                  <a:lnTo>
                    <a:pt x="95142" y="2551"/>
                  </a:lnTo>
                  <a:lnTo>
                    <a:pt x="94382" y="2009"/>
                  </a:lnTo>
                  <a:lnTo>
                    <a:pt x="93514" y="1520"/>
                  </a:lnTo>
                  <a:lnTo>
                    <a:pt x="92591" y="1140"/>
                  </a:lnTo>
                  <a:lnTo>
                    <a:pt x="91560" y="760"/>
                  </a:lnTo>
                  <a:lnTo>
                    <a:pt x="90475" y="489"/>
                  </a:lnTo>
                  <a:lnTo>
                    <a:pt x="89281" y="272"/>
                  </a:lnTo>
                  <a:lnTo>
                    <a:pt x="88087" y="109"/>
                  </a:lnTo>
                  <a:lnTo>
                    <a:pt x="86784" y="55"/>
                  </a:lnTo>
                  <a:lnTo>
                    <a:pt x="85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851377" y="1176394"/>
              <a:ext cx="132970" cy="140337"/>
            </a:xfrm>
            <a:custGeom>
              <a:avLst/>
              <a:gdLst/>
              <a:ahLst/>
              <a:cxnLst/>
              <a:rect l="l" t="t" r="r" b="b"/>
              <a:pathLst>
                <a:path w="6840" h="7219" extrusionOk="0">
                  <a:moveTo>
                    <a:pt x="2769" y="1"/>
                  </a:moveTo>
                  <a:lnTo>
                    <a:pt x="2551" y="2714"/>
                  </a:lnTo>
                  <a:lnTo>
                    <a:pt x="1" y="3908"/>
                  </a:lnTo>
                  <a:lnTo>
                    <a:pt x="2443" y="4451"/>
                  </a:lnTo>
                  <a:lnTo>
                    <a:pt x="2280" y="7219"/>
                  </a:lnTo>
                  <a:lnTo>
                    <a:pt x="3963" y="4777"/>
                  </a:lnTo>
                  <a:lnTo>
                    <a:pt x="6513" y="5265"/>
                  </a:lnTo>
                  <a:lnTo>
                    <a:pt x="5048" y="3257"/>
                  </a:lnTo>
                  <a:lnTo>
                    <a:pt x="6839" y="815"/>
                  </a:lnTo>
                  <a:lnTo>
                    <a:pt x="4180" y="200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851377" y="1176394"/>
              <a:ext cx="132970" cy="140337"/>
            </a:xfrm>
            <a:custGeom>
              <a:avLst/>
              <a:gdLst/>
              <a:ahLst/>
              <a:cxnLst/>
              <a:rect l="l" t="t" r="r" b="b"/>
              <a:pathLst>
                <a:path w="6840" h="7219" fill="none" extrusionOk="0">
                  <a:moveTo>
                    <a:pt x="2769" y="1"/>
                  </a:moveTo>
                  <a:lnTo>
                    <a:pt x="2551" y="2714"/>
                  </a:lnTo>
                  <a:lnTo>
                    <a:pt x="1" y="3908"/>
                  </a:lnTo>
                  <a:lnTo>
                    <a:pt x="2443" y="4451"/>
                  </a:lnTo>
                  <a:lnTo>
                    <a:pt x="2280" y="7219"/>
                  </a:lnTo>
                  <a:lnTo>
                    <a:pt x="3963" y="4777"/>
                  </a:lnTo>
                  <a:lnTo>
                    <a:pt x="6513" y="5265"/>
                  </a:lnTo>
                  <a:lnTo>
                    <a:pt x="5048" y="3257"/>
                  </a:lnTo>
                  <a:lnTo>
                    <a:pt x="6839" y="815"/>
                  </a:lnTo>
                  <a:lnTo>
                    <a:pt x="4180" y="2009"/>
                  </a:lnTo>
                  <a:lnTo>
                    <a:pt x="27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032849" y="1229154"/>
              <a:ext cx="139288" cy="139288"/>
            </a:xfrm>
            <a:custGeom>
              <a:avLst/>
              <a:gdLst/>
              <a:ahLst/>
              <a:cxnLst/>
              <a:rect l="l" t="t" r="r" b="b"/>
              <a:pathLst>
                <a:path w="7165" h="7165" extrusionOk="0">
                  <a:moveTo>
                    <a:pt x="2986" y="0"/>
                  </a:moveTo>
                  <a:lnTo>
                    <a:pt x="2714" y="2714"/>
                  </a:lnTo>
                  <a:lnTo>
                    <a:pt x="1" y="3908"/>
                  </a:lnTo>
                  <a:lnTo>
                    <a:pt x="2552" y="4396"/>
                  </a:lnTo>
                  <a:lnTo>
                    <a:pt x="2334" y="7164"/>
                  </a:lnTo>
                  <a:lnTo>
                    <a:pt x="4180" y="4722"/>
                  </a:lnTo>
                  <a:lnTo>
                    <a:pt x="6731" y="5211"/>
                  </a:lnTo>
                  <a:lnTo>
                    <a:pt x="5319" y="3202"/>
                  </a:lnTo>
                  <a:lnTo>
                    <a:pt x="7165" y="760"/>
                  </a:lnTo>
                  <a:lnTo>
                    <a:pt x="4397" y="1954"/>
                  </a:lnTo>
                  <a:lnTo>
                    <a:pt x="2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032849" y="1229154"/>
              <a:ext cx="139288" cy="139288"/>
            </a:xfrm>
            <a:custGeom>
              <a:avLst/>
              <a:gdLst/>
              <a:ahLst/>
              <a:cxnLst/>
              <a:rect l="l" t="t" r="r" b="b"/>
              <a:pathLst>
                <a:path w="7165" h="7165" fill="none" extrusionOk="0">
                  <a:moveTo>
                    <a:pt x="2986" y="0"/>
                  </a:moveTo>
                  <a:lnTo>
                    <a:pt x="2714" y="2714"/>
                  </a:lnTo>
                  <a:lnTo>
                    <a:pt x="1" y="3908"/>
                  </a:lnTo>
                  <a:lnTo>
                    <a:pt x="2552" y="4396"/>
                  </a:lnTo>
                  <a:lnTo>
                    <a:pt x="2334" y="7164"/>
                  </a:lnTo>
                  <a:lnTo>
                    <a:pt x="4180" y="4722"/>
                  </a:lnTo>
                  <a:lnTo>
                    <a:pt x="6731" y="5211"/>
                  </a:lnTo>
                  <a:lnTo>
                    <a:pt x="5319" y="3202"/>
                  </a:lnTo>
                  <a:lnTo>
                    <a:pt x="7165" y="760"/>
                  </a:lnTo>
                  <a:lnTo>
                    <a:pt x="4397" y="1954"/>
                  </a:lnTo>
                  <a:lnTo>
                    <a:pt x="29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351490" y="1095154"/>
              <a:ext cx="144556" cy="136119"/>
            </a:xfrm>
            <a:custGeom>
              <a:avLst/>
              <a:gdLst/>
              <a:ahLst/>
              <a:cxnLst/>
              <a:rect l="l" t="t" r="r" b="b"/>
              <a:pathLst>
                <a:path w="7436" h="7002" extrusionOk="0">
                  <a:moveTo>
                    <a:pt x="3094" y="1"/>
                  </a:moveTo>
                  <a:lnTo>
                    <a:pt x="2822" y="2714"/>
                  </a:lnTo>
                  <a:lnTo>
                    <a:pt x="0" y="3800"/>
                  </a:lnTo>
                  <a:lnTo>
                    <a:pt x="2660" y="4342"/>
                  </a:lnTo>
                  <a:lnTo>
                    <a:pt x="2334" y="7002"/>
                  </a:lnTo>
                  <a:lnTo>
                    <a:pt x="4288" y="4668"/>
                  </a:lnTo>
                  <a:lnTo>
                    <a:pt x="6947" y="5156"/>
                  </a:lnTo>
                  <a:lnTo>
                    <a:pt x="5482" y="3203"/>
                  </a:lnTo>
                  <a:lnTo>
                    <a:pt x="7436" y="869"/>
                  </a:lnTo>
                  <a:lnTo>
                    <a:pt x="4559" y="2009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351490" y="1095154"/>
              <a:ext cx="144556" cy="136119"/>
            </a:xfrm>
            <a:custGeom>
              <a:avLst/>
              <a:gdLst/>
              <a:ahLst/>
              <a:cxnLst/>
              <a:rect l="l" t="t" r="r" b="b"/>
              <a:pathLst>
                <a:path w="7436" h="7002" fill="none" extrusionOk="0">
                  <a:moveTo>
                    <a:pt x="3094" y="1"/>
                  </a:moveTo>
                  <a:lnTo>
                    <a:pt x="2822" y="2714"/>
                  </a:lnTo>
                  <a:lnTo>
                    <a:pt x="0" y="3800"/>
                  </a:lnTo>
                  <a:lnTo>
                    <a:pt x="2660" y="4342"/>
                  </a:lnTo>
                  <a:lnTo>
                    <a:pt x="2334" y="7002"/>
                  </a:lnTo>
                  <a:lnTo>
                    <a:pt x="4288" y="4668"/>
                  </a:lnTo>
                  <a:lnTo>
                    <a:pt x="6947" y="5156"/>
                  </a:lnTo>
                  <a:lnTo>
                    <a:pt x="5482" y="3203"/>
                  </a:lnTo>
                  <a:lnTo>
                    <a:pt x="7436" y="869"/>
                  </a:lnTo>
                  <a:lnTo>
                    <a:pt x="4559" y="2009"/>
                  </a:lnTo>
                  <a:lnTo>
                    <a:pt x="30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1691223" y="956935"/>
              <a:ext cx="196266" cy="139288"/>
            </a:xfrm>
            <a:custGeom>
              <a:avLst/>
              <a:gdLst/>
              <a:ahLst/>
              <a:cxnLst/>
              <a:rect l="l" t="t" r="r" b="b"/>
              <a:pathLst>
                <a:path w="10096" h="7165" extrusionOk="0">
                  <a:moveTo>
                    <a:pt x="4614" y="1"/>
                  </a:moveTo>
                  <a:lnTo>
                    <a:pt x="3962" y="2714"/>
                  </a:lnTo>
                  <a:lnTo>
                    <a:pt x="2008" y="3474"/>
                  </a:lnTo>
                  <a:lnTo>
                    <a:pt x="0" y="4180"/>
                  </a:lnTo>
                  <a:lnTo>
                    <a:pt x="3582" y="4397"/>
                  </a:lnTo>
                  <a:lnTo>
                    <a:pt x="2931" y="7165"/>
                  </a:lnTo>
                  <a:lnTo>
                    <a:pt x="5753" y="4560"/>
                  </a:lnTo>
                  <a:lnTo>
                    <a:pt x="9173" y="4885"/>
                  </a:lnTo>
                  <a:lnTo>
                    <a:pt x="7436" y="3040"/>
                  </a:lnTo>
                  <a:lnTo>
                    <a:pt x="10095" y="598"/>
                  </a:lnTo>
                  <a:lnTo>
                    <a:pt x="6350" y="1900"/>
                  </a:lnTo>
                  <a:lnTo>
                    <a:pt x="4614" y="55"/>
                  </a:lnTo>
                  <a:lnTo>
                    <a:pt x="4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1691223" y="956935"/>
              <a:ext cx="196266" cy="139288"/>
            </a:xfrm>
            <a:custGeom>
              <a:avLst/>
              <a:gdLst/>
              <a:ahLst/>
              <a:cxnLst/>
              <a:rect l="l" t="t" r="r" b="b"/>
              <a:pathLst>
                <a:path w="10096" h="7165" fill="none" extrusionOk="0">
                  <a:moveTo>
                    <a:pt x="4614" y="1"/>
                  </a:moveTo>
                  <a:lnTo>
                    <a:pt x="3962" y="2714"/>
                  </a:lnTo>
                  <a:lnTo>
                    <a:pt x="3962" y="2714"/>
                  </a:lnTo>
                  <a:lnTo>
                    <a:pt x="2008" y="3474"/>
                  </a:lnTo>
                  <a:lnTo>
                    <a:pt x="0" y="4180"/>
                  </a:lnTo>
                  <a:lnTo>
                    <a:pt x="3582" y="4397"/>
                  </a:lnTo>
                  <a:lnTo>
                    <a:pt x="2931" y="7165"/>
                  </a:lnTo>
                  <a:lnTo>
                    <a:pt x="5753" y="4560"/>
                  </a:lnTo>
                  <a:lnTo>
                    <a:pt x="9173" y="4885"/>
                  </a:lnTo>
                  <a:lnTo>
                    <a:pt x="7436" y="3040"/>
                  </a:lnTo>
                  <a:lnTo>
                    <a:pt x="10095" y="598"/>
                  </a:lnTo>
                  <a:lnTo>
                    <a:pt x="10095" y="598"/>
                  </a:lnTo>
                  <a:lnTo>
                    <a:pt x="6350" y="1900"/>
                  </a:lnTo>
                  <a:lnTo>
                    <a:pt x="4614" y="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2110078" y="833491"/>
              <a:ext cx="155131" cy="125582"/>
            </a:xfrm>
            <a:custGeom>
              <a:avLst/>
              <a:gdLst/>
              <a:ahLst/>
              <a:cxnLst/>
              <a:rect l="l" t="t" r="r" b="b"/>
              <a:pathLst>
                <a:path w="7980" h="6460" extrusionOk="0">
                  <a:moveTo>
                    <a:pt x="3529" y="1"/>
                  </a:moveTo>
                  <a:lnTo>
                    <a:pt x="3149" y="2443"/>
                  </a:lnTo>
                  <a:lnTo>
                    <a:pt x="1" y="3311"/>
                  </a:lnTo>
                  <a:lnTo>
                    <a:pt x="2877" y="3963"/>
                  </a:lnTo>
                  <a:lnTo>
                    <a:pt x="2497" y="6459"/>
                  </a:lnTo>
                  <a:lnTo>
                    <a:pt x="4668" y="4451"/>
                  </a:lnTo>
                  <a:lnTo>
                    <a:pt x="7436" y="5265"/>
                  </a:lnTo>
                  <a:lnTo>
                    <a:pt x="7436" y="5265"/>
                  </a:lnTo>
                  <a:lnTo>
                    <a:pt x="5917" y="3257"/>
                  </a:lnTo>
                  <a:lnTo>
                    <a:pt x="7979" y="1303"/>
                  </a:lnTo>
                  <a:lnTo>
                    <a:pt x="5048" y="2009"/>
                  </a:lnTo>
                  <a:lnTo>
                    <a:pt x="35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2110078" y="833491"/>
              <a:ext cx="155131" cy="125582"/>
            </a:xfrm>
            <a:custGeom>
              <a:avLst/>
              <a:gdLst/>
              <a:ahLst/>
              <a:cxnLst/>
              <a:rect l="l" t="t" r="r" b="b"/>
              <a:pathLst>
                <a:path w="7980" h="6460" fill="none" extrusionOk="0">
                  <a:moveTo>
                    <a:pt x="3529" y="1"/>
                  </a:moveTo>
                  <a:lnTo>
                    <a:pt x="3149" y="2443"/>
                  </a:lnTo>
                  <a:lnTo>
                    <a:pt x="3149" y="2443"/>
                  </a:lnTo>
                  <a:lnTo>
                    <a:pt x="1" y="3311"/>
                  </a:lnTo>
                  <a:lnTo>
                    <a:pt x="2877" y="3963"/>
                  </a:lnTo>
                  <a:lnTo>
                    <a:pt x="2497" y="6459"/>
                  </a:lnTo>
                  <a:lnTo>
                    <a:pt x="4668" y="4451"/>
                  </a:lnTo>
                  <a:lnTo>
                    <a:pt x="7436" y="5265"/>
                  </a:lnTo>
                  <a:lnTo>
                    <a:pt x="5917" y="3257"/>
                  </a:lnTo>
                  <a:lnTo>
                    <a:pt x="7979" y="1303"/>
                  </a:lnTo>
                  <a:lnTo>
                    <a:pt x="7979" y="1303"/>
                  </a:lnTo>
                  <a:lnTo>
                    <a:pt x="5048" y="2009"/>
                  </a:lnTo>
                  <a:lnTo>
                    <a:pt x="35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2429768" y="784969"/>
              <a:ext cx="105540" cy="112908"/>
            </a:xfrm>
            <a:custGeom>
              <a:avLst/>
              <a:gdLst/>
              <a:ahLst/>
              <a:cxnLst/>
              <a:rect l="l" t="t" r="r" b="b"/>
              <a:pathLst>
                <a:path w="5429" h="5808" extrusionOk="0">
                  <a:moveTo>
                    <a:pt x="2335" y="0"/>
                  </a:moveTo>
                  <a:lnTo>
                    <a:pt x="2226" y="2225"/>
                  </a:lnTo>
                  <a:lnTo>
                    <a:pt x="1" y="2388"/>
                  </a:lnTo>
                  <a:lnTo>
                    <a:pt x="2172" y="3582"/>
                  </a:lnTo>
                  <a:lnTo>
                    <a:pt x="2009" y="5807"/>
                  </a:lnTo>
                  <a:lnTo>
                    <a:pt x="3420" y="4342"/>
                  </a:lnTo>
                  <a:lnTo>
                    <a:pt x="5374" y="5645"/>
                  </a:lnTo>
                  <a:lnTo>
                    <a:pt x="4234" y="3474"/>
                  </a:lnTo>
                  <a:lnTo>
                    <a:pt x="5428" y="2171"/>
                  </a:lnTo>
                  <a:lnTo>
                    <a:pt x="3474" y="2171"/>
                  </a:lnTo>
                  <a:lnTo>
                    <a:pt x="2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2429768" y="784969"/>
              <a:ext cx="105540" cy="112908"/>
            </a:xfrm>
            <a:custGeom>
              <a:avLst/>
              <a:gdLst/>
              <a:ahLst/>
              <a:cxnLst/>
              <a:rect l="l" t="t" r="r" b="b"/>
              <a:pathLst>
                <a:path w="5429" h="5808" fill="none" extrusionOk="0">
                  <a:moveTo>
                    <a:pt x="2335" y="0"/>
                  </a:moveTo>
                  <a:lnTo>
                    <a:pt x="2226" y="2225"/>
                  </a:lnTo>
                  <a:lnTo>
                    <a:pt x="2226" y="2225"/>
                  </a:lnTo>
                  <a:lnTo>
                    <a:pt x="1" y="2388"/>
                  </a:lnTo>
                  <a:lnTo>
                    <a:pt x="2172" y="3582"/>
                  </a:lnTo>
                  <a:lnTo>
                    <a:pt x="2009" y="5807"/>
                  </a:lnTo>
                  <a:lnTo>
                    <a:pt x="3420" y="4342"/>
                  </a:lnTo>
                  <a:lnTo>
                    <a:pt x="5374" y="5645"/>
                  </a:lnTo>
                  <a:lnTo>
                    <a:pt x="4234" y="3474"/>
                  </a:lnTo>
                  <a:lnTo>
                    <a:pt x="5428" y="2171"/>
                  </a:lnTo>
                  <a:lnTo>
                    <a:pt x="5428" y="2171"/>
                  </a:lnTo>
                  <a:lnTo>
                    <a:pt x="3474" y="2171"/>
                  </a:lnTo>
                  <a:lnTo>
                    <a:pt x="2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1160511" y="1041344"/>
              <a:ext cx="142456" cy="137188"/>
            </a:xfrm>
            <a:custGeom>
              <a:avLst/>
              <a:gdLst/>
              <a:ahLst/>
              <a:cxnLst/>
              <a:rect l="l" t="t" r="r" b="b"/>
              <a:pathLst>
                <a:path w="7328" h="7057" extrusionOk="0">
                  <a:moveTo>
                    <a:pt x="3040" y="1"/>
                  </a:moveTo>
                  <a:lnTo>
                    <a:pt x="2823" y="2714"/>
                  </a:lnTo>
                  <a:lnTo>
                    <a:pt x="1" y="3854"/>
                  </a:lnTo>
                  <a:lnTo>
                    <a:pt x="2606" y="4397"/>
                  </a:lnTo>
                  <a:lnTo>
                    <a:pt x="2335" y="7056"/>
                  </a:lnTo>
                  <a:lnTo>
                    <a:pt x="4234" y="4668"/>
                  </a:lnTo>
                  <a:lnTo>
                    <a:pt x="6894" y="5211"/>
                  </a:lnTo>
                  <a:lnTo>
                    <a:pt x="5428" y="3203"/>
                  </a:lnTo>
                  <a:lnTo>
                    <a:pt x="7328" y="869"/>
                  </a:lnTo>
                  <a:lnTo>
                    <a:pt x="7328" y="869"/>
                  </a:lnTo>
                  <a:lnTo>
                    <a:pt x="4505" y="2009"/>
                  </a:lnTo>
                  <a:lnTo>
                    <a:pt x="30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1160511" y="1041344"/>
              <a:ext cx="142456" cy="137188"/>
            </a:xfrm>
            <a:custGeom>
              <a:avLst/>
              <a:gdLst/>
              <a:ahLst/>
              <a:cxnLst/>
              <a:rect l="l" t="t" r="r" b="b"/>
              <a:pathLst>
                <a:path w="7328" h="7057" fill="none" extrusionOk="0">
                  <a:moveTo>
                    <a:pt x="3040" y="1"/>
                  </a:moveTo>
                  <a:lnTo>
                    <a:pt x="2823" y="2714"/>
                  </a:lnTo>
                  <a:lnTo>
                    <a:pt x="1" y="3854"/>
                  </a:lnTo>
                  <a:lnTo>
                    <a:pt x="2606" y="4397"/>
                  </a:lnTo>
                  <a:lnTo>
                    <a:pt x="2335" y="7056"/>
                  </a:lnTo>
                  <a:lnTo>
                    <a:pt x="4234" y="4668"/>
                  </a:lnTo>
                  <a:lnTo>
                    <a:pt x="6894" y="5211"/>
                  </a:lnTo>
                  <a:lnTo>
                    <a:pt x="5428" y="3203"/>
                  </a:lnTo>
                  <a:lnTo>
                    <a:pt x="7328" y="869"/>
                  </a:lnTo>
                  <a:lnTo>
                    <a:pt x="4505" y="2009"/>
                  </a:lnTo>
                  <a:lnTo>
                    <a:pt x="30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1486540" y="915800"/>
              <a:ext cx="151943" cy="132950"/>
            </a:xfrm>
            <a:custGeom>
              <a:avLst/>
              <a:gdLst/>
              <a:ahLst/>
              <a:cxnLst/>
              <a:rect l="l" t="t" r="r" b="b"/>
              <a:pathLst>
                <a:path w="7816" h="6839" extrusionOk="0">
                  <a:moveTo>
                    <a:pt x="3148" y="0"/>
                  </a:moveTo>
                  <a:lnTo>
                    <a:pt x="2877" y="2605"/>
                  </a:lnTo>
                  <a:lnTo>
                    <a:pt x="0" y="3636"/>
                  </a:lnTo>
                  <a:lnTo>
                    <a:pt x="2660" y="4233"/>
                  </a:lnTo>
                  <a:lnTo>
                    <a:pt x="2388" y="6838"/>
                  </a:lnTo>
                  <a:lnTo>
                    <a:pt x="4342" y="4559"/>
                  </a:lnTo>
                  <a:lnTo>
                    <a:pt x="7002" y="5156"/>
                  </a:lnTo>
                  <a:lnTo>
                    <a:pt x="5536" y="3202"/>
                  </a:lnTo>
                  <a:lnTo>
                    <a:pt x="7816" y="814"/>
                  </a:lnTo>
                  <a:lnTo>
                    <a:pt x="4614" y="1954"/>
                  </a:lnTo>
                  <a:lnTo>
                    <a:pt x="3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1486540" y="915800"/>
              <a:ext cx="151943" cy="132950"/>
            </a:xfrm>
            <a:custGeom>
              <a:avLst/>
              <a:gdLst/>
              <a:ahLst/>
              <a:cxnLst/>
              <a:rect l="l" t="t" r="r" b="b"/>
              <a:pathLst>
                <a:path w="7816" h="6839" fill="none" extrusionOk="0">
                  <a:moveTo>
                    <a:pt x="3148" y="0"/>
                  </a:moveTo>
                  <a:lnTo>
                    <a:pt x="2877" y="2605"/>
                  </a:lnTo>
                  <a:lnTo>
                    <a:pt x="0" y="3636"/>
                  </a:lnTo>
                  <a:lnTo>
                    <a:pt x="2660" y="4233"/>
                  </a:lnTo>
                  <a:lnTo>
                    <a:pt x="2388" y="6838"/>
                  </a:lnTo>
                  <a:lnTo>
                    <a:pt x="4342" y="4559"/>
                  </a:lnTo>
                  <a:lnTo>
                    <a:pt x="7002" y="5156"/>
                  </a:lnTo>
                  <a:lnTo>
                    <a:pt x="5536" y="3202"/>
                  </a:lnTo>
                  <a:lnTo>
                    <a:pt x="7816" y="814"/>
                  </a:lnTo>
                  <a:lnTo>
                    <a:pt x="4614" y="1954"/>
                  </a:lnTo>
                  <a:lnTo>
                    <a:pt x="31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1887470" y="771245"/>
              <a:ext cx="177273" cy="131900"/>
            </a:xfrm>
            <a:custGeom>
              <a:avLst/>
              <a:gdLst/>
              <a:ahLst/>
              <a:cxnLst/>
              <a:rect l="l" t="t" r="r" b="b"/>
              <a:pathLst>
                <a:path w="9119" h="6785" extrusionOk="0">
                  <a:moveTo>
                    <a:pt x="4071" y="1"/>
                  </a:moveTo>
                  <a:lnTo>
                    <a:pt x="3582" y="2551"/>
                  </a:lnTo>
                  <a:lnTo>
                    <a:pt x="0" y="3691"/>
                  </a:lnTo>
                  <a:lnTo>
                    <a:pt x="3257" y="4180"/>
                  </a:lnTo>
                  <a:lnTo>
                    <a:pt x="2768" y="6785"/>
                  </a:lnTo>
                  <a:lnTo>
                    <a:pt x="5265" y="4451"/>
                  </a:lnTo>
                  <a:lnTo>
                    <a:pt x="8358" y="5048"/>
                  </a:lnTo>
                  <a:lnTo>
                    <a:pt x="6784" y="3094"/>
                  </a:lnTo>
                  <a:lnTo>
                    <a:pt x="9118" y="923"/>
                  </a:lnTo>
                  <a:lnTo>
                    <a:pt x="5753" y="1900"/>
                  </a:lnTo>
                  <a:lnTo>
                    <a:pt x="41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1887470" y="771245"/>
              <a:ext cx="177273" cy="131900"/>
            </a:xfrm>
            <a:custGeom>
              <a:avLst/>
              <a:gdLst/>
              <a:ahLst/>
              <a:cxnLst/>
              <a:rect l="l" t="t" r="r" b="b"/>
              <a:pathLst>
                <a:path w="9119" h="6785" fill="none" extrusionOk="0">
                  <a:moveTo>
                    <a:pt x="4071" y="1"/>
                  </a:moveTo>
                  <a:lnTo>
                    <a:pt x="3582" y="2551"/>
                  </a:lnTo>
                  <a:lnTo>
                    <a:pt x="0" y="3691"/>
                  </a:lnTo>
                  <a:lnTo>
                    <a:pt x="3257" y="4180"/>
                  </a:lnTo>
                  <a:lnTo>
                    <a:pt x="2768" y="6785"/>
                  </a:lnTo>
                  <a:lnTo>
                    <a:pt x="5265" y="4451"/>
                  </a:lnTo>
                  <a:lnTo>
                    <a:pt x="8358" y="5048"/>
                  </a:lnTo>
                  <a:lnTo>
                    <a:pt x="6784" y="3094"/>
                  </a:lnTo>
                  <a:lnTo>
                    <a:pt x="9118" y="923"/>
                  </a:lnTo>
                  <a:lnTo>
                    <a:pt x="9118" y="923"/>
                  </a:lnTo>
                  <a:lnTo>
                    <a:pt x="5753" y="1900"/>
                  </a:lnTo>
                  <a:lnTo>
                    <a:pt x="4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2259902" y="686836"/>
              <a:ext cx="130851" cy="119245"/>
            </a:xfrm>
            <a:custGeom>
              <a:avLst/>
              <a:gdLst/>
              <a:ahLst/>
              <a:cxnLst/>
              <a:rect l="l" t="t" r="r" b="b"/>
              <a:pathLst>
                <a:path w="6731" h="6134" extrusionOk="0">
                  <a:moveTo>
                    <a:pt x="2931" y="1"/>
                  </a:moveTo>
                  <a:lnTo>
                    <a:pt x="2660" y="2334"/>
                  </a:lnTo>
                  <a:lnTo>
                    <a:pt x="1" y="2823"/>
                  </a:lnTo>
                  <a:lnTo>
                    <a:pt x="2552" y="3800"/>
                  </a:lnTo>
                  <a:lnTo>
                    <a:pt x="2280" y="6134"/>
                  </a:lnTo>
                  <a:lnTo>
                    <a:pt x="4017" y="4397"/>
                  </a:lnTo>
                  <a:lnTo>
                    <a:pt x="6405" y="5482"/>
                  </a:lnTo>
                  <a:lnTo>
                    <a:pt x="5102" y="3366"/>
                  </a:lnTo>
                  <a:lnTo>
                    <a:pt x="6731" y="1792"/>
                  </a:lnTo>
                  <a:lnTo>
                    <a:pt x="6731" y="1792"/>
                  </a:lnTo>
                  <a:lnTo>
                    <a:pt x="4288" y="2117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2259902" y="686836"/>
              <a:ext cx="130851" cy="119245"/>
            </a:xfrm>
            <a:custGeom>
              <a:avLst/>
              <a:gdLst/>
              <a:ahLst/>
              <a:cxnLst/>
              <a:rect l="l" t="t" r="r" b="b"/>
              <a:pathLst>
                <a:path w="6731" h="6134" fill="none" extrusionOk="0">
                  <a:moveTo>
                    <a:pt x="2931" y="1"/>
                  </a:moveTo>
                  <a:lnTo>
                    <a:pt x="2660" y="2334"/>
                  </a:lnTo>
                  <a:lnTo>
                    <a:pt x="2660" y="2334"/>
                  </a:lnTo>
                  <a:lnTo>
                    <a:pt x="1" y="2823"/>
                  </a:lnTo>
                  <a:lnTo>
                    <a:pt x="2552" y="3800"/>
                  </a:lnTo>
                  <a:lnTo>
                    <a:pt x="2280" y="6134"/>
                  </a:lnTo>
                  <a:lnTo>
                    <a:pt x="4017" y="4397"/>
                  </a:lnTo>
                  <a:lnTo>
                    <a:pt x="6405" y="5482"/>
                  </a:lnTo>
                  <a:lnTo>
                    <a:pt x="5102" y="3366"/>
                  </a:lnTo>
                  <a:lnTo>
                    <a:pt x="6731" y="1792"/>
                  </a:lnTo>
                  <a:lnTo>
                    <a:pt x="6731" y="1792"/>
                  </a:lnTo>
                  <a:lnTo>
                    <a:pt x="4288" y="2117"/>
                  </a:lnTo>
                  <a:lnTo>
                    <a:pt x="29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2522614" y="681568"/>
              <a:ext cx="84428" cy="115026"/>
            </a:xfrm>
            <a:custGeom>
              <a:avLst/>
              <a:gdLst/>
              <a:ahLst/>
              <a:cxnLst/>
              <a:rect l="l" t="t" r="r" b="b"/>
              <a:pathLst>
                <a:path w="4343" h="5917" extrusionOk="0">
                  <a:moveTo>
                    <a:pt x="1629" y="0"/>
                  </a:moveTo>
                  <a:lnTo>
                    <a:pt x="1683" y="2063"/>
                  </a:lnTo>
                  <a:lnTo>
                    <a:pt x="1" y="1846"/>
                  </a:lnTo>
                  <a:lnTo>
                    <a:pt x="1738" y="3365"/>
                  </a:lnTo>
                  <a:lnTo>
                    <a:pt x="1738" y="5482"/>
                  </a:lnTo>
                  <a:lnTo>
                    <a:pt x="2715" y="4342"/>
                  </a:lnTo>
                  <a:lnTo>
                    <a:pt x="4180" y="5916"/>
                  </a:lnTo>
                  <a:lnTo>
                    <a:pt x="3257" y="3691"/>
                  </a:lnTo>
                  <a:lnTo>
                    <a:pt x="3637" y="3582"/>
                  </a:lnTo>
                  <a:lnTo>
                    <a:pt x="4017" y="3420"/>
                  </a:lnTo>
                  <a:lnTo>
                    <a:pt x="4126" y="3257"/>
                  </a:lnTo>
                  <a:lnTo>
                    <a:pt x="4234" y="3094"/>
                  </a:lnTo>
                  <a:lnTo>
                    <a:pt x="4343" y="2768"/>
                  </a:lnTo>
                  <a:lnTo>
                    <a:pt x="3963" y="2551"/>
                  </a:lnTo>
                  <a:lnTo>
                    <a:pt x="3529" y="2443"/>
                  </a:lnTo>
                  <a:lnTo>
                    <a:pt x="3094" y="2334"/>
                  </a:lnTo>
                  <a:lnTo>
                    <a:pt x="2606" y="2280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2522614" y="681568"/>
              <a:ext cx="84428" cy="115026"/>
            </a:xfrm>
            <a:custGeom>
              <a:avLst/>
              <a:gdLst/>
              <a:ahLst/>
              <a:cxnLst/>
              <a:rect l="l" t="t" r="r" b="b"/>
              <a:pathLst>
                <a:path w="4343" h="5917" fill="none" extrusionOk="0">
                  <a:moveTo>
                    <a:pt x="1629" y="0"/>
                  </a:moveTo>
                  <a:lnTo>
                    <a:pt x="1683" y="2063"/>
                  </a:lnTo>
                  <a:lnTo>
                    <a:pt x="1683" y="2063"/>
                  </a:lnTo>
                  <a:lnTo>
                    <a:pt x="1" y="1846"/>
                  </a:lnTo>
                  <a:lnTo>
                    <a:pt x="1738" y="3365"/>
                  </a:lnTo>
                  <a:lnTo>
                    <a:pt x="1738" y="5482"/>
                  </a:lnTo>
                  <a:lnTo>
                    <a:pt x="2715" y="4342"/>
                  </a:lnTo>
                  <a:lnTo>
                    <a:pt x="4180" y="5916"/>
                  </a:lnTo>
                  <a:lnTo>
                    <a:pt x="3257" y="3691"/>
                  </a:lnTo>
                  <a:lnTo>
                    <a:pt x="3257" y="3691"/>
                  </a:lnTo>
                  <a:lnTo>
                    <a:pt x="3637" y="3582"/>
                  </a:lnTo>
                  <a:lnTo>
                    <a:pt x="4017" y="3420"/>
                  </a:lnTo>
                  <a:lnTo>
                    <a:pt x="4017" y="3420"/>
                  </a:lnTo>
                  <a:lnTo>
                    <a:pt x="4126" y="3257"/>
                  </a:lnTo>
                  <a:lnTo>
                    <a:pt x="4234" y="3094"/>
                  </a:lnTo>
                  <a:lnTo>
                    <a:pt x="4343" y="2768"/>
                  </a:lnTo>
                  <a:lnTo>
                    <a:pt x="4343" y="2768"/>
                  </a:lnTo>
                  <a:lnTo>
                    <a:pt x="3963" y="2551"/>
                  </a:lnTo>
                  <a:lnTo>
                    <a:pt x="3529" y="2443"/>
                  </a:lnTo>
                  <a:lnTo>
                    <a:pt x="3094" y="2334"/>
                  </a:lnTo>
                  <a:lnTo>
                    <a:pt x="2606" y="2280"/>
                  </a:lnTo>
                  <a:lnTo>
                    <a:pt x="16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914693" y="1425401"/>
              <a:ext cx="132950" cy="141387"/>
            </a:xfrm>
            <a:custGeom>
              <a:avLst/>
              <a:gdLst/>
              <a:ahLst/>
              <a:cxnLst/>
              <a:rect l="l" t="t" r="r" b="b"/>
              <a:pathLst>
                <a:path w="6839" h="7273" extrusionOk="0">
                  <a:moveTo>
                    <a:pt x="2768" y="0"/>
                  </a:moveTo>
                  <a:lnTo>
                    <a:pt x="2551" y="2714"/>
                  </a:lnTo>
                  <a:lnTo>
                    <a:pt x="0" y="3962"/>
                  </a:lnTo>
                  <a:lnTo>
                    <a:pt x="2442" y="4451"/>
                  </a:lnTo>
                  <a:lnTo>
                    <a:pt x="2225" y="7273"/>
                  </a:lnTo>
                  <a:lnTo>
                    <a:pt x="3962" y="4776"/>
                  </a:lnTo>
                  <a:lnTo>
                    <a:pt x="6459" y="5210"/>
                  </a:lnTo>
                  <a:lnTo>
                    <a:pt x="6459" y="5210"/>
                  </a:lnTo>
                  <a:lnTo>
                    <a:pt x="5047" y="3202"/>
                  </a:lnTo>
                  <a:lnTo>
                    <a:pt x="6839" y="760"/>
                  </a:lnTo>
                  <a:lnTo>
                    <a:pt x="4179" y="2008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914693" y="1425401"/>
              <a:ext cx="132950" cy="141387"/>
            </a:xfrm>
            <a:custGeom>
              <a:avLst/>
              <a:gdLst/>
              <a:ahLst/>
              <a:cxnLst/>
              <a:rect l="l" t="t" r="r" b="b"/>
              <a:pathLst>
                <a:path w="6839" h="7273" fill="none" extrusionOk="0">
                  <a:moveTo>
                    <a:pt x="2768" y="0"/>
                  </a:moveTo>
                  <a:lnTo>
                    <a:pt x="2551" y="2714"/>
                  </a:lnTo>
                  <a:lnTo>
                    <a:pt x="0" y="3962"/>
                  </a:lnTo>
                  <a:lnTo>
                    <a:pt x="2442" y="4451"/>
                  </a:lnTo>
                  <a:lnTo>
                    <a:pt x="2225" y="7273"/>
                  </a:lnTo>
                  <a:lnTo>
                    <a:pt x="3962" y="4776"/>
                  </a:lnTo>
                  <a:lnTo>
                    <a:pt x="6459" y="5210"/>
                  </a:lnTo>
                  <a:lnTo>
                    <a:pt x="5047" y="3202"/>
                  </a:lnTo>
                  <a:lnTo>
                    <a:pt x="6839" y="760"/>
                  </a:lnTo>
                  <a:lnTo>
                    <a:pt x="4179" y="2008"/>
                  </a:lnTo>
                  <a:lnTo>
                    <a:pt x="27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1096165" y="1474973"/>
              <a:ext cx="138218" cy="140357"/>
            </a:xfrm>
            <a:custGeom>
              <a:avLst/>
              <a:gdLst/>
              <a:ahLst/>
              <a:cxnLst/>
              <a:rect l="l" t="t" r="r" b="b"/>
              <a:pathLst>
                <a:path w="7110" h="7220" extrusionOk="0">
                  <a:moveTo>
                    <a:pt x="2931" y="1"/>
                  </a:moveTo>
                  <a:lnTo>
                    <a:pt x="2659" y="2769"/>
                  </a:lnTo>
                  <a:lnTo>
                    <a:pt x="0" y="4017"/>
                  </a:lnTo>
                  <a:lnTo>
                    <a:pt x="2551" y="4451"/>
                  </a:lnTo>
                  <a:lnTo>
                    <a:pt x="2280" y="7219"/>
                  </a:lnTo>
                  <a:lnTo>
                    <a:pt x="2280" y="7219"/>
                  </a:lnTo>
                  <a:lnTo>
                    <a:pt x="4125" y="4723"/>
                  </a:lnTo>
                  <a:lnTo>
                    <a:pt x="6676" y="5211"/>
                  </a:lnTo>
                  <a:lnTo>
                    <a:pt x="5265" y="3203"/>
                  </a:lnTo>
                  <a:lnTo>
                    <a:pt x="7110" y="761"/>
                  </a:lnTo>
                  <a:lnTo>
                    <a:pt x="4342" y="200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1096165" y="1474973"/>
              <a:ext cx="138218" cy="140357"/>
            </a:xfrm>
            <a:custGeom>
              <a:avLst/>
              <a:gdLst/>
              <a:ahLst/>
              <a:cxnLst/>
              <a:rect l="l" t="t" r="r" b="b"/>
              <a:pathLst>
                <a:path w="7110" h="7220" fill="none" extrusionOk="0">
                  <a:moveTo>
                    <a:pt x="2931" y="1"/>
                  </a:moveTo>
                  <a:lnTo>
                    <a:pt x="2659" y="2769"/>
                  </a:lnTo>
                  <a:lnTo>
                    <a:pt x="0" y="4017"/>
                  </a:lnTo>
                  <a:lnTo>
                    <a:pt x="2551" y="4451"/>
                  </a:lnTo>
                  <a:lnTo>
                    <a:pt x="2280" y="7219"/>
                  </a:lnTo>
                  <a:lnTo>
                    <a:pt x="4125" y="4723"/>
                  </a:lnTo>
                  <a:lnTo>
                    <a:pt x="6676" y="5211"/>
                  </a:lnTo>
                  <a:lnTo>
                    <a:pt x="5265" y="3203"/>
                  </a:lnTo>
                  <a:lnTo>
                    <a:pt x="7110" y="761"/>
                  </a:lnTo>
                  <a:lnTo>
                    <a:pt x="4342" y="2009"/>
                  </a:lnTo>
                  <a:lnTo>
                    <a:pt x="29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1412687" y="1336774"/>
              <a:ext cx="143506" cy="137169"/>
            </a:xfrm>
            <a:custGeom>
              <a:avLst/>
              <a:gdLst/>
              <a:ahLst/>
              <a:cxnLst/>
              <a:rect l="l" t="t" r="r" b="b"/>
              <a:pathLst>
                <a:path w="7382" h="7056" extrusionOk="0">
                  <a:moveTo>
                    <a:pt x="3094" y="0"/>
                  </a:moveTo>
                  <a:lnTo>
                    <a:pt x="2822" y="2660"/>
                  </a:lnTo>
                  <a:lnTo>
                    <a:pt x="0" y="3854"/>
                  </a:lnTo>
                  <a:lnTo>
                    <a:pt x="2660" y="4342"/>
                  </a:lnTo>
                  <a:lnTo>
                    <a:pt x="2334" y="7056"/>
                  </a:lnTo>
                  <a:lnTo>
                    <a:pt x="4288" y="4613"/>
                  </a:lnTo>
                  <a:lnTo>
                    <a:pt x="6947" y="5102"/>
                  </a:lnTo>
                  <a:lnTo>
                    <a:pt x="5482" y="3148"/>
                  </a:lnTo>
                  <a:lnTo>
                    <a:pt x="7381" y="814"/>
                  </a:lnTo>
                  <a:lnTo>
                    <a:pt x="4559" y="1954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1412687" y="1336774"/>
              <a:ext cx="143506" cy="137169"/>
            </a:xfrm>
            <a:custGeom>
              <a:avLst/>
              <a:gdLst/>
              <a:ahLst/>
              <a:cxnLst/>
              <a:rect l="l" t="t" r="r" b="b"/>
              <a:pathLst>
                <a:path w="7382" h="7056" fill="none" extrusionOk="0">
                  <a:moveTo>
                    <a:pt x="3094" y="0"/>
                  </a:moveTo>
                  <a:lnTo>
                    <a:pt x="2822" y="2660"/>
                  </a:lnTo>
                  <a:lnTo>
                    <a:pt x="0" y="3854"/>
                  </a:lnTo>
                  <a:lnTo>
                    <a:pt x="2660" y="4342"/>
                  </a:lnTo>
                  <a:lnTo>
                    <a:pt x="2334" y="7056"/>
                  </a:lnTo>
                  <a:lnTo>
                    <a:pt x="4288" y="4613"/>
                  </a:lnTo>
                  <a:lnTo>
                    <a:pt x="6947" y="5102"/>
                  </a:lnTo>
                  <a:lnTo>
                    <a:pt x="5482" y="3148"/>
                  </a:lnTo>
                  <a:lnTo>
                    <a:pt x="7381" y="814"/>
                  </a:lnTo>
                  <a:lnTo>
                    <a:pt x="4559" y="1954"/>
                  </a:lnTo>
                  <a:lnTo>
                    <a:pt x="30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1751351" y="1193268"/>
              <a:ext cx="196266" cy="139307"/>
            </a:xfrm>
            <a:custGeom>
              <a:avLst/>
              <a:gdLst/>
              <a:ahLst/>
              <a:cxnLst/>
              <a:rect l="l" t="t" r="r" b="b"/>
              <a:pathLst>
                <a:path w="10096" h="7166" extrusionOk="0">
                  <a:moveTo>
                    <a:pt x="4560" y="1"/>
                  </a:moveTo>
                  <a:lnTo>
                    <a:pt x="3963" y="2715"/>
                  </a:lnTo>
                  <a:lnTo>
                    <a:pt x="1" y="4234"/>
                  </a:lnTo>
                  <a:lnTo>
                    <a:pt x="3583" y="4397"/>
                  </a:lnTo>
                  <a:lnTo>
                    <a:pt x="2932" y="7165"/>
                  </a:lnTo>
                  <a:lnTo>
                    <a:pt x="5700" y="4560"/>
                  </a:lnTo>
                  <a:lnTo>
                    <a:pt x="9119" y="4831"/>
                  </a:lnTo>
                  <a:lnTo>
                    <a:pt x="7436" y="2986"/>
                  </a:lnTo>
                  <a:lnTo>
                    <a:pt x="10096" y="489"/>
                  </a:lnTo>
                  <a:lnTo>
                    <a:pt x="6351" y="1846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1751351" y="1193268"/>
              <a:ext cx="196266" cy="139307"/>
            </a:xfrm>
            <a:custGeom>
              <a:avLst/>
              <a:gdLst/>
              <a:ahLst/>
              <a:cxnLst/>
              <a:rect l="l" t="t" r="r" b="b"/>
              <a:pathLst>
                <a:path w="10096" h="7166" fill="none" extrusionOk="0">
                  <a:moveTo>
                    <a:pt x="4560" y="1"/>
                  </a:moveTo>
                  <a:lnTo>
                    <a:pt x="3963" y="2715"/>
                  </a:lnTo>
                  <a:lnTo>
                    <a:pt x="3963" y="2715"/>
                  </a:lnTo>
                  <a:lnTo>
                    <a:pt x="1" y="4234"/>
                  </a:lnTo>
                  <a:lnTo>
                    <a:pt x="3583" y="4397"/>
                  </a:lnTo>
                  <a:lnTo>
                    <a:pt x="2932" y="7165"/>
                  </a:lnTo>
                  <a:lnTo>
                    <a:pt x="5700" y="4560"/>
                  </a:lnTo>
                  <a:lnTo>
                    <a:pt x="9119" y="4831"/>
                  </a:lnTo>
                  <a:lnTo>
                    <a:pt x="7436" y="2986"/>
                  </a:lnTo>
                  <a:lnTo>
                    <a:pt x="10096" y="489"/>
                  </a:lnTo>
                  <a:lnTo>
                    <a:pt x="10096" y="489"/>
                  </a:lnTo>
                  <a:lnTo>
                    <a:pt x="6351" y="1846"/>
                  </a:lnTo>
                  <a:lnTo>
                    <a:pt x="45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2168106" y="1064555"/>
              <a:ext cx="155131" cy="126632"/>
            </a:xfrm>
            <a:custGeom>
              <a:avLst/>
              <a:gdLst/>
              <a:ahLst/>
              <a:cxnLst/>
              <a:rect l="l" t="t" r="r" b="b"/>
              <a:pathLst>
                <a:path w="7980" h="6514" extrusionOk="0">
                  <a:moveTo>
                    <a:pt x="3583" y="1"/>
                  </a:moveTo>
                  <a:lnTo>
                    <a:pt x="3203" y="2497"/>
                  </a:lnTo>
                  <a:lnTo>
                    <a:pt x="1" y="3366"/>
                  </a:lnTo>
                  <a:lnTo>
                    <a:pt x="2932" y="4017"/>
                  </a:lnTo>
                  <a:lnTo>
                    <a:pt x="2552" y="6513"/>
                  </a:lnTo>
                  <a:lnTo>
                    <a:pt x="4668" y="4451"/>
                  </a:lnTo>
                  <a:lnTo>
                    <a:pt x="7436" y="5211"/>
                  </a:lnTo>
                  <a:lnTo>
                    <a:pt x="5971" y="3203"/>
                  </a:lnTo>
                  <a:lnTo>
                    <a:pt x="7979" y="1249"/>
                  </a:lnTo>
                  <a:lnTo>
                    <a:pt x="5048" y="1954"/>
                  </a:lnTo>
                  <a:lnTo>
                    <a:pt x="35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2168106" y="1064555"/>
              <a:ext cx="155131" cy="126632"/>
            </a:xfrm>
            <a:custGeom>
              <a:avLst/>
              <a:gdLst/>
              <a:ahLst/>
              <a:cxnLst/>
              <a:rect l="l" t="t" r="r" b="b"/>
              <a:pathLst>
                <a:path w="7980" h="6514" fill="none" extrusionOk="0">
                  <a:moveTo>
                    <a:pt x="3583" y="1"/>
                  </a:moveTo>
                  <a:lnTo>
                    <a:pt x="3203" y="2497"/>
                  </a:lnTo>
                  <a:lnTo>
                    <a:pt x="3203" y="2497"/>
                  </a:lnTo>
                  <a:lnTo>
                    <a:pt x="1" y="3366"/>
                  </a:lnTo>
                  <a:lnTo>
                    <a:pt x="2932" y="4017"/>
                  </a:lnTo>
                  <a:lnTo>
                    <a:pt x="2552" y="6513"/>
                  </a:lnTo>
                  <a:lnTo>
                    <a:pt x="4668" y="4451"/>
                  </a:lnTo>
                  <a:lnTo>
                    <a:pt x="7436" y="5211"/>
                  </a:lnTo>
                  <a:lnTo>
                    <a:pt x="5971" y="3203"/>
                  </a:lnTo>
                  <a:lnTo>
                    <a:pt x="7979" y="1249"/>
                  </a:lnTo>
                  <a:lnTo>
                    <a:pt x="7979" y="1249"/>
                  </a:lnTo>
                  <a:lnTo>
                    <a:pt x="5048" y="1954"/>
                  </a:lnTo>
                  <a:lnTo>
                    <a:pt x="35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2487797" y="1010745"/>
              <a:ext cx="104471" cy="113977"/>
            </a:xfrm>
            <a:custGeom>
              <a:avLst/>
              <a:gdLst/>
              <a:ahLst/>
              <a:cxnLst/>
              <a:rect l="l" t="t" r="r" b="b"/>
              <a:pathLst>
                <a:path w="5374" h="5863" extrusionOk="0">
                  <a:moveTo>
                    <a:pt x="2280" y="1"/>
                  </a:moveTo>
                  <a:lnTo>
                    <a:pt x="2172" y="2226"/>
                  </a:lnTo>
                  <a:lnTo>
                    <a:pt x="1" y="2443"/>
                  </a:lnTo>
                  <a:lnTo>
                    <a:pt x="2117" y="3583"/>
                  </a:lnTo>
                  <a:lnTo>
                    <a:pt x="2009" y="5862"/>
                  </a:lnTo>
                  <a:lnTo>
                    <a:pt x="3366" y="4343"/>
                  </a:lnTo>
                  <a:lnTo>
                    <a:pt x="5320" y="5591"/>
                  </a:lnTo>
                  <a:lnTo>
                    <a:pt x="4180" y="3474"/>
                  </a:lnTo>
                  <a:lnTo>
                    <a:pt x="5374" y="2117"/>
                  </a:lnTo>
                  <a:lnTo>
                    <a:pt x="4397" y="2117"/>
                  </a:lnTo>
                  <a:lnTo>
                    <a:pt x="3420" y="2172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2487797" y="1010745"/>
              <a:ext cx="104471" cy="113977"/>
            </a:xfrm>
            <a:custGeom>
              <a:avLst/>
              <a:gdLst/>
              <a:ahLst/>
              <a:cxnLst/>
              <a:rect l="l" t="t" r="r" b="b"/>
              <a:pathLst>
                <a:path w="5374" h="5863" fill="none" extrusionOk="0">
                  <a:moveTo>
                    <a:pt x="2280" y="1"/>
                  </a:moveTo>
                  <a:lnTo>
                    <a:pt x="2172" y="2226"/>
                  </a:lnTo>
                  <a:lnTo>
                    <a:pt x="2172" y="2226"/>
                  </a:lnTo>
                  <a:lnTo>
                    <a:pt x="1" y="2443"/>
                  </a:lnTo>
                  <a:lnTo>
                    <a:pt x="2117" y="3583"/>
                  </a:lnTo>
                  <a:lnTo>
                    <a:pt x="2009" y="5862"/>
                  </a:lnTo>
                  <a:lnTo>
                    <a:pt x="3366" y="4343"/>
                  </a:lnTo>
                  <a:lnTo>
                    <a:pt x="5320" y="5591"/>
                  </a:lnTo>
                  <a:lnTo>
                    <a:pt x="4180" y="3474"/>
                  </a:lnTo>
                  <a:lnTo>
                    <a:pt x="5374" y="2117"/>
                  </a:lnTo>
                  <a:lnTo>
                    <a:pt x="5374" y="2117"/>
                  </a:lnTo>
                  <a:lnTo>
                    <a:pt x="4397" y="2117"/>
                  </a:lnTo>
                  <a:lnTo>
                    <a:pt x="3420" y="2172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1222758" y="1285063"/>
              <a:ext cx="142456" cy="138238"/>
            </a:xfrm>
            <a:custGeom>
              <a:avLst/>
              <a:gdLst/>
              <a:ahLst/>
              <a:cxnLst/>
              <a:rect l="l" t="t" r="r" b="b"/>
              <a:pathLst>
                <a:path w="7328" h="7111" extrusionOk="0">
                  <a:moveTo>
                    <a:pt x="3040" y="1"/>
                  </a:moveTo>
                  <a:lnTo>
                    <a:pt x="2769" y="2714"/>
                  </a:lnTo>
                  <a:lnTo>
                    <a:pt x="1" y="3908"/>
                  </a:lnTo>
                  <a:lnTo>
                    <a:pt x="2606" y="4397"/>
                  </a:lnTo>
                  <a:lnTo>
                    <a:pt x="2335" y="7111"/>
                  </a:lnTo>
                  <a:lnTo>
                    <a:pt x="2335" y="7111"/>
                  </a:lnTo>
                  <a:lnTo>
                    <a:pt x="4234" y="4668"/>
                  </a:lnTo>
                  <a:lnTo>
                    <a:pt x="6839" y="5157"/>
                  </a:lnTo>
                  <a:lnTo>
                    <a:pt x="6839" y="5157"/>
                  </a:lnTo>
                  <a:lnTo>
                    <a:pt x="5428" y="3203"/>
                  </a:lnTo>
                  <a:lnTo>
                    <a:pt x="7328" y="815"/>
                  </a:lnTo>
                  <a:lnTo>
                    <a:pt x="4506" y="1955"/>
                  </a:lnTo>
                  <a:lnTo>
                    <a:pt x="30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1222758" y="1285063"/>
              <a:ext cx="142456" cy="138238"/>
            </a:xfrm>
            <a:custGeom>
              <a:avLst/>
              <a:gdLst/>
              <a:ahLst/>
              <a:cxnLst/>
              <a:rect l="l" t="t" r="r" b="b"/>
              <a:pathLst>
                <a:path w="7328" h="7111" fill="none" extrusionOk="0">
                  <a:moveTo>
                    <a:pt x="3040" y="1"/>
                  </a:moveTo>
                  <a:lnTo>
                    <a:pt x="2769" y="2714"/>
                  </a:lnTo>
                  <a:lnTo>
                    <a:pt x="1" y="3908"/>
                  </a:lnTo>
                  <a:lnTo>
                    <a:pt x="2606" y="4397"/>
                  </a:lnTo>
                  <a:lnTo>
                    <a:pt x="2335" y="7111"/>
                  </a:lnTo>
                  <a:lnTo>
                    <a:pt x="4234" y="4668"/>
                  </a:lnTo>
                  <a:lnTo>
                    <a:pt x="6839" y="5157"/>
                  </a:lnTo>
                  <a:lnTo>
                    <a:pt x="5428" y="3203"/>
                  </a:lnTo>
                  <a:lnTo>
                    <a:pt x="7328" y="815"/>
                  </a:lnTo>
                  <a:lnTo>
                    <a:pt x="4506" y="1955"/>
                  </a:lnTo>
                  <a:lnTo>
                    <a:pt x="30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1547737" y="1154232"/>
              <a:ext cx="150893" cy="134019"/>
            </a:xfrm>
            <a:custGeom>
              <a:avLst/>
              <a:gdLst/>
              <a:ahLst/>
              <a:cxnLst/>
              <a:rect l="l" t="t" r="r" b="b"/>
              <a:pathLst>
                <a:path w="7762" h="6894" extrusionOk="0">
                  <a:moveTo>
                    <a:pt x="3148" y="1"/>
                  </a:moveTo>
                  <a:lnTo>
                    <a:pt x="2822" y="2606"/>
                  </a:lnTo>
                  <a:lnTo>
                    <a:pt x="0" y="3746"/>
                  </a:lnTo>
                  <a:lnTo>
                    <a:pt x="2660" y="4234"/>
                  </a:lnTo>
                  <a:lnTo>
                    <a:pt x="2334" y="6894"/>
                  </a:lnTo>
                  <a:lnTo>
                    <a:pt x="4288" y="4614"/>
                  </a:lnTo>
                  <a:lnTo>
                    <a:pt x="6947" y="5157"/>
                  </a:lnTo>
                  <a:lnTo>
                    <a:pt x="5482" y="3149"/>
                  </a:lnTo>
                  <a:lnTo>
                    <a:pt x="7761" y="761"/>
                  </a:lnTo>
                  <a:lnTo>
                    <a:pt x="4613" y="1955"/>
                  </a:lnTo>
                  <a:lnTo>
                    <a:pt x="3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1547737" y="1154232"/>
              <a:ext cx="150893" cy="134019"/>
            </a:xfrm>
            <a:custGeom>
              <a:avLst/>
              <a:gdLst/>
              <a:ahLst/>
              <a:cxnLst/>
              <a:rect l="l" t="t" r="r" b="b"/>
              <a:pathLst>
                <a:path w="7762" h="6894" fill="none" extrusionOk="0">
                  <a:moveTo>
                    <a:pt x="3148" y="1"/>
                  </a:moveTo>
                  <a:lnTo>
                    <a:pt x="2822" y="2606"/>
                  </a:lnTo>
                  <a:lnTo>
                    <a:pt x="0" y="3746"/>
                  </a:lnTo>
                  <a:lnTo>
                    <a:pt x="2660" y="4234"/>
                  </a:lnTo>
                  <a:lnTo>
                    <a:pt x="2334" y="6894"/>
                  </a:lnTo>
                  <a:lnTo>
                    <a:pt x="4288" y="4614"/>
                  </a:lnTo>
                  <a:lnTo>
                    <a:pt x="6947" y="5157"/>
                  </a:lnTo>
                  <a:lnTo>
                    <a:pt x="5482" y="3149"/>
                  </a:lnTo>
                  <a:lnTo>
                    <a:pt x="7761" y="761"/>
                  </a:lnTo>
                  <a:lnTo>
                    <a:pt x="4613" y="1955"/>
                  </a:lnTo>
                  <a:lnTo>
                    <a:pt x="31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1946548" y="1003358"/>
              <a:ext cx="177273" cy="134019"/>
            </a:xfrm>
            <a:custGeom>
              <a:avLst/>
              <a:gdLst/>
              <a:ahLst/>
              <a:cxnLst/>
              <a:rect l="l" t="t" r="r" b="b"/>
              <a:pathLst>
                <a:path w="9119" h="6894" extrusionOk="0">
                  <a:moveTo>
                    <a:pt x="4125" y="1"/>
                  </a:moveTo>
                  <a:lnTo>
                    <a:pt x="4071" y="55"/>
                  </a:lnTo>
                  <a:lnTo>
                    <a:pt x="3583" y="2660"/>
                  </a:lnTo>
                  <a:lnTo>
                    <a:pt x="1" y="3854"/>
                  </a:lnTo>
                  <a:lnTo>
                    <a:pt x="3257" y="4234"/>
                  </a:lnTo>
                  <a:lnTo>
                    <a:pt x="2768" y="6893"/>
                  </a:lnTo>
                  <a:lnTo>
                    <a:pt x="2768" y="6893"/>
                  </a:lnTo>
                  <a:lnTo>
                    <a:pt x="5265" y="4560"/>
                  </a:lnTo>
                  <a:lnTo>
                    <a:pt x="8359" y="5048"/>
                  </a:lnTo>
                  <a:lnTo>
                    <a:pt x="6730" y="3149"/>
                  </a:lnTo>
                  <a:lnTo>
                    <a:pt x="9118" y="923"/>
                  </a:lnTo>
                  <a:lnTo>
                    <a:pt x="5753" y="1955"/>
                  </a:lnTo>
                  <a:lnTo>
                    <a:pt x="41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1946548" y="1003358"/>
              <a:ext cx="177273" cy="134019"/>
            </a:xfrm>
            <a:custGeom>
              <a:avLst/>
              <a:gdLst/>
              <a:ahLst/>
              <a:cxnLst/>
              <a:rect l="l" t="t" r="r" b="b"/>
              <a:pathLst>
                <a:path w="9119" h="6894" fill="none" extrusionOk="0">
                  <a:moveTo>
                    <a:pt x="4071" y="55"/>
                  </a:moveTo>
                  <a:lnTo>
                    <a:pt x="3583" y="2660"/>
                  </a:lnTo>
                  <a:lnTo>
                    <a:pt x="3583" y="2660"/>
                  </a:lnTo>
                  <a:lnTo>
                    <a:pt x="1" y="3854"/>
                  </a:lnTo>
                  <a:lnTo>
                    <a:pt x="3257" y="4234"/>
                  </a:lnTo>
                  <a:lnTo>
                    <a:pt x="2768" y="6893"/>
                  </a:lnTo>
                  <a:lnTo>
                    <a:pt x="5265" y="4560"/>
                  </a:lnTo>
                  <a:lnTo>
                    <a:pt x="8359" y="5048"/>
                  </a:lnTo>
                  <a:lnTo>
                    <a:pt x="6730" y="3149"/>
                  </a:lnTo>
                  <a:lnTo>
                    <a:pt x="9118" y="923"/>
                  </a:lnTo>
                  <a:lnTo>
                    <a:pt x="9118" y="923"/>
                  </a:lnTo>
                  <a:lnTo>
                    <a:pt x="5753" y="1955"/>
                  </a:lnTo>
                  <a:lnTo>
                    <a:pt x="4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2317930" y="915800"/>
              <a:ext cx="129801" cy="119226"/>
            </a:xfrm>
            <a:custGeom>
              <a:avLst/>
              <a:gdLst/>
              <a:ahLst/>
              <a:cxnLst/>
              <a:rect l="l" t="t" r="r" b="b"/>
              <a:pathLst>
                <a:path w="6677" h="6133" extrusionOk="0">
                  <a:moveTo>
                    <a:pt x="2877" y="0"/>
                  </a:moveTo>
                  <a:lnTo>
                    <a:pt x="2924" y="69"/>
                  </a:lnTo>
                  <a:lnTo>
                    <a:pt x="2932" y="0"/>
                  </a:lnTo>
                  <a:close/>
                  <a:moveTo>
                    <a:pt x="2924" y="69"/>
                  </a:moveTo>
                  <a:lnTo>
                    <a:pt x="2660" y="2334"/>
                  </a:lnTo>
                  <a:lnTo>
                    <a:pt x="1" y="2877"/>
                  </a:lnTo>
                  <a:lnTo>
                    <a:pt x="2497" y="3799"/>
                  </a:lnTo>
                  <a:lnTo>
                    <a:pt x="2226" y="6133"/>
                  </a:lnTo>
                  <a:lnTo>
                    <a:pt x="4017" y="4396"/>
                  </a:lnTo>
                  <a:lnTo>
                    <a:pt x="6351" y="5373"/>
                  </a:lnTo>
                  <a:lnTo>
                    <a:pt x="5048" y="3311"/>
                  </a:lnTo>
                  <a:lnTo>
                    <a:pt x="6676" y="1682"/>
                  </a:lnTo>
                  <a:lnTo>
                    <a:pt x="4234" y="2008"/>
                  </a:lnTo>
                  <a:lnTo>
                    <a:pt x="2924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2317930" y="915800"/>
              <a:ext cx="129801" cy="119226"/>
            </a:xfrm>
            <a:custGeom>
              <a:avLst/>
              <a:gdLst/>
              <a:ahLst/>
              <a:cxnLst/>
              <a:rect l="l" t="t" r="r" b="b"/>
              <a:pathLst>
                <a:path w="6677" h="6133" fill="none" extrusionOk="0">
                  <a:moveTo>
                    <a:pt x="2932" y="0"/>
                  </a:moveTo>
                  <a:lnTo>
                    <a:pt x="2660" y="2334"/>
                  </a:lnTo>
                  <a:lnTo>
                    <a:pt x="2660" y="2334"/>
                  </a:lnTo>
                  <a:lnTo>
                    <a:pt x="1" y="2877"/>
                  </a:lnTo>
                  <a:lnTo>
                    <a:pt x="2497" y="3799"/>
                  </a:lnTo>
                  <a:lnTo>
                    <a:pt x="2226" y="6133"/>
                  </a:lnTo>
                  <a:lnTo>
                    <a:pt x="4017" y="4396"/>
                  </a:lnTo>
                  <a:lnTo>
                    <a:pt x="6351" y="5373"/>
                  </a:lnTo>
                  <a:lnTo>
                    <a:pt x="5048" y="3311"/>
                  </a:lnTo>
                  <a:lnTo>
                    <a:pt x="6676" y="1682"/>
                  </a:lnTo>
                  <a:lnTo>
                    <a:pt x="6676" y="1682"/>
                  </a:lnTo>
                  <a:lnTo>
                    <a:pt x="4234" y="2008"/>
                  </a:lnTo>
                  <a:lnTo>
                    <a:pt x="28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2579593" y="905245"/>
              <a:ext cx="83378" cy="113957"/>
            </a:xfrm>
            <a:custGeom>
              <a:avLst/>
              <a:gdLst/>
              <a:ahLst/>
              <a:cxnLst/>
              <a:rect l="l" t="t" r="r" b="b"/>
              <a:pathLst>
                <a:path w="4289" h="5862" extrusionOk="0">
                  <a:moveTo>
                    <a:pt x="1575" y="0"/>
                  </a:moveTo>
                  <a:lnTo>
                    <a:pt x="1683" y="2063"/>
                  </a:lnTo>
                  <a:lnTo>
                    <a:pt x="1" y="1900"/>
                  </a:lnTo>
                  <a:lnTo>
                    <a:pt x="1683" y="3365"/>
                  </a:lnTo>
                  <a:lnTo>
                    <a:pt x="1737" y="5482"/>
                  </a:lnTo>
                  <a:lnTo>
                    <a:pt x="2660" y="4288"/>
                  </a:lnTo>
                  <a:lnTo>
                    <a:pt x="4180" y="5862"/>
                  </a:lnTo>
                  <a:lnTo>
                    <a:pt x="3203" y="3637"/>
                  </a:lnTo>
                  <a:lnTo>
                    <a:pt x="3583" y="3474"/>
                  </a:lnTo>
                  <a:lnTo>
                    <a:pt x="3963" y="3311"/>
                  </a:lnTo>
                  <a:lnTo>
                    <a:pt x="4071" y="3202"/>
                  </a:lnTo>
                  <a:lnTo>
                    <a:pt x="4180" y="3040"/>
                  </a:lnTo>
                  <a:lnTo>
                    <a:pt x="4288" y="2660"/>
                  </a:lnTo>
                  <a:lnTo>
                    <a:pt x="3908" y="2497"/>
                  </a:lnTo>
                  <a:lnTo>
                    <a:pt x="3474" y="2388"/>
                  </a:lnTo>
                  <a:lnTo>
                    <a:pt x="3040" y="2280"/>
                  </a:lnTo>
                  <a:lnTo>
                    <a:pt x="2606" y="2225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2579593" y="905245"/>
              <a:ext cx="83378" cy="113957"/>
            </a:xfrm>
            <a:custGeom>
              <a:avLst/>
              <a:gdLst/>
              <a:ahLst/>
              <a:cxnLst/>
              <a:rect l="l" t="t" r="r" b="b"/>
              <a:pathLst>
                <a:path w="4289" h="5862" fill="none" extrusionOk="0">
                  <a:moveTo>
                    <a:pt x="1575" y="0"/>
                  </a:moveTo>
                  <a:lnTo>
                    <a:pt x="1683" y="2063"/>
                  </a:lnTo>
                  <a:lnTo>
                    <a:pt x="1683" y="2063"/>
                  </a:lnTo>
                  <a:lnTo>
                    <a:pt x="1" y="1900"/>
                  </a:lnTo>
                  <a:lnTo>
                    <a:pt x="1683" y="3365"/>
                  </a:lnTo>
                  <a:lnTo>
                    <a:pt x="1737" y="5482"/>
                  </a:lnTo>
                  <a:lnTo>
                    <a:pt x="2660" y="4288"/>
                  </a:lnTo>
                  <a:lnTo>
                    <a:pt x="4180" y="5862"/>
                  </a:lnTo>
                  <a:lnTo>
                    <a:pt x="3203" y="3637"/>
                  </a:lnTo>
                  <a:lnTo>
                    <a:pt x="3203" y="3637"/>
                  </a:lnTo>
                  <a:lnTo>
                    <a:pt x="3583" y="3474"/>
                  </a:lnTo>
                  <a:lnTo>
                    <a:pt x="3963" y="3311"/>
                  </a:lnTo>
                  <a:lnTo>
                    <a:pt x="3963" y="3311"/>
                  </a:lnTo>
                  <a:lnTo>
                    <a:pt x="4071" y="3202"/>
                  </a:lnTo>
                  <a:lnTo>
                    <a:pt x="4180" y="3040"/>
                  </a:lnTo>
                  <a:lnTo>
                    <a:pt x="4288" y="2660"/>
                  </a:lnTo>
                  <a:lnTo>
                    <a:pt x="4288" y="2660"/>
                  </a:lnTo>
                  <a:lnTo>
                    <a:pt x="3908" y="2497"/>
                  </a:lnTo>
                  <a:lnTo>
                    <a:pt x="3474" y="2388"/>
                  </a:lnTo>
                  <a:lnTo>
                    <a:pt x="3040" y="2280"/>
                  </a:lnTo>
                  <a:lnTo>
                    <a:pt x="2606" y="2225"/>
                  </a:lnTo>
                  <a:lnTo>
                    <a:pt x="15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977989" y="1673338"/>
              <a:ext cx="131900" cy="142456"/>
            </a:xfrm>
            <a:custGeom>
              <a:avLst/>
              <a:gdLst/>
              <a:ahLst/>
              <a:cxnLst/>
              <a:rect l="l" t="t" r="r" b="b"/>
              <a:pathLst>
                <a:path w="6785" h="7328" extrusionOk="0">
                  <a:moveTo>
                    <a:pt x="2768" y="0"/>
                  </a:moveTo>
                  <a:lnTo>
                    <a:pt x="2551" y="2823"/>
                  </a:lnTo>
                  <a:lnTo>
                    <a:pt x="0" y="4071"/>
                  </a:lnTo>
                  <a:lnTo>
                    <a:pt x="2443" y="4559"/>
                  </a:lnTo>
                  <a:lnTo>
                    <a:pt x="2226" y="7327"/>
                  </a:lnTo>
                  <a:lnTo>
                    <a:pt x="2226" y="7327"/>
                  </a:lnTo>
                  <a:lnTo>
                    <a:pt x="3962" y="4776"/>
                  </a:lnTo>
                  <a:lnTo>
                    <a:pt x="6459" y="5265"/>
                  </a:lnTo>
                  <a:lnTo>
                    <a:pt x="5048" y="3257"/>
                  </a:lnTo>
                  <a:lnTo>
                    <a:pt x="6785" y="760"/>
                  </a:lnTo>
                  <a:lnTo>
                    <a:pt x="4180" y="2009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977989" y="1673338"/>
              <a:ext cx="131900" cy="142456"/>
            </a:xfrm>
            <a:custGeom>
              <a:avLst/>
              <a:gdLst/>
              <a:ahLst/>
              <a:cxnLst/>
              <a:rect l="l" t="t" r="r" b="b"/>
              <a:pathLst>
                <a:path w="6785" h="7328" fill="none" extrusionOk="0">
                  <a:moveTo>
                    <a:pt x="2768" y="0"/>
                  </a:moveTo>
                  <a:lnTo>
                    <a:pt x="2551" y="2823"/>
                  </a:lnTo>
                  <a:lnTo>
                    <a:pt x="0" y="4071"/>
                  </a:lnTo>
                  <a:lnTo>
                    <a:pt x="2443" y="4559"/>
                  </a:lnTo>
                  <a:lnTo>
                    <a:pt x="2226" y="7327"/>
                  </a:lnTo>
                  <a:lnTo>
                    <a:pt x="3962" y="4776"/>
                  </a:lnTo>
                  <a:lnTo>
                    <a:pt x="6459" y="5265"/>
                  </a:lnTo>
                  <a:lnTo>
                    <a:pt x="5048" y="3257"/>
                  </a:lnTo>
                  <a:lnTo>
                    <a:pt x="6785" y="760"/>
                  </a:lnTo>
                  <a:lnTo>
                    <a:pt x="4180" y="2009"/>
                  </a:lnTo>
                  <a:lnTo>
                    <a:pt x="27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1158412" y="1720811"/>
              <a:ext cx="138238" cy="141407"/>
            </a:xfrm>
            <a:custGeom>
              <a:avLst/>
              <a:gdLst/>
              <a:ahLst/>
              <a:cxnLst/>
              <a:rect l="l" t="t" r="r" b="b"/>
              <a:pathLst>
                <a:path w="7111" h="7274" extrusionOk="0">
                  <a:moveTo>
                    <a:pt x="2931" y="1"/>
                  </a:moveTo>
                  <a:lnTo>
                    <a:pt x="2714" y="2769"/>
                  </a:lnTo>
                  <a:lnTo>
                    <a:pt x="0" y="4071"/>
                  </a:lnTo>
                  <a:lnTo>
                    <a:pt x="2551" y="4505"/>
                  </a:lnTo>
                  <a:lnTo>
                    <a:pt x="2334" y="7273"/>
                  </a:lnTo>
                  <a:lnTo>
                    <a:pt x="4125" y="4777"/>
                  </a:lnTo>
                  <a:lnTo>
                    <a:pt x="6676" y="5157"/>
                  </a:lnTo>
                  <a:lnTo>
                    <a:pt x="5265" y="3203"/>
                  </a:lnTo>
                  <a:lnTo>
                    <a:pt x="7110" y="706"/>
                  </a:lnTo>
                  <a:lnTo>
                    <a:pt x="4342" y="200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35"/>
            <p:cNvSpPr/>
            <p:nvPr/>
          </p:nvSpPr>
          <p:spPr>
            <a:xfrm>
              <a:off x="1158412" y="1720811"/>
              <a:ext cx="138238" cy="141407"/>
            </a:xfrm>
            <a:custGeom>
              <a:avLst/>
              <a:gdLst/>
              <a:ahLst/>
              <a:cxnLst/>
              <a:rect l="l" t="t" r="r" b="b"/>
              <a:pathLst>
                <a:path w="7111" h="7274" fill="none" extrusionOk="0">
                  <a:moveTo>
                    <a:pt x="2931" y="1"/>
                  </a:moveTo>
                  <a:lnTo>
                    <a:pt x="2714" y="2769"/>
                  </a:lnTo>
                  <a:lnTo>
                    <a:pt x="0" y="4071"/>
                  </a:lnTo>
                  <a:lnTo>
                    <a:pt x="2551" y="4505"/>
                  </a:lnTo>
                  <a:lnTo>
                    <a:pt x="2334" y="7273"/>
                  </a:lnTo>
                  <a:lnTo>
                    <a:pt x="4125" y="4777"/>
                  </a:lnTo>
                  <a:lnTo>
                    <a:pt x="6676" y="5157"/>
                  </a:lnTo>
                  <a:lnTo>
                    <a:pt x="5265" y="3203"/>
                  </a:lnTo>
                  <a:lnTo>
                    <a:pt x="7110" y="706"/>
                  </a:lnTo>
                  <a:lnTo>
                    <a:pt x="4342" y="2009"/>
                  </a:lnTo>
                  <a:lnTo>
                    <a:pt x="29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473865" y="1578374"/>
              <a:ext cx="143526" cy="137188"/>
            </a:xfrm>
            <a:custGeom>
              <a:avLst/>
              <a:gdLst/>
              <a:ahLst/>
              <a:cxnLst/>
              <a:rect l="l" t="t" r="r" b="b"/>
              <a:pathLst>
                <a:path w="7383" h="7057" extrusionOk="0">
                  <a:moveTo>
                    <a:pt x="3095" y="1"/>
                  </a:moveTo>
                  <a:lnTo>
                    <a:pt x="2823" y="2660"/>
                  </a:lnTo>
                  <a:lnTo>
                    <a:pt x="1" y="3908"/>
                  </a:lnTo>
                  <a:lnTo>
                    <a:pt x="2660" y="4343"/>
                  </a:lnTo>
                  <a:lnTo>
                    <a:pt x="2389" y="7056"/>
                  </a:lnTo>
                  <a:lnTo>
                    <a:pt x="4289" y="4614"/>
                  </a:lnTo>
                  <a:lnTo>
                    <a:pt x="6948" y="5048"/>
                  </a:lnTo>
                  <a:lnTo>
                    <a:pt x="5483" y="3149"/>
                  </a:lnTo>
                  <a:lnTo>
                    <a:pt x="7382" y="706"/>
                  </a:lnTo>
                  <a:lnTo>
                    <a:pt x="4560" y="1900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1473865" y="1578374"/>
              <a:ext cx="143526" cy="137188"/>
            </a:xfrm>
            <a:custGeom>
              <a:avLst/>
              <a:gdLst/>
              <a:ahLst/>
              <a:cxnLst/>
              <a:rect l="l" t="t" r="r" b="b"/>
              <a:pathLst>
                <a:path w="7383" h="7057" fill="none" extrusionOk="0">
                  <a:moveTo>
                    <a:pt x="3095" y="1"/>
                  </a:moveTo>
                  <a:lnTo>
                    <a:pt x="2823" y="2660"/>
                  </a:lnTo>
                  <a:lnTo>
                    <a:pt x="1" y="3908"/>
                  </a:lnTo>
                  <a:lnTo>
                    <a:pt x="2660" y="4343"/>
                  </a:lnTo>
                  <a:lnTo>
                    <a:pt x="2389" y="7056"/>
                  </a:lnTo>
                  <a:lnTo>
                    <a:pt x="4289" y="4614"/>
                  </a:lnTo>
                  <a:lnTo>
                    <a:pt x="6948" y="5048"/>
                  </a:lnTo>
                  <a:lnTo>
                    <a:pt x="5483" y="3149"/>
                  </a:lnTo>
                  <a:lnTo>
                    <a:pt x="7382" y="706"/>
                  </a:lnTo>
                  <a:lnTo>
                    <a:pt x="4560" y="1900"/>
                  </a:lnTo>
                  <a:lnTo>
                    <a:pt x="30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1811499" y="1429619"/>
              <a:ext cx="195216" cy="139288"/>
            </a:xfrm>
            <a:custGeom>
              <a:avLst/>
              <a:gdLst/>
              <a:ahLst/>
              <a:cxnLst/>
              <a:rect l="l" t="t" r="r" b="b"/>
              <a:pathLst>
                <a:path w="10042" h="7165" extrusionOk="0">
                  <a:moveTo>
                    <a:pt x="4559" y="0"/>
                  </a:moveTo>
                  <a:lnTo>
                    <a:pt x="3962" y="2714"/>
                  </a:lnTo>
                  <a:lnTo>
                    <a:pt x="1" y="4288"/>
                  </a:lnTo>
                  <a:lnTo>
                    <a:pt x="3583" y="4451"/>
                  </a:lnTo>
                  <a:lnTo>
                    <a:pt x="2931" y="7164"/>
                  </a:lnTo>
                  <a:lnTo>
                    <a:pt x="2931" y="7164"/>
                  </a:lnTo>
                  <a:lnTo>
                    <a:pt x="5699" y="4559"/>
                  </a:lnTo>
                  <a:lnTo>
                    <a:pt x="9118" y="4776"/>
                  </a:lnTo>
                  <a:lnTo>
                    <a:pt x="7382" y="2931"/>
                  </a:lnTo>
                  <a:lnTo>
                    <a:pt x="10041" y="434"/>
                  </a:lnTo>
                  <a:lnTo>
                    <a:pt x="6296" y="1791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1811499" y="1429619"/>
              <a:ext cx="195216" cy="139288"/>
            </a:xfrm>
            <a:custGeom>
              <a:avLst/>
              <a:gdLst/>
              <a:ahLst/>
              <a:cxnLst/>
              <a:rect l="l" t="t" r="r" b="b"/>
              <a:pathLst>
                <a:path w="10042" h="7165" fill="none" extrusionOk="0">
                  <a:moveTo>
                    <a:pt x="4559" y="0"/>
                  </a:moveTo>
                  <a:lnTo>
                    <a:pt x="3962" y="2714"/>
                  </a:lnTo>
                  <a:lnTo>
                    <a:pt x="3962" y="2714"/>
                  </a:lnTo>
                  <a:lnTo>
                    <a:pt x="1" y="4288"/>
                  </a:lnTo>
                  <a:lnTo>
                    <a:pt x="3583" y="4451"/>
                  </a:lnTo>
                  <a:lnTo>
                    <a:pt x="2931" y="7164"/>
                  </a:lnTo>
                  <a:lnTo>
                    <a:pt x="5699" y="4559"/>
                  </a:lnTo>
                  <a:lnTo>
                    <a:pt x="9118" y="4776"/>
                  </a:lnTo>
                  <a:lnTo>
                    <a:pt x="7382" y="2931"/>
                  </a:lnTo>
                  <a:lnTo>
                    <a:pt x="10041" y="434"/>
                  </a:lnTo>
                  <a:lnTo>
                    <a:pt x="10041" y="434"/>
                  </a:lnTo>
                  <a:lnTo>
                    <a:pt x="6296" y="1791"/>
                  </a:lnTo>
                  <a:lnTo>
                    <a:pt x="45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2227204" y="1295619"/>
              <a:ext cx="154062" cy="127682"/>
            </a:xfrm>
            <a:custGeom>
              <a:avLst/>
              <a:gdLst/>
              <a:ahLst/>
              <a:cxnLst/>
              <a:rect l="l" t="t" r="r" b="b"/>
              <a:pathLst>
                <a:path w="7925" h="6568" extrusionOk="0">
                  <a:moveTo>
                    <a:pt x="3528" y="0"/>
                  </a:moveTo>
                  <a:lnTo>
                    <a:pt x="3148" y="2497"/>
                  </a:lnTo>
                  <a:lnTo>
                    <a:pt x="0" y="3474"/>
                  </a:lnTo>
                  <a:lnTo>
                    <a:pt x="2931" y="4071"/>
                  </a:lnTo>
                  <a:lnTo>
                    <a:pt x="2497" y="6568"/>
                  </a:lnTo>
                  <a:lnTo>
                    <a:pt x="4668" y="4451"/>
                  </a:lnTo>
                  <a:lnTo>
                    <a:pt x="7381" y="5156"/>
                  </a:lnTo>
                  <a:lnTo>
                    <a:pt x="7381" y="5156"/>
                  </a:lnTo>
                  <a:lnTo>
                    <a:pt x="5916" y="3203"/>
                  </a:lnTo>
                  <a:lnTo>
                    <a:pt x="7924" y="1194"/>
                  </a:lnTo>
                  <a:lnTo>
                    <a:pt x="7924" y="1194"/>
                  </a:lnTo>
                  <a:lnTo>
                    <a:pt x="5048" y="1954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2227204" y="1295619"/>
              <a:ext cx="154062" cy="127682"/>
            </a:xfrm>
            <a:custGeom>
              <a:avLst/>
              <a:gdLst/>
              <a:ahLst/>
              <a:cxnLst/>
              <a:rect l="l" t="t" r="r" b="b"/>
              <a:pathLst>
                <a:path w="7925" h="6568" fill="none" extrusionOk="0">
                  <a:moveTo>
                    <a:pt x="3528" y="0"/>
                  </a:moveTo>
                  <a:lnTo>
                    <a:pt x="3148" y="2497"/>
                  </a:lnTo>
                  <a:lnTo>
                    <a:pt x="3148" y="2497"/>
                  </a:lnTo>
                  <a:lnTo>
                    <a:pt x="0" y="3474"/>
                  </a:lnTo>
                  <a:lnTo>
                    <a:pt x="2931" y="4071"/>
                  </a:lnTo>
                  <a:lnTo>
                    <a:pt x="2497" y="6568"/>
                  </a:lnTo>
                  <a:lnTo>
                    <a:pt x="4668" y="4451"/>
                  </a:lnTo>
                  <a:lnTo>
                    <a:pt x="7381" y="5156"/>
                  </a:lnTo>
                  <a:lnTo>
                    <a:pt x="5916" y="3203"/>
                  </a:lnTo>
                  <a:lnTo>
                    <a:pt x="7924" y="1194"/>
                  </a:lnTo>
                  <a:lnTo>
                    <a:pt x="7924" y="1194"/>
                  </a:lnTo>
                  <a:lnTo>
                    <a:pt x="5048" y="1954"/>
                  </a:lnTo>
                  <a:lnTo>
                    <a:pt x="35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2544776" y="1236541"/>
              <a:ext cx="104471" cy="115007"/>
            </a:xfrm>
            <a:custGeom>
              <a:avLst/>
              <a:gdLst/>
              <a:ahLst/>
              <a:cxnLst/>
              <a:rect l="l" t="t" r="r" b="b"/>
              <a:pathLst>
                <a:path w="5374" h="5916" extrusionOk="0">
                  <a:moveTo>
                    <a:pt x="2280" y="0"/>
                  </a:moveTo>
                  <a:lnTo>
                    <a:pt x="2172" y="2225"/>
                  </a:lnTo>
                  <a:lnTo>
                    <a:pt x="1" y="2497"/>
                  </a:lnTo>
                  <a:lnTo>
                    <a:pt x="2117" y="3636"/>
                  </a:lnTo>
                  <a:lnTo>
                    <a:pt x="2009" y="5916"/>
                  </a:lnTo>
                  <a:lnTo>
                    <a:pt x="3366" y="4342"/>
                  </a:lnTo>
                  <a:lnTo>
                    <a:pt x="5319" y="5590"/>
                  </a:lnTo>
                  <a:lnTo>
                    <a:pt x="4180" y="3419"/>
                  </a:lnTo>
                  <a:lnTo>
                    <a:pt x="5374" y="2063"/>
                  </a:lnTo>
                  <a:lnTo>
                    <a:pt x="4397" y="2063"/>
                  </a:lnTo>
                  <a:lnTo>
                    <a:pt x="3474" y="2117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544776" y="1236541"/>
              <a:ext cx="104471" cy="115007"/>
            </a:xfrm>
            <a:custGeom>
              <a:avLst/>
              <a:gdLst/>
              <a:ahLst/>
              <a:cxnLst/>
              <a:rect l="l" t="t" r="r" b="b"/>
              <a:pathLst>
                <a:path w="5374" h="5916" fill="none" extrusionOk="0">
                  <a:moveTo>
                    <a:pt x="2280" y="0"/>
                  </a:moveTo>
                  <a:lnTo>
                    <a:pt x="2172" y="2225"/>
                  </a:lnTo>
                  <a:lnTo>
                    <a:pt x="2172" y="2225"/>
                  </a:lnTo>
                  <a:lnTo>
                    <a:pt x="1" y="2497"/>
                  </a:lnTo>
                  <a:lnTo>
                    <a:pt x="2117" y="3636"/>
                  </a:lnTo>
                  <a:lnTo>
                    <a:pt x="2009" y="5916"/>
                  </a:lnTo>
                  <a:lnTo>
                    <a:pt x="3366" y="4342"/>
                  </a:lnTo>
                  <a:lnTo>
                    <a:pt x="5319" y="5590"/>
                  </a:lnTo>
                  <a:lnTo>
                    <a:pt x="4180" y="3419"/>
                  </a:lnTo>
                  <a:lnTo>
                    <a:pt x="5374" y="2063"/>
                  </a:lnTo>
                  <a:lnTo>
                    <a:pt x="5374" y="2063"/>
                  </a:lnTo>
                  <a:lnTo>
                    <a:pt x="4397" y="2063"/>
                  </a:lnTo>
                  <a:lnTo>
                    <a:pt x="3474" y="2117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1285025" y="1528783"/>
              <a:ext cx="141387" cy="139307"/>
            </a:xfrm>
            <a:custGeom>
              <a:avLst/>
              <a:gdLst/>
              <a:ahLst/>
              <a:cxnLst/>
              <a:rect l="l" t="t" r="r" b="b"/>
              <a:pathLst>
                <a:path w="7273" h="7166" extrusionOk="0">
                  <a:moveTo>
                    <a:pt x="3039" y="1"/>
                  </a:moveTo>
                  <a:lnTo>
                    <a:pt x="2768" y="2715"/>
                  </a:lnTo>
                  <a:lnTo>
                    <a:pt x="0" y="3963"/>
                  </a:lnTo>
                  <a:lnTo>
                    <a:pt x="2605" y="4397"/>
                  </a:lnTo>
                  <a:lnTo>
                    <a:pt x="2334" y="7165"/>
                  </a:lnTo>
                  <a:lnTo>
                    <a:pt x="4179" y="4668"/>
                  </a:lnTo>
                  <a:lnTo>
                    <a:pt x="6838" y="5157"/>
                  </a:lnTo>
                  <a:lnTo>
                    <a:pt x="5373" y="3203"/>
                  </a:lnTo>
                  <a:lnTo>
                    <a:pt x="7273" y="761"/>
                  </a:lnTo>
                  <a:lnTo>
                    <a:pt x="7273" y="761"/>
                  </a:lnTo>
                  <a:lnTo>
                    <a:pt x="4450" y="1955"/>
                  </a:lnTo>
                  <a:lnTo>
                    <a:pt x="30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1285025" y="1528783"/>
              <a:ext cx="141387" cy="139307"/>
            </a:xfrm>
            <a:custGeom>
              <a:avLst/>
              <a:gdLst/>
              <a:ahLst/>
              <a:cxnLst/>
              <a:rect l="l" t="t" r="r" b="b"/>
              <a:pathLst>
                <a:path w="7273" h="7166" fill="none" extrusionOk="0">
                  <a:moveTo>
                    <a:pt x="3039" y="1"/>
                  </a:moveTo>
                  <a:lnTo>
                    <a:pt x="2768" y="2715"/>
                  </a:lnTo>
                  <a:lnTo>
                    <a:pt x="0" y="3963"/>
                  </a:lnTo>
                  <a:lnTo>
                    <a:pt x="2605" y="4397"/>
                  </a:lnTo>
                  <a:lnTo>
                    <a:pt x="2334" y="7165"/>
                  </a:lnTo>
                  <a:lnTo>
                    <a:pt x="4179" y="4668"/>
                  </a:lnTo>
                  <a:lnTo>
                    <a:pt x="6838" y="5157"/>
                  </a:lnTo>
                  <a:lnTo>
                    <a:pt x="5373" y="3203"/>
                  </a:lnTo>
                  <a:lnTo>
                    <a:pt x="7273" y="761"/>
                  </a:lnTo>
                  <a:lnTo>
                    <a:pt x="4450" y="1955"/>
                  </a:lnTo>
                  <a:lnTo>
                    <a:pt x="30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1608914" y="1392683"/>
              <a:ext cx="150913" cy="135069"/>
            </a:xfrm>
            <a:custGeom>
              <a:avLst/>
              <a:gdLst/>
              <a:ahLst/>
              <a:cxnLst/>
              <a:rect l="l" t="t" r="r" b="b"/>
              <a:pathLst>
                <a:path w="7763" h="6948" extrusionOk="0">
                  <a:moveTo>
                    <a:pt x="3095" y="1"/>
                  </a:moveTo>
                  <a:lnTo>
                    <a:pt x="2823" y="2660"/>
                  </a:lnTo>
                  <a:lnTo>
                    <a:pt x="1" y="3800"/>
                  </a:lnTo>
                  <a:lnTo>
                    <a:pt x="2606" y="4288"/>
                  </a:lnTo>
                  <a:lnTo>
                    <a:pt x="2335" y="6948"/>
                  </a:lnTo>
                  <a:lnTo>
                    <a:pt x="4234" y="4614"/>
                  </a:lnTo>
                  <a:lnTo>
                    <a:pt x="6894" y="5102"/>
                  </a:lnTo>
                  <a:lnTo>
                    <a:pt x="5428" y="3149"/>
                  </a:lnTo>
                  <a:lnTo>
                    <a:pt x="7762" y="706"/>
                  </a:lnTo>
                  <a:lnTo>
                    <a:pt x="4560" y="195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1608914" y="1392683"/>
              <a:ext cx="150913" cy="135069"/>
            </a:xfrm>
            <a:custGeom>
              <a:avLst/>
              <a:gdLst/>
              <a:ahLst/>
              <a:cxnLst/>
              <a:rect l="l" t="t" r="r" b="b"/>
              <a:pathLst>
                <a:path w="7763" h="6948" fill="none" extrusionOk="0">
                  <a:moveTo>
                    <a:pt x="3095" y="1"/>
                  </a:moveTo>
                  <a:lnTo>
                    <a:pt x="2823" y="2660"/>
                  </a:lnTo>
                  <a:lnTo>
                    <a:pt x="1" y="3800"/>
                  </a:lnTo>
                  <a:lnTo>
                    <a:pt x="2606" y="4288"/>
                  </a:lnTo>
                  <a:lnTo>
                    <a:pt x="2335" y="6948"/>
                  </a:lnTo>
                  <a:lnTo>
                    <a:pt x="4234" y="4614"/>
                  </a:lnTo>
                  <a:lnTo>
                    <a:pt x="6894" y="5102"/>
                  </a:lnTo>
                  <a:lnTo>
                    <a:pt x="5428" y="3149"/>
                  </a:lnTo>
                  <a:lnTo>
                    <a:pt x="7762" y="706"/>
                  </a:lnTo>
                  <a:lnTo>
                    <a:pt x="4560" y="1954"/>
                  </a:lnTo>
                  <a:lnTo>
                    <a:pt x="30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2005627" y="1237591"/>
              <a:ext cx="176224" cy="134019"/>
            </a:xfrm>
            <a:custGeom>
              <a:avLst/>
              <a:gdLst/>
              <a:ahLst/>
              <a:cxnLst/>
              <a:rect l="l" t="t" r="r" b="b"/>
              <a:pathLst>
                <a:path w="9065" h="6894" extrusionOk="0">
                  <a:moveTo>
                    <a:pt x="4071" y="0"/>
                  </a:moveTo>
                  <a:lnTo>
                    <a:pt x="3583" y="2606"/>
                  </a:lnTo>
                  <a:lnTo>
                    <a:pt x="1" y="3854"/>
                  </a:lnTo>
                  <a:lnTo>
                    <a:pt x="3257" y="4234"/>
                  </a:lnTo>
                  <a:lnTo>
                    <a:pt x="2769" y="6893"/>
                  </a:lnTo>
                  <a:lnTo>
                    <a:pt x="2769" y="6893"/>
                  </a:lnTo>
                  <a:lnTo>
                    <a:pt x="5211" y="4505"/>
                  </a:lnTo>
                  <a:lnTo>
                    <a:pt x="8305" y="4994"/>
                  </a:lnTo>
                  <a:lnTo>
                    <a:pt x="6731" y="3094"/>
                  </a:lnTo>
                  <a:lnTo>
                    <a:pt x="9064" y="869"/>
                  </a:lnTo>
                  <a:lnTo>
                    <a:pt x="5700" y="1954"/>
                  </a:lnTo>
                  <a:lnTo>
                    <a:pt x="4071" y="55"/>
                  </a:lnTo>
                  <a:lnTo>
                    <a:pt x="40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2005627" y="1237591"/>
              <a:ext cx="176224" cy="134019"/>
            </a:xfrm>
            <a:custGeom>
              <a:avLst/>
              <a:gdLst/>
              <a:ahLst/>
              <a:cxnLst/>
              <a:rect l="l" t="t" r="r" b="b"/>
              <a:pathLst>
                <a:path w="9065" h="6894" fill="none" extrusionOk="0">
                  <a:moveTo>
                    <a:pt x="4071" y="0"/>
                  </a:moveTo>
                  <a:lnTo>
                    <a:pt x="3583" y="2606"/>
                  </a:lnTo>
                  <a:lnTo>
                    <a:pt x="3583" y="2606"/>
                  </a:lnTo>
                  <a:lnTo>
                    <a:pt x="1" y="3854"/>
                  </a:lnTo>
                  <a:lnTo>
                    <a:pt x="3257" y="4234"/>
                  </a:lnTo>
                  <a:lnTo>
                    <a:pt x="2769" y="6893"/>
                  </a:lnTo>
                  <a:lnTo>
                    <a:pt x="5211" y="4505"/>
                  </a:lnTo>
                  <a:lnTo>
                    <a:pt x="8305" y="4994"/>
                  </a:lnTo>
                  <a:lnTo>
                    <a:pt x="6731" y="3094"/>
                  </a:lnTo>
                  <a:lnTo>
                    <a:pt x="9064" y="869"/>
                  </a:lnTo>
                  <a:lnTo>
                    <a:pt x="9064" y="869"/>
                  </a:lnTo>
                  <a:lnTo>
                    <a:pt x="5700" y="1954"/>
                  </a:lnTo>
                  <a:lnTo>
                    <a:pt x="4071" y="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2375959" y="1143696"/>
              <a:ext cx="128751" cy="120295"/>
            </a:xfrm>
            <a:custGeom>
              <a:avLst/>
              <a:gdLst/>
              <a:ahLst/>
              <a:cxnLst/>
              <a:rect l="l" t="t" r="r" b="b"/>
              <a:pathLst>
                <a:path w="6623" h="6188" extrusionOk="0">
                  <a:moveTo>
                    <a:pt x="2877" y="0"/>
                  </a:moveTo>
                  <a:lnTo>
                    <a:pt x="2923" y="70"/>
                  </a:lnTo>
                  <a:lnTo>
                    <a:pt x="2932" y="0"/>
                  </a:lnTo>
                  <a:close/>
                  <a:moveTo>
                    <a:pt x="2923" y="70"/>
                  </a:moveTo>
                  <a:lnTo>
                    <a:pt x="2660" y="2334"/>
                  </a:lnTo>
                  <a:lnTo>
                    <a:pt x="1" y="2931"/>
                  </a:lnTo>
                  <a:lnTo>
                    <a:pt x="2497" y="3854"/>
                  </a:lnTo>
                  <a:lnTo>
                    <a:pt x="2226" y="6187"/>
                  </a:lnTo>
                  <a:lnTo>
                    <a:pt x="4017" y="4396"/>
                  </a:lnTo>
                  <a:lnTo>
                    <a:pt x="6351" y="5427"/>
                  </a:lnTo>
                  <a:lnTo>
                    <a:pt x="5048" y="3365"/>
                  </a:lnTo>
                  <a:lnTo>
                    <a:pt x="6622" y="1683"/>
                  </a:lnTo>
                  <a:lnTo>
                    <a:pt x="4234" y="2062"/>
                  </a:lnTo>
                  <a:lnTo>
                    <a:pt x="2923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2375959" y="1143696"/>
              <a:ext cx="128751" cy="120295"/>
            </a:xfrm>
            <a:custGeom>
              <a:avLst/>
              <a:gdLst/>
              <a:ahLst/>
              <a:cxnLst/>
              <a:rect l="l" t="t" r="r" b="b"/>
              <a:pathLst>
                <a:path w="6623" h="6188" fill="none" extrusionOk="0">
                  <a:moveTo>
                    <a:pt x="2932" y="0"/>
                  </a:moveTo>
                  <a:lnTo>
                    <a:pt x="2660" y="2334"/>
                  </a:lnTo>
                  <a:lnTo>
                    <a:pt x="2660" y="2334"/>
                  </a:lnTo>
                  <a:lnTo>
                    <a:pt x="1" y="2931"/>
                  </a:lnTo>
                  <a:lnTo>
                    <a:pt x="2497" y="3854"/>
                  </a:lnTo>
                  <a:lnTo>
                    <a:pt x="2226" y="6187"/>
                  </a:lnTo>
                  <a:lnTo>
                    <a:pt x="4017" y="4396"/>
                  </a:lnTo>
                  <a:lnTo>
                    <a:pt x="6351" y="5427"/>
                  </a:lnTo>
                  <a:lnTo>
                    <a:pt x="5048" y="3365"/>
                  </a:lnTo>
                  <a:lnTo>
                    <a:pt x="6622" y="1683"/>
                  </a:lnTo>
                  <a:lnTo>
                    <a:pt x="6622" y="1683"/>
                  </a:lnTo>
                  <a:lnTo>
                    <a:pt x="4234" y="2062"/>
                  </a:lnTo>
                  <a:lnTo>
                    <a:pt x="28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2636571" y="1127852"/>
              <a:ext cx="82309" cy="112927"/>
            </a:xfrm>
            <a:custGeom>
              <a:avLst/>
              <a:gdLst/>
              <a:ahLst/>
              <a:cxnLst/>
              <a:rect l="l" t="t" r="r" b="b"/>
              <a:pathLst>
                <a:path w="4234" h="5809" extrusionOk="0">
                  <a:moveTo>
                    <a:pt x="1574" y="1"/>
                  </a:moveTo>
                  <a:lnTo>
                    <a:pt x="1629" y="2118"/>
                  </a:lnTo>
                  <a:lnTo>
                    <a:pt x="0" y="2009"/>
                  </a:lnTo>
                  <a:lnTo>
                    <a:pt x="1683" y="3420"/>
                  </a:lnTo>
                  <a:lnTo>
                    <a:pt x="1737" y="5537"/>
                  </a:lnTo>
                  <a:lnTo>
                    <a:pt x="2660" y="4343"/>
                  </a:lnTo>
                  <a:lnTo>
                    <a:pt x="4125" y="5808"/>
                  </a:lnTo>
                  <a:lnTo>
                    <a:pt x="3148" y="3583"/>
                  </a:lnTo>
                  <a:lnTo>
                    <a:pt x="3582" y="3474"/>
                  </a:lnTo>
                  <a:lnTo>
                    <a:pt x="3962" y="3312"/>
                  </a:lnTo>
                  <a:lnTo>
                    <a:pt x="4071" y="3149"/>
                  </a:lnTo>
                  <a:lnTo>
                    <a:pt x="4125" y="2986"/>
                  </a:lnTo>
                  <a:lnTo>
                    <a:pt x="4234" y="2606"/>
                  </a:lnTo>
                  <a:lnTo>
                    <a:pt x="3854" y="2443"/>
                  </a:lnTo>
                  <a:lnTo>
                    <a:pt x="3420" y="2335"/>
                  </a:lnTo>
                  <a:lnTo>
                    <a:pt x="2985" y="2280"/>
                  </a:lnTo>
                  <a:lnTo>
                    <a:pt x="2551" y="2226"/>
                  </a:lnTo>
                  <a:lnTo>
                    <a:pt x="1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35"/>
            <p:cNvSpPr/>
            <p:nvPr/>
          </p:nvSpPr>
          <p:spPr>
            <a:xfrm>
              <a:off x="2636571" y="1127852"/>
              <a:ext cx="82309" cy="112927"/>
            </a:xfrm>
            <a:custGeom>
              <a:avLst/>
              <a:gdLst/>
              <a:ahLst/>
              <a:cxnLst/>
              <a:rect l="l" t="t" r="r" b="b"/>
              <a:pathLst>
                <a:path w="4234" h="5809" fill="none" extrusionOk="0">
                  <a:moveTo>
                    <a:pt x="1574" y="1"/>
                  </a:moveTo>
                  <a:lnTo>
                    <a:pt x="1629" y="2118"/>
                  </a:lnTo>
                  <a:lnTo>
                    <a:pt x="1629" y="2118"/>
                  </a:lnTo>
                  <a:lnTo>
                    <a:pt x="0" y="2009"/>
                  </a:lnTo>
                  <a:lnTo>
                    <a:pt x="1683" y="3420"/>
                  </a:lnTo>
                  <a:lnTo>
                    <a:pt x="1737" y="5537"/>
                  </a:lnTo>
                  <a:lnTo>
                    <a:pt x="2660" y="4343"/>
                  </a:lnTo>
                  <a:lnTo>
                    <a:pt x="4125" y="5808"/>
                  </a:lnTo>
                  <a:lnTo>
                    <a:pt x="3148" y="3583"/>
                  </a:lnTo>
                  <a:lnTo>
                    <a:pt x="3148" y="3583"/>
                  </a:lnTo>
                  <a:lnTo>
                    <a:pt x="3582" y="3474"/>
                  </a:lnTo>
                  <a:lnTo>
                    <a:pt x="3962" y="3312"/>
                  </a:lnTo>
                  <a:lnTo>
                    <a:pt x="3962" y="3312"/>
                  </a:lnTo>
                  <a:lnTo>
                    <a:pt x="4071" y="3149"/>
                  </a:lnTo>
                  <a:lnTo>
                    <a:pt x="4125" y="2986"/>
                  </a:lnTo>
                  <a:lnTo>
                    <a:pt x="4234" y="2606"/>
                  </a:lnTo>
                  <a:lnTo>
                    <a:pt x="4234" y="2606"/>
                  </a:lnTo>
                  <a:lnTo>
                    <a:pt x="3854" y="2443"/>
                  </a:lnTo>
                  <a:lnTo>
                    <a:pt x="3420" y="2335"/>
                  </a:lnTo>
                  <a:lnTo>
                    <a:pt x="2985" y="2280"/>
                  </a:lnTo>
                  <a:lnTo>
                    <a:pt x="2551" y="2226"/>
                  </a:lnTo>
                  <a:lnTo>
                    <a:pt x="15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1041286" y="1922326"/>
              <a:ext cx="131920" cy="143526"/>
            </a:xfrm>
            <a:custGeom>
              <a:avLst/>
              <a:gdLst/>
              <a:ahLst/>
              <a:cxnLst/>
              <a:rect l="l" t="t" r="r" b="b"/>
              <a:pathLst>
                <a:path w="6786" h="7383" extrusionOk="0">
                  <a:moveTo>
                    <a:pt x="2715" y="1"/>
                  </a:moveTo>
                  <a:lnTo>
                    <a:pt x="2552" y="2823"/>
                  </a:lnTo>
                  <a:lnTo>
                    <a:pt x="1" y="4126"/>
                  </a:lnTo>
                  <a:lnTo>
                    <a:pt x="2443" y="4560"/>
                  </a:lnTo>
                  <a:lnTo>
                    <a:pt x="2226" y="7382"/>
                  </a:lnTo>
                  <a:lnTo>
                    <a:pt x="3963" y="4777"/>
                  </a:lnTo>
                  <a:lnTo>
                    <a:pt x="6459" y="5211"/>
                  </a:lnTo>
                  <a:lnTo>
                    <a:pt x="4994" y="3203"/>
                  </a:lnTo>
                  <a:lnTo>
                    <a:pt x="6785" y="706"/>
                  </a:lnTo>
                  <a:lnTo>
                    <a:pt x="4126" y="2009"/>
                  </a:lnTo>
                  <a:lnTo>
                    <a:pt x="27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35"/>
            <p:cNvSpPr/>
            <p:nvPr/>
          </p:nvSpPr>
          <p:spPr>
            <a:xfrm>
              <a:off x="1041286" y="1922326"/>
              <a:ext cx="131920" cy="143526"/>
            </a:xfrm>
            <a:custGeom>
              <a:avLst/>
              <a:gdLst/>
              <a:ahLst/>
              <a:cxnLst/>
              <a:rect l="l" t="t" r="r" b="b"/>
              <a:pathLst>
                <a:path w="6786" h="7383" fill="none" extrusionOk="0">
                  <a:moveTo>
                    <a:pt x="2715" y="1"/>
                  </a:moveTo>
                  <a:lnTo>
                    <a:pt x="2552" y="2823"/>
                  </a:lnTo>
                  <a:lnTo>
                    <a:pt x="1" y="4126"/>
                  </a:lnTo>
                  <a:lnTo>
                    <a:pt x="2443" y="4560"/>
                  </a:lnTo>
                  <a:lnTo>
                    <a:pt x="2226" y="7382"/>
                  </a:lnTo>
                  <a:lnTo>
                    <a:pt x="3963" y="4777"/>
                  </a:lnTo>
                  <a:lnTo>
                    <a:pt x="6459" y="5211"/>
                  </a:lnTo>
                  <a:lnTo>
                    <a:pt x="4994" y="3203"/>
                  </a:lnTo>
                  <a:lnTo>
                    <a:pt x="6785" y="706"/>
                  </a:lnTo>
                  <a:lnTo>
                    <a:pt x="4126" y="2009"/>
                  </a:lnTo>
                  <a:lnTo>
                    <a:pt x="27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35"/>
            <p:cNvSpPr/>
            <p:nvPr/>
          </p:nvSpPr>
          <p:spPr>
            <a:xfrm>
              <a:off x="1221709" y="1967699"/>
              <a:ext cx="137188" cy="141407"/>
            </a:xfrm>
            <a:custGeom>
              <a:avLst/>
              <a:gdLst/>
              <a:ahLst/>
              <a:cxnLst/>
              <a:rect l="l" t="t" r="r" b="b"/>
              <a:pathLst>
                <a:path w="7057" h="7274" extrusionOk="0">
                  <a:moveTo>
                    <a:pt x="2877" y="1"/>
                  </a:moveTo>
                  <a:lnTo>
                    <a:pt x="2660" y="2769"/>
                  </a:lnTo>
                  <a:lnTo>
                    <a:pt x="1" y="4125"/>
                  </a:lnTo>
                  <a:lnTo>
                    <a:pt x="2497" y="4505"/>
                  </a:lnTo>
                  <a:lnTo>
                    <a:pt x="2280" y="7273"/>
                  </a:lnTo>
                  <a:lnTo>
                    <a:pt x="4071" y="4722"/>
                  </a:lnTo>
                  <a:lnTo>
                    <a:pt x="6622" y="5102"/>
                  </a:lnTo>
                  <a:lnTo>
                    <a:pt x="5211" y="3149"/>
                  </a:lnTo>
                  <a:lnTo>
                    <a:pt x="7056" y="652"/>
                  </a:lnTo>
                  <a:lnTo>
                    <a:pt x="4288" y="195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1221709" y="1967699"/>
              <a:ext cx="137188" cy="141407"/>
            </a:xfrm>
            <a:custGeom>
              <a:avLst/>
              <a:gdLst/>
              <a:ahLst/>
              <a:cxnLst/>
              <a:rect l="l" t="t" r="r" b="b"/>
              <a:pathLst>
                <a:path w="7057" h="7274" fill="none" extrusionOk="0">
                  <a:moveTo>
                    <a:pt x="2877" y="1"/>
                  </a:moveTo>
                  <a:lnTo>
                    <a:pt x="2660" y="2769"/>
                  </a:lnTo>
                  <a:lnTo>
                    <a:pt x="1" y="4125"/>
                  </a:lnTo>
                  <a:lnTo>
                    <a:pt x="2497" y="4505"/>
                  </a:lnTo>
                  <a:lnTo>
                    <a:pt x="2280" y="7273"/>
                  </a:lnTo>
                  <a:lnTo>
                    <a:pt x="4071" y="4722"/>
                  </a:lnTo>
                  <a:lnTo>
                    <a:pt x="6622" y="5102"/>
                  </a:lnTo>
                  <a:lnTo>
                    <a:pt x="5211" y="3149"/>
                  </a:lnTo>
                  <a:lnTo>
                    <a:pt x="7056" y="652"/>
                  </a:lnTo>
                  <a:lnTo>
                    <a:pt x="4288" y="1955"/>
                  </a:lnTo>
                  <a:lnTo>
                    <a:pt x="28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35"/>
            <p:cNvSpPr/>
            <p:nvPr/>
          </p:nvSpPr>
          <p:spPr>
            <a:xfrm>
              <a:off x="1535062" y="1818944"/>
              <a:ext cx="143526" cy="138218"/>
            </a:xfrm>
            <a:custGeom>
              <a:avLst/>
              <a:gdLst/>
              <a:ahLst/>
              <a:cxnLst/>
              <a:rect l="l" t="t" r="r" b="b"/>
              <a:pathLst>
                <a:path w="7383" h="7110" extrusionOk="0">
                  <a:moveTo>
                    <a:pt x="3094" y="0"/>
                  </a:moveTo>
                  <a:lnTo>
                    <a:pt x="2823" y="2714"/>
                  </a:lnTo>
                  <a:lnTo>
                    <a:pt x="1" y="3962"/>
                  </a:lnTo>
                  <a:lnTo>
                    <a:pt x="2660" y="4396"/>
                  </a:lnTo>
                  <a:lnTo>
                    <a:pt x="2389" y="7110"/>
                  </a:lnTo>
                  <a:lnTo>
                    <a:pt x="4288" y="4668"/>
                  </a:lnTo>
                  <a:lnTo>
                    <a:pt x="6894" y="5048"/>
                  </a:lnTo>
                  <a:lnTo>
                    <a:pt x="5482" y="3148"/>
                  </a:lnTo>
                  <a:lnTo>
                    <a:pt x="7382" y="706"/>
                  </a:lnTo>
                  <a:lnTo>
                    <a:pt x="4560" y="1954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35"/>
            <p:cNvSpPr/>
            <p:nvPr/>
          </p:nvSpPr>
          <p:spPr>
            <a:xfrm>
              <a:off x="1535062" y="1818944"/>
              <a:ext cx="143526" cy="138218"/>
            </a:xfrm>
            <a:custGeom>
              <a:avLst/>
              <a:gdLst/>
              <a:ahLst/>
              <a:cxnLst/>
              <a:rect l="l" t="t" r="r" b="b"/>
              <a:pathLst>
                <a:path w="7383" h="7110" fill="none" extrusionOk="0">
                  <a:moveTo>
                    <a:pt x="3094" y="0"/>
                  </a:moveTo>
                  <a:lnTo>
                    <a:pt x="2823" y="2714"/>
                  </a:lnTo>
                  <a:lnTo>
                    <a:pt x="1" y="3962"/>
                  </a:lnTo>
                  <a:lnTo>
                    <a:pt x="2660" y="4396"/>
                  </a:lnTo>
                  <a:lnTo>
                    <a:pt x="2389" y="7110"/>
                  </a:lnTo>
                  <a:lnTo>
                    <a:pt x="4288" y="4668"/>
                  </a:lnTo>
                  <a:lnTo>
                    <a:pt x="6894" y="5048"/>
                  </a:lnTo>
                  <a:lnTo>
                    <a:pt x="5482" y="3148"/>
                  </a:lnTo>
                  <a:lnTo>
                    <a:pt x="7382" y="706"/>
                  </a:lnTo>
                  <a:lnTo>
                    <a:pt x="4560" y="1954"/>
                  </a:lnTo>
                  <a:lnTo>
                    <a:pt x="30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35"/>
            <p:cNvSpPr/>
            <p:nvPr/>
          </p:nvSpPr>
          <p:spPr>
            <a:xfrm>
              <a:off x="1871646" y="1665951"/>
              <a:ext cx="194147" cy="140337"/>
            </a:xfrm>
            <a:custGeom>
              <a:avLst/>
              <a:gdLst/>
              <a:ahLst/>
              <a:cxnLst/>
              <a:rect l="l" t="t" r="r" b="b"/>
              <a:pathLst>
                <a:path w="9987" h="7219" extrusionOk="0">
                  <a:moveTo>
                    <a:pt x="4505" y="0"/>
                  </a:moveTo>
                  <a:lnTo>
                    <a:pt x="4549" y="44"/>
                  </a:lnTo>
                  <a:lnTo>
                    <a:pt x="4559" y="0"/>
                  </a:lnTo>
                  <a:close/>
                  <a:moveTo>
                    <a:pt x="4549" y="44"/>
                  </a:moveTo>
                  <a:lnTo>
                    <a:pt x="3908" y="2714"/>
                  </a:lnTo>
                  <a:lnTo>
                    <a:pt x="0" y="4342"/>
                  </a:lnTo>
                  <a:lnTo>
                    <a:pt x="3528" y="4451"/>
                  </a:lnTo>
                  <a:lnTo>
                    <a:pt x="2931" y="7219"/>
                  </a:lnTo>
                  <a:lnTo>
                    <a:pt x="5699" y="4505"/>
                  </a:lnTo>
                  <a:lnTo>
                    <a:pt x="9064" y="4722"/>
                  </a:lnTo>
                  <a:lnTo>
                    <a:pt x="7327" y="2931"/>
                  </a:lnTo>
                  <a:lnTo>
                    <a:pt x="9986" y="326"/>
                  </a:lnTo>
                  <a:lnTo>
                    <a:pt x="6296" y="1792"/>
                  </a:lnTo>
                  <a:lnTo>
                    <a:pt x="4549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35"/>
            <p:cNvSpPr/>
            <p:nvPr/>
          </p:nvSpPr>
          <p:spPr>
            <a:xfrm>
              <a:off x="1871646" y="1665951"/>
              <a:ext cx="194147" cy="140337"/>
            </a:xfrm>
            <a:custGeom>
              <a:avLst/>
              <a:gdLst/>
              <a:ahLst/>
              <a:cxnLst/>
              <a:rect l="l" t="t" r="r" b="b"/>
              <a:pathLst>
                <a:path w="9987" h="7219" fill="none" extrusionOk="0">
                  <a:moveTo>
                    <a:pt x="4559" y="0"/>
                  </a:moveTo>
                  <a:lnTo>
                    <a:pt x="3908" y="2714"/>
                  </a:lnTo>
                  <a:lnTo>
                    <a:pt x="3908" y="2714"/>
                  </a:lnTo>
                  <a:lnTo>
                    <a:pt x="0" y="4342"/>
                  </a:lnTo>
                  <a:lnTo>
                    <a:pt x="3528" y="4451"/>
                  </a:lnTo>
                  <a:lnTo>
                    <a:pt x="2931" y="7219"/>
                  </a:lnTo>
                  <a:lnTo>
                    <a:pt x="5699" y="4505"/>
                  </a:lnTo>
                  <a:lnTo>
                    <a:pt x="9064" y="4722"/>
                  </a:lnTo>
                  <a:lnTo>
                    <a:pt x="7327" y="2931"/>
                  </a:lnTo>
                  <a:lnTo>
                    <a:pt x="9986" y="326"/>
                  </a:lnTo>
                  <a:lnTo>
                    <a:pt x="9986" y="326"/>
                  </a:lnTo>
                  <a:lnTo>
                    <a:pt x="6296" y="1792"/>
                  </a:lnTo>
                  <a:lnTo>
                    <a:pt x="4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35"/>
            <p:cNvSpPr/>
            <p:nvPr/>
          </p:nvSpPr>
          <p:spPr>
            <a:xfrm>
              <a:off x="2286282" y="1526683"/>
              <a:ext cx="153012" cy="127682"/>
            </a:xfrm>
            <a:custGeom>
              <a:avLst/>
              <a:gdLst/>
              <a:ahLst/>
              <a:cxnLst/>
              <a:rect l="l" t="t" r="r" b="b"/>
              <a:pathLst>
                <a:path w="7871" h="6568" extrusionOk="0">
                  <a:moveTo>
                    <a:pt x="3474" y="0"/>
                  </a:moveTo>
                  <a:lnTo>
                    <a:pt x="3519" y="59"/>
                  </a:lnTo>
                  <a:lnTo>
                    <a:pt x="3528" y="0"/>
                  </a:lnTo>
                  <a:close/>
                  <a:moveTo>
                    <a:pt x="3519" y="59"/>
                  </a:moveTo>
                  <a:lnTo>
                    <a:pt x="3148" y="2497"/>
                  </a:lnTo>
                  <a:lnTo>
                    <a:pt x="1" y="3474"/>
                  </a:lnTo>
                  <a:lnTo>
                    <a:pt x="2877" y="4071"/>
                  </a:lnTo>
                  <a:lnTo>
                    <a:pt x="2497" y="6567"/>
                  </a:lnTo>
                  <a:lnTo>
                    <a:pt x="2497" y="6567"/>
                  </a:lnTo>
                  <a:lnTo>
                    <a:pt x="4614" y="4397"/>
                  </a:lnTo>
                  <a:lnTo>
                    <a:pt x="7382" y="5102"/>
                  </a:lnTo>
                  <a:lnTo>
                    <a:pt x="5916" y="3148"/>
                  </a:lnTo>
                  <a:lnTo>
                    <a:pt x="7870" y="1140"/>
                  </a:lnTo>
                  <a:lnTo>
                    <a:pt x="4994" y="1954"/>
                  </a:lnTo>
                  <a:lnTo>
                    <a:pt x="3519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35"/>
            <p:cNvSpPr/>
            <p:nvPr/>
          </p:nvSpPr>
          <p:spPr>
            <a:xfrm>
              <a:off x="2286282" y="1526683"/>
              <a:ext cx="153012" cy="127682"/>
            </a:xfrm>
            <a:custGeom>
              <a:avLst/>
              <a:gdLst/>
              <a:ahLst/>
              <a:cxnLst/>
              <a:rect l="l" t="t" r="r" b="b"/>
              <a:pathLst>
                <a:path w="7871" h="6568" fill="none" extrusionOk="0">
                  <a:moveTo>
                    <a:pt x="3528" y="0"/>
                  </a:moveTo>
                  <a:lnTo>
                    <a:pt x="3148" y="2497"/>
                  </a:lnTo>
                  <a:lnTo>
                    <a:pt x="3148" y="2497"/>
                  </a:lnTo>
                  <a:lnTo>
                    <a:pt x="1" y="3474"/>
                  </a:lnTo>
                  <a:lnTo>
                    <a:pt x="2877" y="4071"/>
                  </a:lnTo>
                  <a:lnTo>
                    <a:pt x="2497" y="6567"/>
                  </a:lnTo>
                  <a:lnTo>
                    <a:pt x="4614" y="4397"/>
                  </a:lnTo>
                  <a:lnTo>
                    <a:pt x="7382" y="5102"/>
                  </a:lnTo>
                  <a:lnTo>
                    <a:pt x="5916" y="3148"/>
                  </a:lnTo>
                  <a:lnTo>
                    <a:pt x="7870" y="1140"/>
                  </a:lnTo>
                  <a:lnTo>
                    <a:pt x="7870" y="1140"/>
                  </a:lnTo>
                  <a:lnTo>
                    <a:pt x="4994" y="1954"/>
                  </a:lnTo>
                  <a:lnTo>
                    <a:pt x="34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35"/>
            <p:cNvSpPr/>
            <p:nvPr/>
          </p:nvSpPr>
          <p:spPr>
            <a:xfrm>
              <a:off x="2602804" y="1462317"/>
              <a:ext cx="103421" cy="115026"/>
            </a:xfrm>
            <a:custGeom>
              <a:avLst/>
              <a:gdLst/>
              <a:ahLst/>
              <a:cxnLst/>
              <a:rect l="l" t="t" r="r" b="b"/>
              <a:pathLst>
                <a:path w="5320" h="5917" extrusionOk="0">
                  <a:moveTo>
                    <a:pt x="2280" y="1"/>
                  </a:moveTo>
                  <a:lnTo>
                    <a:pt x="2172" y="2280"/>
                  </a:lnTo>
                  <a:lnTo>
                    <a:pt x="1" y="2606"/>
                  </a:lnTo>
                  <a:lnTo>
                    <a:pt x="2117" y="3691"/>
                  </a:lnTo>
                  <a:lnTo>
                    <a:pt x="2009" y="5917"/>
                  </a:lnTo>
                  <a:lnTo>
                    <a:pt x="3366" y="4343"/>
                  </a:lnTo>
                  <a:lnTo>
                    <a:pt x="5265" y="5537"/>
                  </a:lnTo>
                  <a:lnTo>
                    <a:pt x="4125" y="3420"/>
                  </a:lnTo>
                  <a:lnTo>
                    <a:pt x="5319" y="2009"/>
                  </a:lnTo>
                  <a:lnTo>
                    <a:pt x="3420" y="211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35"/>
            <p:cNvSpPr/>
            <p:nvPr/>
          </p:nvSpPr>
          <p:spPr>
            <a:xfrm>
              <a:off x="2602804" y="1462317"/>
              <a:ext cx="103421" cy="115026"/>
            </a:xfrm>
            <a:custGeom>
              <a:avLst/>
              <a:gdLst/>
              <a:ahLst/>
              <a:cxnLst/>
              <a:rect l="l" t="t" r="r" b="b"/>
              <a:pathLst>
                <a:path w="5320" h="5917" fill="none" extrusionOk="0">
                  <a:moveTo>
                    <a:pt x="2280" y="1"/>
                  </a:moveTo>
                  <a:lnTo>
                    <a:pt x="2172" y="2280"/>
                  </a:lnTo>
                  <a:lnTo>
                    <a:pt x="2172" y="2280"/>
                  </a:lnTo>
                  <a:lnTo>
                    <a:pt x="1" y="2606"/>
                  </a:lnTo>
                  <a:lnTo>
                    <a:pt x="2117" y="3691"/>
                  </a:lnTo>
                  <a:lnTo>
                    <a:pt x="2009" y="5917"/>
                  </a:lnTo>
                  <a:lnTo>
                    <a:pt x="3366" y="4343"/>
                  </a:lnTo>
                  <a:lnTo>
                    <a:pt x="5265" y="5537"/>
                  </a:lnTo>
                  <a:lnTo>
                    <a:pt x="4125" y="3420"/>
                  </a:lnTo>
                  <a:lnTo>
                    <a:pt x="5319" y="2009"/>
                  </a:lnTo>
                  <a:lnTo>
                    <a:pt x="5319" y="2009"/>
                  </a:lnTo>
                  <a:lnTo>
                    <a:pt x="3420" y="2117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35"/>
            <p:cNvSpPr/>
            <p:nvPr/>
          </p:nvSpPr>
          <p:spPr>
            <a:xfrm>
              <a:off x="1347272" y="1772521"/>
              <a:ext cx="140337" cy="140337"/>
            </a:xfrm>
            <a:custGeom>
              <a:avLst/>
              <a:gdLst/>
              <a:ahLst/>
              <a:cxnLst/>
              <a:rect l="l" t="t" r="r" b="b"/>
              <a:pathLst>
                <a:path w="7219" h="7219" extrusionOk="0">
                  <a:moveTo>
                    <a:pt x="2985" y="0"/>
                  </a:moveTo>
                  <a:lnTo>
                    <a:pt x="2714" y="2768"/>
                  </a:lnTo>
                  <a:lnTo>
                    <a:pt x="0" y="4016"/>
                  </a:lnTo>
                  <a:lnTo>
                    <a:pt x="2551" y="4451"/>
                  </a:lnTo>
                  <a:lnTo>
                    <a:pt x="2334" y="7218"/>
                  </a:lnTo>
                  <a:lnTo>
                    <a:pt x="4179" y="4668"/>
                  </a:lnTo>
                  <a:lnTo>
                    <a:pt x="6784" y="5102"/>
                  </a:lnTo>
                  <a:lnTo>
                    <a:pt x="5319" y="3148"/>
                  </a:lnTo>
                  <a:lnTo>
                    <a:pt x="7219" y="706"/>
                  </a:lnTo>
                  <a:lnTo>
                    <a:pt x="4451" y="1954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1347272" y="1772521"/>
              <a:ext cx="140337" cy="140337"/>
            </a:xfrm>
            <a:custGeom>
              <a:avLst/>
              <a:gdLst/>
              <a:ahLst/>
              <a:cxnLst/>
              <a:rect l="l" t="t" r="r" b="b"/>
              <a:pathLst>
                <a:path w="7219" h="7219" fill="none" extrusionOk="0">
                  <a:moveTo>
                    <a:pt x="2985" y="0"/>
                  </a:moveTo>
                  <a:lnTo>
                    <a:pt x="2714" y="2768"/>
                  </a:lnTo>
                  <a:lnTo>
                    <a:pt x="0" y="4016"/>
                  </a:lnTo>
                  <a:lnTo>
                    <a:pt x="2551" y="4451"/>
                  </a:lnTo>
                  <a:lnTo>
                    <a:pt x="2334" y="7218"/>
                  </a:lnTo>
                  <a:lnTo>
                    <a:pt x="4179" y="4668"/>
                  </a:lnTo>
                  <a:lnTo>
                    <a:pt x="6784" y="5102"/>
                  </a:lnTo>
                  <a:lnTo>
                    <a:pt x="5319" y="3148"/>
                  </a:lnTo>
                  <a:lnTo>
                    <a:pt x="7219" y="706"/>
                  </a:lnTo>
                  <a:lnTo>
                    <a:pt x="4451" y="1954"/>
                  </a:lnTo>
                  <a:lnTo>
                    <a:pt x="29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1669062" y="1631134"/>
              <a:ext cx="150893" cy="136119"/>
            </a:xfrm>
            <a:custGeom>
              <a:avLst/>
              <a:gdLst/>
              <a:ahLst/>
              <a:cxnLst/>
              <a:rect l="l" t="t" r="r" b="b"/>
              <a:pathLst>
                <a:path w="7762" h="7002" extrusionOk="0">
                  <a:moveTo>
                    <a:pt x="3094" y="0"/>
                  </a:moveTo>
                  <a:lnTo>
                    <a:pt x="2823" y="2660"/>
                  </a:lnTo>
                  <a:lnTo>
                    <a:pt x="1" y="3854"/>
                  </a:lnTo>
                  <a:lnTo>
                    <a:pt x="2660" y="4342"/>
                  </a:lnTo>
                  <a:lnTo>
                    <a:pt x="2389" y="7002"/>
                  </a:lnTo>
                  <a:lnTo>
                    <a:pt x="4288" y="4614"/>
                  </a:lnTo>
                  <a:lnTo>
                    <a:pt x="6893" y="5102"/>
                  </a:lnTo>
                  <a:lnTo>
                    <a:pt x="6893" y="5102"/>
                  </a:lnTo>
                  <a:lnTo>
                    <a:pt x="5482" y="3148"/>
                  </a:lnTo>
                  <a:lnTo>
                    <a:pt x="7762" y="652"/>
                  </a:lnTo>
                  <a:lnTo>
                    <a:pt x="4560" y="1954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35"/>
            <p:cNvSpPr/>
            <p:nvPr/>
          </p:nvSpPr>
          <p:spPr>
            <a:xfrm>
              <a:off x="1669062" y="1631134"/>
              <a:ext cx="150893" cy="136119"/>
            </a:xfrm>
            <a:custGeom>
              <a:avLst/>
              <a:gdLst/>
              <a:ahLst/>
              <a:cxnLst/>
              <a:rect l="l" t="t" r="r" b="b"/>
              <a:pathLst>
                <a:path w="7762" h="7002" fill="none" extrusionOk="0">
                  <a:moveTo>
                    <a:pt x="3094" y="0"/>
                  </a:moveTo>
                  <a:lnTo>
                    <a:pt x="2823" y="2660"/>
                  </a:lnTo>
                  <a:lnTo>
                    <a:pt x="1" y="3854"/>
                  </a:lnTo>
                  <a:lnTo>
                    <a:pt x="2660" y="4342"/>
                  </a:lnTo>
                  <a:lnTo>
                    <a:pt x="2389" y="7002"/>
                  </a:lnTo>
                  <a:lnTo>
                    <a:pt x="4288" y="4614"/>
                  </a:lnTo>
                  <a:lnTo>
                    <a:pt x="6893" y="5102"/>
                  </a:lnTo>
                  <a:lnTo>
                    <a:pt x="5482" y="3148"/>
                  </a:lnTo>
                  <a:lnTo>
                    <a:pt x="7762" y="652"/>
                  </a:lnTo>
                  <a:lnTo>
                    <a:pt x="4560" y="1954"/>
                  </a:lnTo>
                  <a:lnTo>
                    <a:pt x="30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35"/>
            <p:cNvSpPr/>
            <p:nvPr/>
          </p:nvSpPr>
          <p:spPr>
            <a:xfrm>
              <a:off x="2065774" y="1471823"/>
              <a:ext cx="175154" cy="134000"/>
            </a:xfrm>
            <a:custGeom>
              <a:avLst/>
              <a:gdLst/>
              <a:ahLst/>
              <a:cxnLst/>
              <a:rect l="l" t="t" r="r" b="b"/>
              <a:pathLst>
                <a:path w="9010" h="6893" extrusionOk="0">
                  <a:moveTo>
                    <a:pt x="4017" y="0"/>
                  </a:moveTo>
                  <a:lnTo>
                    <a:pt x="3528" y="2605"/>
                  </a:lnTo>
                  <a:lnTo>
                    <a:pt x="0" y="3854"/>
                  </a:lnTo>
                  <a:lnTo>
                    <a:pt x="3257" y="4233"/>
                  </a:lnTo>
                  <a:lnTo>
                    <a:pt x="2714" y="6893"/>
                  </a:lnTo>
                  <a:lnTo>
                    <a:pt x="5211" y="4451"/>
                  </a:lnTo>
                  <a:lnTo>
                    <a:pt x="8304" y="4939"/>
                  </a:lnTo>
                  <a:lnTo>
                    <a:pt x="6676" y="3039"/>
                  </a:lnTo>
                  <a:lnTo>
                    <a:pt x="9010" y="760"/>
                  </a:lnTo>
                  <a:lnTo>
                    <a:pt x="5699" y="1845"/>
                  </a:lnTo>
                  <a:lnTo>
                    <a:pt x="40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35"/>
            <p:cNvSpPr/>
            <p:nvPr/>
          </p:nvSpPr>
          <p:spPr>
            <a:xfrm>
              <a:off x="2065774" y="1471823"/>
              <a:ext cx="175154" cy="134000"/>
            </a:xfrm>
            <a:custGeom>
              <a:avLst/>
              <a:gdLst/>
              <a:ahLst/>
              <a:cxnLst/>
              <a:rect l="l" t="t" r="r" b="b"/>
              <a:pathLst>
                <a:path w="9010" h="6893" fill="none" extrusionOk="0">
                  <a:moveTo>
                    <a:pt x="4017" y="0"/>
                  </a:moveTo>
                  <a:lnTo>
                    <a:pt x="3528" y="2605"/>
                  </a:lnTo>
                  <a:lnTo>
                    <a:pt x="3528" y="2605"/>
                  </a:lnTo>
                  <a:lnTo>
                    <a:pt x="0" y="3854"/>
                  </a:lnTo>
                  <a:lnTo>
                    <a:pt x="3257" y="4233"/>
                  </a:lnTo>
                  <a:lnTo>
                    <a:pt x="2714" y="6893"/>
                  </a:lnTo>
                  <a:lnTo>
                    <a:pt x="5211" y="4451"/>
                  </a:lnTo>
                  <a:lnTo>
                    <a:pt x="8304" y="4939"/>
                  </a:lnTo>
                  <a:lnTo>
                    <a:pt x="6676" y="3039"/>
                  </a:lnTo>
                  <a:lnTo>
                    <a:pt x="9010" y="760"/>
                  </a:lnTo>
                  <a:lnTo>
                    <a:pt x="9010" y="760"/>
                  </a:lnTo>
                  <a:lnTo>
                    <a:pt x="5699" y="1845"/>
                  </a:lnTo>
                  <a:lnTo>
                    <a:pt x="40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35"/>
            <p:cNvSpPr/>
            <p:nvPr/>
          </p:nvSpPr>
          <p:spPr>
            <a:xfrm>
              <a:off x="2433987" y="1372640"/>
              <a:ext cx="128751" cy="120295"/>
            </a:xfrm>
            <a:custGeom>
              <a:avLst/>
              <a:gdLst/>
              <a:ahLst/>
              <a:cxnLst/>
              <a:rect l="l" t="t" r="r" b="b"/>
              <a:pathLst>
                <a:path w="6623" h="6188" extrusionOk="0">
                  <a:moveTo>
                    <a:pt x="2877" y="0"/>
                  </a:moveTo>
                  <a:lnTo>
                    <a:pt x="2660" y="2334"/>
                  </a:lnTo>
                  <a:lnTo>
                    <a:pt x="1" y="2985"/>
                  </a:lnTo>
                  <a:lnTo>
                    <a:pt x="2497" y="3800"/>
                  </a:lnTo>
                  <a:lnTo>
                    <a:pt x="2226" y="6188"/>
                  </a:lnTo>
                  <a:lnTo>
                    <a:pt x="4017" y="4397"/>
                  </a:lnTo>
                  <a:lnTo>
                    <a:pt x="6351" y="5319"/>
                  </a:lnTo>
                  <a:lnTo>
                    <a:pt x="5048" y="3257"/>
                  </a:lnTo>
                  <a:lnTo>
                    <a:pt x="6622" y="1574"/>
                  </a:lnTo>
                  <a:lnTo>
                    <a:pt x="4234" y="2009"/>
                  </a:lnTo>
                  <a:lnTo>
                    <a:pt x="2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2433987" y="1372640"/>
              <a:ext cx="128751" cy="120295"/>
            </a:xfrm>
            <a:custGeom>
              <a:avLst/>
              <a:gdLst/>
              <a:ahLst/>
              <a:cxnLst/>
              <a:rect l="l" t="t" r="r" b="b"/>
              <a:pathLst>
                <a:path w="6623" h="6188" fill="none" extrusionOk="0">
                  <a:moveTo>
                    <a:pt x="2877" y="0"/>
                  </a:moveTo>
                  <a:lnTo>
                    <a:pt x="2660" y="2334"/>
                  </a:lnTo>
                  <a:lnTo>
                    <a:pt x="2660" y="2334"/>
                  </a:lnTo>
                  <a:lnTo>
                    <a:pt x="1" y="2985"/>
                  </a:lnTo>
                  <a:lnTo>
                    <a:pt x="2497" y="3800"/>
                  </a:lnTo>
                  <a:lnTo>
                    <a:pt x="2226" y="6188"/>
                  </a:lnTo>
                  <a:lnTo>
                    <a:pt x="4017" y="4397"/>
                  </a:lnTo>
                  <a:lnTo>
                    <a:pt x="6351" y="5319"/>
                  </a:lnTo>
                  <a:lnTo>
                    <a:pt x="5048" y="3257"/>
                  </a:lnTo>
                  <a:lnTo>
                    <a:pt x="6622" y="1574"/>
                  </a:lnTo>
                  <a:lnTo>
                    <a:pt x="6622" y="1574"/>
                  </a:lnTo>
                  <a:lnTo>
                    <a:pt x="4234" y="2009"/>
                  </a:lnTo>
                  <a:lnTo>
                    <a:pt x="28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35"/>
            <p:cNvSpPr/>
            <p:nvPr/>
          </p:nvSpPr>
          <p:spPr>
            <a:xfrm>
              <a:off x="2693550" y="1351529"/>
              <a:ext cx="82309" cy="112927"/>
            </a:xfrm>
            <a:custGeom>
              <a:avLst/>
              <a:gdLst/>
              <a:ahLst/>
              <a:cxnLst/>
              <a:rect l="l" t="t" r="r" b="b"/>
              <a:pathLst>
                <a:path w="4234" h="5809" extrusionOk="0">
                  <a:moveTo>
                    <a:pt x="1520" y="1"/>
                  </a:moveTo>
                  <a:lnTo>
                    <a:pt x="1577" y="125"/>
                  </a:lnTo>
                  <a:lnTo>
                    <a:pt x="1574" y="1"/>
                  </a:lnTo>
                  <a:close/>
                  <a:moveTo>
                    <a:pt x="1577" y="125"/>
                  </a:moveTo>
                  <a:lnTo>
                    <a:pt x="1628" y="2118"/>
                  </a:lnTo>
                  <a:lnTo>
                    <a:pt x="1628" y="2118"/>
                  </a:lnTo>
                  <a:lnTo>
                    <a:pt x="0" y="2009"/>
                  </a:lnTo>
                  <a:lnTo>
                    <a:pt x="1683" y="3420"/>
                  </a:lnTo>
                  <a:lnTo>
                    <a:pt x="1737" y="5537"/>
                  </a:lnTo>
                  <a:lnTo>
                    <a:pt x="2660" y="4289"/>
                  </a:lnTo>
                  <a:lnTo>
                    <a:pt x="4071" y="5808"/>
                  </a:lnTo>
                  <a:lnTo>
                    <a:pt x="3148" y="3583"/>
                  </a:lnTo>
                  <a:lnTo>
                    <a:pt x="3474" y="3366"/>
                  </a:lnTo>
                  <a:lnTo>
                    <a:pt x="3745" y="3149"/>
                  </a:lnTo>
                  <a:lnTo>
                    <a:pt x="3962" y="2877"/>
                  </a:lnTo>
                  <a:lnTo>
                    <a:pt x="4233" y="2606"/>
                  </a:lnTo>
                  <a:lnTo>
                    <a:pt x="3419" y="2335"/>
                  </a:lnTo>
                  <a:lnTo>
                    <a:pt x="2551" y="2226"/>
                  </a:lnTo>
                  <a:lnTo>
                    <a:pt x="1577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35"/>
            <p:cNvSpPr/>
            <p:nvPr/>
          </p:nvSpPr>
          <p:spPr>
            <a:xfrm>
              <a:off x="2693550" y="1351529"/>
              <a:ext cx="82309" cy="112927"/>
            </a:xfrm>
            <a:custGeom>
              <a:avLst/>
              <a:gdLst/>
              <a:ahLst/>
              <a:cxnLst/>
              <a:rect l="l" t="t" r="r" b="b"/>
              <a:pathLst>
                <a:path w="4234" h="5809" fill="none" extrusionOk="0">
                  <a:moveTo>
                    <a:pt x="1574" y="1"/>
                  </a:moveTo>
                  <a:lnTo>
                    <a:pt x="1628" y="2118"/>
                  </a:lnTo>
                  <a:lnTo>
                    <a:pt x="1628" y="2118"/>
                  </a:lnTo>
                  <a:lnTo>
                    <a:pt x="0" y="2009"/>
                  </a:lnTo>
                  <a:lnTo>
                    <a:pt x="1683" y="3420"/>
                  </a:lnTo>
                  <a:lnTo>
                    <a:pt x="1737" y="5537"/>
                  </a:lnTo>
                  <a:lnTo>
                    <a:pt x="2660" y="4289"/>
                  </a:lnTo>
                  <a:lnTo>
                    <a:pt x="4071" y="5808"/>
                  </a:lnTo>
                  <a:lnTo>
                    <a:pt x="3148" y="3583"/>
                  </a:lnTo>
                  <a:lnTo>
                    <a:pt x="3148" y="3583"/>
                  </a:lnTo>
                  <a:lnTo>
                    <a:pt x="3474" y="3366"/>
                  </a:lnTo>
                  <a:lnTo>
                    <a:pt x="3745" y="3149"/>
                  </a:lnTo>
                  <a:lnTo>
                    <a:pt x="3962" y="2877"/>
                  </a:lnTo>
                  <a:lnTo>
                    <a:pt x="4233" y="2606"/>
                  </a:lnTo>
                  <a:lnTo>
                    <a:pt x="4233" y="2606"/>
                  </a:lnTo>
                  <a:lnTo>
                    <a:pt x="3419" y="2335"/>
                  </a:lnTo>
                  <a:lnTo>
                    <a:pt x="2551" y="2226"/>
                  </a:lnTo>
                  <a:lnTo>
                    <a:pt x="15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35"/>
            <p:cNvSpPr/>
            <p:nvPr/>
          </p:nvSpPr>
          <p:spPr>
            <a:xfrm>
              <a:off x="1104602" y="2171333"/>
              <a:ext cx="130851" cy="143506"/>
            </a:xfrm>
            <a:custGeom>
              <a:avLst/>
              <a:gdLst/>
              <a:ahLst/>
              <a:cxnLst/>
              <a:rect l="l" t="t" r="r" b="b"/>
              <a:pathLst>
                <a:path w="6731" h="7382" extrusionOk="0">
                  <a:moveTo>
                    <a:pt x="2714" y="0"/>
                  </a:moveTo>
                  <a:lnTo>
                    <a:pt x="2551" y="2823"/>
                  </a:lnTo>
                  <a:lnTo>
                    <a:pt x="0" y="4180"/>
                  </a:lnTo>
                  <a:lnTo>
                    <a:pt x="2443" y="4559"/>
                  </a:lnTo>
                  <a:lnTo>
                    <a:pt x="2225" y="7382"/>
                  </a:lnTo>
                  <a:lnTo>
                    <a:pt x="3962" y="4777"/>
                  </a:lnTo>
                  <a:lnTo>
                    <a:pt x="6405" y="5156"/>
                  </a:lnTo>
                  <a:lnTo>
                    <a:pt x="4993" y="3203"/>
                  </a:lnTo>
                  <a:lnTo>
                    <a:pt x="6730" y="597"/>
                  </a:lnTo>
                  <a:lnTo>
                    <a:pt x="6730" y="597"/>
                  </a:lnTo>
                  <a:lnTo>
                    <a:pt x="4125" y="1954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35"/>
            <p:cNvSpPr/>
            <p:nvPr/>
          </p:nvSpPr>
          <p:spPr>
            <a:xfrm>
              <a:off x="1104602" y="2171333"/>
              <a:ext cx="130851" cy="143506"/>
            </a:xfrm>
            <a:custGeom>
              <a:avLst/>
              <a:gdLst/>
              <a:ahLst/>
              <a:cxnLst/>
              <a:rect l="l" t="t" r="r" b="b"/>
              <a:pathLst>
                <a:path w="6731" h="7382" fill="none" extrusionOk="0">
                  <a:moveTo>
                    <a:pt x="2714" y="0"/>
                  </a:moveTo>
                  <a:lnTo>
                    <a:pt x="2551" y="2823"/>
                  </a:lnTo>
                  <a:lnTo>
                    <a:pt x="0" y="4180"/>
                  </a:lnTo>
                  <a:lnTo>
                    <a:pt x="2443" y="4559"/>
                  </a:lnTo>
                  <a:lnTo>
                    <a:pt x="2225" y="7382"/>
                  </a:lnTo>
                  <a:lnTo>
                    <a:pt x="3962" y="4777"/>
                  </a:lnTo>
                  <a:lnTo>
                    <a:pt x="6405" y="5156"/>
                  </a:lnTo>
                  <a:lnTo>
                    <a:pt x="4993" y="3203"/>
                  </a:lnTo>
                  <a:lnTo>
                    <a:pt x="6730" y="597"/>
                  </a:lnTo>
                  <a:lnTo>
                    <a:pt x="4125" y="1954"/>
                  </a:lnTo>
                  <a:lnTo>
                    <a:pt x="27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35"/>
            <p:cNvSpPr/>
            <p:nvPr/>
          </p:nvSpPr>
          <p:spPr>
            <a:xfrm>
              <a:off x="1408469" y="2016241"/>
              <a:ext cx="141387" cy="140337"/>
            </a:xfrm>
            <a:custGeom>
              <a:avLst/>
              <a:gdLst/>
              <a:ahLst/>
              <a:cxnLst/>
              <a:rect l="l" t="t" r="r" b="b"/>
              <a:pathLst>
                <a:path w="7273" h="7219" extrusionOk="0">
                  <a:moveTo>
                    <a:pt x="3039" y="0"/>
                  </a:moveTo>
                  <a:lnTo>
                    <a:pt x="2768" y="2768"/>
                  </a:lnTo>
                  <a:lnTo>
                    <a:pt x="0" y="4125"/>
                  </a:lnTo>
                  <a:lnTo>
                    <a:pt x="2605" y="4451"/>
                  </a:lnTo>
                  <a:lnTo>
                    <a:pt x="2334" y="7219"/>
                  </a:lnTo>
                  <a:lnTo>
                    <a:pt x="2334" y="7219"/>
                  </a:lnTo>
                  <a:lnTo>
                    <a:pt x="4233" y="4668"/>
                  </a:lnTo>
                  <a:lnTo>
                    <a:pt x="6838" y="5048"/>
                  </a:lnTo>
                  <a:lnTo>
                    <a:pt x="5373" y="3148"/>
                  </a:lnTo>
                  <a:lnTo>
                    <a:pt x="7273" y="652"/>
                  </a:lnTo>
                  <a:lnTo>
                    <a:pt x="7273" y="652"/>
                  </a:lnTo>
                  <a:lnTo>
                    <a:pt x="4450" y="1954"/>
                  </a:lnTo>
                  <a:lnTo>
                    <a:pt x="30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35"/>
            <p:cNvSpPr/>
            <p:nvPr/>
          </p:nvSpPr>
          <p:spPr>
            <a:xfrm>
              <a:off x="1408469" y="2016241"/>
              <a:ext cx="141387" cy="140337"/>
            </a:xfrm>
            <a:custGeom>
              <a:avLst/>
              <a:gdLst/>
              <a:ahLst/>
              <a:cxnLst/>
              <a:rect l="l" t="t" r="r" b="b"/>
              <a:pathLst>
                <a:path w="7273" h="7219" fill="none" extrusionOk="0">
                  <a:moveTo>
                    <a:pt x="3039" y="0"/>
                  </a:moveTo>
                  <a:lnTo>
                    <a:pt x="2768" y="2768"/>
                  </a:lnTo>
                  <a:lnTo>
                    <a:pt x="0" y="4125"/>
                  </a:lnTo>
                  <a:lnTo>
                    <a:pt x="2605" y="4451"/>
                  </a:lnTo>
                  <a:lnTo>
                    <a:pt x="2334" y="7219"/>
                  </a:lnTo>
                  <a:lnTo>
                    <a:pt x="4233" y="4668"/>
                  </a:lnTo>
                  <a:lnTo>
                    <a:pt x="6838" y="5048"/>
                  </a:lnTo>
                  <a:lnTo>
                    <a:pt x="5373" y="3148"/>
                  </a:lnTo>
                  <a:lnTo>
                    <a:pt x="7273" y="652"/>
                  </a:lnTo>
                  <a:lnTo>
                    <a:pt x="4450" y="1954"/>
                  </a:lnTo>
                  <a:lnTo>
                    <a:pt x="30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35"/>
            <p:cNvSpPr/>
            <p:nvPr/>
          </p:nvSpPr>
          <p:spPr>
            <a:xfrm>
              <a:off x="1730259" y="1870635"/>
              <a:ext cx="149844" cy="136119"/>
            </a:xfrm>
            <a:custGeom>
              <a:avLst/>
              <a:gdLst/>
              <a:ahLst/>
              <a:cxnLst/>
              <a:rect l="l" t="t" r="r" b="b"/>
              <a:pathLst>
                <a:path w="7708" h="7002" extrusionOk="0">
                  <a:moveTo>
                    <a:pt x="3094" y="1"/>
                  </a:moveTo>
                  <a:lnTo>
                    <a:pt x="2768" y="2660"/>
                  </a:lnTo>
                  <a:lnTo>
                    <a:pt x="0" y="3854"/>
                  </a:lnTo>
                  <a:lnTo>
                    <a:pt x="2606" y="4288"/>
                  </a:lnTo>
                  <a:lnTo>
                    <a:pt x="2334" y="7002"/>
                  </a:lnTo>
                  <a:lnTo>
                    <a:pt x="4234" y="4560"/>
                  </a:lnTo>
                  <a:lnTo>
                    <a:pt x="6839" y="4994"/>
                  </a:lnTo>
                  <a:lnTo>
                    <a:pt x="5428" y="3094"/>
                  </a:lnTo>
                  <a:lnTo>
                    <a:pt x="7707" y="543"/>
                  </a:lnTo>
                  <a:lnTo>
                    <a:pt x="7707" y="543"/>
                  </a:lnTo>
                  <a:lnTo>
                    <a:pt x="4559" y="1900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35"/>
            <p:cNvSpPr/>
            <p:nvPr/>
          </p:nvSpPr>
          <p:spPr>
            <a:xfrm>
              <a:off x="1730259" y="1870635"/>
              <a:ext cx="149844" cy="136119"/>
            </a:xfrm>
            <a:custGeom>
              <a:avLst/>
              <a:gdLst/>
              <a:ahLst/>
              <a:cxnLst/>
              <a:rect l="l" t="t" r="r" b="b"/>
              <a:pathLst>
                <a:path w="7708" h="7002" fill="none" extrusionOk="0">
                  <a:moveTo>
                    <a:pt x="3094" y="1"/>
                  </a:moveTo>
                  <a:lnTo>
                    <a:pt x="2768" y="2660"/>
                  </a:lnTo>
                  <a:lnTo>
                    <a:pt x="0" y="3854"/>
                  </a:lnTo>
                  <a:lnTo>
                    <a:pt x="2606" y="4288"/>
                  </a:lnTo>
                  <a:lnTo>
                    <a:pt x="2334" y="7002"/>
                  </a:lnTo>
                  <a:lnTo>
                    <a:pt x="4234" y="4560"/>
                  </a:lnTo>
                  <a:lnTo>
                    <a:pt x="6839" y="4994"/>
                  </a:lnTo>
                  <a:lnTo>
                    <a:pt x="5428" y="3094"/>
                  </a:lnTo>
                  <a:lnTo>
                    <a:pt x="7707" y="543"/>
                  </a:lnTo>
                  <a:lnTo>
                    <a:pt x="4559" y="1900"/>
                  </a:lnTo>
                  <a:lnTo>
                    <a:pt x="30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35"/>
            <p:cNvSpPr/>
            <p:nvPr/>
          </p:nvSpPr>
          <p:spPr>
            <a:xfrm>
              <a:off x="2124852" y="1704987"/>
              <a:ext cx="174105" cy="135069"/>
            </a:xfrm>
            <a:custGeom>
              <a:avLst/>
              <a:gdLst/>
              <a:ahLst/>
              <a:cxnLst/>
              <a:rect l="l" t="t" r="r" b="b"/>
              <a:pathLst>
                <a:path w="8956" h="6948" extrusionOk="0">
                  <a:moveTo>
                    <a:pt x="4017" y="1"/>
                  </a:moveTo>
                  <a:lnTo>
                    <a:pt x="3529" y="2606"/>
                  </a:lnTo>
                  <a:lnTo>
                    <a:pt x="1" y="3963"/>
                  </a:lnTo>
                  <a:lnTo>
                    <a:pt x="3257" y="4234"/>
                  </a:lnTo>
                  <a:lnTo>
                    <a:pt x="2714" y="6948"/>
                  </a:lnTo>
                  <a:lnTo>
                    <a:pt x="5211" y="4505"/>
                  </a:lnTo>
                  <a:lnTo>
                    <a:pt x="8250" y="4885"/>
                  </a:lnTo>
                  <a:lnTo>
                    <a:pt x="6676" y="3040"/>
                  </a:lnTo>
                  <a:lnTo>
                    <a:pt x="8956" y="706"/>
                  </a:lnTo>
                  <a:lnTo>
                    <a:pt x="5645" y="1846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35"/>
            <p:cNvSpPr/>
            <p:nvPr/>
          </p:nvSpPr>
          <p:spPr>
            <a:xfrm>
              <a:off x="2124852" y="1704987"/>
              <a:ext cx="174105" cy="135069"/>
            </a:xfrm>
            <a:custGeom>
              <a:avLst/>
              <a:gdLst/>
              <a:ahLst/>
              <a:cxnLst/>
              <a:rect l="l" t="t" r="r" b="b"/>
              <a:pathLst>
                <a:path w="8956" h="6948" fill="none" extrusionOk="0">
                  <a:moveTo>
                    <a:pt x="4017" y="1"/>
                  </a:moveTo>
                  <a:lnTo>
                    <a:pt x="3529" y="2606"/>
                  </a:lnTo>
                  <a:lnTo>
                    <a:pt x="3529" y="2606"/>
                  </a:lnTo>
                  <a:lnTo>
                    <a:pt x="1" y="3963"/>
                  </a:lnTo>
                  <a:lnTo>
                    <a:pt x="3257" y="4234"/>
                  </a:lnTo>
                  <a:lnTo>
                    <a:pt x="2714" y="6948"/>
                  </a:lnTo>
                  <a:lnTo>
                    <a:pt x="5211" y="4505"/>
                  </a:lnTo>
                  <a:lnTo>
                    <a:pt x="8250" y="4885"/>
                  </a:lnTo>
                  <a:lnTo>
                    <a:pt x="6676" y="3040"/>
                  </a:lnTo>
                  <a:lnTo>
                    <a:pt x="8956" y="706"/>
                  </a:lnTo>
                  <a:lnTo>
                    <a:pt x="8956" y="706"/>
                  </a:lnTo>
                  <a:lnTo>
                    <a:pt x="5645" y="1846"/>
                  </a:lnTo>
                  <a:lnTo>
                    <a:pt x="40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35"/>
            <p:cNvSpPr/>
            <p:nvPr/>
          </p:nvSpPr>
          <p:spPr>
            <a:xfrm>
              <a:off x="2492015" y="1600536"/>
              <a:ext cx="128751" cy="122414"/>
            </a:xfrm>
            <a:custGeom>
              <a:avLst/>
              <a:gdLst/>
              <a:ahLst/>
              <a:cxnLst/>
              <a:rect l="l" t="t" r="r" b="b"/>
              <a:pathLst>
                <a:path w="6623" h="6297" extrusionOk="0">
                  <a:moveTo>
                    <a:pt x="2877" y="1"/>
                  </a:moveTo>
                  <a:lnTo>
                    <a:pt x="2660" y="2389"/>
                  </a:lnTo>
                  <a:lnTo>
                    <a:pt x="1" y="3040"/>
                  </a:lnTo>
                  <a:lnTo>
                    <a:pt x="2497" y="3854"/>
                  </a:lnTo>
                  <a:lnTo>
                    <a:pt x="2280" y="6296"/>
                  </a:lnTo>
                  <a:lnTo>
                    <a:pt x="4017" y="4397"/>
                  </a:lnTo>
                  <a:lnTo>
                    <a:pt x="6351" y="5319"/>
                  </a:lnTo>
                  <a:lnTo>
                    <a:pt x="5048" y="3257"/>
                  </a:lnTo>
                  <a:lnTo>
                    <a:pt x="6622" y="1520"/>
                  </a:lnTo>
                  <a:lnTo>
                    <a:pt x="4234" y="2063"/>
                  </a:lnTo>
                  <a:lnTo>
                    <a:pt x="2932" y="5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35"/>
            <p:cNvSpPr/>
            <p:nvPr/>
          </p:nvSpPr>
          <p:spPr>
            <a:xfrm>
              <a:off x="2492015" y="1600536"/>
              <a:ext cx="128751" cy="122414"/>
            </a:xfrm>
            <a:custGeom>
              <a:avLst/>
              <a:gdLst/>
              <a:ahLst/>
              <a:cxnLst/>
              <a:rect l="l" t="t" r="r" b="b"/>
              <a:pathLst>
                <a:path w="6623" h="6297" fill="none" extrusionOk="0">
                  <a:moveTo>
                    <a:pt x="2877" y="1"/>
                  </a:moveTo>
                  <a:lnTo>
                    <a:pt x="2660" y="2389"/>
                  </a:lnTo>
                  <a:lnTo>
                    <a:pt x="2660" y="2389"/>
                  </a:lnTo>
                  <a:lnTo>
                    <a:pt x="1" y="3040"/>
                  </a:lnTo>
                  <a:lnTo>
                    <a:pt x="2497" y="3854"/>
                  </a:lnTo>
                  <a:lnTo>
                    <a:pt x="2280" y="6296"/>
                  </a:lnTo>
                  <a:lnTo>
                    <a:pt x="4017" y="4397"/>
                  </a:lnTo>
                  <a:lnTo>
                    <a:pt x="6351" y="5319"/>
                  </a:lnTo>
                  <a:lnTo>
                    <a:pt x="5048" y="3257"/>
                  </a:lnTo>
                  <a:lnTo>
                    <a:pt x="6622" y="1520"/>
                  </a:lnTo>
                  <a:lnTo>
                    <a:pt x="6622" y="1520"/>
                  </a:lnTo>
                  <a:lnTo>
                    <a:pt x="4234" y="2063"/>
                  </a:lnTo>
                  <a:lnTo>
                    <a:pt x="2932" y="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35"/>
            <p:cNvSpPr/>
            <p:nvPr/>
          </p:nvSpPr>
          <p:spPr>
            <a:xfrm>
              <a:off x="2750509" y="1574155"/>
              <a:ext cx="81259" cy="111858"/>
            </a:xfrm>
            <a:custGeom>
              <a:avLst/>
              <a:gdLst/>
              <a:ahLst/>
              <a:cxnLst/>
              <a:rect l="l" t="t" r="r" b="b"/>
              <a:pathLst>
                <a:path w="4180" h="5754" extrusionOk="0">
                  <a:moveTo>
                    <a:pt x="1521" y="1"/>
                  </a:moveTo>
                  <a:lnTo>
                    <a:pt x="1629" y="2117"/>
                  </a:lnTo>
                  <a:lnTo>
                    <a:pt x="1" y="2117"/>
                  </a:lnTo>
                  <a:lnTo>
                    <a:pt x="1683" y="3420"/>
                  </a:lnTo>
                  <a:lnTo>
                    <a:pt x="1738" y="5591"/>
                  </a:lnTo>
                  <a:lnTo>
                    <a:pt x="2606" y="4288"/>
                  </a:lnTo>
                  <a:lnTo>
                    <a:pt x="4071" y="5754"/>
                  </a:lnTo>
                  <a:lnTo>
                    <a:pt x="3094" y="3583"/>
                  </a:lnTo>
                  <a:lnTo>
                    <a:pt x="3529" y="3420"/>
                  </a:lnTo>
                  <a:lnTo>
                    <a:pt x="3909" y="3257"/>
                  </a:lnTo>
                  <a:lnTo>
                    <a:pt x="4017" y="3094"/>
                  </a:lnTo>
                  <a:lnTo>
                    <a:pt x="4071" y="2877"/>
                  </a:lnTo>
                  <a:lnTo>
                    <a:pt x="4180" y="2497"/>
                  </a:lnTo>
                  <a:lnTo>
                    <a:pt x="3366" y="2334"/>
                  </a:lnTo>
                  <a:lnTo>
                    <a:pt x="2497" y="2226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35"/>
            <p:cNvSpPr/>
            <p:nvPr/>
          </p:nvSpPr>
          <p:spPr>
            <a:xfrm>
              <a:off x="2750509" y="1574155"/>
              <a:ext cx="81259" cy="111858"/>
            </a:xfrm>
            <a:custGeom>
              <a:avLst/>
              <a:gdLst/>
              <a:ahLst/>
              <a:cxnLst/>
              <a:rect l="l" t="t" r="r" b="b"/>
              <a:pathLst>
                <a:path w="4180" h="5754" fill="none" extrusionOk="0">
                  <a:moveTo>
                    <a:pt x="1521" y="1"/>
                  </a:moveTo>
                  <a:lnTo>
                    <a:pt x="1629" y="2117"/>
                  </a:lnTo>
                  <a:lnTo>
                    <a:pt x="1629" y="2117"/>
                  </a:lnTo>
                  <a:lnTo>
                    <a:pt x="1" y="2117"/>
                  </a:lnTo>
                  <a:lnTo>
                    <a:pt x="1683" y="3420"/>
                  </a:lnTo>
                  <a:lnTo>
                    <a:pt x="1738" y="5591"/>
                  </a:lnTo>
                  <a:lnTo>
                    <a:pt x="2606" y="4288"/>
                  </a:lnTo>
                  <a:lnTo>
                    <a:pt x="4071" y="5754"/>
                  </a:lnTo>
                  <a:lnTo>
                    <a:pt x="3094" y="3583"/>
                  </a:lnTo>
                  <a:lnTo>
                    <a:pt x="3094" y="3583"/>
                  </a:lnTo>
                  <a:lnTo>
                    <a:pt x="3529" y="3420"/>
                  </a:lnTo>
                  <a:lnTo>
                    <a:pt x="3909" y="3257"/>
                  </a:lnTo>
                  <a:lnTo>
                    <a:pt x="3909" y="3257"/>
                  </a:lnTo>
                  <a:lnTo>
                    <a:pt x="4017" y="3094"/>
                  </a:lnTo>
                  <a:lnTo>
                    <a:pt x="4071" y="2877"/>
                  </a:lnTo>
                  <a:lnTo>
                    <a:pt x="4180" y="2497"/>
                  </a:lnTo>
                  <a:lnTo>
                    <a:pt x="4180" y="2497"/>
                  </a:lnTo>
                  <a:lnTo>
                    <a:pt x="3366" y="2334"/>
                  </a:lnTo>
                  <a:lnTo>
                    <a:pt x="2497" y="2226"/>
                  </a:lnTo>
                  <a:lnTo>
                    <a:pt x="152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35"/>
            <p:cNvSpPr/>
            <p:nvPr/>
          </p:nvSpPr>
          <p:spPr>
            <a:xfrm>
              <a:off x="721615" y="1109928"/>
              <a:ext cx="942198" cy="3481762"/>
            </a:xfrm>
            <a:custGeom>
              <a:avLst/>
              <a:gdLst/>
              <a:ahLst/>
              <a:cxnLst/>
              <a:rect l="l" t="t" r="r" b="b"/>
              <a:pathLst>
                <a:path w="48467" h="179103" extrusionOk="0">
                  <a:moveTo>
                    <a:pt x="2008" y="0"/>
                  </a:moveTo>
                  <a:lnTo>
                    <a:pt x="0" y="543"/>
                  </a:lnTo>
                  <a:lnTo>
                    <a:pt x="43527" y="179103"/>
                  </a:lnTo>
                  <a:lnTo>
                    <a:pt x="48466" y="179103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35"/>
            <p:cNvSpPr/>
            <p:nvPr/>
          </p:nvSpPr>
          <p:spPr>
            <a:xfrm>
              <a:off x="3806645" y="1064555"/>
              <a:ext cx="1033994" cy="420993"/>
            </a:xfrm>
            <a:custGeom>
              <a:avLst/>
              <a:gdLst/>
              <a:ahLst/>
              <a:cxnLst/>
              <a:rect l="l" t="t" r="r" b="b"/>
              <a:pathLst>
                <a:path w="53189" h="21656" extrusionOk="0">
                  <a:moveTo>
                    <a:pt x="51615" y="1"/>
                  </a:moveTo>
                  <a:lnTo>
                    <a:pt x="48250" y="1954"/>
                  </a:lnTo>
                  <a:lnTo>
                    <a:pt x="44993" y="3800"/>
                  </a:lnTo>
                  <a:lnTo>
                    <a:pt x="41900" y="5428"/>
                  </a:lnTo>
                  <a:lnTo>
                    <a:pt x="38969" y="6948"/>
                  </a:lnTo>
                  <a:lnTo>
                    <a:pt x="36147" y="8250"/>
                  </a:lnTo>
                  <a:lnTo>
                    <a:pt x="33487" y="9444"/>
                  </a:lnTo>
                  <a:lnTo>
                    <a:pt x="30937" y="10530"/>
                  </a:lnTo>
                  <a:lnTo>
                    <a:pt x="28548" y="11452"/>
                  </a:lnTo>
                  <a:lnTo>
                    <a:pt x="26432" y="12212"/>
                  </a:lnTo>
                  <a:lnTo>
                    <a:pt x="24424" y="12863"/>
                  </a:lnTo>
                  <a:lnTo>
                    <a:pt x="22524" y="13460"/>
                  </a:lnTo>
                  <a:lnTo>
                    <a:pt x="20733" y="13949"/>
                  </a:lnTo>
                  <a:lnTo>
                    <a:pt x="18996" y="14329"/>
                  </a:lnTo>
                  <a:lnTo>
                    <a:pt x="17422" y="14600"/>
                  </a:lnTo>
                  <a:lnTo>
                    <a:pt x="15903" y="14817"/>
                  </a:lnTo>
                  <a:lnTo>
                    <a:pt x="14437" y="14980"/>
                  </a:lnTo>
                  <a:lnTo>
                    <a:pt x="13135" y="15089"/>
                  </a:lnTo>
                  <a:lnTo>
                    <a:pt x="10693" y="15089"/>
                  </a:lnTo>
                  <a:lnTo>
                    <a:pt x="9553" y="14980"/>
                  </a:lnTo>
                  <a:lnTo>
                    <a:pt x="8576" y="14817"/>
                  </a:lnTo>
                  <a:lnTo>
                    <a:pt x="7599" y="14654"/>
                  </a:lnTo>
                  <a:lnTo>
                    <a:pt x="6731" y="14437"/>
                  </a:lnTo>
                  <a:lnTo>
                    <a:pt x="5916" y="14166"/>
                  </a:lnTo>
                  <a:lnTo>
                    <a:pt x="5157" y="13895"/>
                  </a:lnTo>
                  <a:lnTo>
                    <a:pt x="4505" y="13569"/>
                  </a:lnTo>
                  <a:lnTo>
                    <a:pt x="3854" y="13189"/>
                  </a:lnTo>
                  <a:lnTo>
                    <a:pt x="3311" y="12863"/>
                  </a:lnTo>
                  <a:lnTo>
                    <a:pt x="2823" y="12483"/>
                  </a:lnTo>
                  <a:lnTo>
                    <a:pt x="2334" y="12104"/>
                  </a:lnTo>
                  <a:lnTo>
                    <a:pt x="1954" y="11724"/>
                  </a:lnTo>
                  <a:lnTo>
                    <a:pt x="1575" y="11344"/>
                  </a:lnTo>
                  <a:lnTo>
                    <a:pt x="978" y="10638"/>
                  </a:lnTo>
                  <a:lnTo>
                    <a:pt x="543" y="9933"/>
                  </a:lnTo>
                  <a:lnTo>
                    <a:pt x="272" y="9390"/>
                  </a:lnTo>
                  <a:lnTo>
                    <a:pt x="109" y="8956"/>
                  </a:lnTo>
                  <a:lnTo>
                    <a:pt x="1" y="8684"/>
                  </a:lnTo>
                  <a:lnTo>
                    <a:pt x="55" y="8956"/>
                  </a:lnTo>
                  <a:lnTo>
                    <a:pt x="1737" y="15469"/>
                  </a:lnTo>
                  <a:lnTo>
                    <a:pt x="1737" y="15523"/>
                  </a:lnTo>
                  <a:lnTo>
                    <a:pt x="1737" y="15577"/>
                  </a:lnTo>
                  <a:lnTo>
                    <a:pt x="1792" y="15631"/>
                  </a:lnTo>
                  <a:lnTo>
                    <a:pt x="1792" y="15740"/>
                  </a:lnTo>
                  <a:lnTo>
                    <a:pt x="1954" y="16120"/>
                  </a:lnTo>
                  <a:lnTo>
                    <a:pt x="2226" y="16554"/>
                  </a:lnTo>
                  <a:lnTo>
                    <a:pt x="2551" y="17097"/>
                  </a:lnTo>
                  <a:lnTo>
                    <a:pt x="2986" y="17694"/>
                  </a:lnTo>
                  <a:lnTo>
                    <a:pt x="3583" y="18345"/>
                  </a:lnTo>
                  <a:lnTo>
                    <a:pt x="4288" y="18996"/>
                  </a:lnTo>
                  <a:lnTo>
                    <a:pt x="5157" y="19593"/>
                  </a:lnTo>
                  <a:lnTo>
                    <a:pt x="5645" y="19919"/>
                  </a:lnTo>
                  <a:lnTo>
                    <a:pt x="6188" y="20190"/>
                  </a:lnTo>
                  <a:lnTo>
                    <a:pt x="6785" y="20462"/>
                  </a:lnTo>
                  <a:lnTo>
                    <a:pt x="7382" y="20679"/>
                  </a:lnTo>
                  <a:lnTo>
                    <a:pt x="8033" y="20950"/>
                  </a:lnTo>
                  <a:lnTo>
                    <a:pt x="8793" y="21113"/>
                  </a:lnTo>
                  <a:lnTo>
                    <a:pt x="9553" y="21330"/>
                  </a:lnTo>
                  <a:lnTo>
                    <a:pt x="10367" y="21439"/>
                  </a:lnTo>
                  <a:lnTo>
                    <a:pt x="11290" y="21547"/>
                  </a:lnTo>
                  <a:lnTo>
                    <a:pt x="12212" y="21656"/>
                  </a:lnTo>
                  <a:lnTo>
                    <a:pt x="14220" y="21656"/>
                  </a:lnTo>
                  <a:lnTo>
                    <a:pt x="15360" y="21601"/>
                  </a:lnTo>
                  <a:lnTo>
                    <a:pt x="16554" y="21493"/>
                  </a:lnTo>
                  <a:lnTo>
                    <a:pt x="17802" y="21384"/>
                  </a:lnTo>
                  <a:lnTo>
                    <a:pt x="19105" y="21167"/>
                  </a:lnTo>
                  <a:lnTo>
                    <a:pt x="20462" y="20896"/>
                  </a:lnTo>
                  <a:lnTo>
                    <a:pt x="21927" y="20570"/>
                  </a:lnTo>
                  <a:lnTo>
                    <a:pt x="22416" y="20462"/>
                  </a:lnTo>
                  <a:lnTo>
                    <a:pt x="22904" y="20299"/>
                  </a:lnTo>
                  <a:lnTo>
                    <a:pt x="24804" y="19756"/>
                  </a:lnTo>
                  <a:lnTo>
                    <a:pt x="26649" y="19213"/>
                  </a:lnTo>
                  <a:lnTo>
                    <a:pt x="28494" y="18562"/>
                  </a:lnTo>
                  <a:lnTo>
                    <a:pt x="30340" y="17857"/>
                  </a:lnTo>
                  <a:lnTo>
                    <a:pt x="32565" y="16988"/>
                  </a:lnTo>
                  <a:lnTo>
                    <a:pt x="34898" y="16011"/>
                  </a:lnTo>
                  <a:lnTo>
                    <a:pt x="37287" y="14926"/>
                  </a:lnTo>
                  <a:lnTo>
                    <a:pt x="39837" y="13678"/>
                  </a:lnTo>
                  <a:lnTo>
                    <a:pt x="42497" y="12321"/>
                  </a:lnTo>
                  <a:lnTo>
                    <a:pt x="45265" y="10855"/>
                  </a:lnTo>
                  <a:lnTo>
                    <a:pt x="48195" y="9281"/>
                  </a:lnTo>
                  <a:lnTo>
                    <a:pt x="51181" y="7490"/>
                  </a:lnTo>
                  <a:lnTo>
                    <a:pt x="51995" y="7056"/>
                  </a:lnTo>
                  <a:lnTo>
                    <a:pt x="53189" y="6351"/>
                  </a:lnTo>
                  <a:lnTo>
                    <a:pt x="51615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35"/>
            <p:cNvSpPr/>
            <p:nvPr/>
          </p:nvSpPr>
          <p:spPr>
            <a:xfrm>
              <a:off x="3840413" y="1187999"/>
              <a:ext cx="1031875" cy="423112"/>
            </a:xfrm>
            <a:custGeom>
              <a:avLst/>
              <a:gdLst/>
              <a:ahLst/>
              <a:cxnLst/>
              <a:rect l="l" t="t" r="r" b="b"/>
              <a:pathLst>
                <a:path w="53080" h="21765" extrusionOk="0">
                  <a:moveTo>
                    <a:pt x="51452" y="1"/>
                  </a:moveTo>
                  <a:lnTo>
                    <a:pt x="50312" y="706"/>
                  </a:lnTo>
                  <a:lnTo>
                    <a:pt x="49498" y="1195"/>
                  </a:lnTo>
                  <a:lnTo>
                    <a:pt x="46458" y="2931"/>
                  </a:lnTo>
                  <a:lnTo>
                    <a:pt x="43582" y="4505"/>
                  </a:lnTo>
                  <a:lnTo>
                    <a:pt x="40814" y="5971"/>
                  </a:lnTo>
                  <a:lnTo>
                    <a:pt x="38155" y="7328"/>
                  </a:lnTo>
                  <a:lnTo>
                    <a:pt x="35604" y="8576"/>
                  </a:lnTo>
                  <a:lnTo>
                    <a:pt x="33161" y="9661"/>
                  </a:lnTo>
                  <a:lnTo>
                    <a:pt x="30828" y="10638"/>
                  </a:lnTo>
                  <a:lnTo>
                    <a:pt x="28657" y="11507"/>
                  </a:lnTo>
                  <a:lnTo>
                    <a:pt x="26811" y="12212"/>
                  </a:lnTo>
                  <a:lnTo>
                    <a:pt x="24966" y="12863"/>
                  </a:lnTo>
                  <a:lnTo>
                    <a:pt x="23067" y="13460"/>
                  </a:lnTo>
                  <a:lnTo>
                    <a:pt x="21167" y="13949"/>
                  </a:lnTo>
                  <a:lnTo>
                    <a:pt x="20679" y="14112"/>
                  </a:lnTo>
                  <a:lnTo>
                    <a:pt x="20190" y="14220"/>
                  </a:lnTo>
                  <a:lnTo>
                    <a:pt x="18725" y="14546"/>
                  </a:lnTo>
                  <a:lnTo>
                    <a:pt x="17368" y="14817"/>
                  </a:lnTo>
                  <a:lnTo>
                    <a:pt x="16011" y="15034"/>
                  </a:lnTo>
                  <a:lnTo>
                    <a:pt x="14763" y="15197"/>
                  </a:lnTo>
                  <a:lnTo>
                    <a:pt x="13623" y="15306"/>
                  </a:lnTo>
                  <a:lnTo>
                    <a:pt x="12483" y="15360"/>
                  </a:lnTo>
                  <a:lnTo>
                    <a:pt x="10421" y="15360"/>
                  </a:lnTo>
                  <a:lnTo>
                    <a:pt x="9498" y="15251"/>
                  </a:lnTo>
                  <a:lnTo>
                    <a:pt x="8630" y="15143"/>
                  </a:lnTo>
                  <a:lnTo>
                    <a:pt x="7762" y="15034"/>
                  </a:lnTo>
                  <a:lnTo>
                    <a:pt x="7002" y="14817"/>
                  </a:lnTo>
                  <a:lnTo>
                    <a:pt x="6296" y="14654"/>
                  </a:lnTo>
                  <a:lnTo>
                    <a:pt x="5591" y="14383"/>
                  </a:lnTo>
                  <a:lnTo>
                    <a:pt x="4994" y="14166"/>
                  </a:lnTo>
                  <a:lnTo>
                    <a:pt x="4397" y="13895"/>
                  </a:lnTo>
                  <a:lnTo>
                    <a:pt x="3908" y="13623"/>
                  </a:lnTo>
                  <a:lnTo>
                    <a:pt x="3365" y="13298"/>
                  </a:lnTo>
                  <a:lnTo>
                    <a:pt x="2551" y="12701"/>
                  </a:lnTo>
                  <a:lnTo>
                    <a:pt x="1846" y="12049"/>
                  </a:lnTo>
                  <a:lnTo>
                    <a:pt x="1249" y="11398"/>
                  </a:lnTo>
                  <a:lnTo>
                    <a:pt x="814" y="10801"/>
                  </a:lnTo>
                  <a:lnTo>
                    <a:pt x="489" y="10258"/>
                  </a:lnTo>
                  <a:lnTo>
                    <a:pt x="272" y="9770"/>
                  </a:lnTo>
                  <a:lnTo>
                    <a:pt x="109" y="9390"/>
                  </a:lnTo>
                  <a:lnTo>
                    <a:pt x="55" y="9336"/>
                  </a:lnTo>
                  <a:lnTo>
                    <a:pt x="55" y="9227"/>
                  </a:lnTo>
                  <a:lnTo>
                    <a:pt x="0" y="9173"/>
                  </a:lnTo>
                  <a:lnTo>
                    <a:pt x="1737" y="15957"/>
                  </a:lnTo>
                  <a:lnTo>
                    <a:pt x="1737" y="16011"/>
                  </a:lnTo>
                  <a:lnTo>
                    <a:pt x="2009" y="16663"/>
                  </a:lnTo>
                  <a:lnTo>
                    <a:pt x="2334" y="17151"/>
                  </a:lnTo>
                  <a:lnTo>
                    <a:pt x="2714" y="17694"/>
                  </a:lnTo>
                  <a:lnTo>
                    <a:pt x="3257" y="18291"/>
                  </a:lnTo>
                  <a:lnTo>
                    <a:pt x="3908" y="18942"/>
                  </a:lnTo>
                  <a:lnTo>
                    <a:pt x="4776" y="19539"/>
                  </a:lnTo>
                  <a:lnTo>
                    <a:pt x="5211" y="19865"/>
                  </a:lnTo>
                  <a:lnTo>
                    <a:pt x="5753" y="20136"/>
                  </a:lnTo>
                  <a:lnTo>
                    <a:pt x="6350" y="20462"/>
                  </a:lnTo>
                  <a:lnTo>
                    <a:pt x="6947" y="20679"/>
                  </a:lnTo>
                  <a:lnTo>
                    <a:pt x="7599" y="20950"/>
                  </a:lnTo>
                  <a:lnTo>
                    <a:pt x="8359" y="21167"/>
                  </a:lnTo>
                  <a:lnTo>
                    <a:pt x="9118" y="21330"/>
                  </a:lnTo>
                  <a:lnTo>
                    <a:pt x="9932" y="21493"/>
                  </a:lnTo>
                  <a:lnTo>
                    <a:pt x="10801" y="21656"/>
                  </a:lnTo>
                  <a:lnTo>
                    <a:pt x="11778" y="21710"/>
                  </a:lnTo>
                  <a:lnTo>
                    <a:pt x="12755" y="21764"/>
                  </a:lnTo>
                  <a:lnTo>
                    <a:pt x="13840" y="21764"/>
                  </a:lnTo>
                  <a:lnTo>
                    <a:pt x="14980" y="21710"/>
                  </a:lnTo>
                  <a:lnTo>
                    <a:pt x="16174" y="21656"/>
                  </a:lnTo>
                  <a:lnTo>
                    <a:pt x="17422" y="21493"/>
                  </a:lnTo>
                  <a:lnTo>
                    <a:pt x="18779" y="21276"/>
                  </a:lnTo>
                  <a:lnTo>
                    <a:pt x="20190" y="21004"/>
                  </a:lnTo>
                  <a:lnTo>
                    <a:pt x="21656" y="20679"/>
                  </a:lnTo>
                  <a:lnTo>
                    <a:pt x="22144" y="20570"/>
                  </a:lnTo>
                  <a:lnTo>
                    <a:pt x="22850" y="20407"/>
                  </a:lnTo>
                  <a:lnTo>
                    <a:pt x="23284" y="20245"/>
                  </a:lnTo>
                  <a:lnTo>
                    <a:pt x="25075" y="19756"/>
                  </a:lnTo>
                  <a:lnTo>
                    <a:pt x="26866" y="19159"/>
                  </a:lnTo>
                  <a:lnTo>
                    <a:pt x="28657" y="18562"/>
                  </a:lnTo>
                  <a:lnTo>
                    <a:pt x="30394" y="17911"/>
                  </a:lnTo>
                  <a:lnTo>
                    <a:pt x="32673" y="16988"/>
                  </a:lnTo>
                  <a:lnTo>
                    <a:pt x="35061" y="15957"/>
                  </a:lnTo>
                  <a:lnTo>
                    <a:pt x="37558" y="14817"/>
                  </a:lnTo>
                  <a:lnTo>
                    <a:pt x="40163" y="13515"/>
                  </a:lnTo>
                  <a:lnTo>
                    <a:pt x="42931" y="12104"/>
                  </a:lnTo>
                  <a:lnTo>
                    <a:pt x="45753" y="10584"/>
                  </a:lnTo>
                  <a:lnTo>
                    <a:pt x="48792" y="8847"/>
                  </a:lnTo>
                  <a:lnTo>
                    <a:pt x="51886" y="7056"/>
                  </a:lnTo>
                  <a:lnTo>
                    <a:pt x="53080" y="6351"/>
                  </a:lnTo>
                  <a:lnTo>
                    <a:pt x="514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5"/>
            <p:cNvSpPr/>
            <p:nvPr/>
          </p:nvSpPr>
          <p:spPr>
            <a:xfrm>
              <a:off x="3907928" y="1434887"/>
              <a:ext cx="1026607" cy="433648"/>
            </a:xfrm>
            <a:custGeom>
              <a:avLst/>
              <a:gdLst/>
              <a:ahLst/>
              <a:cxnLst/>
              <a:rect l="l" t="t" r="r" b="b"/>
              <a:pathLst>
                <a:path w="52809" h="22307" extrusionOk="0">
                  <a:moveTo>
                    <a:pt x="51235" y="1"/>
                  </a:moveTo>
                  <a:lnTo>
                    <a:pt x="50150" y="652"/>
                  </a:lnTo>
                  <a:lnTo>
                    <a:pt x="48576" y="1575"/>
                  </a:lnTo>
                  <a:lnTo>
                    <a:pt x="46188" y="2986"/>
                  </a:lnTo>
                  <a:lnTo>
                    <a:pt x="43745" y="4397"/>
                  </a:lnTo>
                  <a:lnTo>
                    <a:pt x="41303" y="5699"/>
                  </a:lnTo>
                  <a:lnTo>
                    <a:pt x="38861" y="7002"/>
                  </a:lnTo>
                  <a:lnTo>
                    <a:pt x="36364" y="8196"/>
                  </a:lnTo>
                  <a:lnTo>
                    <a:pt x="33868" y="9390"/>
                  </a:lnTo>
                  <a:lnTo>
                    <a:pt x="31317" y="10530"/>
                  </a:lnTo>
                  <a:lnTo>
                    <a:pt x="28766" y="11615"/>
                  </a:lnTo>
                  <a:lnTo>
                    <a:pt x="26921" y="12321"/>
                  </a:lnTo>
                  <a:lnTo>
                    <a:pt x="25075" y="13026"/>
                  </a:lnTo>
                  <a:lnTo>
                    <a:pt x="23230" y="13623"/>
                  </a:lnTo>
                  <a:lnTo>
                    <a:pt x="21385" y="14166"/>
                  </a:lnTo>
                  <a:lnTo>
                    <a:pt x="20245" y="14492"/>
                  </a:lnTo>
                  <a:lnTo>
                    <a:pt x="19051" y="14763"/>
                  </a:lnTo>
                  <a:lnTo>
                    <a:pt x="18508" y="14872"/>
                  </a:lnTo>
                  <a:lnTo>
                    <a:pt x="17640" y="15089"/>
                  </a:lnTo>
                  <a:lnTo>
                    <a:pt x="16391" y="15306"/>
                  </a:lnTo>
                  <a:lnTo>
                    <a:pt x="15143" y="15469"/>
                  </a:lnTo>
                  <a:lnTo>
                    <a:pt x="14003" y="15631"/>
                  </a:lnTo>
                  <a:lnTo>
                    <a:pt x="12918" y="15740"/>
                  </a:lnTo>
                  <a:lnTo>
                    <a:pt x="9933" y="15740"/>
                  </a:lnTo>
                  <a:lnTo>
                    <a:pt x="9065" y="15686"/>
                  </a:lnTo>
                  <a:lnTo>
                    <a:pt x="8250" y="15577"/>
                  </a:lnTo>
                  <a:lnTo>
                    <a:pt x="7436" y="15414"/>
                  </a:lnTo>
                  <a:lnTo>
                    <a:pt x="6731" y="15251"/>
                  </a:lnTo>
                  <a:lnTo>
                    <a:pt x="6025" y="15089"/>
                  </a:lnTo>
                  <a:lnTo>
                    <a:pt x="5428" y="14872"/>
                  </a:lnTo>
                  <a:lnTo>
                    <a:pt x="4831" y="14654"/>
                  </a:lnTo>
                  <a:lnTo>
                    <a:pt x="3746" y="14166"/>
                  </a:lnTo>
                  <a:lnTo>
                    <a:pt x="2877" y="13569"/>
                  </a:lnTo>
                  <a:lnTo>
                    <a:pt x="2118" y="13026"/>
                  </a:lnTo>
                  <a:lnTo>
                    <a:pt x="1521" y="12429"/>
                  </a:lnTo>
                  <a:lnTo>
                    <a:pt x="1032" y="11886"/>
                  </a:lnTo>
                  <a:lnTo>
                    <a:pt x="652" y="11344"/>
                  </a:lnTo>
                  <a:lnTo>
                    <a:pt x="327" y="10910"/>
                  </a:lnTo>
                  <a:lnTo>
                    <a:pt x="55" y="10258"/>
                  </a:lnTo>
                  <a:lnTo>
                    <a:pt x="1" y="10150"/>
                  </a:lnTo>
                  <a:lnTo>
                    <a:pt x="1683" y="16880"/>
                  </a:lnTo>
                  <a:lnTo>
                    <a:pt x="1738" y="16988"/>
                  </a:lnTo>
                  <a:lnTo>
                    <a:pt x="2063" y="17639"/>
                  </a:lnTo>
                  <a:lnTo>
                    <a:pt x="2335" y="18074"/>
                  </a:lnTo>
                  <a:lnTo>
                    <a:pt x="2769" y="18616"/>
                  </a:lnTo>
                  <a:lnTo>
                    <a:pt x="3257" y="19213"/>
                  </a:lnTo>
                  <a:lnTo>
                    <a:pt x="3963" y="19810"/>
                  </a:lnTo>
                  <a:lnTo>
                    <a:pt x="4777" y="20353"/>
                  </a:lnTo>
                  <a:lnTo>
                    <a:pt x="5754" y="20950"/>
                  </a:lnTo>
                  <a:lnTo>
                    <a:pt x="6297" y="21167"/>
                  </a:lnTo>
                  <a:lnTo>
                    <a:pt x="6894" y="21439"/>
                  </a:lnTo>
                  <a:lnTo>
                    <a:pt x="7545" y="21656"/>
                  </a:lnTo>
                  <a:lnTo>
                    <a:pt x="8250" y="21819"/>
                  </a:lnTo>
                  <a:lnTo>
                    <a:pt x="9010" y="21981"/>
                  </a:lnTo>
                  <a:lnTo>
                    <a:pt x="9824" y="22144"/>
                  </a:lnTo>
                  <a:lnTo>
                    <a:pt x="10693" y="22253"/>
                  </a:lnTo>
                  <a:lnTo>
                    <a:pt x="11615" y="22307"/>
                  </a:lnTo>
                  <a:lnTo>
                    <a:pt x="13624" y="22307"/>
                  </a:lnTo>
                  <a:lnTo>
                    <a:pt x="14709" y="22253"/>
                  </a:lnTo>
                  <a:lnTo>
                    <a:pt x="15849" y="22144"/>
                  </a:lnTo>
                  <a:lnTo>
                    <a:pt x="17097" y="21981"/>
                  </a:lnTo>
                  <a:lnTo>
                    <a:pt x="18400" y="21764"/>
                  </a:lnTo>
                  <a:lnTo>
                    <a:pt x="19756" y="21493"/>
                  </a:lnTo>
                  <a:lnTo>
                    <a:pt x="21168" y="21167"/>
                  </a:lnTo>
                  <a:lnTo>
                    <a:pt x="21656" y="21059"/>
                  </a:lnTo>
                  <a:lnTo>
                    <a:pt x="22144" y="20896"/>
                  </a:lnTo>
                  <a:lnTo>
                    <a:pt x="23338" y="20570"/>
                  </a:lnTo>
                  <a:lnTo>
                    <a:pt x="23501" y="20516"/>
                  </a:lnTo>
                  <a:lnTo>
                    <a:pt x="25130" y="20028"/>
                  </a:lnTo>
                  <a:lnTo>
                    <a:pt x="26866" y="19430"/>
                  </a:lnTo>
                  <a:lnTo>
                    <a:pt x="28657" y="18779"/>
                  </a:lnTo>
                  <a:lnTo>
                    <a:pt x="30503" y="18019"/>
                  </a:lnTo>
                  <a:lnTo>
                    <a:pt x="32782" y="17042"/>
                  </a:lnTo>
                  <a:lnTo>
                    <a:pt x="35116" y="16011"/>
                  </a:lnTo>
                  <a:lnTo>
                    <a:pt x="37612" y="14817"/>
                  </a:lnTo>
                  <a:lnTo>
                    <a:pt x="40163" y="13515"/>
                  </a:lnTo>
                  <a:lnTo>
                    <a:pt x="42877" y="12104"/>
                  </a:lnTo>
                  <a:lnTo>
                    <a:pt x="45699" y="10530"/>
                  </a:lnTo>
                  <a:lnTo>
                    <a:pt x="48630" y="8793"/>
                  </a:lnTo>
                  <a:lnTo>
                    <a:pt x="51724" y="6948"/>
                  </a:lnTo>
                  <a:lnTo>
                    <a:pt x="52809" y="6296"/>
                  </a:lnTo>
                  <a:lnTo>
                    <a:pt x="51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35"/>
            <p:cNvSpPr/>
            <p:nvPr/>
          </p:nvSpPr>
          <p:spPr>
            <a:xfrm>
              <a:off x="3974413" y="1680726"/>
              <a:ext cx="1022388" cy="443154"/>
            </a:xfrm>
            <a:custGeom>
              <a:avLst/>
              <a:gdLst/>
              <a:ahLst/>
              <a:cxnLst/>
              <a:rect l="l" t="t" r="r" b="b"/>
              <a:pathLst>
                <a:path w="52592" h="22796" extrusionOk="0">
                  <a:moveTo>
                    <a:pt x="51017" y="0"/>
                  </a:moveTo>
                  <a:lnTo>
                    <a:pt x="50203" y="543"/>
                  </a:lnTo>
                  <a:lnTo>
                    <a:pt x="47110" y="2388"/>
                  </a:lnTo>
                  <a:lnTo>
                    <a:pt x="44124" y="4125"/>
                  </a:lnTo>
                  <a:lnTo>
                    <a:pt x="41302" y="5699"/>
                  </a:lnTo>
                  <a:lnTo>
                    <a:pt x="38589" y="7164"/>
                  </a:lnTo>
                  <a:lnTo>
                    <a:pt x="35983" y="8521"/>
                  </a:lnTo>
                  <a:lnTo>
                    <a:pt x="33487" y="9715"/>
                  </a:lnTo>
                  <a:lnTo>
                    <a:pt x="31099" y="10801"/>
                  </a:lnTo>
                  <a:lnTo>
                    <a:pt x="28874" y="11723"/>
                  </a:lnTo>
                  <a:lnTo>
                    <a:pt x="26757" y="12592"/>
                  </a:lnTo>
                  <a:lnTo>
                    <a:pt x="24695" y="13352"/>
                  </a:lnTo>
                  <a:lnTo>
                    <a:pt x="22578" y="14057"/>
                  </a:lnTo>
                  <a:lnTo>
                    <a:pt x="20407" y="14708"/>
                  </a:lnTo>
                  <a:lnTo>
                    <a:pt x="18616" y="15143"/>
                  </a:lnTo>
                  <a:lnTo>
                    <a:pt x="18182" y="15251"/>
                  </a:lnTo>
                  <a:lnTo>
                    <a:pt x="16879" y="15523"/>
                  </a:lnTo>
                  <a:lnTo>
                    <a:pt x="15631" y="15740"/>
                  </a:lnTo>
                  <a:lnTo>
                    <a:pt x="14437" y="15957"/>
                  </a:lnTo>
                  <a:lnTo>
                    <a:pt x="13297" y="16065"/>
                  </a:lnTo>
                  <a:lnTo>
                    <a:pt x="12212" y="16120"/>
                  </a:lnTo>
                  <a:lnTo>
                    <a:pt x="11180" y="16174"/>
                  </a:lnTo>
                  <a:lnTo>
                    <a:pt x="10258" y="16174"/>
                  </a:lnTo>
                  <a:lnTo>
                    <a:pt x="9335" y="16120"/>
                  </a:lnTo>
                  <a:lnTo>
                    <a:pt x="8467" y="16065"/>
                  </a:lnTo>
                  <a:lnTo>
                    <a:pt x="7653" y="15957"/>
                  </a:lnTo>
                  <a:lnTo>
                    <a:pt x="6947" y="15794"/>
                  </a:lnTo>
                  <a:lnTo>
                    <a:pt x="6242" y="15631"/>
                  </a:lnTo>
                  <a:lnTo>
                    <a:pt x="5536" y="15468"/>
                  </a:lnTo>
                  <a:lnTo>
                    <a:pt x="4939" y="15251"/>
                  </a:lnTo>
                  <a:lnTo>
                    <a:pt x="3854" y="14817"/>
                  </a:lnTo>
                  <a:lnTo>
                    <a:pt x="2931" y="14274"/>
                  </a:lnTo>
                  <a:lnTo>
                    <a:pt x="2171" y="13732"/>
                  </a:lnTo>
                  <a:lnTo>
                    <a:pt x="1520" y="13189"/>
                  </a:lnTo>
                  <a:lnTo>
                    <a:pt x="1031" y="12646"/>
                  </a:lnTo>
                  <a:lnTo>
                    <a:pt x="651" y="12158"/>
                  </a:lnTo>
                  <a:lnTo>
                    <a:pt x="326" y="11723"/>
                  </a:lnTo>
                  <a:lnTo>
                    <a:pt x="54" y="11181"/>
                  </a:lnTo>
                  <a:lnTo>
                    <a:pt x="0" y="11072"/>
                  </a:lnTo>
                  <a:lnTo>
                    <a:pt x="1737" y="17856"/>
                  </a:lnTo>
                  <a:lnTo>
                    <a:pt x="1737" y="17911"/>
                  </a:lnTo>
                  <a:lnTo>
                    <a:pt x="1737" y="17965"/>
                  </a:lnTo>
                  <a:lnTo>
                    <a:pt x="2063" y="18508"/>
                  </a:lnTo>
                  <a:lnTo>
                    <a:pt x="2334" y="18942"/>
                  </a:lnTo>
                  <a:lnTo>
                    <a:pt x="2714" y="19430"/>
                  </a:lnTo>
                  <a:lnTo>
                    <a:pt x="3257" y="19973"/>
                  </a:lnTo>
                  <a:lnTo>
                    <a:pt x="3908" y="20461"/>
                  </a:lnTo>
                  <a:lnTo>
                    <a:pt x="4668" y="21004"/>
                  </a:lnTo>
                  <a:lnTo>
                    <a:pt x="5645" y="21493"/>
                  </a:lnTo>
                  <a:lnTo>
                    <a:pt x="6730" y="21927"/>
                  </a:lnTo>
                  <a:lnTo>
                    <a:pt x="7381" y="22144"/>
                  </a:lnTo>
                  <a:lnTo>
                    <a:pt x="8033" y="22307"/>
                  </a:lnTo>
                  <a:lnTo>
                    <a:pt x="8738" y="22470"/>
                  </a:lnTo>
                  <a:lnTo>
                    <a:pt x="9498" y="22578"/>
                  </a:lnTo>
                  <a:lnTo>
                    <a:pt x="10312" y="22687"/>
                  </a:lnTo>
                  <a:lnTo>
                    <a:pt x="11180" y="22741"/>
                  </a:lnTo>
                  <a:lnTo>
                    <a:pt x="12103" y="22795"/>
                  </a:lnTo>
                  <a:lnTo>
                    <a:pt x="13080" y="22741"/>
                  </a:lnTo>
                  <a:lnTo>
                    <a:pt x="14111" y="22687"/>
                  </a:lnTo>
                  <a:lnTo>
                    <a:pt x="15197" y="22632"/>
                  </a:lnTo>
                  <a:lnTo>
                    <a:pt x="16336" y="22470"/>
                  </a:lnTo>
                  <a:lnTo>
                    <a:pt x="17530" y="22252"/>
                  </a:lnTo>
                  <a:lnTo>
                    <a:pt x="18779" y="22035"/>
                  </a:lnTo>
                  <a:lnTo>
                    <a:pt x="20136" y="21710"/>
                  </a:lnTo>
                  <a:lnTo>
                    <a:pt x="21113" y="21493"/>
                  </a:lnTo>
                  <a:lnTo>
                    <a:pt x="22361" y="21113"/>
                  </a:lnTo>
                  <a:lnTo>
                    <a:pt x="23283" y="20841"/>
                  </a:lnTo>
                  <a:lnTo>
                    <a:pt x="25129" y="20244"/>
                  </a:lnTo>
                  <a:lnTo>
                    <a:pt x="26974" y="19593"/>
                  </a:lnTo>
                  <a:lnTo>
                    <a:pt x="28765" y="18942"/>
                  </a:lnTo>
                  <a:lnTo>
                    <a:pt x="30610" y="18182"/>
                  </a:lnTo>
                  <a:lnTo>
                    <a:pt x="32781" y="17205"/>
                  </a:lnTo>
                  <a:lnTo>
                    <a:pt x="35115" y="16120"/>
                  </a:lnTo>
                  <a:lnTo>
                    <a:pt x="37557" y="14926"/>
                  </a:lnTo>
                  <a:lnTo>
                    <a:pt x="40054" y="13623"/>
                  </a:lnTo>
                  <a:lnTo>
                    <a:pt x="42713" y="12212"/>
                  </a:lnTo>
                  <a:lnTo>
                    <a:pt x="45481" y="10638"/>
                  </a:lnTo>
                  <a:lnTo>
                    <a:pt x="48412" y="8955"/>
                  </a:lnTo>
                  <a:lnTo>
                    <a:pt x="51397" y="7110"/>
                  </a:lnTo>
                  <a:lnTo>
                    <a:pt x="52591" y="6350"/>
                  </a:lnTo>
                  <a:lnTo>
                    <a:pt x="510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35"/>
            <p:cNvSpPr/>
            <p:nvPr/>
          </p:nvSpPr>
          <p:spPr>
            <a:xfrm>
              <a:off x="4041928" y="1927614"/>
              <a:ext cx="1018170" cy="451591"/>
            </a:xfrm>
            <a:custGeom>
              <a:avLst/>
              <a:gdLst/>
              <a:ahLst/>
              <a:cxnLst/>
              <a:rect l="l" t="t" r="r" b="b"/>
              <a:pathLst>
                <a:path w="52375" h="23230" extrusionOk="0">
                  <a:moveTo>
                    <a:pt x="50746" y="0"/>
                  </a:moveTo>
                  <a:lnTo>
                    <a:pt x="47598" y="1954"/>
                  </a:lnTo>
                  <a:lnTo>
                    <a:pt x="44505" y="3799"/>
                  </a:lnTo>
                  <a:lnTo>
                    <a:pt x="41628" y="5482"/>
                  </a:lnTo>
                  <a:lnTo>
                    <a:pt x="38806" y="7056"/>
                  </a:lnTo>
                  <a:lnTo>
                    <a:pt x="36147" y="8413"/>
                  </a:lnTo>
                  <a:lnTo>
                    <a:pt x="33596" y="9715"/>
                  </a:lnTo>
                  <a:lnTo>
                    <a:pt x="31154" y="10855"/>
                  </a:lnTo>
                  <a:lnTo>
                    <a:pt x="28874" y="11886"/>
                  </a:lnTo>
                  <a:lnTo>
                    <a:pt x="26649" y="12755"/>
                  </a:lnTo>
                  <a:lnTo>
                    <a:pt x="24532" y="13569"/>
                  </a:lnTo>
                  <a:lnTo>
                    <a:pt x="22524" y="14274"/>
                  </a:lnTo>
                  <a:lnTo>
                    <a:pt x="20625" y="14871"/>
                  </a:lnTo>
                  <a:lnTo>
                    <a:pt x="18834" y="15360"/>
                  </a:lnTo>
                  <a:lnTo>
                    <a:pt x="17151" y="15740"/>
                  </a:lnTo>
                  <a:lnTo>
                    <a:pt x="15577" y="16065"/>
                  </a:lnTo>
                  <a:lnTo>
                    <a:pt x="14057" y="16282"/>
                  </a:lnTo>
                  <a:lnTo>
                    <a:pt x="12701" y="16445"/>
                  </a:lnTo>
                  <a:lnTo>
                    <a:pt x="11398" y="16499"/>
                  </a:lnTo>
                  <a:lnTo>
                    <a:pt x="10150" y="16554"/>
                  </a:lnTo>
                  <a:lnTo>
                    <a:pt x="9010" y="16499"/>
                  </a:lnTo>
                  <a:lnTo>
                    <a:pt x="7979" y="16391"/>
                  </a:lnTo>
                  <a:lnTo>
                    <a:pt x="7002" y="16282"/>
                  </a:lnTo>
                  <a:lnTo>
                    <a:pt x="6134" y="16065"/>
                  </a:lnTo>
                  <a:lnTo>
                    <a:pt x="5319" y="15848"/>
                  </a:lnTo>
                  <a:lnTo>
                    <a:pt x="4560" y="15631"/>
                  </a:lnTo>
                  <a:lnTo>
                    <a:pt x="3908" y="15360"/>
                  </a:lnTo>
                  <a:lnTo>
                    <a:pt x="3257" y="15034"/>
                  </a:lnTo>
                  <a:lnTo>
                    <a:pt x="2714" y="14708"/>
                  </a:lnTo>
                  <a:lnTo>
                    <a:pt x="2226" y="14437"/>
                  </a:lnTo>
                  <a:lnTo>
                    <a:pt x="1792" y="14111"/>
                  </a:lnTo>
                  <a:lnTo>
                    <a:pt x="1086" y="13460"/>
                  </a:lnTo>
                  <a:lnTo>
                    <a:pt x="598" y="12917"/>
                  </a:lnTo>
                  <a:lnTo>
                    <a:pt x="218" y="12429"/>
                  </a:lnTo>
                  <a:lnTo>
                    <a:pt x="55" y="12103"/>
                  </a:lnTo>
                  <a:lnTo>
                    <a:pt x="1" y="11995"/>
                  </a:lnTo>
                  <a:lnTo>
                    <a:pt x="1737" y="18833"/>
                  </a:lnTo>
                  <a:lnTo>
                    <a:pt x="1954" y="19267"/>
                  </a:lnTo>
                  <a:lnTo>
                    <a:pt x="2226" y="19647"/>
                  </a:lnTo>
                  <a:lnTo>
                    <a:pt x="2606" y="20082"/>
                  </a:lnTo>
                  <a:lnTo>
                    <a:pt x="3148" y="20624"/>
                  </a:lnTo>
                  <a:lnTo>
                    <a:pt x="3800" y="21167"/>
                  </a:lnTo>
                  <a:lnTo>
                    <a:pt x="4614" y="21655"/>
                  </a:lnTo>
                  <a:lnTo>
                    <a:pt x="5645" y="22144"/>
                  </a:lnTo>
                  <a:lnTo>
                    <a:pt x="6242" y="22361"/>
                  </a:lnTo>
                  <a:lnTo>
                    <a:pt x="6839" y="22578"/>
                  </a:lnTo>
                  <a:lnTo>
                    <a:pt x="7545" y="22795"/>
                  </a:lnTo>
                  <a:lnTo>
                    <a:pt x="8250" y="22904"/>
                  </a:lnTo>
                  <a:lnTo>
                    <a:pt x="9064" y="23067"/>
                  </a:lnTo>
                  <a:lnTo>
                    <a:pt x="9878" y="23121"/>
                  </a:lnTo>
                  <a:lnTo>
                    <a:pt x="10801" y="23229"/>
                  </a:lnTo>
                  <a:lnTo>
                    <a:pt x="11778" y="23229"/>
                  </a:lnTo>
                  <a:lnTo>
                    <a:pt x="12809" y="23175"/>
                  </a:lnTo>
                  <a:lnTo>
                    <a:pt x="13895" y="23121"/>
                  </a:lnTo>
                  <a:lnTo>
                    <a:pt x="15034" y="23012"/>
                  </a:lnTo>
                  <a:lnTo>
                    <a:pt x="16283" y="22849"/>
                  </a:lnTo>
                  <a:lnTo>
                    <a:pt x="17585" y="22578"/>
                  </a:lnTo>
                  <a:lnTo>
                    <a:pt x="18942" y="22307"/>
                  </a:lnTo>
                  <a:lnTo>
                    <a:pt x="20353" y="21927"/>
                  </a:lnTo>
                  <a:lnTo>
                    <a:pt x="21873" y="21547"/>
                  </a:lnTo>
                  <a:lnTo>
                    <a:pt x="21981" y="21493"/>
                  </a:lnTo>
                  <a:lnTo>
                    <a:pt x="23175" y="21113"/>
                  </a:lnTo>
                  <a:lnTo>
                    <a:pt x="23230" y="21113"/>
                  </a:lnTo>
                  <a:lnTo>
                    <a:pt x="25129" y="20461"/>
                  </a:lnTo>
                  <a:lnTo>
                    <a:pt x="26920" y="19810"/>
                  </a:lnTo>
                  <a:lnTo>
                    <a:pt x="28766" y="19050"/>
                  </a:lnTo>
                  <a:lnTo>
                    <a:pt x="30557" y="18290"/>
                  </a:lnTo>
                  <a:lnTo>
                    <a:pt x="32782" y="17314"/>
                  </a:lnTo>
                  <a:lnTo>
                    <a:pt x="35061" y="16228"/>
                  </a:lnTo>
                  <a:lnTo>
                    <a:pt x="37504" y="15034"/>
                  </a:lnTo>
                  <a:lnTo>
                    <a:pt x="40000" y="13677"/>
                  </a:lnTo>
                  <a:lnTo>
                    <a:pt x="42660" y="12212"/>
                  </a:lnTo>
                  <a:lnTo>
                    <a:pt x="45373" y="10638"/>
                  </a:lnTo>
                  <a:lnTo>
                    <a:pt x="48250" y="8901"/>
                  </a:lnTo>
                  <a:lnTo>
                    <a:pt x="51235" y="7056"/>
                  </a:lnTo>
                  <a:lnTo>
                    <a:pt x="52375" y="6350"/>
                  </a:lnTo>
                  <a:lnTo>
                    <a:pt x="507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35"/>
            <p:cNvSpPr/>
            <p:nvPr/>
          </p:nvSpPr>
          <p:spPr>
            <a:xfrm>
              <a:off x="4110512" y="2174502"/>
              <a:ext cx="1011833" cy="463197"/>
            </a:xfrm>
            <a:custGeom>
              <a:avLst/>
              <a:gdLst/>
              <a:ahLst/>
              <a:cxnLst/>
              <a:rect l="l" t="t" r="r" b="b"/>
              <a:pathLst>
                <a:path w="52049" h="23827" extrusionOk="0">
                  <a:moveTo>
                    <a:pt x="0" y="13080"/>
                  </a:moveTo>
                  <a:lnTo>
                    <a:pt x="0" y="13134"/>
                  </a:lnTo>
                  <a:lnTo>
                    <a:pt x="23" y="13171"/>
                  </a:lnTo>
                  <a:lnTo>
                    <a:pt x="0" y="13080"/>
                  </a:lnTo>
                  <a:close/>
                  <a:moveTo>
                    <a:pt x="50420" y="0"/>
                  </a:moveTo>
                  <a:lnTo>
                    <a:pt x="47273" y="2008"/>
                  </a:lnTo>
                  <a:lnTo>
                    <a:pt x="44288" y="3854"/>
                  </a:lnTo>
                  <a:lnTo>
                    <a:pt x="41357" y="5590"/>
                  </a:lnTo>
                  <a:lnTo>
                    <a:pt x="38589" y="7110"/>
                  </a:lnTo>
                  <a:lnTo>
                    <a:pt x="35984" y="8576"/>
                  </a:lnTo>
                  <a:lnTo>
                    <a:pt x="33433" y="9824"/>
                  </a:lnTo>
                  <a:lnTo>
                    <a:pt x="31045" y="11018"/>
                  </a:lnTo>
                  <a:lnTo>
                    <a:pt x="28765" y="12049"/>
                  </a:lnTo>
                  <a:lnTo>
                    <a:pt x="26866" y="12863"/>
                  </a:lnTo>
                  <a:lnTo>
                    <a:pt x="25020" y="13623"/>
                  </a:lnTo>
                  <a:lnTo>
                    <a:pt x="23067" y="14329"/>
                  </a:lnTo>
                  <a:lnTo>
                    <a:pt x="21167" y="14980"/>
                  </a:lnTo>
                  <a:lnTo>
                    <a:pt x="21113" y="14980"/>
                  </a:lnTo>
                  <a:lnTo>
                    <a:pt x="20462" y="15197"/>
                  </a:lnTo>
                  <a:lnTo>
                    <a:pt x="19810" y="15414"/>
                  </a:lnTo>
                  <a:lnTo>
                    <a:pt x="18670" y="15740"/>
                  </a:lnTo>
                  <a:lnTo>
                    <a:pt x="17314" y="16065"/>
                  </a:lnTo>
                  <a:lnTo>
                    <a:pt x="16065" y="16337"/>
                  </a:lnTo>
                  <a:lnTo>
                    <a:pt x="14817" y="16554"/>
                  </a:lnTo>
                  <a:lnTo>
                    <a:pt x="13677" y="16771"/>
                  </a:lnTo>
                  <a:lnTo>
                    <a:pt x="12592" y="16879"/>
                  </a:lnTo>
                  <a:lnTo>
                    <a:pt x="11506" y="16988"/>
                  </a:lnTo>
                  <a:lnTo>
                    <a:pt x="10529" y="17042"/>
                  </a:lnTo>
                  <a:lnTo>
                    <a:pt x="8738" y="17042"/>
                  </a:lnTo>
                  <a:lnTo>
                    <a:pt x="7924" y="16988"/>
                  </a:lnTo>
                  <a:lnTo>
                    <a:pt x="7110" y="16879"/>
                  </a:lnTo>
                  <a:lnTo>
                    <a:pt x="6405" y="16771"/>
                  </a:lnTo>
                  <a:lnTo>
                    <a:pt x="5102" y="16499"/>
                  </a:lnTo>
                  <a:lnTo>
                    <a:pt x="3962" y="16120"/>
                  </a:lnTo>
                  <a:lnTo>
                    <a:pt x="2985" y="15685"/>
                  </a:lnTo>
                  <a:lnTo>
                    <a:pt x="2171" y="15251"/>
                  </a:lnTo>
                  <a:lnTo>
                    <a:pt x="1520" y="14763"/>
                  </a:lnTo>
                  <a:lnTo>
                    <a:pt x="977" y="14329"/>
                  </a:lnTo>
                  <a:lnTo>
                    <a:pt x="543" y="13894"/>
                  </a:lnTo>
                  <a:lnTo>
                    <a:pt x="272" y="13569"/>
                  </a:lnTo>
                  <a:lnTo>
                    <a:pt x="23" y="13171"/>
                  </a:lnTo>
                  <a:lnTo>
                    <a:pt x="1737" y="20027"/>
                  </a:lnTo>
                  <a:lnTo>
                    <a:pt x="1737" y="20082"/>
                  </a:lnTo>
                  <a:lnTo>
                    <a:pt x="2009" y="20516"/>
                  </a:lnTo>
                  <a:lnTo>
                    <a:pt x="2334" y="20896"/>
                  </a:lnTo>
                  <a:lnTo>
                    <a:pt x="2714" y="21276"/>
                  </a:lnTo>
                  <a:lnTo>
                    <a:pt x="3257" y="21710"/>
                  </a:lnTo>
                  <a:lnTo>
                    <a:pt x="3908" y="22198"/>
                  </a:lnTo>
                  <a:lnTo>
                    <a:pt x="4722" y="22632"/>
                  </a:lnTo>
                  <a:lnTo>
                    <a:pt x="5645" y="23012"/>
                  </a:lnTo>
                  <a:lnTo>
                    <a:pt x="6785" y="23392"/>
                  </a:lnTo>
                  <a:lnTo>
                    <a:pt x="7436" y="23501"/>
                  </a:lnTo>
                  <a:lnTo>
                    <a:pt x="8141" y="23664"/>
                  </a:lnTo>
                  <a:lnTo>
                    <a:pt x="8847" y="23718"/>
                  </a:lnTo>
                  <a:lnTo>
                    <a:pt x="9661" y="23826"/>
                  </a:lnTo>
                  <a:lnTo>
                    <a:pt x="12320" y="23826"/>
                  </a:lnTo>
                  <a:lnTo>
                    <a:pt x="13297" y="23718"/>
                  </a:lnTo>
                  <a:lnTo>
                    <a:pt x="14383" y="23609"/>
                  </a:lnTo>
                  <a:lnTo>
                    <a:pt x="15468" y="23446"/>
                  </a:lnTo>
                  <a:lnTo>
                    <a:pt x="16662" y="23229"/>
                  </a:lnTo>
                  <a:lnTo>
                    <a:pt x="17911" y="22958"/>
                  </a:lnTo>
                  <a:lnTo>
                    <a:pt x="19213" y="22632"/>
                  </a:lnTo>
                  <a:lnTo>
                    <a:pt x="20570" y="22252"/>
                  </a:lnTo>
                  <a:lnTo>
                    <a:pt x="20679" y="22252"/>
                  </a:lnTo>
                  <a:lnTo>
                    <a:pt x="23121" y="21438"/>
                  </a:lnTo>
                  <a:lnTo>
                    <a:pt x="25617" y="20570"/>
                  </a:lnTo>
                  <a:lnTo>
                    <a:pt x="28006" y="19593"/>
                  </a:lnTo>
                  <a:lnTo>
                    <a:pt x="30394" y="18562"/>
                  </a:lnTo>
                  <a:lnTo>
                    <a:pt x="32619" y="17531"/>
                  </a:lnTo>
                  <a:lnTo>
                    <a:pt x="34898" y="16391"/>
                  </a:lnTo>
                  <a:lnTo>
                    <a:pt x="37286" y="15143"/>
                  </a:lnTo>
                  <a:lnTo>
                    <a:pt x="39783" y="13786"/>
                  </a:lnTo>
                  <a:lnTo>
                    <a:pt x="42388" y="12320"/>
                  </a:lnTo>
                  <a:lnTo>
                    <a:pt x="45102" y="10692"/>
                  </a:lnTo>
                  <a:lnTo>
                    <a:pt x="47924" y="8955"/>
                  </a:lnTo>
                  <a:lnTo>
                    <a:pt x="50909" y="7110"/>
                  </a:lnTo>
                  <a:lnTo>
                    <a:pt x="52049" y="6350"/>
                  </a:lnTo>
                  <a:lnTo>
                    <a:pt x="50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35"/>
            <p:cNvSpPr/>
            <p:nvPr/>
          </p:nvSpPr>
          <p:spPr>
            <a:xfrm>
              <a:off x="4179096" y="2421390"/>
              <a:ext cx="1006564" cy="472684"/>
            </a:xfrm>
            <a:custGeom>
              <a:avLst/>
              <a:gdLst/>
              <a:ahLst/>
              <a:cxnLst/>
              <a:rect l="l" t="t" r="r" b="b"/>
              <a:pathLst>
                <a:path w="51778" h="24315" extrusionOk="0">
                  <a:moveTo>
                    <a:pt x="50149" y="0"/>
                  </a:moveTo>
                  <a:lnTo>
                    <a:pt x="48955" y="760"/>
                  </a:lnTo>
                  <a:lnTo>
                    <a:pt x="46024" y="2660"/>
                  </a:lnTo>
                  <a:lnTo>
                    <a:pt x="43202" y="4451"/>
                  </a:lnTo>
                  <a:lnTo>
                    <a:pt x="40488" y="6079"/>
                  </a:lnTo>
                  <a:lnTo>
                    <a:pt x="37883" y="7599"/>
                  </a:lnTo>
                  <a:lnTo>
                    <a:pt x="35386" y="8955"/>
                  </a:lnTo>
                  <a:lnTo>
                    <a:pt x="32998" y="10204"/>
                  </a:lnTo>
                  <a:lnTo>
                    <a:pt x="30719" y="11343"/>
                  </a:lnTo>
                  <a:lnTo>
                    <a:pt x="28548" y="12375"/>
                  </a:lnTo>
                  <a:lnTo>
                    <a:pt x="26377" y="13352"/>
                  </a:lnTo>
                  <a:lnTo>
                    <a:pt x="24206" y="14220"/>
                  </a:lnTo>
                  <a:lnTo>
                    <a:pt x="22035" y="15034"/>
                  </a:lnTo>
                  <a:lnTo>
                    <a:pt x="19810" y="15794"/>
                  </a:lnTo>
                  <a:lnTo>
                    <a:pt x="18996" y="16065"/>
                  </a:lnTo>
                  <a:lnTo>
                    <a:pt x="17910" y="16337"/>
                  </a:lnTo>
                  <a:lnTo>
                    <a:pt x="17856" y="16337"/>
                  </a:lnTo>
                  <a:lnTo>
                    <a:pt x="16554" y="16717"/>
                  </a:lnTo>
                  <a:lnTo>
                    <a:pt x="15305" y="16988"/>
                  </a:lnTo>
                  <a:lnTo>
                    <a:pt x="14111" y="17205"/>
                  </a:lnTo>
                  <a:lnTo>
                    <a:pt x="12972" y="17422"/>
                  </a:lnTo>
                  <a:lnTo>
                    <a:pt x="11886" y="17531"/>
                  </a:lnTo>
                  <a:lnTo>
                    <a:pt x="10855" y="17639"/>
                  </a:lnTo>
                  <a:lnTo>
                    <a:pt x="9932" y="17693"/>
                  </a:lnTo>
                  <a:lnTo>
                    <a:pt x="9010" y="17748"/>
                  </a:lnTo>
                  <a:lnTo>
                    <a:pt x="8141" y="17693"/>
                  </a:lnTo>
                  <a:lnTo>
                    <a:pt x="7327" y="17639"/>
                  </a:lnTo>
                  <a:lnTo>
                    <a:pt x="6622" y="17585"/>
                  </a:lnTo>
                  <a:lnTo>
                    <a:pt x="5916" y="17476"/>
                  </a:lnTo>
                  <a:lnTo>
                    <a:pt x="4613" y="17205"/>
                  </a:lnTo>
                  <a:lnTo>
                    <a:pt x="3528" y="16879"/>
                  </a:lnTo>
                  <a:lnTo>
                    <a:pt x="2605" y="16499"/>
                  </a:lnTo>
                  <a:lnTo>
                    <a:pt x="1845" y="16065"/>
                  </a:lnTo>
                  <a:lnTo>
                    <a:pt x="1248" y="15631"/>
                  </a:lnTo>
                  <a:lnTo>
                    <a:pt x="760" y="15251"/>
                  </a:lnTo>
                  <a:lnTo>
                    <a:pt x="434" y="14926"/>
                  </a:lnTo>
                  <a:lnTo>
                    <a:pt x="163" y="14654"/>
                  </a:lnTo>
                  <a:lnTo>
                    <a:pt x="0" y="14329"/>
                  </a:lnTo>
                  <a:lnTo>
                    <a:pt x="1737" y="21330"/>
                  </a:lnTo>
                  <a:lnTo>
                    <a:pt x="1791" y="21438"/>
                  </a:lnTo>
                  <a:lnTo>
                    <a:pt x="2225" y="21873"/>
                  </a:lnTo>
                  <a:lnTo>
                    <a:pt x="2605" y="22198"/>
                  </a:lnTo>
                  <a:lnTo>
                    <a:pt x="3094" y="22578"/>
                  </a:lnTo>
                  <a:lnTo>
                    <a:pt x="3691" y="22958"/>
                  </a:lnTo>
                  <a:lnTo>
                    <a:pt x="4451" y="23284"/>
                  </a:lnTo>
                  <a:lnTo>
                    <a:pt x="5373" y="23664"/>
                  </a:lnTo>
                  <a:lnTo>
                    <a:pt x="6459" y="23935"/>
                  </a:lnTo>
                  <a:lnTo>
                    <a:pt x="7653" y="24152"/>
                  </a:lnTo>
                  <a:lnTo>
                    <a:pt x="9064" y="24315"/>
                  </a:lnTo>
                  <a:lnTo>
                    <a:pt x="11560" y="24315"/>
                  </a:lnTo>
                  <a:lnTo>
                    <a:pt x="12483" y="24261"/>
                  </a:lnTo>
                  <a:lnTo>
                    <a:pt x="13406" y="24152"/>
                  </a:lnTo>
                  <a:lnTo>
                    <a:pt x="14437" y="23989"/>
                  </a:lnTo>
                  <a:lnTo>
                    <a:pt x="15522" y="23826"/>
                  </a:lnTo>
                  <a:lnTo>
                    <a:pt x="16662" y="23555"/>
                  </a:lnTo>
                  <a:lnTo>
                    <a:pt x="17856" y="23284"/>
                  </a:lnTo>
                  <a:lnTo>
                    <a:pt x="19104" y="22958"/>
                  </a:lnTo>
                  <a:lnTo>
                    <a:pt x="20407" y="22578"/>
                  </a:lnTo>
                  <a:lnTo>
                    <a:pt x="21764" y="22144"/>
                  </a:lnTo>
                  <a:lnTo>
                    <a:pt x="22795" y="21818"/>
                  </a:lnTo>
                  <a:lnTo>
                    <a:pt x="23826" y="21438"/>
                  </a:lnTo>
                  <a:lnTo>
                    <a:pt x="25292" y="20896"/>
                  </a:lnTo>
                  <a:lnTo>
                    <a:pt x="26866" y="20244"/>
                  </a:lnTo>
                  <a:lnTo>
                    <a:pt x="28439" y="19593"/>
                  </a:lnTo>
                  <a:lnTo>
                    <a:pt x="30122" y="18833"/>
                  </a:lnTo>
                  <a:lnTo>
                    <a:pt x="32727" y="17585"/>
                  </a:lnTo>
                  <a:lnTo>
                    <a:pt x="35278" y="16282"/>
                  </a:lnTo>
                  <a:lnTo>
                    <a:pt x="37775" y="14926"/>
                  </a:lnTo>
                  <a:lnTo>
                    <a:pt x="40271" y="13514"/>
                  </a:lnTo>
                  <a:lnTo>
                    <a:pt x="42768" y="12049"/>
                  </a:lnTo>
                  <a:lnTo>
                    <a:pt x="45210" y="10584"/>
                  </a:lnTo>
                  <a:lnTo>
                    <a:pt x="47598" y="9064"/>
                  </a:lnTo>
                  <a:lnTo>
                    <a:pt x="49986" y="7490"/>
                  </a:lnTo>
                  <a:lnTo>
                    <a:pt x="51777" y="6296"/>
                  </a:lnTo>
                  <a:lnTo>
                    <a:pt x="50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35"/>
            <p:cNvSpPr/>
            <p:nvPr/>
          </p:nvSpPr>
          <p:spPr>
            <a:xfrm>
              <a:off x="3875230" y="1311443"/>
              <a:ext cx="1028726" cy="428380"/>
            </a:xfrm>
            <a:custGeom>
              <a:avLst/>
              <a:gdLst/>
              <a:ahLst/>
              <a:cxnLst/>
              <a:rect l="l" t="t" r="r" b="b"/>
              <a:pathLst>
                <a:path w="52918" h="22036" extrusionOk="0">
                  <a:moveTo>
                    <a:pt x="51289" y="1"/>
                  </a:moveTo>
                  <a:lnTo>
                    <a:pt x="50149" y="706"/>
                  </a:lnTo>
                  <a:lnTo>
                    <a:pt x="47001" y="2551"/>
                  </a:lnTo>
                  <a:lnTo>
                    <a:pt x="44016" y="4234"/>
                  </a:lnTo>
                  <a:lnTo>
                    <a:pt x="41140" y="5754"/>
                  </a:lnTo>
                  <a:lnTo>
                    <a:pt x="38426" y="7165"/>
                  </a:lnTo>
                  <a:lnTo>
                    <a:pt x="35821" y="8413"/>
                  </a:lnTo>
                  <a:lnTo>
                    <a:pt x="33324" y="9607"/>
                  </a:lnTo>
                  <a:lnTo>
                    <a:pt x="30936" y="10638"/>
                  </a:lnTo>
                  <a:lnTo>
                    <a:pt x="28657" y="11561"/>
                  </a:lnTo>
                  <a:lnTo>
                    <a:pt x="26920" y="12212"/>
                  </a:lnTo>
                  <a:lnTo>
                    <a:pt x="25129" y="12809"/>
                  </a:lnTo>
                  <a:lnTo>
                    <a:pt x="23338" y="13406"/>
                  </a:lnTo>
                  <a:lnTo>
                    <a:pt x="21547" y="13949"/>
                  </a:lnTo>
                  <a:lnTo>
                    <a:pt x="21113" y="14057"/>
                  </a:lnTo>
                  <a:lnTo>
                    <a:pt x="20407" y="14220"/>
                  </a:lnTo>
                  <a:lnTo>
                    <a:pt x="19919" y="14329"/>
                  </a:lnTo>
                  <a:lnTo>
                    <a:pt x="18399" y="14709"/>
                  </a:lnTo>
                  <a:lnTo>
                    <a:pt x="16988" y="14980"/>
                  </a:lnTo>
                  <a:lnTo>
                    <a:pt x="15631" y="15143"/>
                  </a:lnTo>
                  <a:lnTo>
                    <a:pt x="14383" y="15306"/>
                  </a:lnTo>
                  <a:lnTo>
                    <a:pt x="13189" y="15414"/>
                  </a:lnTo>
                  <a:lnTo>
                    <a:pt x="12049" y="15469"/>
                  </a:lnTo>
                  <a:lnTo>
                    <a:pt x="10964" y="15469"/>
                  </a:lnTo>
                  <a:lnTo>
                    <a:pt x="9987" y="15414"/>
                  </a:lnTo>
                  <a:lnTo>
                    <a:pt x="9010" y="15306"/>
                  </a:lnTo>
                  <a:lnTo>
                    <a:pt x="8141" y="15197"/>
                  </a:lnTo>
                  <a:lnTo>
                    <a:pt x="7327" y="15034"/>
                  </a:lnTo>
                  <a:lnTo>
                    <a:pt x="6513" y="14872"/>
                  </a:lnTo>
                  <a:lnTo>
                    <a:pt x="5808" y="14654"/>
                  </a:lnTo>
                  <a:lnTo>
                    <a:pt x="5156" y="14383"/>
                  </a:lnTo>
                  <a:lnTo>
                    <a:pt x="4505" y="14112"/>
                  </a:lnTo>
                  <a:lnTo>
                    <a:pt x="3962" y="13840"/>
                  </a:lnTo>
                  <a:lnTo>
                    <a:pt x="3420" y="13569"/>
                  </a:lnTo>
                  <a:lnTo>
                    <a:pt x="2985" y="13243"/>
                  </a:lnTo>
                  <a:lnTo>
                    <a:pt x="2117" y="12592"/>
                  </a:lnTo>
                  <a:lnTo>
                    <a:pt x="1466" y="11995"/>
                  </a:lnTo>
                  <a:lnTo>
                    <a:pt x="923" y="11344"/>
                  </a:lnTo>
                  <a:lnTo>
                    <a:pt x="543" y="10801"/>
                  </a:lnTo>
                  <a:lnTo>
                    <a:pt x="272" y="10313"/>
                  </a:lnTo>
                  <a:lnTo>
                    <a:pt x="0" y="9661"/>
                  </a:lnTo>
                  <a:lnTo>
                    <a:pt x="1683" y="16391"/>
                  </a:lnTo>
                  <a:lnTo>
                    <a:pt x="1683" y="16445"/>
                  </a:lnTo>
                  <a:lnTo>
                    <a:pt x="1737" y="16554"/>
                  </a:lnTo>
                  <a:lnTo>
                    <a:pt x="2063" y="17205"/>
                  </a:lnTo>
                  <a:lnTo>
                    <a:pt x="2334" y="17694"/>
                  </a:lnTo>
                  <a:lnTo>
                    <a:pt x="2714" y="18182"/>
                  </a:lnTo>
                  <a:lnTo>
                    <a:pt x="3257" y="18725"/>
                  </a:lnTo>
                  <a:lnTo>
                    <a:pt x="3854" y="19322"/>
                  </a:lnTo>
                  <a:lnTo>
                    <a:pt x="4614" y="19865"/>
                  </a:lnTo>
                  <a:lnTo>
                    <a:pt x="5536" y="20407"/>
                  </a:lnTo>
                  <a:lnTo>
                    <a:pt x="6568" y="20950"/>
                  </a:lnTo>
                  <a:lnTo>
                    <a:pt x="7165" y="21167"/>
                  </a:lnTo>
                  <a:lnTo>
                    <a:pt x="7816" y="21384"/>
                  </a:lnTo>
                  <a:lnTo>
                    <a:pt x="8467" y="21547"/>
                  </a:lnTo>
                  <a:lnTo>
                    <a:pt x="9227" y="21710"/>
                  </a:lnTo>
                  <a:lnTo>
                    <a:pt x="9987" y="21819"/>
                  </a:lnTo>
                  <a:lnTo>
                    <a:pt x="10801" y="21927"/>
                  </a:lnTo>
                  <a:lnTo>
                    <a:pt x="11669" y="22036"/>
                  </a:lnTo>
                  <a:lnTo>
                    <a:pt x="14654" y="22036"/>
                  </a:lnTo>
                  <a:lnTo>
                    <a:pt x="15740" y="21927"/>
                  </a:lnTo>
                  <a:lnTo>
                    <a:pt x="16879" y="21819"/>
                  </a:lnTo>
                  <a:lnTo>
                    <a:pt x="18073" y="21601"/>
                  </a:lnTo>
                  <a:lnTo>
                    <a:pt x="19376" y="21384"/>
                  </a:lnTo>
                  <a:lnTo>
                    <a:pt x="20190" y="21222"/>
                  </a:lnTo>
                  <a:lnTo>
                    <a:pt x="20787" y="21113"/>
                  </a:lnTo>
                  <a:lnTo>
                    <a:pt x="21927" y="20787"/>
                  </a:lnTo>
                  <a:lnTo>
                    <a:pt x="23067" y="20516"/>
                  </a:lnTo>
                  <a:lnTo>
                    <a:pt x="24966" y="19919"/>
                  </a:lnTo>
                  <a:lnTo>
                    <a:pt x="26812" y="19322"/>
                  </a:lnTo>
                  <a:lnTo>
                    <a:pt x="28657" y="18671"/>
                  </a:lnTo>
                  <a:lnTo>
                    <a:pt x="30448" y="17965"/>
                  </a:lnTo>
                  <a:lnTo>
                    <a:pt x="32565" y="17097"/>
                  </a:lnTo>
                  <a:lnTo>
                    <a:pt x="34790" y="16120"/>
                  </a:lnTo>
                  <a:lnTo>
                    <a:pt x="37123" y="15034"/>
                  </a:lnTo>
                  <a:lnTo>
                    <a:pt x="39512" y="13895"/>
                  </a:lnTo>
                  <a:lnTo>
                    <a:pt x="42062" y="12592"/>
                  </a:lnTo>
                  <a:lnTo>
                    <a:pt x="44667" y="11127"/>
                  </a:lnTo>
                  <a:lnTo>
                    <a:pt x="47435" y="9607"/>
                  </a:lnTo>
                  <a:lnTo>
                    <a:pt x="50258" y="7925"/>
                  </a:lnTo>
                  <a:lnTo>
                    <a:pt x="51832" y="7002"/>
                  </a:lnTo>
                  <a:lnTo>
                    <a:pt x="52917" y="6351"/>
                  </a:lnTo>
                  <a:lnTo>
                    <a:pt x="51289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5"/>
            <p:cNvSpPr/>
            <p:nvPr/>
          </p:nvSpPr>
          <p:spPr>
            <a:xfrm>
              <a:off x="3941695" y="1558331"/>
              <a:ext cx="1024507" cy="435767"/>
            </a:xfrm>
            <a:custGeom>
              <a:avLst/>
              <a:gdLst/>
              <a:ahLst/>
              <a:cxnLst/>
              <a:rect l="l" t="t" r="r" b="b"/>
              <a:pathLst>
                <a:path w="52701" h="22416" extrusionOk="0">
                  <a:moveTo>
                    <a:pt x="1" y="10584"/>
                  </a:moveTo>
                  <a:lnTo>
                    <a:pt x="1" y="10638"/>
                  </a:lnTo>
                  <a:lnTo>
                    <a:pt x="36" y="10727"/>
                  </a:lnTo>
                  <a:lnTo>
                    <a:pt x="36" y="10727"/>
                  </a:lnTo>
                  <a:lnTo>
                    <a:pt x="1" y="10584"/>
                  </a:lnTo>
                  <a:close/>
                  <a:moveTo>
                    <a:pt x="51072" y="1"/>
                  </a:moveTo>
                  <a:lnTo>
                    <a:pt x="49987" y="652"/>
                  </a:lnTo>
                  <a:lnTo>
                    <a:pt x="46893" y="2497"/>
                  </a:lnTo>
                  <a:lnTo>
                    <a:pt x="43962" y="4180"/>
                  </a:lnTo>
                  <a:lnTo>
                    <a:pt x="41140" y="5754"/>
                  </a:lnTo>
                  <a:lnTo>
                    <a:pt x="38426" y="7165"/>
                  </a:lnTo>
                  <a:lnTo>
                    <a:pt x="35875" y="8467"/>
                  </a:lnTo>
                  <a:lnTo>
                    <a:pt x="33379" y="9661"/>
                  </a:lnTo>
                  <a:lnTo>
                    <a:pt x="31045" y="10747"/>
                  </a:lnTo>
                  <a:lnTo>
                    <a:pt x="28820" y="11669"/>
                  </a:lnTo>
                  <a:lnTo>
                    <a:pt x="26920" y="12429"/>
                  </a:lnTo>
                  <a:lnTo>
                    <a:pt x="25129" y="13080"/>
                  </a:lnTo>
                  <a:lnTo>
                    <a:pt x="23447" y="13678"/>
                  </a:lnTo>
                  <a:lnTo>
                    <a:pt x="21764" y="14166"/>
                  </a:lnTo>
                  <a:lnTo>
                    <a:pt x="21601" y="14220"/>
                  </a:lnTo>
                  <a:lnTo>
                    <a:pt x="20462" y="14546"/>
                  </a:lnTo>
                  <a:lnTo>
                    <a:pt x="19973" y="14709"/>
                  </a:lnTo>
                  <a:lnTo>
                    <a:pt x="19431" y="14817"/>
                  </a:lnTo>
                  <a:lnTo>
                    <a:pt x="18019" y="15197"/>
                  </a:lnTo>
                  <a:lnTo>
                    <a:pt x="16608" y="15469"/>
                  </a:lnTo>
                  <a:lnTo>
                    <a:pt x="15360" y="15686"/>
                  </a:lnTo>
                  <a:lnTo>
                    <a:pt x="14112" y="15848"/>
                  </a:lnTo>
                  <a:lnTo>
                    <a:pt x="12918" y="15957"/>
                  </a:lnTo>
                  <a:lnTo>
                    <a:pt x="11832" y="16011"/>
                  </a:lnTo>
                  <a:lnTo>
                    <a:pt x="9824" y="16011"/>
                  </a:lnTo>
                  <a:lnTo>
                    <a:pt x="8902" y="15957"/>
                  </a:lnTo>
                  <a:lnTo>
                    <a:pt x="8033" y="15848"/>
                  </a:lnTo>
                  <a:lnTo>
                    <a:pt x="7219" y="15686"/>
                  </a:lnTo>
                  <a:lnTo>
                    <a:pt x="6459" y="15523"/>
                  </a:lnTo>
                  <a:lnTo>
                    <a:pt x="5754" y="15360"/>
                  </a:lnTo>
                  <a:lnTo>
                    <a:pt x="5102" y="15143"/>
                  </a:lnTo>
                  <a:lnTo>
                    <a:pt x="4505" y="14872"/>
                  </a:lnTo>
                  <a:lnTo>
                    <a:pt x="3963" y="14654"/>
                  </a:lnTo>
                  <a:lnTo>
                    <a:pt x="3474" y="14383"/>
                  </a:lnTo>
                  <a:lnTo>
                    <a:pt x="2986" y="14057"/>
                  </a:lnTo>
                  <a:lnTo>
                    <a:pt x="2172" y="13460"/>
                  </a:lnTo>
                  <a:lnTo>
                    <a:pt x="1520" y="12863"/>
                  </a:lnTo>
                  <a:lnTo>
                    <a:pt x="978" y="12321"/>
                  </a:lnTo>
                  <a:lnTo>
                    <a:pt x="598" y="11778"/>
                  </a:lnTo>
                  <a:lnTo>
                    <a:pt x="326" y="11289"/>
                  </a:lnTo>
                  <a:lnTo>
                    <a:pt x="109" y="10910"/>
                  </a:lnTo>
                  <a:lnTo>
                    <a:pt x="36" y="10727"/>
                  </a:lnTo>
                  <a:lnTo>
                    <a:pt x="36" y="10727"/>
                  </a:lnTo>
                  <a:lnTo>
                    <a:pt x="1683" y="17368"/>
                  </a:lnTo>
                  <a:lnTo>
                    <a:pt x="1737" y="17422"/>
                  </a:lnTo>
                  <a:lnTo>
                    <a:pt x="2063" y="18019"/>
                  </a:lnTo>
                  <a:lnTo>
                    <a:pt x="2334" y="18454"/>
                  </a:lnTo>
                  <a:lnTo>
                    <a:pt x="2769" y="18942"/>
                  </a:lnTo>
                  <a:lnTo>
                    <a:pt x="3257" y="19485"/>
                  </a:lnTo>
                  <a:lnTo>
                    <a:pt x="3908" y="20028"/>
                  </a:lnTo>
                  <a:lnTo>
                    <a:pt x="4668" y="20516"/>
                  </a:lnTo>
                  <a:lnTo>
                    <a:pt x="5591" y="21059"/>
                  </a:lnTo>
                  <a:lnTo>
                    <a:pt x="6731" y="21493"/>
                  </a:lnTo>
                  <a:lnTo>
                    <a:pt x="7328" y="21710"/>
                  </a:lnTo>
                  <a:lnTo>
                    <a:pt x="7979" y="21927"/>
                  </a:lnTo>
                  <a:lnTo>
                    <a:pt x="8684" y="22090"/>
                  </a:lnTo>
                  <a:lnTo>
                    <a:pt x="9444" y="22198"/>
                  </a:lnTo>
                  <a:lnTo>
                    <a:pt x="10204" y="22307"/>
                  </a:lnTo>
                  <a:lnTo>
                    <a:pt x="11072" y="22361"/>
                  </a:lnTo>
                  <a:lnTo>
                    <a:pt x="11995" y="22416"/>
                  </a:lnTo>
                  <a:lnTo>
                    <a:pt x="13949" y="22416"/>
                  </a:lnTo>
                  <a:lnTo>
                    <a:pt x="15034" y="22307"/>
                  </a:lnTo>
                  <a:lnTo>
                    <a:pt x="16120" y="22198"/>
                  </a:lnTo>
                  <a:lnTo>
                    <a:pt x="17314" y="22036"/>
                  </a:lnTo>
                  <a:lnTo>
                    <a:pt x="18562" y="21819"/>
                  </a:lnTo>
                  <a:lnTo>
                    <a:pt x="19865" y="21547"/>
                  </a:lnTo>
                  <a:lnTo>
                    <a:pt x="20299" y="21439"/>
                  </a:lnTo>
                  <a:lnTo>
                    <a:pt x="22090" y="21004"/>
                  </a:lnTo>
                  <a:lnTo>
                    <a:pt x="24261" y="20353"/>
                  </a:lnTo>
                  <a:lnTo>
                    <a:pt x="26378" y="19648"/>
                  </a:lnTo>
                  <a:lnTo>
                    <a:pt x="28494" y="18888"/>
                  </a:lnTo>
                  <a:lnTo>
                    <a:pt x="30557" y="18074"/>
                  </a:lnTo>
                  <a:lnTo>
                    <a:pt x="32836" y="17097"/>
                  </a:lnTo>
                  <a:lnTo>
                    <a:pt x="35170" y="16011"/>
                  </a:lnTo>
                  <a:lnTo>
                    <a:pt x="37666" y="14817"/>
                  </a:lnTo>
                  <a:lnTo>
                    <a:pt x="40272" y="13460"/>
                  </a:lnTo>
                  <a:lnTo>
                    <a:pt x="42985" y="11995"/>
                  </a:lnTo>
                  <a:lnTo>
                    <a:pt x="45807" y="10421"/>
                  </a:lnTo>
                  <a:lnTo>
                    <a:pt x="48793" y="8684"/>
                  </a:lnTo>
                  <a:lnTo>
                    <a:pt x="51886" y="6839"/>
                  </a:lnTo>
                  <a:lnTo>
                    <a:pt x="52700" y="6296"/>
                  </a:lnTo>
                  <a:lnTo>
                    <a:pt x="51072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35"/>
            <p:cNvSpPr/>
            <p:nvPr/>
          </p:nvSpPr>
          <p:spPr>
            <a:xfrm>
              <a:off x="4009230" y="1804170"/>
              <a:ext cx="1019220" cy="445254"/>
            </a:xfrm>
            <a:custGeom>
              <a:avLst/>
              <a:gdLst/>
              <a:ahLst/>
              <a:cxnLst/>
              <a:rect l="l" t="t" r="r" b="b"/>
              <a:pathLst>
                <a:path w="52429" h="22904" extrusionOk="0">
                  <a:moveTo>
                    <a:pt x="0" y="11506"/>
                  </a:moveTo>
                  <a:lnTo>
                    <a:pt x="0" y="11561"/>
                  </a:lnTo>
                  <a:lnTo>
                    <a:pt x="0" y="11615"/>
                  </a:lnTo>
                  <a:lnTo>
                    <a:pt x="53" y="11720"/>
                  </a:lnTo>
                  <a:lnTo>
                    <a:pt x="0" y="11506"/>
                  </a:lnTo>
                  <a:close/>
                  <a:moveTo>
                    <a:pt x="50800" y="0"/>
                  </a:moveTo>
                  <a:lnTo>
                    <a:pt x="49660" y="760"/>
                  </a:lnTo>
                  <a:lnTo>
                    <a:pt x="46621" y="2551"/>
                  </a:lnTo>
                  <a:lnTo>
                    <a:pt x="43745" y="4288"/>
                  </a:lnTo>
                  <a:lnTo>
                    <a:pt x="40977" y="5862"/>
                  </a:lnTo>
                  <a:lnTo>
                    <a:pt x="38317" y="7273"/>
                  </a:lnTo>
                  <a:lnTo>
                    <a:pt x="35766" y="8576"/>
                  </a:lnTo>
                  <a:lnTo>
                    <a:pt x="33324" y="9770"/>
                  </a:lnTo>
                  <a:lnTo>
                    <a:pt x="31045" y="10855"/>
                  </a:lnTo>
                  <a:lnTo>
                    <a:pt x="28819" y="11832"/>
                  </a:lnTo>
                  <a:lnTo>
                    <a:pt x="26866" y="12592"/>
                  </a:lnTo>
                  <a:lnTo>
                    <a:pt x="25020" y="13352"/>
                  </a:lnTo>
                  <a:lnTo>
                    <a:pt x="23229" y="13949"/>
                  </a:lnTo>
                  <a:lnTo>
                    <a:pt x="21547" y="14491"/>
                  </a:lnTo>
                  <a:lnTo>
                    <a:pt x="20624" y="14763"/>
                  </a:lnTo>
                  <a:lnTo>
                    <a:pt x="19376" y="15143"/>
                  </a:lnTo>
                  <a:lnTo>
                    <a:pt x="18345" y="15360"/>
                  </a:lnTo>
                  <a:lnTo>
                    <a:pt x="17042" y="15685"/>
                  </a:lnTo>
                  <a:lnTo>
                    <a:pt x="15739" y="15957"/>
                  </a:lnTo>
                  <a:lnTo>
                    <a:pt x="14545" y="16120"/>
                  </a:lnTo>
                  <a:lnTo>
                    <a:pt x="13406" y="16282"/>
                  </a:lnTo>
                  <a:lnTo>
                    <a:pt x="12266" y="16391"/>
                  </a:lnTo>
                  <a:lnTo>
                    <a:pt x="11235" y="16445"/>
                  </a:lnTo>
                  <a:lnTo>
                    <a:pt x="9335" y="16445"/>
                  </a:lnTo>
                  <a:lnTo>
                    <a:pt x="8467" y="16391"/>
                  </a:lnTo>
                  <a:lnTo>
                    <a:pt x="7653" y="16282"/>
                  </a:lnTo>
                  <a:lnTo>
                    <a:pt x="6893" y="16174"/>
                  </a:lnTo>
                  <a:lnTo>
                    <a:pt x="6187" y="16011"/>
                  </a:lnTo>
                  <a:lnTo>
                    <a:pt x="5536" y="15848"/>
                  </a:lnTo>
                  <a:lnTo>
                    <a:pt x="4939" y="15631"/>
                  </a:lnTo>
                  <a:lnTo>
                    <a:pt x="3799" y="15197"/>
                  </a:lnTo>
                  <a:lnTo>
                    <a:pt x="2877" y="14654"/>
                  </a:lnTo>
                  <a:lnTo>
                    <a:pt x="2117" y="14166"/>
                  </a:lnTo>
                  <a:lnTo>
                    <a:pt x="1466" y="13623"/>
                  </a:lnTo>
                  <a:lnTo>
                    <a:pt x="923" y="13080"/>
                  </a:lnTo>
                  <a:lnTo>
                    <a:pt x="543" y="12592"/>
                  </a:lnTo>
                  <a:lnTo>
                    <a:pt x="272" y="12158"/>
                  </a:lnTo>
                  <a:lnTo>
                    <a:pt x="53" y="11720"/>
                  </a:lnTo>
                  <a:lnTo>
                    <a:pt x="1683" y="18345"/>
                  </a:lnTo>
                  <a:lnTo>
                    <a:pt x="1737" y="18453"/>
                  </a:lnTo>
                  <a:lnTo>
                    <a:pt x="1900" y="18779"/>
                  </a:lnTo>
                  <a:lnTo>
                    <a:pt x="2280" y="19267"/>
                  </a:lnTo>
                  <a:lnTo>
                    <a:pt x="2768" y="19810"/>
                  </a:lnTo>
                  <a:lnTo>
                    <a:pt x="3474" y="20461"/>
                  </a:lnTo>
                  <a:lnTo>
                    <a:pt x="3908" y="20787"/>
                  </a:lnTo>
                  <a:lnTo>
                    <a:pt x="4396" y="21058"/>
                  </a:lnTo>
                  <a:lnTo>
                    <a:pt x="4939" y="21384"/>
                  </a:lnTo>
                  <a:lnTo>
                    <a:pt x="5590" y="21710"/>
                  </a:lnTo>
                  <a:lnTo>
                    <a:pt x="6242" y="21981"/>
                  </a:lnTo>
                  <a:lnTo>
                    <a:pt x="7001" y="22198"/>
                  </a:lnTo>
                  <a:lnTo>
                    <a:pt x="7816" y="22415"/>
                  </a:lnTo>
                  <a:lnTo>
                    <a:pt x="8684" y="22632"/>
                  </a:lnTo>
                  <a:lnTo>
                    <a:pt x="9661" y="22741"/>
                  </a:lnTo>
                  <a:lnTo>
                    <a:pt x="10692" y="22849"/>
                  </a:lnTo>
                  <a:lnTo>
                    <a:pt x="11832" y="22904"/>
                  </a:lnTo>
                  <a:lnTo>
                    <a:pt x="13080" y="22849"/>
                  </a:lnTo>
                  <a:lnTo>
                    <a:pt x="14383" y="22795"/>
                  </a:lnTo>
                  <a:lnTo>
                    <a:pt x="15739" y="22632"/>
                  </a:lnTo>
                  <a:lnTo>
                    <a:pt x="17259" y="22415"/>
                  </a:lnTo>
                  <a:lnTo>
                    <a:pt x="18833" y="22090"/>
                  </a:lnTo>
                  <a:lnTo>
                    <a:pt x="20516" y="21710"/>
                  </a:lnTo>
                  <a:lnTo>
                    <a:pt x="22307" y="21221"/>
                  </a:lnTo>
                  <a:lnTo>
                    <a:pt x="24206" y="20624"/>
                  </a:lnTo>
                  <a:lnTo>
                    <a:pt x="26214" y="19919"/>
                  </a:lnTo>
                  <a:lnTo>
                    <a:pt x="28331" y="19105"/>
                  </a:lnTo>
                  <a:lnTo>
                    <a:pt x="30556" y="18236"/>
                  </a:lnTo>
                  <a:lnTo>
                    <a:pt x="32836" y="17205"/>
                  </a:lnTo>
                  <a:lnTo>
                    <a:pt x="35278" y="16065"/>
                  </a:lnTo>
                  <a:lnTo>
                    <a:pt x="37829" y="14763"/>
                  </a:lnTo>
                  <a:lnTo>
                    <a:pt x="40488" y="13406"/>
                  </a:lnTo>
                  <a:lnTo>
                    <a:pt x="43310" y="11832"/>
                  </a:lnTo>
                  <a:lnTo>
                    <a:pt x="46187" y="10149"/>
                  </a:lnTo>
                  <a:lnTo>
                    <a:pt x="49280" y="8304"/>
                  </a:lnTo>
                  <a:lnTo>
                    <a:pt x="52428" y="635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35"/>
            <p:cNvSpPr/>
            <p:nvPr/>
          </p:nvSpPr>
          <p:spPr>
            <a:xfrm>
              <a:off x="4075695" y="2051058"/>
              <a:ext cx="1015001" cy="455810"/>
            </a:xfrm>
            <a:custGeom>
              <a:avLst/>
              <a:gdLst/>
              <a:ahLst/>
              <a:cxnLst/>
              <a:rect l="l" t="t" r="r" b="b"/>
              <a:pathLst>
                <a:path w="52212" h="23447" extrusionOk="0">
                  <a:moveTo>
                    <a:pt x="50638" y="0"/>
                  </a:moveTo>
                  <a:lnTo>
                    <a:pt x="49498" y="706"/>
                  </a:lnTo>
                  <a:lnTo>
                    <a:pt x="46513" y="2551"/>
                  </a:lnTo>
                  <a:lnTo>
                    <a:pt x="43691" y="4288"/>
                  </a:lnTo>
                  <a:lnTo>
                    <a:pt x="40923" y="5862"/>
                  </a:lnTo>
                  <a:lnTo>
                    <a:pt x="38317" y="7327"/>
                  </a:lnTo>
                  <a:lnTo>
                    <a:pt x="35767" y="8630"/>
                  </a:lnTo>
                  <a:lnTo>
                    <a:pt x="33379" y="9878"/>
                  </a:lnTo>
                  <a:lnTo>
                    <a:pt x="31045" y="10964"/>
                  </a:lnTo>
                  <a:lnTo>
                    <a:pt x="28874" y="11940"/>
                  </a:lnTo>
                  <a:lnTo>
                    <a:pt x="27029" y="12700"/>
                  </a:lnTo>
                  <a:lnTo>
                    <a:pt x="25238" y="13460"/>
                  </a:lnTo>
                  <a:lnTo>
                    <a:pt x="23392" y="14111"/>
                  </a:lnTo>
                  <a:lnTo>
                    <a:pt x="21547" y="14763"/>
                  </a:lnTo>
                  <a:lnTo>
                    <a:pt x="21438" y="14763"/>
                  </a:lnTo>
                  <a:lnTo>
                    <a:pt x="20244" y="15143"/>
                  </a:lnTo>
                  <a:lnTo>
                    <a:pt x="20190" y="15143"/>
                  </a:lnTo>
                  <a:lnTo>
                    <a:pt x="18670" y="15577"/>
                  </a:lnTo>
                  <a:lnTo>
                    <a:pt x="17259" y="15902"/>
                  </a:lnTo>
                  <a:lnTo>
                    <a:pt x="15848" y="16228"/>
                  </a:lnTo>
                  <a:lnTo>
                    <a:pt x="14600" y="16445"/>
                  </a:lnTo>
                  <a:lnTo>
                    <a:pt x="13352" y="16608"/>
                  </a:lnTo>
                  <a:lnTo>
                    <a:pt x="12212" y="16717"/>
                  </a:lnTo>
                  <a:lnTo>
                    <a:pt x="11126" y="16825"/>
                  </a:lnTo>
                  <a:lnTo>
                    <a:pt x="9118" y="16825"/>
                  </a:lnTo>
                  <a:lnTo>
                    <a:pt x="8250" y="16771"/>
                  </a:lnTo>
                  <a:lnTo>
                    <a:pt x="7382" y="16662"/>
                  </a:lnTo>
                  <a:lnTo>
                    <a:pt x="6622" y="16554"/>
                  </a:lnTo>
                  <a:lnTo>
                    <a:pt x="5862" y="16391"/>
                  </a:lnTo>
                  <a:lnTo>
                    <a:pt x="5156" y="16174"/>
                  </a:lnTo>
                  <a:lnTo>
                    <a:pt x="4559" y="16011"/>
                  </a:lnTo>
                  <a:lnTo>
                    <a:pt x="3962" y="15740"/>
                  </a:lnTo>
                  <a:lnTo>
                    <a:pt x="2931" y="15251"/>
                  </a:lnTo>
                  <a:lnTo>
                    <a:pt x="2117" y="14763"/>
                  </a:lnTo>
                  <a:lnTo>
                    <a:pt x="1411" y="14220"/>
                  </a:lnTo>
                  <a:lnTo>
                    <a:pt x="923" y="13732"/>
                  </a:lnTo>
                  <a:lnTo>
                    <a:pt x="489" y="13243"/>
                  </a:lnTo>
                  <a:lnTo>
                    <a:pt x="217" y="12863"/>
                  </a:lnTo>
                  <a:lnTo>
                    <a:pt x="0" y="12429"/>
                  </a:lnTo>
                  <a:lnTo>
                    <a:pt x="1791" y="19430"/>
                  </a:lnTo>
                  <a:lnTo>
                    <a:pt x="1791" y="19484"/>
                  </a:lnTo>
                  <a:lnTo>
                    <a:pt x="2063" y="19919"/>
                  </a:lnTo>
                  <a:lnTo>
                    <a:pt x="2334" y="20244"/>
                  </a:lnTo>
                  <a:lnTo>
                    <a:pt x="2714" y="20679"/>
                  </a:lnTo>
                  <a:lnTo>
                    <a:pt x="3257" y="21113"/>
                  </a:lnTo>
                  <a:lnTo>
                    <a:pt x="3908" y="21601"/>
                  </a:lnTo>
                  <a:lnTo>
                    <a:pt x="4722" y="22090"/>
                  </a:lnTo>
                  <a:lnTo>
                    <a:pt x="5699" y="22470"/>
                  </a:lnTo>
                  <a:lnTo>
                    <a:pt x="6839" y="22849"/>
                  </a:lnTo>
                  <a:lnTo>
                    <a:pt x="7436" y="23012"/>
                  </a:lnTo>
                  <a:lnTo>
                    <a:pt x="8141" y="23175"/>
                  </a:lnTo>
                  <a:lnTo>
                    <a:pt x="8847" y="23284"/>
                  </a:lnTo>
                  <a:lnTo>
                    <a:pt x="9607" y="23338"/>
                  </a:lnTo>
                  <a:lnTo>
                    <a:pt x="10475" y="23392"/>
                  </a:lnTo>
                  <a:lnTo>
                    <a:pt x="11344" y="23446"/>
                  </a:lnTo>
                  <a:lnTo>
                    <a:pt x="12266" y="23446"/>
                  </a:lnTo>
                  <a:lnTo>
                    <a:pt x="13243" y="23392"/>
                  </a:lnTo>
                  <a:lnTo>
                    <a:pt x="14329" y="23284"/>
                  </a:lnTo>
                  <a:lnTo>
                    <a:pt x="15414" y="23121"/>
                  </a:lnTo>
                  <a:lnTo>
                    <a:pt x="16608" y="22958"/>
                  </a:lnTo>
                  <a:lnTo>
                    <a:pt x="17802" y="22687"/>
                  </a:lnTo>
                  <a:lnTo>
                    <a:pt x="19105" y="22415"/>
                  </a:lnTo>
                  <a:lnTo>
                    <a:pt x="20461" y="22090"/>
                  </a:lnTo>
                  <a:lnTo>
                    <a:pt x="21601" y="21764"/>
                  </a:lnTo>
                  <a:lnTo>
                    <a:pt x="22253" y="21547"/>
                  </a:lnTo>
                  <a:lnTo>
                    <a:pt x="22904" y="21330"/>
                  </a:lnTo>
                  <a:lnTo>
                    <a:pt x="22958" y="21330"/>
                  </a:lnTo>
                  <a:lnTo>
                    <a:pt x="24858" y="20679"/>
                  </a:lnTo>
                  <a:lnTo>
                    <a:pt x="26757" y="19973"/>
                  </a:lnTo>
                  <a:lnTo>
                    <a:pt x="28657" y="19213"/>
                  </a:lnTo>
                  <a:lnTo>
                    <a:pt x="30502" y="18399"/>
                  </a:lnTo>
                  <a:lnTo>
                    <a:pt x="32836" y="17368"/>
                  </a:lnTo>
                  <a:lnTo>
                    <a:pt x="35224" y="16174"/>
                  </a:lnTo>
                  <a:lnTo>
                    <a:pt x="37775" y="14871"/>
                  </a:lnTo>
                  <a:lnTo>
                    <a:pt x="40380" y="13460"/>
                  </a:lnTo>
                  <a:lnTo>
                    <a:pt x="43148" y="11886"/>
                  </a:lnTo>
                  <a:lnTo>
                    <a:pt x="46079" y="10204"/>
                  </a:lnTo>
                  <a:lnTo>
                    <a:pt x="49064" y="8358"/>
                  </a:lnTo>
                  <a:lnTo>
                    <a:pt x="52211" y="6350"/>
                  </a:lnTo>
                  <a:lnTo>
                    <a:pt x="50638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35"/>
            <p:cNvSpPr/>
            <p:nvPr/>
          </p:nvSpPr>
          <p:spPr>
            <a:xfrm>
              <a:off x="4144279" y="2296896"/>
              <a:ext cx="1009714" cy="468465"/>
            </a:xfrm>
            <a:custGeom>
              <a:avLst/>
              <a:gdLst/>
              <a:ahLst/>
              <a:cxnLst/>
              <a:rect l="l" t="t" r="r" b="b"/>
              <a:pathLst>
                <a:path w="51940" h="24098" extrusionOk="0">
                  <a:moveTo>
                    <a:pt x="0" y="13731"/>
                  </a:moveTo>
                  <a:lnTo>
                    <a:pt x="0" y="13786"/>
                  </a:lnTo>
                  <a:lnTo>
                    <a:pt x="22" y="13821"/>
                  </a:lnTo>
                  <a:lnTo>
                    <a:pt x="0" y="13731"/>
                  </a:lnTo>
                  <a:close/>
                  <a:moveTo>
                    <a:pt x="50312" y="0"/>
                  </a:moveTo>
                  <a:lnTo>
                    <a:pt x="49172" y="760"/>
                  </a:lnTo>
                  <a:lnTo>
                    <a:pt x="46187" y="2659"/>
                  </a:lnTo>
                  <a:lnTo>
                    <a:pt x="43365" y="4396"/>
                  </a:lnTo>
                  <a:lnTo>
                    <a:pt x="40651" y="6024"/>
                  </a:lnTo>
                  <a:lnTo>
                    <a:pt x="38046" y="7490"/>
                  </a:lnTo>
                  <a:lnTo>
                    <a:pt x="35549" y="8847"/>
                  </a:lnTo>
                  <a:lnTo>
                    <a:pt x="33107" y="10095"/>
                  </a:lnTo>
                  <a:lnTo>
                    <a:pt x="30827" y="11235"/>
                  </a:lnTo>
                  <a:lnTo>
                    <a:pt x="28657" y="12266"/>
                  </a:lnTo>
                  <a:lnTo>
                    <a:pt x="26269" y="13297"/>
                  </a:lnTo>
                  <a:lnTo>
                    <a:pt x="23826" y="14274"/>
                  </a:lnTo>
                  <a:lnTo>
                    <a:pt x="21384" y="15142"/>
                  </a:lnTo>
                  <a:lnTo>
                    <a:pt x="18887" y="15956"/>
                  </a:lnTo>
                  <a:lnTo>
                    <a:pt x="18833" y="15956"/>
                  </a:lnTo>
                  <a:lnTo>
                    <a:pt x="17476" y="16336"/>
                  </a:lnTo>
                  <a:lnTo>
                    <a:pt x="16174" y="16662"/>
                  </a:lnTo>
                  <a:lnTo>
                    <a:pt x="14925" y="16933"/>
                  </a:lnTo>
                  <a:lnTo>
                    <a:pt x="13786" y="17096"/>
                  </a:lnTo>
                  <a:lnTo>
                    <a:pt x="12646" y="17259"/>
                  </a:lnTo>
                  <a:lnTo>
                    <a:pt x="11615" y="17368"/>
                  </a:lnTo>
                  <a:lnTo>
                    <a:pt x="10638" y="17476"/>
                  </a:lnTo>
                  <a:lnTo>
                    <a:pt x="7924" y="17476"/>
                  </a:lnTo>
                  <a:lnTo>
                    <a:pt x="7164" y="17368"/>
                  </a:lnTo>
                  <a:lnTo>
                    <a:pt x="6459" y="17313"/>
                  </a:lnTo>
                  <a:lnTo>
                    <a:pt x="5102" y="17042"/>
                  </a:lnTo>
                  <a:lnTo>
                    <a:pt x="3962" y="16662"/>
                  </a:lnTo>
                  <a:lnTo>
                    <a:pt x="2985" y="16282"/>
                  </a:lnTo>
                  <a:lnTo>
                    <a:pt x="2171" y="15848"/>
                  </a:lnTo>
                  <a:lnTo>
                    <a:pt x="1520" y="15414"/>
                  </a:lnTo>
                  <a:lnTo>
                    <a:pt x="977" y="14980"/>
                  </a:lnTo>
                  <a:lnTo>
                    <a:pt x="597" y="14545"/>
                  </a:lnTo>
                  <a:lnTo>
                    <a:pt x="272" y="14220"/>
                  </a:lnTo>
                  <a:lnTo>
                    <a:pt x="22" y="13821"/>
                  </a:lnTo>
                  <a:lnTo>
                    <a:pt x="1737" y="20733"/>
                  </a:lnTo>
                  <a:lnTo>
                    <a:pt x="2008" y="21058"/>
                  </a:lnTo>
                  <a:lnTo>
                    <a:pt x="2280" y="21384"/>
                  </a:lnTo>
                  <a:lnTo>
                    <a:pt x="2605" y="21709"/>
                  </a:lnTo>
                  <a:lnTo>
                    <a:pt x="3148" y="22144"/>
                  </a:lnTo>
                  <a:lnTo>
                    <a:pt x="3745" y="22524"/>
                  </a:lnTo>
                  <a:lnTo>
                    <a:pt x="4505" y="22958"/>
                  </a:lnTo>
                  <a:lnTo>
                    <a:pt x="5428" y="23338"/>
                  </a:lnTo>
                  <a:lnTo>
                    <a:pt x="6513" y="23663"/>
                  </a:lnTo>
                  <a:lnTo>
                    <a:pt x="7816" y="23935"/>
                  </a:lnTo>
                  <a:lnTo>
                    <a:pt x="9227" y="24097"/>
                  </a:lnTo>
                  <a:lnTo>
                    <a:pt x="11778" y="24097"/>
                  </a:lnTo>
                  <a:lnTo>
                    <a:pt x="12754" y="24043"/>
                  </a:lnTo>
                  <a:lnTo>
                    <a:pt x="13731" y="23935"/>
                  </a:lnTo>
                  <a:lnTo>
                    <a:pt x="14817" y="23772"/>
                  </a:lnTo>
                  <a:lnTo>
                    <a:pt x="15902" y="23609"/>
                  </a:lnTo>
                  <a:lnTo>
                    <a:pt x="17096" y="23338"/>
                  </a:lnTo>
                  <a:lnTo>
                    <a:pt x="18345" y="23066"/>
                  </a:lnTo>
                  <a:lnTo>
                    <a:pt x="19647" y="22741"/>
                  </a:lnTo>
                  <a:lnTo>
                    <a:pt x="19701" y="22741"/>
                  </a:lnTo>
                  <a:lnTo>
                    <a:pt x="20733" y="22415"/>
                  </a:lnTo>
                  <a:lnTo>
                    <a:pt x="21547" y="22144"/>
                  </a:lnTo>
                  <a:lnTo>
                    <a:pt x="23772" y="21384"/>
                  </a:lnTo>
                  <a:lnTo>
                    <a:pt x="25997" y="20570"/>
                  </a:lnTo>
                  <a:lnTo>
                    <a:pt x="28168" y="19701"/>
                  </a:lnTo>
                  <a:lnTo>
                    <a:pt x="30285" y="18724"/>
                  </a:lnTo>
                  <a:lnTo>
                    <a:pt x="32510" y="17693"/>
                  </a:lnTo>
                  <a:lnTo>
                    <a:pt x="34789" y="16553"/>
                  </a:lnTo>
                  <a:lnTo>
                    <a:pt x="37177" y="15305"/>
                  </a:lnTo>
                  <a:lnTo>
                    <a:pt x="39620" y="13948"/>
                  </a:lnTo>
                  <a:lnTo>
                    <a:pt x="42225" y="12429"/>
                  </a:lnTo>
                  <a:lnTo>
                    <a:pt x="44993" y="10800"/>
                  </a:lnTo>
                  <a:lnTo>
                    <a:pt x="47815" y="9064"/>
                  </a:lnTo>
                  <a:lnTo>
                    <a:pt x="50746" y="7164"/>
                  </a:lnTo>
                  <a:lnTo>
                    <a:pt x="51940" y="6404"/>
                  </a:lnTo>
                  <a:lnTo>
                    <a:pt x="50312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35"/>
            <p:cNvSpPr/>
            <p:nvPr/>
          </p:nvSpPr>
          <p:spPr>
            <a:xfrm>
              <a:off x="4212844" y="2544834"/>
              <a:ext cx="1003396" cy="482190"/>
            </a:xfrm>
            <a:custGeom>
              <a:avLst/>
              <a:gdLst/>
              <a:ahLst/>
              <a:cxnLst/>
              <a:rect l="l" t="t" r="r" b="b"/>
              <a:pathLst>
                <a:path w="51615" h="24804" extrusionOk="0">
                  <a:moveTo>
                    <a:pt x="50041" y="0"/>
                  </a:moveTo>
                  <a:lnTo>
                    <a:pt x="48304" y="1140"/>
                  </a:lnTo>
                  <a:lnTo>
                    <a:pt x="45862" y="2714"/>
                  </a:lnTo>
                  <a:lnTo>
                    <a:pt x="43474" y="4288"/>
                  </a:lnTo>
                  <a:lnTo>
                    <a:pt x="41032" y="5753"/>
                  </a:lnTo>
                  <a:lnTo>
                    <a:pt x="38535" y="7219"/>
                  </a:lnTo>
                  <a:lnTo>
                    <a:pt x="36039" y="8576"/>
                  </a:lnTo>
                  <a:lnTo>
                    <a:pt x="33542" y="9932"/>
                  </a:lnTo>
                  <a:lnTo>
                    <a:pt x="30991" y="11235"/>
                  </a:lnTo>
                  <a:lnTo>
                    <a:pt x="28386" y="12483"/>
                  </a:lnTo>
                  <a:lnTo>
                    <a:pt x="26703" y="13243"/>
                  </a:lnTo>
                  <a:lnTo>
                    <a:pt x="25130" y="13949"/>
                  </a:lnTo>
                  <a:lnTo>
                    <a:pt x="23556" y="14546"/>
                  </a:lnTo>
                  <a:lnTo>
                    <a:pt x="22090" y="15143"/>
                  </a:lnTo>
                  <a:lnTo>
                    <a:pt x="21113" y="15468"/>
                  </a:lnTo>
                  <a:lnTo>
                    <a:pt x="20028" y="15848"/>
                  </a:lnTo>
                  <a:lnTo>
                    <a:pt x="18671" y="16282"/>
                  </a:lnTo>
                  <a:lnTo>
                    <a:pt x="17368" y="16662"/>
                  </a:lnTo>
                  <a:lnTo>
                    <a:pt x="16120" y="16988"/>
                  </a:lnTo>
                  <a:lnTo>
                    <a:pt x="14980" y="17259"/>
                  </a:lnTo>
                  <a:lnTo>
                    <a:pt x="13841" y="17476"/>
                  </a:lnTo>
                  <a:lnTo>
                    <a:pt x="12755" y="17639"/>
                  </a:lnTo>
                  <a:lnTo>
                    <a:pt x="11724" y="17802"/>
                  </a:lnTo>
                  <a:lnTo>
                    <a:pt x="10801" y="17856"/>
                  </a:lnTo>
                  <a:lnTo>
                    <a:pt x="9010" y="17965"/>
                  </a:lnTo>
                  <a:lnTo>
                    <a:pt x="7382" y="17965"/>
                  </a:lnTo>
                  <a:lnTo>
                    <a:pt x="5971" y="17802"/>
                  </a:lnTo>
                  <a:lnTo>
                    <a:pt x="4777" y="17585"/>
                  </a:lnTo>
                  <a:lnTo>
                    <a:pt x="3692" y="17314"/>
                  </a:lnTo>
                  <a:lnTo>
                    <a:pt x="2769" y="16934"/>
                  </a:lnTo>
                  <a:lnTo>
                    <a:pt x="2009" y="16608"/>
                  </a:lnTo>
                  <a:lnTo>
                    <a:pt x="1358" y="16228"/>
                  </a:lnTo>
                  <a:lnTo>
                    <a:pt x="869" y="15848"/>
                  </a:lnTo>
                  <a:lnTo>
                    <a:pt x="489" y="15577"/>
                  </a:lnTo>
                  <a:lnTo>
                    <a:pt x="55" y="15088"/>
                  </a:lnTo>
                  <a:lnTo>
                    <a:pt x="1" y="14980"/>
                  </a:lnTo>
                  <a:lnTo>
                    <a:pt x="1792" y="21981"/>
                  </a:lnTo>
                  <a:lnTo>
                    <a:pt x="1846" y="22090"/>
                  </a:lnTo>
                  <a:lnTo>
                    <a:pt x="2063" y="22307"/>
                  </a:lnTo>
                  <a:lnTo>
                    <a:pt x="2443" y="22687"/>
                  </a:lnTo>
                  <a:lnTo>
                    <a:pt x="2986" y="23067"/>
                  </a:lnTo>
                  <a:lnTo>
                    <a:pt x="3692" y="23501"/>
                  </a:lnTo>
                  <a:lnTo>
                    <a:pt x="4668" y="23935"/>
                  </a:lnTo>
                  <a:lnTo>
                    <a:pt x="5211" y="24152"/>
                  </a:lnTo>
                  <a:lnTo>
                    <a:pt x="5862" y="24315"/>
                  </a:lnTo>
                  <a:lnTo>
                    <a:pt x="6514" y="24478"/>
                  </a:lnTo>
                  <a:lnTo>
                    <a:pt x="7274" y="24586"/>
                  </a:lnTo>
                  <a:lnTo>
                    <a:pt x="8088" y="24695"/>
                  </a:lnTo>
                  <a:lnTo>
                    <a:pt x="8956" y="24749"/>
                  </a:lnTo>
                  <a:lnTo>
                    <a:pt x="9933" y="24803"/>
                  </a:lnTo>
                  <a:lnTo>
                    <a:pt x="10964" y="24749"/>
                  </a:lnTo>
                  <a:lnTo>
                    <a:pt x="12050" y="24695"/>
                  </a:lnTo>
                  <a:lnTo>
                    <a:pt x="13244" y="24532"/>
                  </a:lnTo>
                  <a:lnTo>
                    <a:pt x="14546" y="24369"/>
                  </a:lnTo>
                  <a:lnTo>
                    <a:pt x="15849" y="24098"/>
                  </a:lnTo>
                  <a:lnTo>
                    <a:pt x="17314" y="23772"/>
                  </a:lnTo>
                  <a:lnTo>
                    <a:pt x="18834" y="23338"/>
                  </a:lnTo>
                  <a:lnTo>
                    <a:pt x="20408" y="22849"/>
                  </a:lnTo>
                  <a:lnTo>
                    <a:pt x="22145" y="22307"/>
                  </a:lnTo>
                  <a:lnTo>
                    <a:pt x="23936" y="21655"/>
                  </a:lnTo>
                  <a:lnTo>
                    <a:pt x="25835" y="20896"/>
                  </a:lnTo>
                  <a:lnTo>
                    <a:pt x="27789" y="20027"/>
                  </a:lnTo>
                  <a:lnTo>
                    <a:pt x="29906" y="19050"/>
                  </a:lnTo>
                  <a:lnTo>
                    <a:pt x="32185" y="17965"/>
                  </a:lnTo>
                  <a:lnTo>
                    <a:pt x="34627" y="16717"/>
                  </a:lnTo>
                  <a:lnTo>
                    <a:pt x="37124" y="15360"/>
                  </a:lnTo>
                  <a:lnTo>
                    <a:pt x="39783" y="13840"/>
                  </a:lnTo>
                  <a:lnTo>
                    <a:pt x="42551" y="12158"/>
                  </a:lnTo>
                  <a:lnTo>
                    <a:pt x="45428" y="10367"/>
                  </a:lnTo>
                  <a:lnTo>
                    <a:pt x="48467" y="8413"/>
                  </a:lnTo>
                  <a:lnTo>
                    <a:pt x="51615" y="6350"/>
                  </a:lnTo>
                  <a:lnTo>
                    <a:pt x="5004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35"/>
            <p:cNvSpPr/>
            <p:nvPr/>
          </p:nvSpPr>
          <p:spPr>
            <a:xfrm>
              <a:off x="3799258" y="1080379"/>
              <a:ext cx="41174" cy="284893"/>
            </a:xfrm>
            <a:custGeom>
              <a:avLst/>
              <a:gdLst/>
              <a:ahLst/>
              <a:cxnLst/>
              <a:rect l="l" t="t" r="r" b="b"/>
              <a:pathLst>
                <a:path w="2118" h="14655" extrusionOk="0">
                  <a:moveTo>
                    <a:pt x="1" y="1"/>
                  </a:moveTo>
                  <a:lnTo>
                    <a:pt x="164" y="978"/>
                  </a:lnTo>
                  <a:lnTo>
                    <a:pt x="272" y="1955"/>
                  </a:lnTo>
                  <a:lnTo>
                    <a:pt x="218" y="2931"/>
                  </a:lnTo>
                  <a:lnTo>
                    <a:pt x="218" y="3908"/>
                  </a:lnTo>
                  <a:lnTo>
                    <a:pt x="164" y="4885"/>
                  </a:lnTo>
                  <a:lnTo>
                    <a:pt x="164" y="5862"/>
                  </a:lnTo>
                  <a:lnTo>
                    <a:pt x="218" y="6839"/>
                  </a:lnTo>
                  <a:lnTo>
                    <a:pt x="381" y="7816"/>
                  </a:lnTo>
                  <a:lnTo>
                    <a:pt x="2117" y="14655"/>
                  </a:lnTo>
                  <a:lnTo>
                    <a:pt x="1955" y="13678"/>
                  </a:lnTo>
                  <a:lnTo>
                    <a:pt x="1900" y="12755"/>
                  </a:lnTo>
                  <a:lnTo>
                    <a:pt x="1900" y="11778"/>
                  </a:lnTo>
                  <a:lnTo>
                    <a:pt x="1955" y="10801"/>
                  </a:lnTo>
                  <a:lnTo>
                    <a:pt x="2009" y="9878"/>
                  </a:lnTo>
                  <a:lnTo>
                    <a:pt x="2009" y="8902"/>
                  </a:lnTo>
                  <a:lnTo>
                    <a:pt x="1955" y="7925"/>
                  </a:lnTo>
                  <a:lnTo>
                    <a:pt x="1792" y="70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35"/>
            <p:cNvSpPr/>
            <p:nvPr/>
          </p:nvSpPr>
          <p:spPr>
            <a:xfrm>
              <a:off x="3799258" y="1080379"/>
              <a:ext cx="41174" cy="284893"/>
            </a:xfrm>
            <a:custGeom>
              <a:avLst/>
              <a:gdLst/>
              <a:ahLst/>
              <a:cxnLst/>
              <a:rect l="l" t="t" r="r" b="b"/>
              <a:pathLst>
                <a:path w="2118" h="14655" fill="none" extrusionOk="0">
                  <a:moveTo>
                    <a:pt x="2117" y="14655"/>
                  </a:moveTo>
                  <a:lnTo>
                    <a:pt x="381" y="7816"/>
                  </a:lnTo>
                  <a:lnTo>
                    <a:pt x="381" y="7816"/>
                  </a:lnTo>
                  <a:lnTo>
                    <a:pt x="218" y="6839"/>
                  </a:lnTo>
                  <a:lnTo>
                    <a:pt x="164" y="5862"/>
                  </a:lnTo>
                  <a:lnTo>
                    <a:pt x="164" y="4885"/>
                  </a:lnTo>
                  <a:lnTo>
                    <a:pt x="218" y="3908"/>
                  </a:lnTo>
                  <a:lnTo>
                    <a:pt x="218" y="2931"/>
                  </a:lnTo>
                  <a:lnTo>
                    <a:pt x="272" y="1955"/>
                  </a:lnTo>
                  <a:lnTo>
                    <a:pt x="164" y="978"/>
                  </a:lnTo>
                  <a:lnTo>
                    <a:pt x="1" y="1"/>
                  </a:lnTo>
                  <a:lnTo>
                    <a:pt x="1792" y="7002"/>
                  </a:lnTo>
                  <a:lnTo>
                    <a:pt x="1792" y="7002"/>
                  </a:lnTo>
                  <a:lnTo>
                    <a:pt x="1955" y="7925"/>
                  </a:lnTo>
                  <a:lnTo>
                    <a:pt x="2009" y="8902"/>
                  </a:lnTo>
                  <a:lnTo>
                    <a:pt x="2009" y="9878"/>
                  </a:lnTo>
                  <a:lnTo>
                    <a:pt x="1955" y="10801"/>
                  </a:lnTo>
                  <a:lnTo>
                    <a:pt x="1900" y="11778"/>
                  </a:lnTo>
                  <a:lnTo>
                    <a:pt x="1900" y="12755"/>
                  </a:lnTo>
                  <a:lnTo>
                    <a:pt x="1955" y="13678"/>
                  </a:lnTo>
                  <a:lnTo>
                    <a:pt x="2117" y="146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35"/>
            <p:cNvSpPr/>
            <p:nvPr/>
          </p:nvSpPr>
          <p:spPr>
            <a:xfrm>
              <a:off x="3834075" y="1216479"/>
              <a:ext cx="40124" cy="281724"/>
            </a:xfrm>
            <a:custGeom>
              <a:avLst/>
              <a:gdLst/>
              <a:ahLst/>
              <a:cxnLst/>
              <a:rect l="l" t="t" r="r" b="b"/>
              <a:pathLst>
                <a:path w="2064" h="14492" extrusionOk="0">
                  <a:moveTo>
                    <a:pt x="1" y="1"/>
                  </a:moveTo>
                  <a:lnTo>
                    <a:pt x="164" y="924"/>
                  </a:lnTo>
                  <a:lnTo>
                    <a:pt x="218" y="1901"/>
                  </a:lnTo>
                  <a:lnTo>
                    <a:pt x="218" y="2877"/>
                  </a:lnTo>
                  <a:lnTo>
                    <a:pt x="164" y="3800"/>
                  </a:lnTo>
                  <a:lnTo>
                    <a:pt x="109" y="4777"/>
                  </a:lnTo>
                  <a:lnTo>
                    <a:pt x="109" y="5754"/>
                  </a:lnTo>
                  <a:lnTo>
                    <a:pt x="164" y="6677"/>
                  </a:lnTo>
                  <a:lnTo>
                    <a:pt x="326" y="7654"/>
                  </a:lnTo>
                  <a:lnTo>
                    <a:pt x="2063" y="14492"/>
                  </a:lnTo>
                  <a:lnTo>
                    <a:pt x="1900" y="13569"/>
                  </a:lnTo>
                  <a:lnTo>
                    <a:pt x="1846" y="12592"/>
                  </a:lnTo>
                  <a:lnTo>
                    <a:pt x="1846" y="11670"/>
                  </a:lnTo>
                  <a:lnTo>
                    <a:pt x="1900" y="10747"/>
                  </a:lnTo>
                  <a:lnTo>
                    <a:pt x="1955" y="9770"/>
                  </a:lnTo>
                  <a:lnTo>
                    <a:pt x="1955" y="8848"/>
                  </a:lnTo>
                  <a:lnTo>
                    <a:pt x="1900" y="7925"/>
                  </a:lnTo>
                  <a:lnTo>
                    <a:pt x="1792" y="70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35"/>
            <p:cNvSpPr/>
            <p:nvPr/>
          </p:nvSpPr>
          <p:spPr>
            <a:xfrm>
              <a:off x="3834075" y="1216479"/>
              <a:ext cx="40124" cy="281724"/>
            </a:xfrm>
            <a:custGeom>
              <a:avLst/>
              <a:gdLst/>
              <a:ahLst/>
              <a:cxnLst/>
              <a:rect l="l" t="t" r="r" b="b"/>
              <a:pathLst>
                <a:path w="2064" h="14492" fill="none" extrusionOk="0">
                  <a:moveTo>
                    <a:pt x="2063" y="14492"/>
                  </a:moveTo>
                  <a:lnTo>
                    <a:pt x="326" y="7654"/>
                  </a:lnTo>
                  <a:lnTo>
                    <a:pt x="326" y="7654"/>
                  </a:lnTo>
                  <a:lnTo>
                    <a:pt x="164" y="6677"/>
                  </a:lnTo>
                  <a:lnTo>
                    <a:pt x="109" y="5754"/>
                  </a:lnTo>
                  <a:lnTo>
                    <a:pt x="109" y="4777"/>
                  </a:lnTo>
                  <a:lnTo>
                    <a:pt x="164" y="3800"/>
                  </a:lnTo>
                  <a:lnTo>
                    <a:pt x="218" y="2877"/>
                  </a:lnTo>
                  <a:lnTo>
                    <a:pt x="218" y="1901"/>
                  </a:lnTo>
                  <a:lnTo>
                    <a:pt x="164" y="924"/>
                  </a:lnTo>
                  <a:lnTo>
                    <a:pt x="1" y="1"/>
                  </a:lnTo>
                  <a:lnTo>
                    <a:pt x="1792" y="7002"/>
                  </a:lnTo>
                  <a:lnTo>
                    <a:pt x="1792" y="7002"/>
                  </a:lnTo>
                  <a:lnTo>
                    <a:pt x="1900" y="7925"/>
                  </a:lnTo>
                  <a:lnTo>
                    <a:pt x="1955" y="8848"/>
                  </a:lnTo>
                  <a:lnTo>
                    <a:pt x="1955" y="9770"/>
                  </a:lnTo>
                  <a:lnTo>
                    <a:pt x="1900" y="10747"/>
                  </a:lnTo>
                  <a:lnTo>
                    <a:pt x="1846" y="11670"/>
                  </a:lnTo>
                  <a:lnTo>
                    <a:pt x="1846" y="12592"/>
                  </a:lnTo>
                  <a:lnTo>
                    <a:pt x="1900" y="13569"/>
                  </a:lnTo>
                  <a:lnTo>
                    <a:pt x="2063" y="14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35"/>
            <p:cNvSpPr/>
            <p:nvPr/>
          </p:nvSpPr>
          <p:spPr>
            <a:xfrm>
              <a:off x="3902660" y="1487647"/>
              <a:ext cx="38005" cy="275387"/>
            </a:xfrm>
            <a:custGeom>
              <a:avLst/>
              <a:gdLst/>
              <a:ahLst/>
              <a:cxnLst/>
              <a:rect l="l" t="t" r="r" b="b"/>
              <a:pathLst>
                <a:path w="1955" h="14166" extrusionOk="0">
                  <a:moveTo>
                    <a:pt x="1" y="0"/>
                  </a:moveTo>
                  <a:lnTo>
                    <a:pt x="163" y="923"/>
                  </a:lnTo>
                  <a:lnTo>
                    <a:pt x="218" y="1846"/>
                  </a:lnTo>
                  <a:lnTo>
                    <a:pt x="163" y="2768"/>
                  </a:lnTo>
                  <a:lnTo>
                    <a:pt x="109" y="3691"/>
                  </a:lnTo>
                  <a:lnTo>
                    <a:pt x="55" y="4614"/>
                  </a:lnTo>
                  <a:lnTo>
                    <a:pt x="55" y="5536"/>
                  </a:lnTo>
                  <a:lnTo>
                    <a:pt x="109" y="6405"/>
                  </a:lnTo>
                  <a:lnTo>
                    <a:pt x="218" y="7327"/>
                  </a:lnTo>
                  <a:lnTo>
                    <a:pt x="1954" y="14166"/>
                  </a:lnTo>
                  <a:lnTo>
                    <a:pt x="1846" y="13243"/>
                  </a:lnTo>
                  <a:lnTo>
                    <a:pt x="1792" y="12375"/>
                  </a:lnTo>
                  <a:lnTo>
                    <a:pt x="1792" y="11452"/>
                  </a:lnTo>
                  <a:lnTo>
                    <a:pt x="1846" y="10584"/>
                  </a:lnTo>
                  <a:lnTo>
                    <a:pt x="1900" y="9661"/>
                  </a:lnTo>
                  <a:lnTo>
                    <a:pt x="1954" y="8738"/>
                  </a:lnTo>
                  <a:lnTo>
                    <a:pt x="1900" y="7870"/>
                  </a:lnTo>
                  <a:lnTo>
                    <a:pt x="1792" y="70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35"/>
            <p:cNvSpPr/>
            <p:nvPr/>
          </p:nvSpPr>
          <p:spPr>
            <a:xfrm>
              <a:off x="3902660" y="1487647"/>
              <a:ext cx="38005" cy="275387"/>
            </a:xfrm>
            <a:custGeom>
              <a:avLst/>
              <a:gdLst/>
              <a:ahLst/>
              <a:cxnLst/>
              <a:rect l="l" t="t" r="r" b="b"/>
              <a:pathLst>
                <a:path w="1955" h="14166" fill="none" extrusionOk="0">
                  <a:moveTo>
                    <a:pt x="1954" y="14166"/>
                  </a:moveTo>
                  <a:lnTo>
                    <a:pt x="218" y="7327"/>
                  </a:lnTo>
                  <a:lnTo>
                    <a:pt x="218" y="7327"/>
                  </a:lnTo>
                  <a:lnTo>
                    <a:pt x="109" y="6405"/>
                  </a:lnTo>
                  <a:lnTo>
                    <a:pt x="55" y="5536"/>
                  </a:lnTo>
                  <a:lnTo>
                    <a:pt x="55" y="4614"/>
                  </a:lnTo>
                  <a:lnTo>
                    <a:pt x="109" y="3691"/>
                  </a:lnTo>
                  <a:lnTo>
                    <a:pt x="163" y="2768"/>
                  </a:lnTo>
                  <a:lnTo>
                    <a:pt x="218" y="1846"/>
                  </a:lnTo>
                  <a:lnTo>
                    <a:pt x="163" y="923"/>
                  </a:lnTo>
                  <a:lnTo>
                    <a:pt x="1" y="0"/>
                  </a:lnTo>
                  <a:lnTo>
                    <a:pt x="1792" y="7002"/>
                  </a:lnTo>
                  <a:lnTo>
                    <a:pt x="1792" y="7002"/>
                  </a:lnTo>
                  <a:lnTo>
                    <a:pt x="1900" y="7870"/>
                  </a:lnTo>
                  <a:lnTo>
                    <a:pt x="1954" y="8738"/>
                  </a:lnTo>
                  <a:lnTo>
                    <a:pt x="1900" y="9661"/>
                  </a:lnTo>
                  <a:lnTo>
                    <a:pt x="1846" y="10584"/>
                  </a:lnTo>
                  <a:lnTo>
                    <a:pt x="1792" y="11452"/>
                  </a:lnTo>
                  <a:lnTo>
                    <a:pt x="1792" y="12375"/>
                  </a:lnTo>
                  <a:lnTo>
                    <a:pt x="1846" y="13243"/>
                  </a:lnTo>
                  <a:lnTo>
                    <a:pt x="1954" y="14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35"/>
            <p:cNvSpPr/>
            <p:nvPr/>
          </p:nvSpPr>
          <p:spPr>
            <a:xfrm>
              <a:off x="3971244" y="1759846"/>
              <a:ext cx="38005" cy="268019"/>
            </a:xfrm>
            <a:custGeom>
              <a:avLst/>
              <a:gdLst/>
              <a:ahLst/>
              <a:cxnLst/>
              <a:rect l="l" t="t" r="r" b="b"/>
              <a:pathLst>
                <a:path w="1955" h="13787" extrusionOk="0">
                  <a:moveTo>
                    <a:pt x="55" y="1"/>
                  </a:moveTo>
                  <a:lnTo>
                    <a:pt x="163" y="869"/>
                  </a:lnTo>
                  <a:lnTo>
                    <a:pt x="217" y="1738"/>
                  </a:lnTo>
                  <a:lnTo>
                    <a:pt x="163" y="2606"/>
                  </a:lnTo>
                  <a:lnTo>
                    <a:pt x="109" y="3474"/>
                  </a:lnTo>
                  <a:lnTo>
                    <a:pt x="55" y="4343"/>
                  </a:lnTo>
                  <a:lnTo>
                    <a:pt x="0" y="5211"/>
                  </a:lnTo>
                  <a:lnTo>
                    <a:pt x="55" y="6079"/>
                  </a:lnTo>
                  <a:lnTo>
                    <a:pt x="163" y="7002"/>
                  </a:lnTo>
                  <a:lnTo>
                    <a:pt x="1900" y="13786"/>
                  </a:lnTo>
                  <a:lnTo>
                    <a:pt x="1791" y="12972"/>
                  </a:lnTo>
                  <a:lnTo>
                    <a:pt x="1737" y="12104"/>
                  </a:lnTo>
                  <a:lnTo>
                    <a:pt x="1791" y="11235"/>
                  </a:lnTo>
                  <a:lnTo>
                    <a:pt x="1846" y="10367"/>
                  </a:lnTo>
                  <a:lnTo>
                    <a:pt x="1900" y="9499"/>
                  </a:lnTo>
                  <a:lnTo>
                    <a:pt x="1954" y="8685"/>
                  </a:lnTo>
                  <a:lnTo>
                    <a:pt x="1900" y="7816"/>
                  </a:lnTo>
                  <a:lnTo>
                    <a:pt x="1791" y="694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35"/>
            <p:cNvSpPr/>
            <p:nvPr/>
          </p:nvSpPr>
          <p:spPr>
            <a:xfrm>
              <a:off x="3971244" y="1759846"/>
              <a:ext cx="38005" cy="268019"/>
            </a:xfrm>
            <a:custGeom>
              <a:avLst/>
              <a:gdLst/>
              <a:ahLst/>
              <a:cxnLst/>
              <a:rect l="l" t="t" r="r" b="b"/>
              <a:pathLst>
                <a:path w="1955" h="13787" fill="none" extrusionOk="0">
                  <a:moveTo>
                    <a:pt x="1900" y="13786"/>
                  </a:moveTo>
                  <a:lnTo>
                    <a:pt x="163" y="7002"/>
                  </a:lnTo>
                  <a:lnTo>
                    <a:pt x="163" y="7002"/>
                  </a:lnTo>
                  <a:lnTo>
                    <a:pt x="55" y="6079"/>
                  </a:lnTo>
                  <a:lnTo>
                    <a:pt x="0" y="5211"/>
                  </a:lnTo>
                  <a:lnTo>
                    <a:pt x="55" y="4343"/>
                  </a:lnTo>
                  <a:lnTo>
                    <a:pt x="109" y="3474"/>
                  </a:lnTo>
                  <a:lnTo>
                    <a:pt x="163" y="2606"/>
                  </a:lnTo>
                  <a:lnTo>
                    <a:pt x="217" y="1738"/>
                  </a:lnTo>
                  <a:lnTo>
                    <a:pt x="163" y="869"/>
                  </a:lnTo>
                  <a:lnTo>
                    <a:pt x="55" y="1"/>
                  </a:lnTo>
                  <a:lnTo>
                    <a:pt x="1791" y="6948"/>
                  </a:lnTo>
                  <a:lnTo>
                    <a:pt x="1791" y="6948"/>
                  </a:lnTo>
                  <a:lnTo>
                    <a:pt x="1900" y="7816"/>
                  </a:lnTo>
                  <a:lnTo>
                    <a:pt x="1954" y="8685"/>
                  </a:lnTo>
                  <a:lnTo>
                    <a:pt x="1900" y="9499"/>
                  </a:lnTo>
                  <a:lnTo>
                    <a:pt x="1846" y="10367"/>
                  </a:lnTo>
                  <a:lnTo>
                    <a:pt x="1791" y="11235"/>
                  </a:lnTo>
                  <a:lnTo>
                    <a:pt x="1737" y="12104"/>
                  </a:lnTo>
                  <a:lnTo>
                    <a:pt x="1791" y="12972"/>
                  </a:lnTo>
                  <a:lnTo>
                    <a:pt x="1900" y="137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35"/>
            <p:cNvSpPr/>
            <p:nvPr/>
          </p:nvSpPr>
          <p:spPr>
            <a:xfrm>
              <a:off x="4038759" y="2031015"/>
              <a:ext cx="39055" cy="261662"/>
            </a:xfrm>
            <a:custGeom>
              <a:avLst/>
              <a:gdLst/>
              <a:ahLst/>
              <a:cxnLst/>
              <a:rect l="l" t="t" r="r" b="b"/>
              <a:pathLst>
                <a:path w="2009" h="13460" extrusionOk="0">
                  <a:moveTo>
                    <a:pt x="109" y="0"/>
                  </a:moveTo>
                  <a:lnTo>
                    <a:pt x="218" y="814"/>
                  </a:lnTo>
                  <a:lnTo>
                    <a:pt x="272" y="1628"/>
                  </a:lnTo>
                  <a:lnTo>
                    <a:pt x="218" y="2497"/>
                  </a:lnTo>
                  <a:lnTo>
                    <a:pt x="109" y="3311"/>
                  </a:lnTo>
                  <a:lnTo>
                    <a:pt x="55" y="4125"/>
                  </a:lnTo>
                  <a:lnTo>
                    <a:pt x="1" y="4993"/>
                  </a:lnTo>
                  <a:lnTo>
                    <a:pt x="55" y="5807"/>
                  </a:lnTo>
                  <a:lnTo>
                    <a:pt x="164" y="6676"/>
                  </a:lnTo>
                  <a:lnTo>
                    <a:pt x="1900" y="13460"/>
                  </a:lnTo>
                  <a:lnTo>
                    <a:pt x="1738" y="12646"/>
                  </a:lnTo>
                  <a:lnTo>
                    <a:pt x="1738" y="11832"/>
                  </a:lnTo>
                  <a:lnTo>
                    <a:pt x="1792" y="11018"/>
                  </a:lnTo>
                  <a:lnTo>
                    <a:pt x="1900" y="10204"/>
                  </a:lnTo>
                  <a:lnTo>
                    <a:pt x="1955" y="9389"/>
                  </a:lnTo>
                  <a:lnTo>
                    <a:pt x="2009" y="8575"/>
                  </a:lnTo>
                  <a:lnTo>
                    <a:pt x="2009" y="7761"/>
                  </a:lnTo>
                  <a:lnTo>
                    <a:pt x="1900" y="694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35"/>
            <p:cNvSpPr/>
            <p:nvPr/>
          </p:nvSpPr>
          <p:spPr>
            <a:xfrm>
              <a:off x="4038759" y="2031015"/>
              <a:ext cx="39055" cy="261662"/>
            </a:xfrm>
            <a:custGeom>
              <a:avLst/>
              <a:gdLst/>
              <a:ahLst/>
              <a:cxnLst/>
              <a:rect l="l" t="t" r="r" b="b"/>
              <a:pathLst>
                <a:path w="2009" h="13460" fill="none" extrusionOk="0">
                  <a:moveTo>
                    <a:pt x="1900" y="13460"/>
                  </a:moveTo>
                  <a:lnTo>
                    <a:pt x="1900" y="13460"/>
                  </a:lnTo>
                  <a:lnTo>
                    <a:pt x="1738" y="12646"/>
                  </a:lnTo>
                  <a:lnTo>
                    <a:pt x="1738" y="11832"/>
                  </a:lnTo>
                  <a:lnTo>
                    <a:pt x="1792" y="11018"/>
                  </a:lnTo>
                  <a:lnTo>
                    <a:pt x="1900" y="10204"/>
                  </a:lnTo>
                  <a:lnTo>
                    <a:pt x="1955" y="9389"/>
                  </a:lnTo>
                  <a:lnTo>
                    <a:pt x="2009" y="8575"/>
                  </a:lnTo>
                  <a:lnTo>
                    <a:pt x="2009" y="7761"/>
                  </a:lnTo>
                  <a:lnTo>
                    <a:pt x="1900" y="6947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218" y="814"/>
                  </a:lnTo>
                  <a:lnTo>
                    <a:pt x="272" y="1628"/>
                  </a:lnTo>
                  <a:lnTo>
                    <a:pt x="218" y="2497"/>
                  </a:lnTo>
                  <a:lnTo>
                    <a:pt x="109" y="3311"/>
                  </a:lnTo>
                  <a:lnTo>
                    <a:pt x="55" y="4125"/>
                  </a:lnTo>
                  <a:lnTo>
                    <a:pt x="1" y="4993"/>
                  </a:lnTo>
                  <a:lnTo>
                    <a:pt x="55" y="5807"/>
                  </a:lnTo>
                  <a:lnTo>
                    <a:pt x="164" y="6676"/>
                  </a:lnTo>
                  <a:lnTo>
                    <a:pt x="1900" y="134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35"/>
            <p:cNvSpPr/>
            <p:nvPr/>
          </p:nvSpPr>
          <p:spPr>
            <a:xfrm>
              <a:off x="4107343" y="2306383"/>
              <a:ext cx="41174" cy="258513"/>
            </a:xfrm>
            <a:custGeom>
              <a:avLst/>
              <a:gdLst/>
              <a:ahLst/>
              <a:cxnLst/>
              <a:rect l="l" t="t" r="r" b="b"/>
              <a:pathLst>
                <a:path w="2118" h="13298" extrusionOk="0">
                  <a:moveTo>
                    <a:pt x="163" y="0"/>
                  </a:moveTo>
                  <a:lnTo>
                    <a:pt x="272" y="815"/>
                  </a:lnTo>
                  <a:lnTo>
                    <a:pt x="272" y="1574"/>
                  </a:lnTo>
                  <a:lnTo>
                    <a:pt x="218" y="2389"/>
                  </a:lnTo>
                  <a:lnTo>
                    <a:pt x="109" y="3148"/>
                  </a:lnTo>
                  <a:lnTo>
                    <a:pt x="55" y="3962"/>
                  </a:lnTo>
                  <a:lnTo>
                    <a:pt x="1" y="4722"/>
                  </a:lnTo>
                  <a:lnTo>
                    <a:pt x="1" y="5536"/>
                  </a:lnTo>
                  <a:lnTo>
                    <a:pt x="109" y="6296"/>
                  </a:lnTo>
                  <a:lnTo>
                    <a:pt x="1900" y="13298"/>
                  </a:lnTo>
                  <a:lnTo>
                    <a:pt x="1900" y="13243"/>
                  </a:lnTo>
                  <a:lnTo>
                    <a:pt x="1792" y="12538"/>
                  </a:lnTo>
                  <a:lnTo>
                    <a:pt x="1792" y="11778"/>
                  </a:lnTo>
                  <a:lnTo>
                    <a:pt x="1846" y="11018"/>
                  </a:lnTo>
                  <a:lnTo>
                    <a:pt x="1954" y="10258"/>
                  </a:lnTo>
                  <a:lnTo>
                    <a:pt x="2009" y="9498"/>
                  </a:lnTo>
                  <a:lnTo>
                    <a:pt x="2117" y="8739"/>
                  </a:lnTo>
                  <a:lnTo>
                    <a:pt x="2063" y="7979"/>
                  </a:lnTo>
                  <a:lnTo>
                    <a:pt x="2009" y="716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35"/>
            <p:cNvSpPr/>
            <p:nvPr/>
          </p:nvSpPr>
          <p:spPr>
            <a:xfrm>
              <a:off x="4107343" y="2306383"/>
              <a:ext cx="41174" cy="258513"/>
            </a:xfrm>
            <a:custGeom>
              <a:avLst/>
              <a:gdLst/>
              <a:ahLst/>
              <a:cxnLst/>
              <a:rect l="l" t="t" r="r" b="b"/>
              <a:pathLst>
                <a:path w="2118" h="13298" fill="none" extrusionOk="0">
                  <a:moveTo>
                    <a:pt x="1900" y="13243"/>
                  </a:moveTo>
                  <a:lnTo>
                    <a:pt x="1900" y="13243"/>
                  </a:lnTo>
                  <a:lnTo>
                    <a:pt x="1792" y="12538"/>
                  </a:lnTo>
                  <a:lnTo>
                    <a:pt x="1792" y="11778"/>
                  </a:lnTo>
                  <a:lnTo>
                    <a:pt x="1846" y="11018"/>
                  </a:lnTo>
                  <a:lnTo>
                    <a:pt x="1954" y="10258"/>
                  </a:lnTo>
                  <a:lnTo>
                    <a:pt x="2009" y="9498"/>
                  </a:lnTo>
                  <a:lnTo>
                    <a:pt x="2117" y="8739"/>
                  </a:lnTo>
                  <a:lnTo>
                    <a:pt x="2063" y="7979"/>
                  </a:lnTo>
                  <a:lnTo>
                    <a:pt x="2009" y="7165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72" y="815"/>
                  </a:lnTo>
                  <a:lnTo>
                    <a:pt x="272" y="1574"/>
                  </a:lnTo>
                  <a:lnTo>
                    <a:pt x="218" y="2389"/>
                  </a:lnTo>
                  <a:lnTo>
                    <a:pt x="109" y="3148"/>
                  </a:lnTo>
                  <a:lnTo>
                    <a:pt x="55" y="3962"/>
                  </a:lnTo>
                  <a:lnTo>
                    <a:pt x="1" y="4722"/>
                  </a:lnTo>
                  <a:lnTo>
                    <a:pt x="1" y="5536"/>
                  </a:lnTo>
                  <a:lnTo>
                    <a:pt x="109" y="6296"/>
                  </a:lnTo>
                  <a:lnTo>
                    <a:pt x="1900" y="132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35"/>
            <p:cNvSpPr/>
            <p:nvPr/>
          </p:nvSpPr>
          <p:spPr>
            <a:xfrm>
              <a:off x="4175928" y="2585969"/>
              <a:ext cx="42224" cy="250076"/>
            </a:xfrm>
            <a:custGeom>
              <a:avLst/>
              <a:gdLst/>
              <a:ahLst/>
              <a:cxnLst/>
              <a:rect l="l" t="t" r="r" b="b"/>
              <a:pathLst>
                <a:path w="2172" h="12864" extrusionOk="0">
                  <a:moveTo>
                    <a:pt x="272" y="1"/>
                  </a:moveTo>
                  <a:lnTo>
                    <a:pt x="380" y="761"/>
                  </a:lnTo>
                  <a:lnTo>
                    <a:pt x="380" y="1466"/>
                  </a:lnTo>
                  <a:lnTo>
                    <a:pt x="272" y="2226"/>
                  </a:lnTo>
                  <a:lnTo>
                    <a:pt x="217" y="2932"/>
                  </a:lnTo>
                  <a:lnTo>
                    <a:pt x="109" y="3692"/>
                  </a:lnTo>
                  <a:lnTo>
                    <a:pt x="0" y="4397"/>
                  </a:lnTo>
                  <a:lnTo>
                    <a:pt x="0" y="5103"/>
                  </a:lnTo>
                  <a:lnTo>
                    <a:pt x="109" y="5863"/>
                  </a:lnTo>
                  <a:lnTo>
                    <a:pt x="1900" y="12864"/>
                  </a:lnTo>
                  <a:lnTo>
                    <a:pt x="1791" y="12158"/>
                  </a:lnTo>
                  <a:lnTo>
                    <a:pt x="1791" y="11453"/>
                  </a:lnTo>
                  <a:lnTo>
                    <a:pt x="1900" y="10747"/>
                  </a:lnTo>
                  <a:lnTo>
                    <a:pt x="2008" y="10042"/>
                  </a:lnTo>
                  <a:lnTo>
                    <a:pt x="2117" y="9336"/>
                  </a:lnTo>
                  <a:lnTo>
                    <a:pt x="2171" y="8630"/>
                  </a:lnTo>
                  <a:lnTo>
                    <a:pt x="2171" y="7925"/>
                  </a:lnTo>
                  <a:lnTo>
                    <a:pt x="2117" y="7219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35"/>
            <p:cNvSpPr/>
            <p:nvPr/>
          </p:nvSpPr>
          <p:spPr>
            <a:xfrm>
              <a:off x="4175928" y="2585969"/>
              <a:ext cx="42224" cy="250076"/>
            </a:xfrm>
            <a:custGeom>
              <a:avLst/>
              <a:gdLst/>
              <a:ahLst/>
              <a:cxnLst/>
              <a:rect l="l" t="t" r="r" b="b"/>
              <a:pathLst>
                <a:path w="2172" h="12864" fill="none" extrusionOk="0">
                  <a:moveTo>
                    <a:pt x="1900" y="12864"/>
                  </a:moveTo>
                  <a:lnTo>
                    <a:pt x="1900" y="12864"/>
                  </a:lnTo>
                  <a:lnTo>
                    <a:pt x="1791" y="12158"/>
                  </a:lnTo>
                  <a:lnTo>
                    <a:pt x="1791" y="11453"/>
                  </a:lnTo>
                  <a:lnTo>
                    <a:pt x="1900" y="10747"/>
                  </a:lnTo>
                  <a:lnTo>
                    <a:pt x="2008" y="10042"/>
                  </a:lnTo>
                  <a:lnTo>
                    <a:pt x="2117" y="9336"/>
                  </a:lnTo>
                  <a:lnTo>
                    <a:pt x="2171" y="8630"/>
                  </a:lnTo>
                  <a:lnTo>
                    <a:pt x="2171" y="7925"/>
                  </a:lnTo>
                  <a:lnTo>
                    <a:pt x="2117" y="7219"/>
                  </a:lnTo>
                  <a:lnTo>
                    <a:pt x="272" y="1"/>
                  </a:lnTo>
                  <a:lnTo>
                    <a:pt x="272" y="1"/>
                  </a:lnTo>
                  <a:lnTo>
                    <a:pt x="380" y="761"/>
                  </a:lnTo>
                  <a:lnTo>
                    <a:pt x="380" y="1466"/>
                  </a:lnTo>
                  <a:lnTo>
                    <a:pt x="272" y="2226"/>
                  </a:lnTo>
                  <a:lnTo>
                    <a:pt x="217" y="2932"/>
                  </a:lnTo>
                  <a:lnTo>
                    <a:pt x="109" y="3692"/>
                  </a:lnTo>
                  <a:lnTo>
                    <a:pt x="0" y="4397"/>
                  </a:lnTo>
                  <a:lnTo>
                    <a:pt x="0" y="5103"/>
                  </a:lnTo>
                  <a:lnTo>
                    <a:pt x="109" y="5863"/>
                  </a:lnTo>
                  <a:lnTo>
                    <a:pt x="1900" y="128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35"/>
            <p:cNvSpPr/>
            <p:nvPr/>
          </p:nvSpPr>
          <p:spPr>
            <a:xfrm>
              <a:off x="3868892" y="1352598"/>
              <a:ext cx="38005" cy="277506"/>
            </a:xfrm>
            <a:custGeom>
              <a:avLst/>
              <a:gdLst/>
              <a:ahLst/>
              <a:cxnLst/>
              <a:rect l="l" t="t" r="r" b="b"/>
              <a:pathLst>
                <a:path w="1955" h="14275" extrusionOk="0">
                  <a:moveTo>
                    <a:pt x="1" y="0"/>
                  </a:moveTo>
                  <a:lnTo>
                    <a:pt x="109" y="923"/>
                  </a:lnTo>
                  <a:lnTo>
                    <a:pt x="164" y="1846"/>
                  </a:lnTo>
                  <a:lnTo>
                    <a:pt x="164" y="2768"/>
                  </a:lnTo>
                  <a:lnTo>
                    <a:pt x="109" y="3745"/>
                  </a:lnTo>
                  <a:lnTo>
                    <a:pt x="55" y="4668"/>
                  </a:lnTo>
                  <a:lnTo>
                    <a:pt x="55" y="5590"/>
                  </a:lnTo>
                  <a:lnTo>
                    <a:pt x="109" y="6513"/>
                  </a:lnTo>
                  <a:lnTo>
                    <a:pt x="272" y="7490"/>
                  </a:lnTo>
                  <a:lnTo>
                    <a:pt x="1955" y="14274"/>
                  </a:lnTo>
                  <a:lnTo>
                    <a:pt x="1846" y="13352"/>
                  </a:lnTo>
                  <a:lnTo>
                    <a:pt x="1792" y="12483"/>
                  </a:lnTo>
                  <a:lnTo>
                    <a:pt x="1792" y="11561"/>
                  </a:lnTo>
                  <a:lnTo>
                    <a:pt x="1846" y="10638"/>
                  </a:lnTo>
                  <a:lnTo>
                    <a:pt x="1900" y="9715"/>
                  </a:lnTo>
                  <a:lnTo>
                    <a:pt x="1955" y="8793"/>
                  </a:lnTo>
                  <a:lnTo>
                    <a:pt x="1900" y="7870"/>
                  </a:lnTo>
                  <a:lnTo>
                    <a:pt x="1738" y="6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35"/>
            <p:cNvSpPr/>
            <p:nvPr/>
          </p:nvSpPr>
          <p:spPr>
            <a:xfrm>
              <a:off x="3868892" y="1352598"/>
              <a:ext cx="38005" cy="277506"/>
            </a:xfrm>
            <a:custGeom>
              <a:avLst/>
              <a:gdLst/>
              <a:ahLst/>
              <a:cxnLst/>
              <a:rect l="l" t="t" r="r" b="b"/>
              <a:pathLst>
                <a:path w="1955" h="14275" fill="none" extrusionOk="0">
                  <a:moveTo>
                    <a:pt x="1955" y="14274"/>
                  </a:moveTo>
                  <a:lnTo>
                    <a:pt x="272" y="7490"/>
                  </a:lnTo>
                  <a:lnTo>
                    <a:pt x="272" y="7490"/>
                  </a:lnTo>
                  <a:lnTo>
                    <a:pt x="109" y="6513"/>
                  </a:lnTo>
                  <a:lnTo>
                    <a:pt x="55" y="5590"/>
                  </a:lnTo>
                  <a:lnTo>
                    <a:pt x="55" y="4668"/>
                  </a:lnTo>
                  <a:lnTo>
                    <a:pt x="109" y="3745"/>
                  </a:lnTo>
                  <a:lnTo>
                    <a:pt x="164" y="2768"/>
                  </a:lnTo>
                  <a:lnTo>
                    <a:pt x="164" y="1846"/>
                  </a:lnTo>
                  <a:lnTo>
                    <a:pt x="109" y="923"/>
                  </a:lnTo>
                  <a:lnTo>
                    <a:pt x="1" y="0"/>
                  </a:lnTo>
                  <a:lnTo>
                    <a:pt x="1738" y="6947"/>
                  </a:lnTo>
                  <a:lnTo>
                    <a:pt x="1738" y="6947"/>
                  </a:lnTo>
                  <a:lnTo>
                    <a:pt x="1900" y="7870"/>
                  </a:lnTo>
                  <a:lnTo>
                    <a:pt x="1955" y="8793"/>
                  </a:lnTo>
                  <a:lnTo>
                    <a:pt x="1900" y="9715"/>
                  </a:lnTo>
                  <a:lnTo>
                    <a:pt x="1846" y="10638"/>
                  </a:lnTo>
                  <a:lnTo>
                    <a:pt x="1792" y="11561"/>
                  </a:lnTo>
                  <a:lnTo>
                    <a:pt x="1792" y="12483"/>
                  </a:lnTo>
                  <a:lnTo>
                    <a:pt x="1846" y="13352"/>
                  </a:lnTo>
                  <a:lnTo>
                    <a:pt x="1955" y="142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35"/>
            <p:cNvSpPr/>
            <p:nvPr/>
          </p:nvSpPr>
          <p:spPr>
            <a:xfrm>
              <a:off x="3937477" y="1623747"/>
              <a:ext cx="36955" cy="272238"/>
            </a:xfrm>
            <a:custGeom>
              <a:avLst/>
              <a:gdLst/>
              <a:ahLst/>
              <a:cxnLst/>
              <a:rect l="l" t="t" r="r" b="b"/>
              <a:pathLst>
                <a:path w="1901" h="14004" extrusionOk="0">
                  <a:moveTo>
                    <a:pt x="1" y="1"/>
                  </a:moveTo>
                  <a:lnTo>
                    <a:pt x="109" y="869"/>
                  </a:lnTo>
                  <a:lnTo>
                    <a:pt x="163" y="1792"/>
                  </a:lnTo>
                  <a:lnTo>
                    <a:pt x="163" y="2660"/>
                  </a:lnTo>
                  <a:lnTo>
                    <a:pt x="109" y="3583"/>
                  </a:lnTo>
                  <a:lnTo>
                    <a:pt x="55" y="4451"/>
                  </a:lnTo>
                  <a:lnTo>
                    <a:pt x="1" y="5374"/>
                  </a:lnTo>
                  <a:lnTo>
                    <a:pt x="55" y="6242"/>
                  </a:lnTo>
                  <a:lnTo>
                    <a:pt x="163" y="7165"/>
                  </a:lnTo>
                  <a:lnTo>
                    <a:pt x="1900" y="14003"/>
                  </a:lnTo>
                  <a:lnTo>
                    <a:pt x="1792" y="13080"/>
                  </a:lnTo>
                  <a:lnTo>
                    <a:pt x="1737" y="12212"/>
                  </a:lnTo>
                  <a:lnTo>
                    <a:pt x="1737" y="11344"/>
                  </a:lnTo>
                  <a:lnTo>
                    <a:pt x="1846" y="10475"/>
                  </a:lnTo>
                  <a:lnTo>
                    <a:pt x="1900" y="9607"/>
                  </a:lnTo>
                  <a:lnTo>
                    <a:pt x="1900" y="8739"/>
                  </a:lnTo>
                  <a:lnTo>
                    <a:pt x="1900" y="7870"/>
                  </a:lnTo>
                  <a:lnTo>
                    <a:pt x="1792" y="70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35"/>
            <p:cNvSpPr/>
            <p:nvPr/>
          </p:nvSpPr>
          <p:spPr>
            <a:xfrm>
              <a:off x="3937477" y="1623747"/>
              <a:ext cx="36955" cy="272238"/>
            </a:xfrm>
            <a:custGeom>
              <a:avLst/>
              <a:gdLst/>
              <a:ahLst/>
              <a:cxnLst/>
              <a:rect l="l" t="t" r="r" b="b"/>
              <a:pathLst>
                <a:path w="1901" h="14004" fill="none" extrusionOk="0">
                  <a:moveTo>
                    <a:pt x="1900" y="14003"/>
                  </a:moveTo>
                  <a:lnTo>
                    <a:pt x="163" y="7165"/>
                  </a:lnTo>
                  <a:lnTo>
                    <a:pt x="163" y="7165"/>
                  </a:lnTo>
                  <a:lnTo>
                    <a:pt x="55" y="6242"/>
                  </a:lnTo>
                  <a:lnTo>
                    <a:pt x="1" y="5374"/>
                  </a:lnTo>
                  <a:lnTo>
                    <a:pt x="55" y="4451"/>
                  </a:lnTo>
                  <a:lnTo>
                    <a:pt x="109" y="3583"/>
                  </a:lnTo>
                  <a:lnTo>
                    <a:pt x="163" y="2660"/>
                  </a:lnTo>
                  <a:lnTo>
                    <a:pt x="163" y="1792"/>
                  </a:lnTo>
                  <a:lnTo>
                    <a:pt x="109" y="869"/>
                  </a:lnTo>
                  <a:lnTo>
                    <a:pt x="1" y="1"/>
                  </a:lnTo>
                  <a:lnTo>
                    <a:pt x="1792" y="7002"/>
                  </a:lnTo>
                  <a:lnTo>
                    <a:pt x="1792" y="7002"/>
                  </a:lnTo>
                  <a:lnTo>
                    <a:pt x="1900" y="7870"/>
                  </a:lnTo>
                  <a:lnTo>
                    <a:pt x="1900" y="8739"/>
                  </a:lnTo>
                  <a:lnTo>
                    <a:pt x="1900" y="9607"/>
                  </a:lnTo>
                  <a:lnTo>
                    <a:pt x="1846" y="10475"/>
                  </a:lnTo>
                  <a:lnTo>
                    <a:pt x="1737" y="11344"/>
                  </a:lnTo>
                  <a:lnTo>
                    <a:pt x="1737" y="12212"/>
                  </a:lnTo>
                  <a:lnTo>
                    <a:pt x="1792" y="13080"/>
                  </a:lnTo>
                  <a:lnTo>
                    <a:pt x="1900" y="140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35"/>
            <p:cNvSpPr/>
            <p:nvPr/>
          </p:nvSpPr>
          <p:spPr>
            <a:xfrm>
              <a:off x="4005011" y="1894896"/>
              <a:ext cx="37986" cy="265900"/>
            </a:xfrm>
            <a:custGeom>
              <a:avLst/>
              <a:gdLst/>
              <a:ahLst/>
              <a:cxnLst/>
              <a:rect l="l" t="t" r="r" b="b"/>
              <a:pathLst>
                <a:path w="1954" h="13678" extrusionOk="0">
                  <a:moveTo>
                    <a:pt x="54" y="1"/>
                  </a:moveTo>
                  <a:lnTo>
                    <a:pt x="217" y="869"/>
                  </a:lnTo>
                  <a:lnTo>
                    <a:pt x="217" y="1683"/>
                  </a:lnTo>
                  <a:lnTo>
                    <a:pt x="163" y="2552"/>
                  </a:lnTo>
                  <a:lnTo>
                    <a:pt x="109" y="3420"/>
                  </a:lnTo>
                  <a:lnTo>
                    <a:pt x="54" y="4288"/>
                  </a:lnTo>
                  <a:lnTo>
                    <a:pt x="0" y="5157"/>
                  </a:lnTo>
                  <a:lnTo>
                    <a:pt x="54" y="5971"/>
                  </a:lnTo>
                  <a:lnTo>
                    <a:pt x="163" y="6839"/>
                  </a:lnTo>
                  <a:lnTo>
                    <a:pt x="1900" y="13678"/>
                  </a:lnTo>
                  <a:lnTo>
                    <a:pt x="1737" y="12809"/>
                  </a:lnTo>
                  <a:lnTo>
                    <a:pt x="1737" y="11995"/>
                  </a:lnTo>
                  <a:lnTo>
                    <a:pt x="1791" y="11127"/>
                  </a:lnTo>
                  <a:lnTo>
                    <a:pt x="1845" y="10313"/>
                  </a:lnTo>
                  <a:lnTo>
                    <a:pt x="1900" y="9499"/>
                  </a:lnTo>
                  <a:lnTo>
                    <a:pt x="1954" y="8630"/>
                  </a:lnTo>
                  <a:lnTo>
                    <a:pt x="1954" y="7816"/>
                  </a:lnTo>
                  <a:lnTo>
                    <a:pt x="1845" y="7002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4005011" y="1894896"/>
              <a:ext cx="37986" cy="265900"/>
            </a:xfrm>
            <a:custGeom>
              <a:avLst/>
              <a:gdLst/>
              <a:ahLst/>
              <a:cxnLst/>
              <a:rect l="l" t="t" r="r" b="b"/>
              <a:pathLst>
                <a:path w="1954" h="13678" fill="none" extrusionOk="0">
                  <a:moveTo>
                    <a:pt x="1900" y="13678"/>
                  </a:moveTo>
                  <a:lnTo>
                    <a:pt x="163" y="6839"/>
                  </a:lnTo>
                  <a:lnTo>
                    <a:pt x="163" y="6839"/>
                  </a:lnTo>
                  <a:lnTo>
                    <a:pt x="54" y="5971"/>
                  </a:lnTo>
                  <a:lnTo>
                    <a:pt x="0" y="5157"/>
                  </a:lnTo>
                  <a:lnTo>
                    <a:pt x="54" y="4288"/>
                  </a:lnTo>
                  <a:lnTo>
                    <a:pt x="109" y="3420"/>
                  </a:lnTo>
                  <a:lnTo>
                    <a:pt x="163" y="2552"/>
                  </a:lnTo>
                  <a:lnTo>
                    <a:pt x="217" y="1683"/>
                  </a:lnTo>
                  <a:lnTo>
                    <a:pt x="217" y="869"/>
                  </a:lnTo>
                  <a:lnTo>
                    <a:pt x="54" y="1"/>
                  </a:lnTo>
                  <a:lnTo>
                    <a:pt x="1845" y="7002"/>
                  </a:lnTo>
                  <a:lnTo>
                    <a:pt x="1845" y="7002"/>
                  </a:lnTo>
                  <a:lnTo>
                    <a:pt x="1954" y="7816"/>
                  </a:lnTo>
                  <a:lnTo>
                    <a:pt x="1954" y="8630"/>
                  </a:lnTo>
                  <a:lnTo>
                    <a:pt x="1900" y="9499"/>
                  </a:lnTo>
                  <a:lnTo>
                    <a:pt x="1845" y="10313"/>
                  </a:lnTo>
                  <a:lnTo>
                    <a:pt x="1791" y="11127"/>
                  </a:lnTo>
                  <a:lnTo>
                    <a:pt x="1737" y="11995"/>
                  </a:lnTo>
                  <a:lnTo>
                    <a:pt x="1737" y="12809"/>
                  </a:lnTo>
                  <a:lnTo>
                    <a:pt x="1900" y="13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4072526" y="2166065"/>
              <a:ext cx="40105" cy="262732"/>
            </a:xfrm>
            <a:custGeom>
              <a:avLst/>
              <a:gdLst/>
              <a:ahLst/>
              <a:cxnLst/>
              <a:rect l="l" t="t" r="r" b="b"/>
              <a:pathLst>
                <a:path w="2063" h="13515" extrusionOk="0">
                  <a:moveTo>
                    <a:pt x="109" y="0"/>
                  </a:moveTo>
                  <a:lnTo>
                    <a:pt x="218" y="814"/>
                  </a:lnTo>
                  <a:lnTo>
                    <a:pt x="272" y="1628"/>
                  </a:lnTo>
                  <a:lnTo>
                    <a:pt x="218" y="2442"/>
                  </a:lnTo>
                  <a:lnTo>
                    <a:pt x="109" y="3257"/>
                  </a:lnTo>
                  <a:lnTo>
                    <a:pt x="55" y="4071"/>
                  </a:lnTo>
                  <a:lnTo>
                    <a:pt x="1" y="4939"/>
                  </a:lnTo>
                  <a:lnTo>
                    <a:pt x="1" y="5753"/>
                  </a:lnTo>
                  <a:lnTo>
                    <a:pt x="109" y="6567"/>
                  </a:lnTo>
                  <a:lnTo>
                    <a:pt x="1900" y="13514"/>
                  </a:lnTo>
                  <a:lnTo>
                    <a:pt x="1792" y="12700"/>
                  </a:lnTo>
                  <a:lnTo>
                    <a:pt x="1792" y="11940"/>
                  </a:lnTo>
                  <a:lnTo>
                    <a:pt x="1846" y="11126"/>
                  </a:lnTo>
                  <a:lnTo>
                    <a:pt x="1954" y="10366"/>
                  </a:lnTo>
                  <a:lnTo>
                    <a:pt x="2009" y="9552"/>
                  </a:lnTo>
                  <a:lnTo>
                    <a:pt x="2063" y="8792"/>
                  </a:lnTo>
                  <a:lnTo>
                    <a:pt x="2063" y="7978"/>
                  </a:lnTo>
                  <a:lnTo>
                    <a:pt x="1954" y="7218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4072526" y="2166065"/>
              <a:ext cx="40105" cy="262732"/>
            </a:xfrm>
            <a:custGeom>
              <a:avLst/>
              <a:gdLst/>
              <a:ahLst/>
              <a:cxnLst/>
              <a:rect l="l" t="t" r="r" b="b"/>
              <a:pathLst>
                <a:path w="2063" h="13515" fill="none" extrusionOk="0">
                  <a:moveTo>
                    <a:pt x="1900" y="13514"/>
                  </a:moveTo>
                  <a:lnTo>
                    <a:pt x="1900" y="13514"/>
                  </a:lnTo>
                  <a:lnTo>
                    <a:pt x="1792" y="12700"/>
                  </a:lnTo>
                  <a:lnTo>
                    <a:pt x="1792" y="11940"/>
                  </a:lnTo>
                  <a:lnTo>
                    <a:pt x="1846" y="11126"/>
                  </a:lnTo>
                  <a:lnTo>
                    <a:pt x="1954" y="10366"/>
                  </a:lnTo>
                  <a:lnTo>
                    <a:pt x="2009" y="9552"/>
                  </a:lnTo>
                  <a:lnTo>
                    <a:pt x="2063" y="8792"/>
                  </a:lnTo>
                  <a:lnTo>
                    <a:pt x="2063" y="7978"/>
                  </a:lnTo>
                  <a:lnTo>
                    <a:pt x="1954" y="7218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218" y="814"/>
                  </a:lnTo>
                  <a:lnTo>
                    <a:pt x="272" y="1628"/>
                  </a:lnTo>
                  <a:lnTo>
                    <a:pt x="218" y="2442"/>
                  </a:lnTo>
                  <a:lnTo>
                    <a:pt x="109" y="3257"/>
                  </a:lnTo>
                  <a:lnTo>
                    <a:pt x="55" y="4071"/>
                  </a:lnTo>
                  <a:lnTo>
                    <a:pt x="1" y="4939"/>
                  </a:lnTo>
                  <a:lnTo>
                    <a:pt x="1" y="5753"/>
                  </a:lnTo>
                  <a:lnTo>
                    <a:pt x="109" y="6567"/>
                  </a:lnTo>
                  <a:lnTo>
                    <a:pt x="1900" y="135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4142160" y="2445651"/>
              <a:ext cx="41174" cy="254295"/>
            </a:xfrm>
            <a:custGeom>
              <a:avLst/>
              <a:gdLst/>
              <a:ahLst/>
              <a:cxnLst/>
              <a:rect l="l" t="t" r="r" b="b"/>
              <a:pathLst>
                <a:path w="2118" h="13081" extrusionOk="0">
                  <a:moveTo>
                    <a:pt x="218" y="1"/>
                  </a:moveTo>
                  <a:lnTo>
                    <a:pt x="272" y="815"/>
                  </a:lnTo>
                  <a:lnTo>
                    <a:pt x="272" y="1575"/>
                  </a:lnTo>
                  <a:lnTo>
                    <a:pt x="218" y="2334"/>
                  </a:lnTo>
                  <a:lnTo>
                    <a:pt x="109" y="3040"/>
                  </a:lnTo>
                  <a:lnTo>
                    <a:pt x="55" y="3800"/>
                  </a:lnTo>
                  <a:lnTo>
                    <a:pt x="1" y="4560"/>
                  </a:lnTo>
                  <a:lnTo>
                    <a:pt x="1" y="5319"/>
                  </a:lnTo>
                  <a:lnTo>
                    <a:pt x="109" y="6079"/>
                  </a:lnTo>
                  <a:lnTo>
                    <a:pt x="1846" y="13081"/>
                  </a:lnTo>
                  <a:lnTo>
                    <a:pt x="1792" y="12321"/>
                  </a:lnTo>
                  <a:lnTo>
                    <a:pt x="1792" y="11615"/>
                  </a:lnTo>
                  <a:lnTo>
                    <a:pt x="1846" y="10910"/>
                  </a:lnTo>
                  <a:lnTo>
                    <a:pt x="1954" y="10150"/>
                  </a:lnTo>
                  <a:lnTo>
                    <a:pt x="2063" y="9444"/>
                  </a:lnTo>
                  <a:lnTo>
                    <a:pt x="2117" y="8684"/>
                  </a:lnTo>
                  <a:lnTo>
                    <a:pt x="2117" y="7979"/>
                  </a:lnTo>
                  <a:lnTo>
                    <a:pt x="2009" y="721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4142160" y="2445651"/>
              <a:ext cx="41174" cy="254295"/>
            </a:xfrm>
            <a:custGeom>
              <a:avLst/>
              <a:gdLst/>
              <a:ahLst/>
              <a:cxnLst/>
              <a:rect l="l" t="t" r="r" b="b"/>
              <a:pathLst>
                <a:path w="2118" h="13081" fill="none" extrusionOk="0">
                  <a:moveTo>
                    <a:pt x="1846" y="13081"/>
                  </a:moveTo>
                  <a:lnTo>
                    <a:pt x="1846" y="13081"/>
                  </a:lnTo>
                  <a:lnTo>
                    <a:pt x="1792" y="12321"/>
                  </a:lnTo>
                  <a:lnTo>
                    <a:pt x="1792" y="11615"/>
                  </a:lnTo>
                  <a:lnTo>
                    <a:pt x="1846" y="10910"/>
                  </a:lnTo>
                  <a:lnTo>
                    <a:pt x="1954" y="10150"/>
                  </a:lnTo>
                  <a:lnTo>
                    <a:pt x="2063" y="9444"/>
                  </a:lnTo>
                  <a:lnTo>
                    <a:pt x="2117" y="8684"/>
                  </a:lnTo>
                  <a:lnTo>
                    <a:pt x="2117" y="7979"/>
                  </a:lnTo>
                  <a:lnTo>
                    <a:pt x="2009" y="7219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72" y="815"/>
                  </a:lnTo>
                  <a:lnTo>
                    <a:pt x="272" y="1575"/>
                  </a:lnTo>
                  <a:lnTo>
                    <a:pt x="218" y="2334"/>
                  </a:lnTo>
                  <a:lnTo>
                    <a:pt x="109" y="3040"/>
                  </a:lnTo>
                  <a:lnTo>
                    <a:pt x="55" y="3800"/>
                  </a:lnTo>
                  <a:lnTo>
                    <a:pt x="1" y="4560"/>
                  </a:lnTo>
                  <a:lnTo>
                    <a:pt x="1" y="5319"/>
                  </a:lnTo>
                  <a:lnTo>
                    <a:pt x="109" y="6079"/>
                  </a:lnTo>
                  <a:lnTo>
                    <a:pt x="1846" y="130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4210745" y="2726306"/>
              <a:ext cx="43273" cy="244788"/>
            </a:xfrm>
            <a:custGeom>
              <a:avLst/>
              <a:gdLst/>
              <a:ahLst/>
              <a:cxnLst/>
              <a:rect l="l" t="t" r="r" b="b"/>
              <a:pathLst>
                <a:path w="2226" h="12592" extrusionOk="0">
                  <a:moveTo>
                    <a:pt x="326" y="0"/>
                  </a:moveTo>
                  <a:lnTo>
                    <a:pt x="380" y="706"/>
                  </a:lnTo>
                  <a:lnTo>
                    <a:pt x="380" y="1411"/>
                  </a:lnTo>
                  <a:lnTo>
                    <a:pt x="326" y="2117"/>
                  </a:lnTo>
                  <a:lnTo>
                    <a:pt x="217" y="2823"/>
                  </a:lnTo>
                  <a:lnTo>
                    <a:pt x="109" y="3528"/>
                  </a:lnTo>
                  <a:lnTo>
                    <a:pt x="0" y="4234"/>
                  </a:lnTo>
                  <a:lnTo>
                    <a:pt x="0" y="4939"/>
                  </a:lnTo>
                  <a:lnTo>
                    <a:pt x="109" y="5645"/>
                  </a:lnTo>
                  <a:lnTo>
                    <a:pt x="1846" y="12592"/>
                  </a:lnTo>
                  <a:lnTo>
                    <a:pt x="1791" y="11941"/>
                  </a:lnTo>
                  <a:lnTo>
                    <a:pt x="1791" y="11235"/>
                  </a:lnTo>
                  <a:lnTo>
                    <a:pt x="1900" y="10584"/>
                  </a:lnTo>
                  <a:lnTo>
                    <a:pt x="2009" y="9878"/>
                  </a:lnTo>
                  <a:lnTo>
                    <a:pt x="2117" y="9227"/>
                  </a:lnTo>
                  <a:lnTo>
                    <a:pt x="2226" y="8521"/>
                  </a:lnTo>
                  <a:lnTo>
                    <a:pt x="2226" y="7870"/>
                  </a:lnTo>
                  <a:lnTo>
                    <a:pt x="2117" y="716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4210745" y="2726306"/>
              <a:ext cx="43273" cy="244788"/>
            </a:xfrm>
            <a:custGeom>
              <a:avLst/>
              <a:gdLst/>
              <a:ahLst/>
              <a:cxnLst/>
              <a:rect l="l" t="t" r="r" b="b"/>
              <a:pathLst>
                <a:path w="2226" h="12592" fill="none" extrusionOk="0">
                  <a:moveTo>
                    <a:pt x="1846" y="12592"/>
                  </a:moveTo>
                  <a:lnTo>
                    <a:pt x="1846" y="12592"/>
                  </a:lnTo>
                  <a:lnTo>
                    <a:pt x="1791" y="11941"/>
                  </a:lnTo>
                  <a:lnTo>
                    <a:pt x="1791" y="11235"/>
                  </a:lnTo>
                  <a:lnTo>
                    <a:pt x="1900" y="10584"/>
                  </a:lnTo>
                  <a:lnTo>
                    <a:pt x="2009" y="9878"/>
                  </a:lnTo>
                  <a:lnTo>
                    <a:pt x="2117" y="9227"/>
                  </a:lnTo>
                  <a:lnTo>
                    <a:pt x="2226" y="8521"/>
                  </a:lnTo>
                  <a:lnTo>
                    <a:pt x="2226" y="7870"/>
                  </a:lnTo>
                  <a:lnTo>
                    <a:pt x="2117" y="7164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80" y="706"/>
                  </a:lnTo>
                  <a:lnTo>
                    <a:pt x="380" y="1411"/>
                  </a:lnTo>
                  <a:lnTo>
                    <a:pt x="326" y="2117"/>
                  </a:lnTo>
                  <a:lnTo>
                    <a:pt x="217" y="2823"/>
                  </a:lnTo>
                  <a:lnTo>
                    <a:pt x="109" y="3528"/>
                  </a:lnTo>
                  <a:lnTo>
                    <a:pt x="0" y="4234"/>
                  </a:lnTo>
                  <a:lnTo>
                    <a:pt x="0" y="4939"/>
                  </a:lnTo>
                  <a:lnTo>
                    <a:pt x="109" y="5645"/>
                  </a:lnTo>
                  <a:lnTo>
                    <a:pt x="1846" y="125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28" name="Google Shape;1428;p35"/>
          <p:cNvSpPr/>
          <p:nvPr/>
        </p:nvSpPr>
        <p:spPr>
          <a:xfrm>
            <a:off x="918911" y="4586403"/>
            <a:ext cx="4100032" cy="9506"/>
          </a:xfrm>
          <a:custGeom>
            <a:avLst/>
            <a:gdLst/>
            <a:ahLst/>
            <a:cxnLst/>
            <a:rect l="l" t="t" r="r" b="b"/>
            <a:pathLst>
              <a:path w="210907" h="489" extrusionOk="0">
                <a:moveTo>
                  <a:pt x="105454" y="1"/>
                </a:moveTo>
                <a:lnTo>
                  <a:pt x="52700" y="109"/>
                </a:lnTo>
                <a:lnTo>
                  <a:pt x="26377" y="109"/>
                </a:lnTo>
                <a:lnTo>
                  <a:pt x="0" y="272"/>
                </a:lnTo>
                <a:lnTo>
                  <a:pt x="26377" y="380"/>
                </a:lnTo>
                <a:lnTo>
                  <a:pt x="52700" y="435"/>
                </a:lnTo>
                <a:lnTo>
                  <a:pt x="105454" y="489"/>
                </a:lnTo>
                <a:lnTo>
                  <a:pt x="158207" y="435"/>
                </a:lnTo>
                <a:lnTo>
                  <a:pt x="184530" y="380"/>
                </a:lnTo>
                <a:lnTo>
                  <a:pt x="210907" y="272"/>
                </a:lnTo>
                <a:lnTo>
                  <a:pt x="184530" y="109"/>
                </a:lnTo>
                <a:lnTo>
                  <a:pt x="158207" y="109"/>
                </a:lnTo>
                <a:lnTo>
                  <a:pt x="105454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491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6"/>
          <p:cNvSpPr txBox="1">
            <a:spLocks noGrp="1"/>
          </p:cNvSpPr>
          <p:nvPr>
            <p:ph type="title"/>
          </p:nvPr>
        </p:nvSpPr>
        <p:spPr>
          <a:xfrm>
            <a:off x="721625" y="445025"/>
            <a:ext cx="77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Ratings Model </a:t>
            </a:r>
            <a:endParaRPr dirty="0"/>
          </a:p>
        </p:txBody>
      </p:sp>
      <p:grpSp>
        <p:nvGrpSpPr>
          <p:cNvPr id="1434" name="Google Shape;1434;p36"/>
          <p:cNvGrpSpPr/>
          <p:nvPr/>
        </p:nvGrpSpPr>
        <p:grpSpPr>
          <a:xfrm>
            <a:off x="8313941" y="272631"/>
            <a:ext cx="594353" cy="485458"/>
            <a:chOff x="4573025" y="1669400"/>
            <a:chExt cx="2808850" cy="2376200"/>
          </a:xfrm>
        </p:grpSpPr>
        <p:sp>
          <p:nvSpPr>
            <p:cNvPr id="1435" name="Google Shape;1435;p36"/>
            <p:cNvSpPr/>
            <p:nvPr/>
          </p:nvSpPr>
          <p:spPr>
            <a:xfrm>
              <a:off x="4846575" y="3412125"/>
              <a:ext cx="1611750" cy="633475"/>
            </a:xfrm>
            <a:custGeom>
              <a:avLst/>
              <a:gdLst/>
              <a:ahLst/>
              <a:cxnLst/>
              <a:rect l="l" t="t" r="r" b="b"/>
              <a:pathLst>
                <a:path w="64470" h="25339" extrusionOk="0">
                  <a:moveTo>
                    <a:pt x="0" y="1"/>
                  </a:moveTo>
                  <a:lnTo>
                    <a:pt x="0" y="25339"/>
                  </a:lnTo>
                  <a:lnTo>
                    <a:pt x="16672" y="25339"/>
                  </a:lnTo>
                  <a:lnTo>
                    <a:pt x="16672" y="9387"/>
                  </a:lnTo>
                  <a:lnTo>
                    <a:pt x="48345" y="9387"/>
                  </a:lnTo>
                  <a:lnTo>
                    <a:pt x="48345" y="25339"/>
                  </a:lnTo>
                  <a:lnTo>
                    <a:pt x="64470" y="25339"/>
                  </a:lnTo>
                  <a:lnTo>
                    <a:pt x="644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4573025" y="1669400"/>
              <a:ext cx="2808850" cy="1591575"/>
            </a:xfrm>
            <a:custGeom>
              <a:avLst/>
              <a:gdLst/>
              <a:ahLst/>
              <a:cxnLst/>
              <a:rect l="l" t="t" r="r" b="b"/>
              <a:pathLst>
                <a:path w="112354" h="63663" extrusionOk="0">
                  <a:moveTo>
                    <a:pt x="24072" y="40167"/>
                  </a:moveTo>
                  <a:lnTo>
                    <a:pt x="24274" y="40225"/>
                  </a:lnTo>
                  <a:lnTo>
                    <a:pt x="24418" y="40282"/>
                  </a:lnTo>
                  <a:lnTo>
                    <a:pt x="24590" y="40398"/>
                  </a:lnTo>
                  <a:lnTo>
                    <a:pt x="24734" y="40513"/>
                  </a:lnTo>
                  <a:lnTo>
                    <a:pt x="24850" y="40628"/>
                  </a:lnTo>
                  <a:lnTo>
                    <a:pt x="24936" y="40801"/>
                  </a:lnTo>
                  <a:lnTo>
                    <a:pt x="25022" y="40973"/>
                  </a:lnTo>
                  <a:lnTo>
                    <a:pt x="26289" y="44889"/>
                  </a:lnTo>
                  <a:lnTo>
                    <a:pt x="30407" y="44889"/>
                  </a:lnTo>
                  <a:lnTo>
                    <a:pt x="30608" y="44918"/>
                  </a:lnTo>
                  <a:lnTo>
                    <a:pt x="30781" y="44947"/>
                  </a:lnTo>
                  <a:lnTo>
                    <a:pt x="30954" y="45033"/>
                  </a:lnTo>
                  <a:lnTo>
                    <a:pt x="31098" y="45120"/>
                  </a:lnTo>
                  <a:lnTo>
                    <a:pt x="31242" y="45235"/>
                  </a:lnTo>
                  <a:lnTo>
                    <a:pt x="31357" y="45379"/>
                  </a:lnTo>
                  <a:lnTo>
                    <a:pt x="31443" y="45523"/>
                  </a:lnTo>
                  <a:lnTo>
                    <a:pt x="31530" y="45696"/>
                  </a:lnTo>
                  <a:lnTo>
                    <a:pt x="31559" y="45897"/>
                  </a:lnTo>
                  <a:lnTo>
                    <a:pt x="31587" y="46070"/>
                  </a:lnTo>
                  <a:lnTo>
                    <a:pt x="31559" y="46243"/>
                  </a:lnTo>
                  <a:lnTo>
                    <a:pt x="31530" y="46415"/>
                  </a:lnTo>
                  <a:lnTo>
                    <a:pt x="31443" y="46588"/>
                  </a:lnTo>
                  <a:lnTo>
                    <a:pt x="31357" y="46761"/>
                  </a:lnTo>
                  <a:lnTo>
                    <a:pt x="31242" y="46905"/>
                  </a:lnTo>
                  <a:lnTo>
                    <a:pt x="31098" y="47020"/>
                  </a:lnTo>
                  <a:lnTo>
                    <a:pt x="27758" y="49439"/>
                  </a:lnTo>
                  <a:lnTo>
                    <a:pt x="29025" y="53355"/>
                  </a:lnTo>
                  <a:lnTo>
                    <a:pt x="29082" y="53556"/>
                  </a:lnTo>
                  <a:lnTo>
                    <a:pt x="29082" y="53729"/>
                  </a:lnTo>
                  <a:lnTo>
                    <a:pt x="29082" y="53902"/>
                  </a:lnTo>
                  <a:lnTo>
                    <a:pt x="29025" y="54075"/>
                  </a:lnTo>
                  <a:lnTo>
                    <a:pt x="28967" y="54247"/>
                  </a:lnTo>
                  <a:lnTo>
                    <a:pt x="28881" y="54420"/>
                  </a:lnTo>
                  <a:lnTo>
                    <a:pt x="28766" y="54535"/>
                  </a:lnTo>
                  <a:lnTo>
                    <a:pt x="28622" y="54679"/>
                  </a:lnTo>
                  <a:lnTo>
                    <a:pt x="28449" y="54766"/>
                  </a:lnTo>
                  <a:lnTo>
                    <a:pt x="28276" y="54852"/>
                  </a:lnTo>
                  <a:lnTo>
                    <a:pt x="28103" y="54881"/>
                  </a:lnTo>
                  <a:lnTo>
                    <a:pt x="27729" y="54881"/>
                  </a:lnTo>
                  <a:lnTo>
                    <a:pt x="27556" y="54852"/>
                  </a:lnTo>
                  <a:lnTo>
                    <a:pt x="27383" y="54766"/>
                  </a:lnTo>
                  <a:lnTo>
                    <a:pt x="27239" y="54679"/>
                  </a:lnTo>
                  <a:lnTo>
                    <a:pt x="23899" y="52261"/>
                  </a:lnTo>
                  <a:lnTo>
                    <a:pt x="20559" y="54679"/>
                  </a:lnTo>
                  <a:lnTo>
                    <a:pt x="20387" y="54766"/>
                  </a:lnTo>
                  <a:lnTo>
                    <a:pt x="20243" y="54852"/>
                  </a:lnTo>
                  <a:lnTo>
                    <a:pt x="20041" y="54881"/>
                  </a:lnTo>
                  <a:lnTo>
                    <a:pt x="19695" y="54881"/>
                  </a:lnTo>
                  <a:lnTo>
                    <a:pt x="19523" y="54852"/>
                  </a:lnTo>
                  <a:lnTo>
                    <a:pt x="19350" y="54766"/>
                  </a:lnTo>
                  <a:lnTo>
                    <a:pt x="19177" y="54679"/>
                  </a:lnTo>
                  <a:lnTo>
                    <a:pt x="19033" y="54535"/>
                  </a:lnTo>
                  <a:lnTo>
                    <a:pt x="18918" y="54420"/>
                  </a:lnTo>
                  <a:lnTo>
                    <a:pt x="18832" y="54247"/>
                  </a:lnTo>
                  <a:lnTo>
                    <a:pt x="18745" y="54075"/>
                  </a:lnTo>
                  <a:lnTo>
                    <a:pt x="18716" y="53902"/>
                  </a:lnTo>
                  <a:lnTo>
                    <a:pt x="18688" y="53729"/>
                  </a:lnTo>
                  <a:lnTo>
                    <a:pt x="18716" y="53556"/>
                  </a:lnTo>
                  <a:lnTo>
                    <a:pt x="18745" y="53355"/>
                  </a:lnTo>
                  <a:lnTo>
                    <a:pt x="20041" y="49439"/>
                  </a:lnTo>
                  <a:lnTo>
                    <a:pt x="16701" y="47020"/>
                  </a:lnTo>
                  <a:lnTo>
                    <a:pt x="16557" y="46905"/>
                  </a:lnTo>
                  <a:lnTo>
                    <a:pt x="16442" y="46761"/>
                  </a:lnTo>
                  <a:lnTo>
                    <a:pt x="16327" y="46588"/>
                  </a:lnTo>
                  <a:lnTo>
                    <a:pt x="16269" y="46415"/>
                  </a:lnTo>
                  <a:lnTo>
                    <a:pt x="16211" y="46243"/>
                  </a:lnTo>
                  <a:lnTo>
                    <a:pt x="16211" y="46070"/>
                  </a:lnTo>
                  <a:lnTo>
                    <a:pt x="16211" y="45897"/>
                  </a:lnTo>
                  <a:lnTo>
                    <a:pt x="16269" y="45696"/>
                  </a:lnTo>
                  <a:lnTo>
                    <a:pt x="16327" y="45523"/>
                  </a:lnTo>
                  <a:lnTo>
                    <a:pt x="16442" y="45379"/>
                  </a:lnTo>
                  <a:lnTo>
                    <a:pt x="16557" y="45235"/>
                  </a:lnTo>
                  <a:lnTo>
                    <a:pt x="16701" y="45120"/>
                  </a:lnTo>
                  <a:lnTo>
                    <a:pt x="16845" y="45033"/>
                  </a:lnTo>
                  <a:lnTo>
                    <a:pt x="17018" y="44947"/>
                  </a:lnTo>
                  <a:lnTo>
                    <a:pt x="17190" y="44918"/>
                  </a:lnTo>
                  <a:lnTo>
                    <a:pt x="17392" y="44889"/>
                  </a:lnTo>
                  <a:lnTo>
                    <a:pt x="21509" y="44889"/>
                  </a:lnTo>
                  <a:lnTo>
                    <a:pt x="22776" y="40973"/>
                  </a:lnTo>
                  <a:lnTo>
                    <a:pt x="22863" y="40801"/>
                  </a:lnTo>
                  <a:lnTo>
                    <a:pt x="22949" y="40628"/>
                  </a:lnTo>
                  <a:lnTo>
                    <a:pt x="23064" y="40513"/>
                  </a:lnTo>
                  <a:lnTo>
                    <a:pt x="23208" y="40398"/>
                  </a:lnTo>
                  <a:lnTo>
                    <a:pt x="23352" y="40282"/>
                  </a:lnTo>
                  <a:lnTo>
                    <a:pt x="23525" y="40225"/>
                  </a:lnTo>
                  <a:lnTo>
                    <a:pt x="23698" y="40167"/>
                  </a:lnTo>
                  <a:close/>
                  <a:moveTo>
                    <a:pt x="45552" y="40167"/>
                  </a:moveTo>
                  <a:lnTo>
                    <a:pt x="45725" y="40225"/>
                  </a:lnTo>
                  <a:lnTo>
                    <a:pt x="45898" y="40282"/>
                  </a:lnTo>
                  <a:lnTo>
                    <a:pt x="46042" y="40398"/>
                  </a:lnTo>
                  <a:lnTo>
                    <a:pt x="46186" y="40513"/>
                  </a:lnTo>
                  <a:lnTo>
                    <a:pt x="46301" y="40628"/>
                  </a:lnTo>
                  <a:lnTo>
                    <a:pt x="46387" y="40801"/>
                  </a:lnTo>
                  <a:lnTo>
                    <a:pt x="46474" y="40973"/>
                  </a:lnTo>
                  <a:lnTo>
                    <a:pt x="47741" y="44889"/>
                  </a:lnTo>
                  <a:lnTo>
                    <a:pt x="51858" y="44889"/>
                  </a:lnTo>
                  <a:lnTo>
                    <a:pt x="52060" y="44918"/>
                  </a:lnTo>
                  <a:lnTo>
                    <a:pt x="52232" y="44947"/>
                  </a:lnTo>
                  <a:lnTo>
                    <a:pt x="52405" y="45033"/>
                  </a:lnTo>
                  <a:lnTo>
                    <a:pt x="52549" y="45120"/>
                  </a:lnTo>
                  <a:lnTo>
                    <a:pt x="52693" y="45235"/>
                  </a:lnTo>
                  <a:lnTo>
                    <a:pt x="52808" y="45379"/>
                  </a:lnTo>
                  <a:lnTo>
                    <a:pt x="52924" y="45523"/>
                  </a:lnTo>
                  <a:lnTo>
                    <a:pt x="52981" y="45696"/>
                  </a:lnTo>
                  <a:lnTo>
                    <a:pt x="53039" y="45897"/>
                  </a:lnTo>
                  <a:lnTo>
                    <a:pt x="53039" y="46070"/>
                  </a:lnTo>
                  <a:lnTo>
                    <a:pt x="53039" y="46243"/>
                  </a:lnTo>
                  <a:lnTo>
                    <a:pt x="52981" y="46415"/>
                  </a:lnTo>
                  <a:lnTo>
                    <a:pt x="52924" y="46588"/>
                  </a:lnTo>
                  <a:lnTo>
                    <a:pt x="52808" y="46761"/>
                  </a:lnTo>
                  <a:lnTo>
                    <a:pt x="52693" y="46905"/>
                  </a:lnTo>
                  <a:lnTo>
                    <a:pt x="52549" y="47020"/>
                  </a:lnTo>
                  <a:lnTo>
                    <a:pt x="49209" y="49439"/>
                  </a:lnTo>
                  <a:lnTo>
                    <a:pt x="50505" y="53355"/>
                  </a:lnTo>
                  <a:lnTo>
                    <a:pt x="50534" y="53556"/>
                  </a:lnTo>
                  <a:lnTo>
                    <a:pt x="50562" y="53729"/>
                  </a:lnTo>
                  <a:lnTo>
                    <a:pt x="50534" y="53902"/>
                  </a:lnTo>
                  <a:lnTo>
                    <a:pt x="50505" y="54075"/>
                  </a:lnTo>
                  <a:lnTo>
                    <a:pt x="50418" y="54247"/>
                  </a:lnTo>
                  <a:lnTo>
                    <a:pt x="50332" y="54420"/>
                  </a:lnTo>
                  <a:lnTo>
                    <a:pt x="50217" y="54535"/>
                  </a:lnTo>
                  <a:lnTo>
                    <a:pt x="50073" y="54679"/>
                  </a:lnTo>
                  <a:lnTo>
                    <a:pt x="49900" y="54766"/>
                  </a:lnTo>
                  <a:lnTo>
                    <a:pt x="49727" y="54852"/>
                  </a:lnTo>
                  <a:lnTo>
                    <a:pt x="49555" y="54881"/>
                  </a:lnTo>
                  <a:lnTo>
                    <a:pt x="49209" y="54881"/>
                  </a:lnTo>
                  <a:lnTo>
                    <a:pt x="49008" y="54852"/>
                  </a:lnTo>
                  <a:lnTo>
                    <a:pt x="48864" y="54766"/>
                  </a:lnTo>
                  <a:lnTo>
                    <a:pt x="48691" y="54679"/>
                  </a:lnTo>
                  <a:lnTo>
                    <a:pt x="45351" y="52261"/>
                  </a:lnTo>
                  <a:lnTo>
                    <a:pt x="42011" y="54679"/>
                  </a:lnTo>
                  <a:lnTo>
                    <a:pt x="41867" y="54766"/>
                  </a:lnTo>
                  <a:lnTo>
                    <a:pt x="41694" y="54852"/>
                  </a:lnTo>
                  <a:lnTo>
                    <a:pt x="41521" y="54881"/>
                  </a:lnTo>
                  <a:lnTo>
                    <a:pt x="41147" y="54881"/>
                  </a:lnTo>
                  <a:lnTo>
                    <a:pt x="40974" y="54852"/>
                  </a:lnTo>
                  <a:lnTo>
                    <a:pt x="40801" y="54766"/>
                  </a:lnTo>
                  <a:lnTo>
                    <a:pt x="40629" y="54679"/>
                  </a:lnTo>
                  <a:lnTo>
                    <a:pt x="40485" y="54535"/>
                  </a:lnTo>
                  <a:lnTo>
                    <a:pt x="40369" y="54420"/>
                  </a:lnTo>
                  <a:lnTo>
                    <a:pt x="40283" y="54247"/>
                  </a:lnTo>
                  <a:lnTo>
                    <a:pt x="40225" y="54075"/>
                  </a:lnTo>
                  <a:lnTo>
                    <a:pt x="40168" y="53902"/>
                  </a:lnTo>
                  <a:lnTo>
                    <a:pt x="40168" y="53729"/>
                  </a:lnTo>
                  <a:lnTo>
                    <a:pt x="40168" y="53556"/>
                  </a:lnTo>
                  <a:lnTo>
                    <a:pt x="40225" y="53355"/>
                  </a:lnTo>
                  <a:lnTo>
                    <a:pt x="41492" y="49439"/>
                  </a:lnTo>
                  <a:lnTo>
                    <a:pt x="38152" y="47020"/>
                  </a:lnTo>
                  <a:lnTo>
                    <a:pt x="38008" y="46905"/>
                  </a:lnTo>
                  <a:lnTo>
                    <a:pt x="37893" y="46761"/>
                  </a:lnTo>
                  <a:lnTo>
                    <a:pt x="37807" y="46588"/>
                  </a:lnTo>
                  <a:lnTo>
                    <a:pt x="37720" y="46415"/>
                  </a:lnTo>
                  <a:lnTo>
                    <a:pt x="37692" y="46243"/>
                  </a:lnTo>
                  <a:lnTo>
                    <a:pt x="37663" y="46070"/>
                  </a:lnTo>
                  <a:lnTo>
                    <a:pt x="37692" y="45897"/>
                  </a:lnTo>
                  <a:lnTo>
                    <a:pt x="37720" y="45696"/>
                  </a:lnTo>
                  <a:lnTo>
                    <a:pt x="37807" y="45523"/>
                  </a:lnTo>
                  <a:lnTo>
                    <a:pt x="37893" y="45379"/>
                  </a:lnTo>
                  <a:lnTo>
                    <a:pt x="38008" y="45235"/>
                  </a:lnTo>
                  <a:lnTo>
                    <a:pt x="38152" y="45120"/>
                  </a:lnTo>
                  <a:lnTo>
                    <a:pt x="38296" y="45033"/>
                  </a:lnTo>
                  <a:lnTo>
                    <a:pt x="38469" y="44947"/>
                  </a:lnTo>
                  <a:lnTo>
                    <a:pt x="38642" y="44918"/>
                  </a:lnTo>
                  <a:lnTo>
                    <a:pt x="38843" y="44889"/>
                  </a:lnTo>
                  <a:lnTo>
                    <a:pt x="42961" y="44889"/>
                  </a:lnTo>
                  <a:lnTo>
                    <a:pt x="44228" y="40973"/>
                  </a:lnTo>
                  <a:lnTo>
                    <a:pt x="44314" y="40801"/>
                  </a:lnTo>
                  <a:lnTo>
                    <a:pt x="44401" y="40628"/>
                  </a:lnTo>
                  <a:lnTo>
                    <a:pt x="44516" y="40513"/>
                  </a:lnTo>
                  <a:lnTo>
                    <a:pt x="44660" y="40398"/>
                  </a:lnTo>
                  <a:lnTo>
                    <a:pt x="44804" y="40282"/>
                  </a:lnTo>
                  <a:lnTo>
                    <a:pt x="44976" y="40225"/>
                  </a:lnTo>
                  <a:lnTo>
                    <a:pt x="45178" y="40167"/>
                  </a:lnTo>
                  <a:close/>
                  <a:moveTo>
                    <a:pt x="66255" y="40167"/>
                  </a:moveTo>
                  <a:lnTo>
                    <a:pt x="66428" y="40225"/>
                  </a:lnTo>
                  <a:lnTo>
                    <a:pt x="66601" y="40282"/>
                  </a:lnTo>
                  <a:lnTo>
                    <a:pt x="66745" y="40398"/>
                  </a:lnTo>
                  <a:lnTo>
                    <a:pt x="66889" y="40513"/>
                  </a:lnTo>
                  <a:lnTo>
                    <a:pt x="67004" y="40628"/>
                  </a:lnTo>
                  <a:lnTo>
                    <a:pt x="67119" y="40801"/>
                  </a:lnTo>
                  <a:lnTo>
                    <a:pt x="67176" y="40973"/>
                  </a:lnTo>
                  <a:lnTo>
                    <a:pt x="68472" y="44889"/>
                  </a:lnTo>
                  <a:lnTo>
                    <a:pt x="72590" y="44889"/>
                  </a:lnTo>
                  <a:lnTo>
                    <a:pt x="72762" y="44918"/>
                  </a:lnTo>
                  <a:lnTo>
                    <a:pt x="72964" y="44947"/>
                  </a:lnTo>
                  <a:lnTo>
                    <a:pt x="73108" y="45033"/>
                  </a:lnTo>
                  <a:lnTo>
                    <a:pt x="73281" y="45120"/>
                  </a:lnTo>
                  <a:lnTo>
                    <a:pt x="73425" y="45235"/>
                  </a:lnTo>
                  <a:lnTo>
                    <a:pt x="73540" y="45379"/>
                  </a:lnTo>
                  <a:lnTo>
                    <a:pt x="73626" y="45523"/>
                  </a:lnTo>
                  <a:lnTo>
                    <a:pt x="73713" y="45696"/>
                  </a:lnTo>
                  <a:lnTo>
                    <a:pt x="73741" y="45897"/>
                  </a:lnTo>
                  <a:lnTo>
                    <a:pt x="73770" y="46070"/>
                  </a:lnTo>
                  <a:lnTo>
                    <a:pt x="73741" y="46243"/>
                  </a:lnTo>
                  <a:lnTo>
                    <a:pt x="73713" y="46415"/>
                  </a:lnTo>
                  <a:lnTo>
                    <a:pt x="73626" y="46588"/>
                  </a:lnTo>
                  <a:lnTo>
                    <a:pt x="73540" y="46761"/>
                  </a:lnTo>
                  <a:lnTo>
                    <a:pt x="73425" y="46905"/>
                  </a:lnTo>
                  <a:lnTo>
                    <a:pt x="73281" y="47020"/>
                  </a:lnTo>
                  <a:lnTo>
                    <a:pt x="69941" y="49439"/>
                  </a:lnTo>
                  <a:lnTo>
                    <a:pt x="71208" y="53355"/>
                  </a:lnTo>
                  <a:lnTo>
                    <a:pt x="71265" y="53556"/>
                  </a:lnTo>
                  <a:lnTo>
                    <a:pt x="71265" y="53729"/>
                  </a:lnTo>
                  <a:lnTo>
                    <a:pt x="71265" y="53902"/>
                  </a:lnTo>
                  <a:lnTo>
                    <a:pt x="71208" y="54075"/>
                  </a:lnTo>
                  <a:lnTo>
                    <a:pt x="71150" y="54247"/>
                  </a:lnTo>
                  <a:lnTo>
                    <a:pt x="71035" y="54420"/>
                  </a:lnTo>
                  <a:lnTo>
                    <a:pt x="70920" y="54535"/>
                  </a:lnTo>
                  <a:lnTo>
                    <a:pt x="70776" y="54679"/>
                  </a:lnTo>
                  <a:lnTo>
                    <a:pt x="70632" y="54766"/>
                  </a:lnTo>
                  <a:lnTo>
                    <a:pt x="70459" y="54852"/>
                  </a:lnTo>
                  <a:lnTo>
                    <a:pt x="70286" y="54881"/>
                  </a:lnTo>
                  <a:lnTo>
                    <a:pt x="69912" y="54881"/>
                  </a:lnTo>
                  <a:lnTo>
                    <a:pt x="69739" y="54852"/>
                  </a:lnTo>
                  <a:lnTo>
                    <a:pt x="69566" y="54766"/>
                  </a:lnTo>
                  <a:lnTo>
                    <a:pt x="69394" y="54679"/>
                  </a:lnTo>
                  <a:lnTo>
                    <a:pt x="66082" y="52261"/>
                  </a:lnTo>
                  <a:lnTo>
                    <a:pt x="62742" y="54679"/>
                  </a:lnTo>
                  <a:lnTo>
                    <a:pt x="62569" y="54766"/>
                  </a:lnTo>
                  <a:lnTo>
                    <a:pt x="62397" y="54852"/>
                  </a:lnTo>
                  <a:lnTo>
                    <a:pt x="62224" y="54881"/>
                  </a:lnTo>
                  <a:lnTo>
                    <a:pt x="61850" y="54881"/>
                  </a:lnTo>
                  <a:lnTo>
                    <a:pt x="61677" y="54852"/>
                  </a:lnTo>
                  <a:lnTo>
                    <a:pt x="61504" y="54766"/>
                  </a:lnTo>
                  <a:lnTo>
                    <a:pt x="61360" y="54679"/>
                  </a:lnTo>
                  <a:lnTo>
                    <a:pt x="61216" y="54535"/>
                  </a:lnTo>
                  <a:lnTo>
                    <a:pt x="61101" y="54420"/>
                  </a:lnTo>
                  <a:lnTo>
                    <a:pt x="60986" y="54247"/>
                  </a:lnTo>
                  <a:lnTo>
                    <a:pt x="60928" y="54075"/>
                  </a:lnTo>
                  <a:lnTo>
                    <a:pt x="60899" y="53902"/>
                  </a:lnTo>
                  <a:lnTo>
                    <a:pt x="60871" y="53729"/>
                  </a:lnTo>
                  <a:lnTo>
                    <a:pt x="60899" y="53556"/>
                  </a:lnTo>
                  <a:lnTo>
                    <a:pt x="60928" y="53355"/>
                  </a:lnTo>
                  <a:lnTo>
                    <a:pt x="62195" y="49439"/>
                  </a:lnTo>
                  <a:lnTo>
                    <a:pt x="58855" y="47020"/>
                  </a:lnTo>
                  <a:lnTo>
                    <a:pt x="58711" y="46905"/>
                  </a:lnTo>
                  <a:lnTo>
                    <a:pt x="58596" y="46761"/>
                  </a:lnTo>
                  <a:lnTo>
                    <a:pt x="58510" y="46588"/>
                  </a:lnTo>
                  <a:lnTo>
                    <a:pt x="58452" y="46415"/>
                  </a:lnTo>
                  <a:lnTo>
                    <a:pt x="58394" y="46243"/>
                  </a:lnTo>
                  <a:lnTo>
                    <a:pt x="58394" y="46070"/>
                  </a:lnTo>
                  <a:lnTo>
                    <a:pt x="58394" y="45897"/>
                  </a:lnTo>
                  <a:lnTo>
                    <a:pt x="58452" y="45696"/>
                  </a:lnTo>
                  <a:lnTo>
                    <a:pt x="58510" y="45523"/>
                  </a:lnTo>
                  <a:lnTo>
                    <a:pt x="58625" y="45379"/>
                  </a:lnTo>
                  <a:lnTo>
                    <a:pt x="58740" y="45235"/>
                  </a:lnTo>
                  <a:lnTo>
                    <a:pt x="58855" y="45120"/>
                  </a:lnTo>
                  <a:lnTo>
                    <a:pt x="59028" y="45033"/>
                  </a:lnTo>
                  <a:lnTo>
                    <a:pt x="59201" y="44947"/>
                  </a:lnTo>
                  <a:lnTo>
                    <a:pt x="59373" y="44918"/>
                  </a:lnTo>
                  <a:lnTo>
                    <a:pt x="59546" y="44889"/>
                  </a:lnTo>
                  <a:lnTo>
                    <a:pt x="63692" y="44889"/>
                  </a:lnTo>
                  <a:lnTo>
                    <a:pt x="64959" y="40973"/>
                  </a:lnTo>
                  <a:lnTo>
                    <a:pt x="65017" y="40801"/>
                  </a:lnTo>
                  <a:lnTo>
                    <a:pt x="65132" y="40628"/>
                  </a:lnTo>
                  <a:lnTo>
                    <a:pt x="65247" y="40513"/>
                  </a:lnTo>
                  <a:lnTo>
                    <a:pt x="65391" y="40398"/>
                  </a:lnTo>
                  <a:lnTo>
                    <a:pt x="65535" y="40282"/>
                  </a:lnTo>
                  <a:lnTo>
                    <a:pt x="65708" y="40225"/>
                  </a:lnTo>
                  <a:lnTo>
                    <a:pt x="65881" y="40167"/>
                  </a:lnTo>
                  <a:close/>
                  <a:moveTo>
                    <a:pt x="85576" y="0"/>
                  </a:moveTo>
                  <a:lnTo>
                    <a:pt x="85288" y="29"/>
                  </a:lnTo>
                  <a:lnTo>
                    <a:pt x="84971" y="58"/>
                  </a:lnTo>
                  <a:lnTo>
                    <a:pt x="84683" y="144"/>
                  </a:lnTo>
                  <a:lnTo>
                    <a:pt x="84424" y="259"/>
                  </a:lnTo>
                  <a:lnTo>
                    <a:pt x="84136" y="374"/>
                  </a:lnTo>
                  <a:lnTo>
                    <a:pt x="83877" y="547"/>
                  </a:lnTo>
                  <a:lnTo>
                    <a:pt x="83647" y="749"/>
                  </a:lnTo>
                  <a:lnTo>
                    <a:pt x="83416" y="950"/>
                  </a:lnTo>
                  <a:lnTo>
                    <a:pt x="83215" y="1181"/>
                  </a:lnTo>
                  <a:lnTo>
                    <a:pt x="83042" y="1382"/>
                  </a:lnTo>
                  <a:lnTo>
                    <a:pt x="82898" y="1641"/>
                  </a:lnTo>
                  <a:lnTo>
                    <a:pt x="82754" y="1872"/>
                  </a:lnTo>
                  <a:lnTo>
                    <a:pt x="82610" y="2160"/>
                  </a:lnTo>
                  <a:lnTo>
                    <a:pt x="82495" y="2447"/>
                  </a:lnTo>
                  <a:lnTo>
                    <a:pt x="82293" y="3052"/>
                  </a:lnTo>
                  <a:lnTo>
                    <a:pt x="82149" y="3743"/>
                  </a:lnTo>
                  <a:lnTo>
                    <a:pt x="82063" y="4492"/>
                  </a:lnTo>
                  <a:lnTo>
                    <a:pt x="82005" y="5298"/>
                  </a:lnTo>
                  <a:lnTo>
                    <a:pt x="82005" y="6162"/>
                  </a:lnTo>
                  <a:lnTo>
                    <a:pt x="82034" y="7198"/>
                  </a:lnTo>
                  <a:lnTo>
                    <a:pt x="82034" y="8149"/>
                  </a:lnTo>
                  <a:lnTo>
                    <a:pt x="81977" y="9041"/>
                  </a:lnTo>
                  <a:lnTo>
                    <a:pt x="81890" y="9934"/>
                  </a:lnTo>
                  <a:lnTo>
                    <a:pt x="81804" y="10826"/>
                  </a:lnTo>
                  <a:lnTo>
                    <a:pt x="81660" y="11748"/>
                  </a:lnTo>
                  <a:lnTo>
                    <a:pt x="81314" y="13792"/>
                  </a:lnTo>
                  <a:lnTo>
                    <a:pt x="81228" y="14138"/>
                  </a:lnTo>
                  <a:lnTo>
                    <a:pt x="81142" y="14483"/>
                  </a:lnTo>
                  <a:lnTo>
                    <a:pt x="81026" y="14800"/>
                  </a:lnTo>
                  <a:lnTo>
                    <a:pt x="80882" y="15117"/>
                  </a:lnTo>
                  <a:lnTo>
                    <a:pt x="80738" y="15433"/>
                  </a:lnTo>
                  <a:lnTo>
                    <a:pt x="80566" y="15721"/>
                  </a:lnTo>
                  <a:lnTo>
                    <a:pt x="80393" y="15952"/>
                  </a:lnTo>
                  <a:lnTo>
                    <a:pt x="80220" y="16182"/>
                  </a:lnTo>
                  <a:lnTo>
                    <a:pt x="67781" y="28851"/>
                  </a:lnTo>
                  <a:lnTo>
                    <a:pt x="67320" y="29312"/>
                  </a:lnTo>
                  <a:lnTo>
                    <a:pt x="66889" y="29686"/>
                  </a:lnTo>
                  <a:lnTo>
                    <a:pt x="66428" y="30003"/>
                  </a:lnTo>
                  <a:lnTo>
                    <a:pt x="65938" y="30233"/>
                  </a:lnTo>
                  <a:lnTo>
                    <a:pt x="65449" y="30406"/>
                  </a:lnTo>
                  <a:lnTo>
                    <a:pt x="64931" y="30550"/>
                  </a:lnTo>
                  <a:lnTo>
                    <a:pt x="64355" y="30608"/>
                  </a:lnTo>
                  <a:lnTo>
                    <a:pt x="63721" y="30636"/>
                  </a:lnTo>
                  <a:lnTo>
                    <a:pt x="19580" y="30636"/>
                  </a:lnTo>
                  <a:lnTo>
                    <a:pt x="18918" y="30665"/>
                  </a:lnTo>
                  <a:lnTo>
                    <a:pt x="18285" y="30723"/>
                  </a:lnTo>
                  <a:lnTo>
                    <a:pt x="17680" y="30780"/>
                  </a:lnTo>
                  <a:lnTo>
                    <a:pt x="17104" y="30896"/>
                  </a:lnTo>
                  <a:lnTo>
                    <a:pt x="16557" y="31040"/>
                  </a:lnTo>
                  <a:lnTo>
                    <a:pt x="16039" y="31212"/>
                  </a:lnTo>
                  <a:lnTo>
                    <a:pt x="15520" y="31443"/>
                  </a:lnTo>
                  <a:lnTo>
                    <a:pt x="15031" y="31702"/>
                  </a:lnTo>
                  <a:lnTo>
                    <a:pt x="14570" y="31961"/>
                  </a:lnTo>
                  <a:lnTo>
                    <a:pt x="14138" y="32307"/>
                  </a:lnTo>
                  <a:lnTo>
                    <a:pt x="13706" y="32652"/>
                  </a:lnTo>
                  <a:lnTo>
                    <a:pt x="13332" y="33055"/>
                  </a:lnTo>
                  <a:lnTo>
                    <a:pt x="12929" y="33487"/>
                  </a:lnTo>
                  <a:lnTo>
                    <a:pt x="12555" y="33977"/>
                  </a:lnTo>
                  <a:lnTo>
                    <a:pt x="12209" y="34495"/>
                  </a:lnTo>
                  <a:lnTo>
                    <a:pt x="11864" y="35042"/>
                  </a:lnTo>
                  <a:lnTo>
                    <a:pt x="0" y="53902"/>
                  </a:lnTo>
                  <a:lnTo>
                    <a:pt x="7573" y="59344"/>
                  </a:lnTo>
                  <a:lnTo>
                    <a:pt x="10798" y="54420"/>
                  </a:lnTo>
                  <a:lnTo>
                    <a:pt x="10798" y="63663"/>
                  </a:lnTo>
                  <a:lnTo>
                    <a:pt x="76333" y="63663"/>
                  </a:lnTo>
                  <a:lnTo>
                    <a:pt x="76534" y="63173"/>
                  </a:lnTo>
                  <a:lnTo>
                    <a:pt x="78492" y="58826"/>
                  </a:lnTo>
                  <a:lnTo>
                    <a:pt x="80479" y="54478"/>
                  </a:lnTo>
                  <a:lnTo>
                    <a:pt x="84453" y="45897"/>
                  </a:lnTo>
                  <a:lnTo>
                    <a:pt x="86123" y="42298"/>
                  </a:lnTo>
                  <a:lnTo>
                    <a:pt x="86584" y="41319"/>
                  </a:lnTo>
                  <a:lnTo>
                    <a:pt x="90154" y="42816"/>
                  </a:lnTo>
                  <a:lnTo>
                    <a:pt x="96489" y="45494"/>
                  </a:lnTo>
                  <a:lnTo>
                    <a:pt x="99598" y="46847"/>
                  </a:lnTo>
                  <a:lnTo>
                    <a:pt x="102679" y="48201"/>
                  </a:lnTo>
                  <a:lnTo>
                    <a:pt x="103399" y="48489"/>
                  </a:lnTo>
                  <a:lnTo>
                    <a:pt x="103745" y="48604"/>
                  </a:lnTo>
                  <a:lnTo>
                    <a:pt x="104090" y="48690"/>
                  </a:lnTo>
                  <a:lnTo>
                    <a:pt x="104407" y="48777"/>
                  </a:lnTo>
                  <a:lnTo>
                    <a:pt x="104752" y="48805"/>
                  </a:lnTo>
                  <a:lnTo>
                    <a:pt x="105069" y="48834"/>
                  </a:lnTo>
                  <a:lnTo>
                    <a:pt x="105386" y="48863"/>
                  </a:lnTo>
                  <a:lnTo>
                    <a:pt x="105703" y="48834"/>
                  </a:lnTo>
                  <a:lnTo>
                    <a:pt x="106019" y="48805"/>
                  </a:lnTo>
                  <a:lnTo>
                    <a:pt x="106307" y="48777"/>
                  </a:lnTo>
                  <a:lnTo>
                    <a:pt x="106624" y="48719"/>
                  </a:lnTo>
                  <a:lnTo>
                    <a:pt x="106912" y="48633"/>
                  </a:lnTo>
                  <a:lnTo>
                    <a:pt x="107200" y="48517"/>
                  </a:lnTo>
                  <a:lnTo>
                    <a:pt x="107488" y="48402"/>
                  </a:lnTo>
                  <a:lnTo>
                    <a:pt x="107747" y="48258"/>
                  </a:lnTo>
                  <a:lnTo>
                    <a:pt x="108035" y="48085"/>
                  </a:lnTo>
                  <a:lnTo>
                    <a:pt x="108294" y="47913"/>
                  </a:lnTo>
                  <a:lnTo>
                    <a:pt x="108582" y="47711"/>
                  </a:lnTo>
                  <a:lnTo>
                    <a:pt x="108841" y="47481"/>
                  </a:lnTo>
                  <a:lnTo>
                    <a:pt x="109359" y="46963"/>
                  </a:lnTo>
                  <a:lnTo>
                    <a:pt x="109849" y="46387"/>
                  </a:lnTo>
                  <a:lnTo>
                    <a:pt x="110166" y="45984"/>
                  </a:lnTo>
                  <a:lnTo>
                    <a:pt x="110454" y="45552"/>
                  </a:lnTo>
                  <a:lnTo>
                    <a:pt x="110742" y="45149"/>
                  </a:lnTo>
                  <a:lnTo>
                    <a:pt x="110972" y="44717"/>
                  </a:lnTo>
                  <a:lnTo>
                    <a:pt x="111202" y="44285"/>
                  </a:lnTo>
                  <a:lnTo>
                    <a:pt x="111404" y="43853"/>
                  </a:lnTo>
                  <a:lnTo>
                    <a:pt x="111605" y="43421"/>
                  </a:lnTo>
                  <a:lnTo>
                    <a:pt x="111778" y="42960"/>
                  </a:lnTo>
                  <a:lnTo>
                    <a:pt x="111922" y="42528"/>
                  </a:lnTo>
                  <a:lnTo>
                    <a:pt x="112037" y="42068"/>
                  </a:lnTo>
                  <a:lnTo>
                    <a:pt x="112152" y="41636"/>
                  </a:lnTo>
                  <a:lnTo>
                    <a:pt x="112239" y="41175"/>
                  </a:lnTo>
                  <a:lnTo>
                    <a:pt x="112296" y="40714"/>
                  </a:lnTo>
                  <a:lnTo>
                    <a:pt x="112325" y="40254"/>
                  </a:lnTo>
                  <a:lnTo>
                    <a:pt x="112354" y="39822"/>
                  </a:lnTo>
                  <a:lnTo>
                    <a:pt x="112354" y="39361"/>
                  </a:lnTo>
                  <a:lnTo>
                    <a:pt x="112325" y="38900"/>
                  </a:lnTo>
                  <a:lnTo>
                    <a:pt x="112268" y="38440"/>
                  </a:lnTo>
                  <a:lnTo>
                    <a:pt x="112210" y="37979"/>
                  </a:lnTo>
                  <a:lnTo>
                    <a:pt x="112124" y="37518"/>
                  </a:lnTo>
                  <a:lnTo>
                    <a:pt x="112037" y="37057"/>
                  </a:lnTo>
                  <a:lnTo>
                    <a:pt x="111893" y="36597"/>
                  </a:lnTo>
                  <a:lnTo>
                    <a:pt x="111749" y="36165"/>
                  </a:lnTo>
                  <a:lnTo>
                    <a:pt x="111577" y="35704"/>
                  </a:lnTo>
                  <a:lnTo>
                    <a:pt x="111404" y="35243"/>
                  </a:lnTo>
                  <a:lnTo>
                    <a:pt x="111173" y="34783"/>
                  </a:lnTo>
                  <a:lnTo>
                    <a:pt x="110943" y="34351"/>
                  </a:lnTo>
                  <a:lnTo>
                    <a:pt x="110684" y="33919"/>
                  </a:lnTo>
                  <a:lnTo>
                    <a:pt x="110425" y="33458"/>
                  </a:lnTo>
                  <a:lnTo>
                    <a:pt x="110137" y="33026"/>
                  </a:lnTo>
                  <a:lnTo>
                    <a:pt x="109820" y="32594"/>
                  </a:lnTo>
                  <a:lnTo>
                    <a:pt x="109475" y="32163"/>
                  </a:lnTo>
                  <a:lnTo>
                    <a:pt x="107488" y="29686"/>
                  </a:lnTo>
                  <a:lnTo>
                    <a:pt x="105501" y="27210"/>
                  </a:lnTo>
                  <a:lnTo>
                    <a:pt x="101585" y="22258"/>
                  </a:lnTo>
                  <a:lnTo>
                    <a:pt x="99109" y="19119"/>
                  </a:lnTo>
                  <a:lnTo>
                    <a:pt x="99800" y="18198"/>
                  </a:lnTo>
                  <a:lnTo>
                    <a:pt x="100721" y="16902"/>
                  </a:lnTo>
                  <a:lnTo>
                    <a:pt x="101614" y="15606"/>
                  </a:lnTo>
                  <a:lnTo>
                    <a:pt x="102478" y="14310"/>
                  </a:lnTo>
                  <a:lnTo>
                    <a:pt x="102881" y="13648"/>
                  </a:lnTo>
                  <a:lnTo>
                    <a:pt x="103284" y="12986"/>
                  </a:lnTo>
                  <a:lnTo>
                    <a:pt x="103457" y="12612"/>
                  </a:lnTo>
                  <a:lnTo>
                    <a:pt x="103716" y="12036"/>
                  </a:lnTo>
                  <a:lnTo>
                    <a:pt x="103860" y="11690"/>
                  </a:lnTo>
                  <a:lnTo>
                    <a:pt x="104004" y="11316"/>
                  </a:lnTo>
                  <a:lnTo>
                    <a:pt x="104119" y="10884"/>
                  </a:lnTo>
                  <a:lnTo>
                    <a:pt x="104234" y="10452"/>
                  </a:lnTo>
                  <a:lnTo>
                    <a:pt x="104292" y="10020"/>
                  </a:lnTo>
                  <a:lnTo>
                    <a:pt x="104349" y="9560"/>
                  </a:lnTo>
                  <a:lnTo>
                    <a:pt x="104349" y="9099"/>
                  </a:lnTo>
                  <a:lnTo>
                    <a:pt x="104292" y="8638"/>
                  </a:lnTo>
                  <a:lnTo>
                    <a:pt x="104205" y="8177"/>
                  </a:lnTo>
                  <a:lnTo>
                    <a:pt x="104119" y="7976"/>
                  </a:lnTo>
                  <a:lnTo>
                    <a:pt x="104033" y="7746"/>
                  </a:lnTo>
                  <a:lnTo>
                    <a:pt x="103917" y="7544"/>
                  </a:lnTo>
                  <a:lnTo>
                    <a:pt x="103802" y="7342"/>
                  </a:lnTo>
                  <a:lnTo>
                    <a:pt x="103658" y="7141"/>
                  </a:lnTo>
                  <a:lnTo>
                    <a:pt x="103486" y="6968"/>
                  </a:lnTo>
                  <a:lnTo>
                    <a:pt x="103255" y="6767"/>
                  </a:lnTo>
                  <a:lnTo>
                    <a:pt x="103025" y="6594"/>
                  </a:lnTo>
                  <a:lnTo>
                    <a:pt x="102794" y="6421"/>
                  </a:lnTo>
                  <a:lnTo>
                    <a:pt x="102507" y="6306"/>
                  </a:lnTo>
                  <a:lnTo>
                    <a:pt x="102247" y="6219"/>
                  </a:lnTo>
                  <a:lnTo>
                    <a:pt x="101959" y="6133"/>
                  </a:lnTo>
                  <a:lnTo>
                    <a:pt x="101643" y="6104"/>
                  </a:lnTo>
                  <a:lnTo>
                    <a:pt x="101355" y="6075"/>
                  </a:lnTo>
                  <a:lnTo>
                    <a:pt x="100865" y="6104"/>
                  </a:lnTo>
                  <a:lnTo>
                    <a:pt x="100376" y="6191"/>
                  </a:lnTo>
                  <a:lnTo>
                    <a:pt x="99915" y="6335"/>
                  </a:lnTo>
                  <a:lnTo>
                    <a:pt x="99483" y="6507"/>
                  </a:lnTo>
                  <a:lnTo>
                    <a:pt x="99051" y="6709"/>
                  </a:lnTo>
                  <a:lnTo>
                    <a:pt x="98648" y="6910"/>
                  </a:lnTo>
                  <a:lnTo>
                    <a:pt x="97957" y="7314"/>
                  </a:lnTo>
                  <a:lnTo>
                    <a:pt x="97784" y="7400"/>
                  </a:lnTo>
                  <a:lnTo>
                    <a:pt x="96431" y="8206"/>
                  </a:lnTo>
                  <a:lnTo>
                    <a:pt x="95078" y="9012"/>
                  </a:lnTo>
                  <a:lnTo>
                    <a:pt x="92371" y="10769"/>
                  </a:lnTo>
                  <a:lnTo>
                    <a:pt x="92112" y="10913"/>
                  </a:lnTo>
                  <a:lnTo>
                    <a:pt x="90759" y="7573"/>
                  </a:lnTo>
                  <a:lnTo>
                    <a:pt x="89751" y="5068"/>
                  </a:lnTo>
                  <a:lnTo>
                    <a:pt x="88685" y="2419"/>
                  </a:lnTo>
                  <a:lnTo>
                    <a:pt x="88570" y="2131"/>
                  </a:lnTo>
                  <a:lnTo>
                    <a:pt x="88455" y="1872"/>
                  </a:lnTo>
                  <a:lnTo>
                    <a:pt x="88311" y="1641"/>
                  </a:lnTo>
                  <a:lnTo>
                    <a:pt x="88138" y="1411"/>
                  </a:lnTo>
                  <a:lnTo>
                    <a:pt x="87966" y="1181"/>
                  </a:lnTo>
                  <a:lnTo>
                    <a:pt x="87793" y="979"/>
                  </a:lnTo>
                  <a:lnTo>
                    <a:pt x="87620" y="806"/>
                  </a:lnTo>
                  <a:lnTo>
                    <a:pt x="87419" y="633"/>
                  </a:lnTo>
                  <a:lnTo>
                    <a:pt x="87217" y="489"/>
                  </a:lnTo>
                  <a:lnTo>
                    <a:pt x="86987" y="374"/>
                  </a:lnTo>
                  <a:lnTo>
                    <a:pt x="86785" y="259"/>
                  </a:lnTo>
                  <a:lnTo>
                    <a:pt x="86555" y="173"/>
                  </a:lnTo>
                  <a:lnTo>
                    <a:pt x="86324" y="86"/>
                  </a:lnTo>
                  <a:lnTo>
                    <a:pt x="86065" y="29"/>
                  </a:lnTo>
                  <a:lnTo>
                    <a:pt x="858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37" name="Google Shape;1437;p36"/>
          <p:cNvGrpSpPr/>
          <p:nvPr/>
        </p:nvGrpSpPr>
        <p:grpSpPr>
          <a:xfrm flipH="1">
            <a:off x="424379" y="295584"/>
            <a:ext cx="594491" cy="435791"/>
            <a:chOff x="2251950" y="-2650324"/>
            <a:chExt cx="3033120" cy="2263848"/>
          </a:xfrm>
        </p:grpSpPr>
        <p:sp>
          <p:nvSpPr>
            <p:cNvPr id="1438" name="Google Shape;1438;p36"/>
            <p:cNvSpPr/>
            <p:nvPr/>
          </p:nvSpPr>
          <p:spPr>
            <a:xfrm>
              <a:off x="2279623" y="-2650324"/>
              <a:ext cx="2451859" cy="734994"/>
            </a:xfrm>
            <a:custGeom>
              <a:avLst/>
              <a:gdLst/>
              <a:ahLst/>
              <a:cxnLst/>
              <a:rect l="l" t="t" r="r" b="b"/>
              <a:pathLst>
                <a:path w="96921" h="29054" extrusionOk="0">
                  <a:moveTo>
                    <a:pt x="24878" y="7803"/>
                  </a:moveTo>
                  <a:lnTo>
                    <a:pt x="25108" y="7832"/>
                  </a:lnTo>
                  <a:lnTo>
                    <a:pt x="25281" y="7890"/>
                  </a:lnTo>
                  <a:lnTo>
                    <a:pt x="25483" y="7947"/>
                  </a:lnTo>
                  <a:lnTo>
                    <a:pt x="25655" y="8063"/>
                  </a:lnTo>
                  <a:lnTo>
                    <a:pt x="25799" y="8178"/>
                  </a:lnTo>
                  <a:lnTo>
                    <a:pt x="25943" y="8351"/>
                  </a:lnTo>
                  <a:lnTo>
                    <a:pt x="26030" y="8523"/>
                  </a:lnTo>
                  <a:lnTo>
                    <a:pt x="26116" y="8696"/>
                  </a:lnTo>
                  <a:lnTo>
                    <a:pt x="27527" y="13015"/>
                  </a:lnTo>
                  <a:lnTo>
                    <a:pt x="32048" y="13015"/>
                  </a:lnTo>
                  <a:lnTo>
                    <a:pt x="32249" y="13044"/>
                  </a:lnTo>
                  <a:lnTo>
                    <a:pt x="32451" y="13073"/>
                  </a:lnTo>
                  <a:lnTo>
                    <a:pt x="32652" y="13159"/>
                  </a:lnTo>
                  <a:lnTo>
                    <a:pt x="32825" y="13274"/>
                  </a:lnTo>
                  <a:lnTo>
                    <a:pt x="32969" y="13389"/>
                  </a:lnTo>
                  <a:lnTo>
                    <a:pt x="33084" y="13533"/>
                  </a:lnTo>
                  <a:lnTo>
                    <a:pt x="33199" y="13706"/>
                  </a:lnTo>
                  <a:lnTo>
                    <a:pt x="33286" y="13908"/>
                  </a:lnTo>
                  <a:lnTo>
                    <a:pt x="33343" y="14109"/>
                  </a:lnTo>
                  <a:lnTo>
                    <a:pt x="33343" y="14311"/>
                  </a:lnTo>
                  <a:lnTo>
                    <a:pt x="33343" y="14512"/>
                  </a:lnTo>
                  <a:lnTo>
                    <a:pt x="33286" y="14714"/>
                  </a:lnTo>
                  <a:lnTo>
                    <a:pt x="33199" y="14887"/>
                  </a:lnTo>
                  <a:lnTo>
                    <a:pt x="33113" y="15059"/>
                  </a:lnTo>
                  <a:lnTo>
                    <a:pt x="32969" y="15203"/>
                  </a:lnTo>
                  <a:lnTo>
                    <a:pt x="32825" y="15347"/>
                  </a:lnTo>
                  <a:lnTo>
                    <a:pt x="29140" y="18025"/>
                  </a:lnTo>
                  <a:lnTo>
                    <a:pt x="30550" y="22344"/>
                  </a:lnTo>
                  <a:lnTo>
                    <a:pt x="30608" y="22546"/>
                  </a:lnTo>
                  <a:lnTo>
                    <a:pt x="30608" y="22747"/>
                  </a:lnTo>
                  <a:lnTo>
                    <a:pt x="30579" y="22949"/>
                  </a:lnTo>
                  <a:lnTo>
                    <a:pt x="30550" y="23122"/>
                  </a:lnTo>
                  <a:lnTo>
                    <a:pt x="30464" y="23323"/>
                  </a:lnTo>
                  <a:lnTo>
                    <a:pt x="30378" y="23496"/>
                  </a:lnTo>
                  <a:lnTo>
                    <a:pt x="30234" y="23640"/>
                  </a:lnTo>
                  <a:lnTo>
                    <a:pt x="30090" y="23784"/>
                  </a:lnTo>
                  <a:lnTo>
                    <a:pt x="29888" y="23870"/>
                  </a:lnTo>
                  <a:lnTo>
                    <a:pt x="29715" y="23957"/>
                  </a:lnTo>
                  <a:lnTo>
                    <a:pt x="29514" y="24014"/>
                  </a:lnTo>
                  <a:lnTo>
                    <a:pt x="29111" y="24014"/>
                  </a:lnTo>
                  <a:lnTo>
                    <a:pt x="28938" y="23957"/>
                  </a:lnTo>
                  <a:lnTo>
                    <a:pt x="28736" y="23870"/>
                  </a:lnTo>
                  <a:lnTo>
                    <a:pt x="28564" y="23784"/>
                  </a:lnTo>
                  <a:lnTo>
                    <a:pt x="24878" y="21106"/>
                  </a:lnTo>
                  <a:lnTo>
                    <a:pt x="21221" y="23784"/>
                  </a:lnTo>
                  <a:lnTo>
                    <a:pt x="21048" y="23870"/>
                  </a:lnTo>
                  <a:lnTo>
                    <a:pt x="20847" y="23957"/>
                  </a:lnTo>
                  <a:lnTo>
                    <a:pt x="20674" y="24014"/>
                  </a:lnTo>
                  <a:lnTo>
                    <a:pt x="20271" y="24014"/>
                  </a:lnTo>
                  <a:lnTo>
                    <a:pt x="20069" y="23957"/>
                  </a:lnTo>
                  <a:lnTo>
                    <a:pt x="19868" y="23870"/>
                  </a:lnTo>
                  <a:lnTo>
                    <a:pt x="19695" y="23784"/>
                  </a:lnTo>
                  <a:lnTo>
                    <a:pt x="19551" y="23640"/>
                  </a:lnTo>
                  <a:lnTo>
                    <a:pt x="19407" y="23496"/>
                  </a:lnTo>
                  <a:lnTo>
                    <a:pt x="19321" y="23323"/>
                  </a:lnTo>
                  <a:lnTo>
                    <a:pt x="19234" y="23122"/>
                  </a:lnTo>
                  <a:lnTo>
                    <a:pt x="19177" y="22949"/>
                  </a:lnTo>
                  <a:lnTo>
                    <a:pt x="19177" y="22747"/>
                  </a:lnTo>
                  <a:lnTo>
                    <a:pt x="19177" y="22546"/>
                  </a:lnTo>
                  <a:lnTo>
                    <a:pt x="19234" y="22344"/>
                  </a:lnTo>
                  <a:lnTo>
                    <a:pt x="20645" y="18025"/>
                  </a:lnTo>
                  <a:lnTo>
                    <a:pt x="16960" y="15347"/>
                  </a:lnTo>
                  <a:lnTo>
                    <a:pt x="16816" y="15203"/>
                  </a:lnTo>
                  <a:lnTo>
                    <a:pt x="16672" y="15059"/>
                  </a:lnTo>
                  <a:lnTo>
                    <a:pt x="16585" y="14887"/>
                  </a:lnTo>
                  <a:lnTo>
                    <a:pt x="16499" y="14714"/>
                  </a:lnTo>
                  <a:lnTo>
                    <a:pt x="16441" y="14512"/>
                  </a:lnTo>
                  <a:lnTo>
                    <a:pt x="16441" y="14311"/>
                  </a:lnTo>
                  <a:lnTo>
                    <a:pt x="16441" y="14109"/>
                  </a:lnTo>
                  <a:lnTo>
                    <a:pt x="16499" y="13908"/>
                  </a:lnTo>
                  <a:lnTo>
                    <a:pt x="16585" y="13706"/>
                  </a:lnTo>
                  <a:lnTo>
                    <a:pt x="16672" y="13533"/>
                  </a:lnTo>
                  <a:lnTo>
                    <a:pt x="16816" y="13389"/>
                  </a:lnTo>
                  <a:lnTo>
                    <a:pt x="16960" y="13274"/>
                  </a:lnTo>
                  <a:lnTo>
                    <a:pt x="17132" y="13159"/>
                  </a:lnTo>
                  <a:lnTo>
                    <a:pt x="17334" y="13073"/>
                  </a:lnTo>
                  <a:lnTo>
                    <a:pt x="17507" y="13044"/>
                  </a:lnTo>
                  <a:lnTo>
                    <a:pt x="17737" y="13015"/>
                  </a:lnTo>
                  <a:lnTo>
                    <a:pt x="22258" y="13015"/>
                  </a:lnTo>
                  <a:lnTo>
                    <a:pt x="23669" y="8696"/>
                  </a:lnTo>
                  <a:lnTo>
                    <a:pt x="23755" y="8523"/>
                  </a:lnTo>
                  <a:lnTo>
                    <a:pt x="23841" y="8351"/>
                  </a:lnTo>
                  <a:lnTo>
                    <a:pt x="23985" y="8178"/>
                  </a:lnTo>
                  <a:lnTo>
                    <a:pt x="24129" y="8063"/>
                  </a:lnTo>
                  <a:lnTo>
                    <a:pt x="24302" y="7947"/>
                  </a:lnTo>
                  <a:lnTo>
                    <a:pt x="24475" y="7890"/>
                  </a:lnTo>
                  <a:lnTo>
                    <a:pt x="24676" y="7832"/>
                  </a:lnTo>
                  <a:lnTo>
                    <a:pt x="24878" y="7803"/>
                  </a:lnTo>
                  <a:close/>
                  <a:moveTo>
                    <a:pt x="48489" y="7803"/>
                  </a:moveTo>
                  <a:lnTo>
                    <a:pt x="48691" y="7832"/>
                  </a:lnTo>
                  <a:lnTo>
                    <a:pt x="48892" y="7890"/>
                  </a:lnTo>
                  <a:lnTo>
                    <a:pt x="49094" y="7947"/>
                  </a:lnTo>
                  <a:lnTo>
                    <a:pt x="49238" y="8063"/>
                  </a:lnTo>
                  <a:lnTo>
                    <a:pt x="49410" y="8178"/>
                  </a:lnTo>
                  <a:lnTo>
                    <a:pt x="49526" y="8351"/>
                  </a:lnTo>
                  <a:lnTo>
                    <a:pt x="49641" y="8523"/>
                  </a:lnTo>
                  <a:lnTo>
                    <a:pt x="49727" y="8696"/>
                  </a:lnTo>
                  <a:lnTo>
                    <a:pt x="51109" y="13015"/>
                  </a:lnTo>
                  <a:lnTo>
                    <a:pt x="55659" y="13015"/>
                  </a:lnTo>
                  <a:lnTo>
                    <a:pt x="55860" y="13044"/>
                  </a:lnTo>
                  <a:lnTo>
                    <a:pt x="56062" y="13073"/>
                  </a:lnTo>
                  <a:lnTo>
                    <a:pt x="56235" y="13159"/>
                  </a:lnTo>
                  <a:lnTo>
                    <a:pt x="56407" y="13274"/>
                  </a:lnTo>
                  <a:lnTo>
                    <a:pt x="56580" y="13389"/>
                  </a:lnTo>
                  <a:lnTo>
                    <a:pt x="56695" y="13533"/>
                  </a:lnTo>
                  <a:lnTo>
                    <a:pt x="56810" y="13706"/>
                  </a:lnTo>
                  <a:lnTo>
                    <a:pt x="56897" y="13908"/>
                  </a:lnTo>
                  <a:lnTo>
                    <a:pt x="56926" y="14109"/>
                  </a:lnTo>
                  <a:lnTo>
                    <a:pt x="56954" y="14311"/>
                  </a:lnTo>
                  <a:lnTo>
                    <a:pt x="56926" y="14512"/>
                  </a:lnTo>
                  <a:lnTo>
                    <a:pt x="56897" y="14714"/>
                  </a:lnTo>
                  <a:lnTo>
                    <a:pt x="56810" y="14887"/>
                  </a:lnTo>
                  <a:lnTo>
                    <a:pt x="56695" y="15059"/>
                  </a:lnTo>
                  <a:lnTo>
                    <a:pt x="56580" y="15203"/>
                  </a:lnTo>
                  <a:lnTo>
                    <a:pt x="56407" y="15347"/>
                  </a:lnTo>
                  <a:lnTo>
                    <a:pt x="52750" y="18025"/>
                  </a:lnTo>
                  <a:lnTo>
                    <a:pt x="54161" y="22344"/>
                  </a:lnTo>
                  <a:lnTo>
                    <a:pt x="54190" y="22546"/>
                  </a:lnTo>
                  <a:lnTo>
                    <a:pt x="54219" y="22747"/>
                  </a:lnTo>
                  <a:lnTo>
                    <a:pt x="54190" y="22949"/>
                  </a:lnTo>
                  <a:lnTo>
                    <a:pt x="54161" y="23122"/>
                  </a:lnTo>
                  <a:lnTo>
                    <a:pt x="54075" y="23323"/>
                  </a:lnTo>
                  <a:lnTo>
                    <a:pt x="53960" y="23496"/>
                  </a:lnTo>
                  <a:lnTo>
                    <a:pt x="53845" y="23640"/>
                  </a:lnTo>
                  <a:lnTo>
                    <a:pt x="53672" y="23784"/>
                  </a:lnTo>
                  <a:lnTo>
                    <a:pt x="53499" y="23870"/>
                  </a:lnTo>
                  <a:lnTo>
                    <a:pt x="53326" y="23957"/>
                  </a:lnTo>
                  <a:lnTo>
                    <a:pt x="53125" y="24014"/>
                  </a:lnTo>
                  <a:lnTo>
                    <a:pt x="52722" y="24014"/>
                  </a:lnTo>
                  <a:lnTo>
                    <a:pt x="52520" y="23957"/>
                  </a:lnTo>
                  <a:lnTo>
                    <a:pt x="52347" y="23870"/>
                  </a:lnTo>
                  <a:lnTo>
                    <a:pt x="52175" y="23784"/>
                  </a:lnTo>
                  <a:lnTo>
                    <a:pt x="48489" y="21106"/>
                  </a:lnTo>
                  <a:lnTo>
                    <a:pt x="44832" y="23784"/>
                  </a:lnTo>
                  <a:lnTo>
                    <a:pt x="44659" y="23870"/>
                  </a:lnTo>
                  <a:lnTo>
                    <a:pt x="44458" y="23957"/>
                  </a:lnTo>
                  <a:lnTo>
                    <a:pt x="44256" y="24014"/>
                  </a:lnTo>
                  <a:lnTo>
                    <a:pt x="43853" y="24014"/>
                  </a:lnTo>
                  <a:lnTo>
                    <a:pt x="43680" y="23957"/>
                  </a:lnTo>
                  <a:lnTo>
                    <a:pt x="43479" y="23870"/>
                  </a:lnTo>
                  <a:lnTo>
                    <a:pt x="43306" y="23784"/>
                  </a:lnTo>
                  <a:lnTo>
                    <a:pt x="43162" y="23640"/>
                  </a:lnTo>
                  <a:lnTo>
                    <a:pt x="43018" y="23496"/>
                  </a:lnTo>
                  <a:lnTo>
                    <a:pt x="42903" y="23323"/>
                  </a:lnTo>
                  <a:lnTo>
                    <a:pt x="42845" y="23122"/>
                  </a:lnTo>
                  <a:lnTo>
                    <a:pt x="42788" y="22949"/>
                  </a:lnTo>
                  <a:lnTo>
                    <a:pt x="42788" y="22747"/>
                  </a:lnTo>
                  <a:lnTo>
                    <a:pt x="42788" y="22546"/>
                  </a:lnTo>
                  <a:lnTo>
                    <a:pt x="42845" y="22344"/>
                  </a:lnTo>
                  <a:lnTo>
                    <a:pt x="44227" y="18025"/>
                  </a:lnTo>
                  <a:lnTo>
                    <a:pt x="40571" y="15347"/>
                  </a:lnTo>
                  <a:lnTo>
                    <a:pt x="40398" y="15203"/>
                  </a:lnTo>
                  <a:lnTo>
                    <a:pt x="40283" y="15059"/>
                  </a:lnTo>
                  <a:lnTo>
                    <a:pt x="40168" y="14887"/>
                  </a:lnTo>
                  <a:lnTo>
                    <a:pt x="40110" y="14714"/>
                  </a:lnTo>
                  <a:lnTo>
                    <a:pt x="40052" y="14512"/>
                  </a:lnTo>
                  <a:lnTo>
                    <a:pt x="40024" y="14311"/>
                  </a:lnTo>
                  <a:lnTo>
                    <a:pt x="40052" y="14109"/>
                  </a:lnTo>
                  <a:lnTo>
                    <a:pt x="40110" y="13908"/>
                  </a:lnTo>
                  <a:lnTo>
                    <a:pt x="40168" y="13706"/>
                  </a:lnTo>
                  <a:lnTo>
                    <a:pt x="40283" y="13533"/>
                  </a:lnTo>
                  <a:lnTo>
                    <a:pt x="40427" y="13389"/>
                  </a:lnTo>
                  <a:lnTo>
                    <a:pt x="40571" y="13274"/>
                  </a:lnTo>
                  <a:lnTo>
                    <a:pt x="40743" y="13159"/>
                  </a:lnTo>
                  <a:lnTo>
                    <a:pt x="40916" y="13073"/>
                  </a:lnTo>
                  <a:lnTo>
                    <a:pt x="41118" y="13044"/>
                  </a:lnTo>
                  <a:lnTo>
                    <a:pt x="41319" y="13015"/>
                  </a:lnTo>
                  <a:lnTo>
                    <a:pt x="45869" y="13015"/>
                  </a:lnTo>
                  <a:lnTo>
                    <a:pt x="47280" y="8696"/>
                  </a:lnTo>
                  <a:lnTo>
                    <a:pt x="47337" y="8523"/>
                  </a:lnTo>
                  <a:lnTo>
                    <a:pt x="47452" y="8351"/>
                  </a:lnTo>
                  <a:lnTo>
                    <a:pt x="47596" y="8178"/>
                  </a:lnTo>
                  <a:lnTo>
                    <a:pt x="47740" y="8063"/>
                  </a:lnTo>
                  <a:lnTo>
                    <a:pt x="47913" y="7947"/>
                  </a:lnTo>
                  <a:lnTo>
                    <a:pt x="48086" y="7890"/>
                  </a:lnTo>
                  <a:lnTo>
                    <a:pt x="48287" y="7832"/>
                  </a:lnTo>
                  <a:lnTo>
                    <a:pt x="48489" y="7803"/>
                  </a:lnTo>
                  <a:close/>
                  <a:moveTo>
                    <a:pt x="71294" y="7803"/>
                  </a:moveTo>
                  <a:lnTo>
                    <a:pt x="71495" y="7832"/>
                  </a:lnTo>
                  <a:lnTo>
                    <a:pt x="71697" y="7890"/>
                  </a:lnTo>
                  <a:lnTo>
                    <a:pt x="71870" y="7947"/>
                  </a:lnTo>
                  <a:lnTo>
                    <a:pt x="72042" y="8063"/>
                  </a:lnTo>
                  <a:lnTo>
                    <a:pt x="72186" y="8178"/>
                  </a:lnTo>
                  <a:lnTo>
                    <a:pt x="72330" y="8351"/>
                  </a:lnTo>
                  <a:lnTo>
                    <a:pt x="72445" y="8523"/>
                  </a:lnTo>
                  <a:lnTo>
                    <a:pt x="72503" y="8696"/>
                  </a:lnTo>
                  <a:lnTo>
                    <a:pt x="73914" y="13015"/>
                  </a:lnTo>
                  <a:lnTo>
                    <a:pt x="78463" y="13015"/>
                  </a:lnTo>
                  <a:lnTo>
                    <a:pt x="78665" y="13044"/>
                  </a:lnTo>
                  <a:lnTo>
                    <a:pt x="78866" y="13073"/>
                  </a:lnTo>
                  <a:lnTo>
                    <a:pt x="79039" y="13159"/>
                  </a:lnTo>
                  <a:lnTo>
                    <a:pt x="79212" y="13274"/>
                  </a:lnTo>
                  <a:lnTo>
                    <a:pt x="79356" y="13389"/>
                  </a:lnTo>
                  <a:lnTo>
                    <a:pt x="79500" y="13533"/>
                  </a:lnTo>
                  <a:lnTo>
                    <a:pt x="79586" y="13706"/>
                  </a:lnTo>
                  <a:lnTo>
                    <a:pt x="79673" y="13908"/>
                  </a:lnTo>
                  <a:lnTo>
                    <a:pt x="79730" y="14109"/>
                  </a:lnTo>
                  <a:lnTo>
                    <a:pt x="79730" y="14311"/>
                  </a:lnTo>
                  <a:lnTo>
                    <a:pt x="79730" y="14512"/>
                  </a:lnTo>
                  <a:lnTo>
                    <a:pt x="79673" y="14714"/>
                  </a:lnTo>
                  <a:lnTo>
                    <a:pt x="79615" y="14887"/>
                  </a:lnTo>
                  <a:lnTo>
                    <a:pt x="79500" y="15059"/>
                  </a:lnTo>
                  <a:lnTo>
                    <a:pt x="79356" y="15203"/>
                  </a:lnTo>
                  <a:lnTo>
                    <a:pt x="79212" y="15347"/>
                  </a:lnTo>
                  <a:lnTo>
                    <a:pt x="75526" y="18025"/>
                  </a:lnTo>
                  <a:lnTo>
                    <a:pt x="76937" y="22344"/>
                  </a:lnTo>
                  <a:lnTo>
                    <a:pt x="76995" y="22546"/>
                  </a:lnTo>
                  <a:lnTo>
                    <a:pt x="76995" y="22747"/>
                  </a:lnTo>
                  <a:lnTo>
                    <a:pt x="76995" y="22949"/>
                  </a:lnTo>
                  <a:lnTo>
                    <a:pt x="76937" y="23122"/>
                  </a:lnTo>
                  <a:lnTo>
                    <a:pt x="76851" y="23323"/>
                  </a:lnTo>
                  <a:lnTo>
                    <a:pt x="76765" y="23496"/>
                  </a:lnTo>
                  <a:lnTo>
                    <a:pt x="76621" y="23640"/>
                  </a:lnTo>
                  <a:lnTo>
                    <a:pt x="76477" y="23784"/>
                  </a:lnTo>
                  <a:lnTo>
                    <a:pt x="76304" y="23870"/>
                  </a:lnTo>
                  <a:lnTo>
                    <a:pt x="76102" y="23957"/>
                  </a:lnTo>
                  <a:lnTo>
                    <a:pt x="75901" y="24014"/>
                  </a:lnTo>
                  <a:lnTo>
                    <a:pt x="75526" y="24014"/>
                  </a:lnTo>
                  <a:lnTo>
                    <a:pt x="75325" y="23957"/>
                  </a:lnTo>
                  <a:lnTo>
                    <a:pt x="75123" y="23870"/>
                  </a:lnTo>
                  <a:lnTo>
                    <a:pt x="74951" y="23784"/>
                  </a:lnTo>
                  <a:lnTo>
                    <a:pt x="71294" y="21106"/>
                  </a:lnTo>
                  <a:lnTo>
                    <a:pt x="67608" y="23784"/>
                  </a:lnTo>
                  <a:lnTo>
                    <a:pt x="67435" y="23870"/>
                  </a:lnTo>
                  <a:lnTo>
                    <a:pt x="67263" y="23957"/>
                  </a:lnTo>
                  <a:lnTo>
                    <a:pt x="67061" y="24014"/>
                  </a:lnTo>
                  <a:lnTo>
                    <a:pt x="66658" y="24014"/>
                  </a:lnTo>
                  <a:lnTo>
                    <a:pt x="66456" y="23957"/>
                  </a:lnTo>
                  <a:lnTo>
                    <a:pt x="66284" y="23870"/>
                  </a:lnTo>
                  <a:lnTo>
                    <a:pt x="66111" y="23784"/>
                  </a:lnTo>
                  <a:lnTo>
                    <a:pt x="65938" y="23640"/>
                  </a:lnTo>
                  <a:lnTo>
                    <a:pt x="65823" y="23496"/>
                  </a:lnTo>
                  <a:lnTo>
                    <a:pt x="65708" y="23323"/>
                  </a:lnTo>
                  <a:lnTo>
                    <a:pt x="65621" y="23122"/>
                  </a:lnTo>
                  <a:lnTo>
                    <a:pt x="65593" y="22949"/>
                  </a:lnTo>
                  <a:lnTo>
                    <a:pt x="65564" y="22747"/>
                  </a:lnTo>
                  <a:lnTo>
                    <a:pt x="65593" y="22546"/>
                  </a:lnTo>
                  <a:lnTo>
                    <a:pt x="65621" y="22344"/>
                  </a:lnTo>
                  <a:lnTo>
                    <a:pt x="67032" y="18025"/>
                  </a:lnTo>
                  <a:lnTo>
                    <a:pt x="63347" y="15347"/>
                  </a:lnTo>
                  <a:lnTo>
                    <a:pt x="63203" y="15203"/>
                  </a:lnTo>
                  <a:lnTo>
                    <a:pt x="63059" y="15059"/>
                  </a:lnTo>
                  <a:lnTo>
                    <a:pt x="62972" y="14887"/>
                  </a:lnTo>
                  <a:lnTo>
                    <a:pt x="62886" y="14714"/>
                  </a:lnTo>
                  <a:lnTo>
                    <a:pt x="62857" y="14512"/>
                  </a:lnTo>
                  <a:lnTo>
                    <a:pt x="62828" y="14311"/>
                  </a:lnTo>
                  <a:lnTo>
                    <a:pt x="62857" y="14109"/>
                  </a:lnTo>
                  <a:lnTo>
                    <a:pt x="62886" y="13908"/>
                  </a:lnTo>
                  <a:lnTo>
                    <a:pt x="62972" y="13706"/>
                  </a:lnTo>
                  <a:lnTo>
                    <a:pt x="63087" y="13533"/>
                  </a:lnTo>
                  <a:lnTo>
                    <a:pt x="63203" y="13389"/>
                  </a:lnTo>
                  <a:lnTo>
                    <a:pt x="63347" y="13274"/>
                  </a:lnTo>
                  <a:lnTo>
                    <a:pt x="63519" y="13159"/>
                  </a:lnTo>
                  <a:lnTo>
                    <a:pt x="63721" y="13073"/>
                  </a:lnTo>
                  <a:lnTo>
                    <a:pt x="63922" y="13044"/>
                  </a:lnTo>
                  <a:lnTo>
                    <a:pt x="64124" y="13015"/>
                  </a:lnTo>
                  <a:lnTo>
                    <a:pt x="68645" y="13015"/>
                  </a:lnTo>
                  <a:lnTo>
                    <a:pt x="70056" y="8696"/>
                  </a:lnTo>
                  <a:lnTo>
                    <a:pt x="70142" y="8523"/>
                  </a:lnTo>
                  <a:lnTo>
                    <a:pt x="70257" y="8351"/>
                  </a:lnTo>
                  <a:lnTo>
                    <a:pt x="70372" y="8178"/>
                  </a:lnTo>
                  <a:lnTo>
                    <a:pt x="70516" y="8063"/>
                  </a:lnTo>
                  <a:lnTo>
                    <a:pt x="70689" y="7947"/>
                  </a:lnTo>
                  <a:lnTo>
                    <a:pt x="70891" y="7890"/>
                  </a:lnTo>
                  <a:lnTo>
                    <a:pt x="71063" y="7832"/>
                  </a:lnTo>
                  <a:lnTo>
                    <a:pt x="71294" y="7803"/>
                  </a:lnTo>
                  <a:close/>
                  <a:moveTo>
                    <a:pt x="36280" y="0"/>
                  </a:moveTo>
                  <a:lnTo>
                    <a:pt x="35445" y="29"/>
                  </a:lnTo>
                  <a:lnTo>
                    <a:pt x="34610" y="87"/>
                  </a:lnTo>
                  <a:lnTo>
                    <a:pt x="33804" y="144"/>
                  </a:lnTo>
                  <a:lnTo>
                    <a:pt x="32969" y="231"/>
                  </a:lnTo>
                  <a:lnTo>
                    <a:pt x="32163" y="317"/>
                  </a:lnTo>
                  <a:lnTo>
                    <a:pt x="31357" y="432"/>
                  </a:lnTo>
                  <a:lnTo>
                    <a:pt x="30550" y="547"/>
                  </a:lnTo>
                  <a:lnTo>
                    <a:pt x="29744" y="720"/>
                  </a:lnTo>
                  <a:lnTo>
                    <a:pt x="28967" y="864"/>
                  </a:lnTo>
                  <a:lnTo>
                    <a:pt x="27383" y="1239"/>
                  </a:lnTo>
                  <a:lnTo>
                    <a:pt x="25857" y="1699"/>
                  </a:lnTo>
                  <a:lnTo>
                    <a:pt x="24331" y="2189"/>
                  </a:lnTo>
                  <a:lnTo>
                    <a:pt x="22834" y="2765"/>
                  </a:lnTo>
                  <a:lnTo>
                    <a:pt x="21394" y="3369"/>
                  </a:lnTo>
                  <a:lnTo>
                    <a:pt x="19954" y="4060"/>
                  </a:lnTo>
                  <a:lnTo>
                    <a:pt x="18572" y="4780"/>
                  </a:lnTo>
                  <a:lnTo>
                    <a:pt x="17219" y="5586"/>
                  </a:lnTo>
                  <a:lnTo>
                    <a:pt x="15894" y="6421"/>
                  </a:lnTo>
                  <a:lnTo>
                    <a:pt x="14627" y="7314"/>
                  </a:lnTo>
                  <a:lnTo>
                    <a:pt x="13389" y="8264"/>
                  </a:lnTo>
                  <a:lnTo>
                    <a:pt x="12180" y="9272"/>
                  </a:lnTo>
                  <a:lnTo>
                    <a:pt x="11028" y="10309"/>
                  </a:lnTo>
                  <a:lnTo>
                    <a:pt x="9905" y="11403"/>
                  </a:lnTo>
                  <a:lnTo>
                    <a:pt x="8840" y="12526"/>
                  </a:lnTo>
                  <a:lnTo>
                    <a:pt x="7803" y="13706"/>
                  </a:lnTo>
                  <a:lnTo>
                    <a:pt x="6824" y="14916"/>
                  </a:lnTo>
                  <a:lnTo>
                    <a:pt x="5903" y="16182"/>
                  </a:lnTo>
                  <a:lnTo>
                    <a:pt x="5010" y="17478"/>
                  </a:lnTo>
                  <a:lnTo>
                    <a:pt x="4204" y="18803"/>
                  </a:lnTo>
                  <a:lnTo>
                    <a:pt x="3427" y="20156"/>
                  </a:lnTo>
                  <a:lnTo>
                    <a:pt x="2707" y="21567"/>
                  </a:lnTo>
                  <a:lnTo>
                    <a:pt x="2045" y="23007"/>
                  </a:lnTo>
                  <a:lnTo>
                    <a:pt x="1440" y="24475"/>
                  </a:lnTo>
                  <a:lnTo>
                    <a:pt x="893" y="25972"/>
                  </a:lnTo>
                  <a:lnTo>
                    <a:pt x="432" y="27498"/>
                  </a:lnTo>
                  <a:lnTo>
                    <a:pt x="0" y="29053"/>
                  </a:lnTo>
                  <a:lnTo>
                    <a:pt x="96920" y="29053"/>
                  </a:lnTo>
                  <a:lnTo>
                    <a:pt x="96488" y="27498"/>
                  </a:lnTo>
                  <a:lnTo>
                    <a:pt x="96028" y="25972"/>
                  </a:lnTo>
                  <a:lnTo>
                    <a:pt x="95481" y="24475"/>
                  </a:lnTo>
                  <a:lnTo>
                    <a:pt x="94876" y="23007"/>
                  </a:lnTo>
                  <a:lnTo>
                    <a:pt x="94214" y="21567"/>
                  </a:lnTo>
                  <a:lnTo>
                    <a:pt x="93494" y="20156"/>
                  </a:lnTo>
                  <a:lnTo>
                    <a:pt x="92745" y="18803"/>
                  </a:lnTo>
                  <a:lnTo>
                    <a:pt x="91910" y="17478"/>
                  </a:lnTo>
                  <a:lnTo>
                    <a:pt x="91017" y="16182"/>
                  </a:lnTo>
                  <a:lnTo>
                    <a:pt x="90096" y="14916"/>
                  </a:lnTo>
                  <a:lnTo>
                    <a:pt x="89117" y="13706"/>
                  </a:lnTo>
                  <a:lnTo>
                    <a:pt x="88109" y="12526"/>
                  </a:lnTo>
                  <a:lnTo>
                    <a:pt x="87015" y="11403"/>
                  </a:lnTo>
                  <a:lnTo>
                    <a:pt x="85921" y="10309"/>
                  </a:lnTo>
                  <a:lnTo>
                    <a:pt x="84740" y="9272"/>
                  </a:lnTo>
                  <a:lnTo>
                    <a:pt x="83560" y="8264"/>
                  </a:lnTo>
                  <a:lnTo>
                    <a:pt x="82293" y="7314"/>
                  </a:lnTo>
                  <a:lnTo>
                    <a:pt x="81026" y="6421"/>
                  </a:lnTo>
                  <a:lnTo>
                    <a:pt x="79701" y="5586"/>
                  </a:lnTo>
                  <a:lnTo>
                    <a:pt x="78348" y="4780"/>
                  </a:lnTo>
                  <a:lnTo>
                    <a:pt x="76966" y="4060"/>
                  </a:lnTo>
                  <a:lnTo>
                    <a:pt x="75526" y="3369"/>
                  </a:lnTo>
                  <a:lnTo>
                    <a:pt x="74087" y="2765"/>
                  </a:lnTo>
                  <a:lnTo>
                    <a:pt x="72589" y="2189"/>
                  </a:lnTo>
                  <a:lnTo>
                    <a:pt x="71092" y="1699"/>
                  </a:lnTo>
                  <a:lnTo>
                    <a:pt x="69537" y="1239"/>
                  </a:lnTo>
                  <a:lnTo>
                    <a:pt x="67982" y="864"/>
                  </a:lnTo>
                  <a:lnTo>
                    <a:pt x="67176" y="720"/>
                  </a:lnTo>
                  <a:lnTo>
                    <a:pt x="66370" y="547"/>
                  </a:lnTo>
                  <a:lnTo>
                    <a:pt x="65564" y="432"/>
                  </a:lnTo>
                  <a:lnTo>
                    <a:pt x="64758" y="317"/>
                  </a:lnTo>
                  <a:lnTo>
                    <a:pt x="63951" y="231"/>
                  </a:lnTo>
                  <a:lnTo>
                    <a:pt x="63145" y="144"/>
                  </a:lnTo>
                  <a:lnTo>
                    <a:pt x="62310" y="87"/>
                  </a:lnTo>
                  <a:lnTo>
                    <a:pt x="61475" y="29"/>
                  </a:lnTo>
                  <a:lnTo>
                    <a:pt x="606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2251950" y="-1747912"/>
              <a:ext cx="3033120" cy="1361436"/>
            </a:xfrm>
            <a:custGeom>
              <a:avLst/>
              <a:gdLst/>
              <a:ahLst/>
              <a:cxnLst/>
              <a:rect l="l" t="t" r="r" b="b"/>
              <a:pathLst>
                <a:path w="119898" h="53817" extrusionOk="0">
                  <a:moveTo>
                    <a:pt x="86" y="1"/>
                  </a:moveTo>
                  <a:lnTo>
                    <a:pt x="29" y="1268"/>
                  </a:lnTo>
                  <a:lnTo>
                    <a:pt x="0" y="2535"/>
                  </a:lnTo>
                  <a:lnTo>
                    <a:pt x="0" y="53240"/>
                  </a:lnTo>
                  <a:lnTo>
                    <a:pt x="20703" y="53240"/>
                  </a:lnTo>
                  <a:lnTo>
                    <a:pt x="20703" y="26001"/>
                  </a:lnTo>
                  <a:lnTo>
                    <a:pt x="59546" y="26001"/>
                  </a:lnTo>
                  <a:lnTo>
                    <a:pt x="59546" y="53240"/>
                  </a:lnTo>
                  <a:lnTo>
                    <a:pt x="78981" y="53240"/>
                  </a:lnTo>
                  <a:lnTo>
                    <a:pt x="78981" y="25224"/>
                  </a:lnTo>
                  <a:lnTo>
                    <a:pt x="79010" y="24792"/>
                  </a:lnTo>
                  <a:lnTo>
                    <a:pt x="79068" y="24389"/>
                  </a:lnTo>
                  <a:lnTo>
                    <a:pt x="79183" y="24015"/>
                  </a:lnTo>
                  <a:lnTo>
                    <a:pt x="79298" y="23640"/>
                  </a:lnTo>
                  <a:lnTo>
                    <a:pt x="79471" y="23266"/>
                  </a:lnTo>
                  <a:lnTo>
                    <a:pt x="79673" y="22949"/>
                  </a:lnTo>
                  <a:lnTo>
                    <a:pt x="79932" y="22633"/>
                  </a:lnTo>
                  <a:lnTo>
                    <a:pt x="80191" y="22345"/>
                  </a:lnTo>
                  <a:lnTo>
                    <a:pt x="80479" y="22086"/>
                  </a:lnTo>
                  <a:lnTo>
                    <a:pt x="80795" y="21855"/>
                  </a:lnTo>
                  <a:lnTo>
                    <a:pt x="81112" y="21625"/>
                  </a:lnTo>
                  <a:lnTo>
                    <a:pt x="81487" y="21452"/>
                  </a:lnTo>
                  <a:lnTo>
                    <a:pt x="81861" y="21337"/>
                  </a:lnTo>
                  <a:lnTo>
                    <a:pt x="82235" y="21222"/>
                  </a:lnTo>
                  <a:lnTo>
                    <a:pt x="82638" y="21164"/>
                  </a:lnTo>
                  <a:lnTo>
                    <a:pt x="83070" y="21135"/>
                  </a:lnTo>
                  <a:lnTo>
                    <a:pt x="83387" y="21164"/>
                  </a:lnTo>
                  <a:lnTo>
                    <a:pt x="83732" y="21222"/>
                  </a:lnTo>
                  <a:lnTo>
                    <a:pt x="84078" y="21279"/>
                  </a:lnTo>
                  <a:lnTo>
                    <a:pt x="84424" y="21394"/>
                  </a:lnTo>
                  <a:lnTo>
                    <a:pt x="84740" y="21567"/>
                  </a:lnTo>
                  <a:lnTo>
                    <a:pt x="85057" y="21740"/>
                  </a:lnTo>
                  <a:lnTo>
                    <a:pt x="85374" y="21942"/>
                  </a:lnTo>
                  <a:lnTo>
                    <a:pt x="85662" y="22172"/>
                  </a:lnTo>
                  <a:lnTo>
                    <a:pt x="85921" y="22460"/>
                  </a:lnTo>
                  <a:lnTo>
                    <a:pt x="86151" y="22748"/>
                  </a:lnTo>
                  <a:lnTo>
                    <a:pt x="86382" y="23093"/>
                  </a:lnTo>
                  <a:lnTo>
                    <a:pt x="86554" y="23439"/>
                  </a:lnTo>
                  <a:lnTo>
                    <a:pt x="86698" y="23842"/>
                  </a:lnTo>
                  <a:lnTo>
                    <a:pt x="86813" y="24274"/>
                  </a:lnTo>
                  <a:lnTo>
                    <a:pt x="86871" y="24706"/>
                  </a:lnTo>
                  <a:lnTo>
                    <a:pt x="86900" y="25195"/>
                  </a:lnTo>
                  <a:lnTo>
                    <a:pt x="86900" y="37145"/>
                  </a:lnTo>
                  <a:lnTo>
                    <a:pt x="86929" y="38008"/>
                  </a:lnTo>
                  <a:lnTo>
                    <a:pt x="86986" y="38872"/>
                  </a:lnTo>
                  <a:lnTo>
                    <a:pt x="87101" y="39707"/>
                  </a:lnTo>
                  <a:lnTo>
                    <a:pt x="87217" y="40542"/>
                  </a:lnTo>
                  <a:lnTo>
                    <a:pt x="87418" y="41349"/>
                  </a:lnTo>
                  <a:lnTo>
                    <a:pt x="87620" y="42155"/>
                  </a:lnTo>
                  <a:lnTo>
                    <a:pt x="87879" y="42932"/>
                  </a:lnTo>
                  <a:lnTo>
                    <a:pt x="88167" y="43681"/>
                  </a:lnTo>
                  <a:lnTo>
                    <a:pt x="88483" y="44429"/>
                  </a:lnTo>
                  <a:lnTo>
                    <a:pt x="88829" y="45149"/>
                  </a:lnTo>
                  <a:lnTo>
                    <a:pt x="89232" y="45840"/>
                  </a:lnTo>
                  <a:lnTo>
                    <a:pt x="89635" y="46531"/>
                  </a:lnTo>
                  <a:lnTo>
                    <a:pt x="90096" y="47194"/>
                  </a:lnTo>
                  <a:lnTo>
                    <a:pt x="90585" y="47798"/>
                  </a:lnTo>
                  <a:lnTo>
                    <a:pt x="91075" y="48403"/>
                  </a:lnTo>
                  <a:lnTo>
                    <a:pt x="91622" y="48979"/>
                  </a:lnTo>
                  <a:lnTo>
                    <a:pt x="92198" y="49526"/>
                  </a:lnTo>
                  <a:lnTo>
                    <a:pt x="92774" y="50073"/>
                  </a:lnTo>
                  <a:lnTo>
                    <a:pt x="93378" y="50563"/>
                  </a:lnTo>
                  <a:lnTo>
                    <a:pt x="94012" y="51023"/>
                  </a:lnTo>
                  <a:lnTo>
                    <a:pt x="94674" y="51455"/>
                  </a:lnTo>
                  <a:lnTo>
                    <a:pt x="95365" y="51829"/>
                  </a:lnTo>
                  <a:lnTo>
                    <a:pt x="96056" y="52204"/>
                  </a:lnTo>
                  <a:lnTo>
                    <a:pt x="96805" y="52549"/>
                  </a:lnTo>
                  <a:lnTo>
                    <a:pt x="97525" y="52837"/>
                  </a:lnTo>
                  <a:lnTo>
                    <a:pt x="98302" y="53096"/>
                  </a:lnTo>
                  <a:lnTo>
                    <a:pt x="99080" y="53298"/>
                  </a:lnTo>
                  <a:lnTo>
                    <a:pt x="99857" y="53499"/>
                  </a:lnTo>
                  <a:lnTo>
                    <a:pt x="100663" y="53643"/>
                  </a:lnTo>
                  <a:lnTo>
                    <a:pt x="101498" y="53730"/>
                  </a:lnTo>
                  <a:lnTo>
                    <a:pt x="102333" y="53816"/>
                  </a:lnTo>
                  <a:lnTo>
                    <a:pt x="104061" y="53816"/>
                  </a:lnTo>
                  <a:lnTo>
                    <a:pt x="104896" y="53730"/>
                  </a:lnTo>
                  <a:lnTo>
                    <a:pt x="105731" y="53643"/>
                  </a:lnTo>
                  <a:lnTo>
                    <a:pt x="106537" y="53499"/>
                  </a:lnTo>
                  <a:lnTo>
                    <a:pt x="107343" y="53298"/>
                  </a:lnTo>
                  <a:lnTo>
                    <a:pt x="108150" y="53068"/>
                  </a:lnTo>
                  <a:lnTo>
                    <a:pt x="108927" y="52808"/>
                  </a:lnTo>
                  <a:lnTo>
                    <a:pt x="109676" y="52520"/>
                  </a:lnTo>
                  <a:lnTo>
                    <a:pt x="110424" y="52175"/>
                  </a:lnTo>
                  <a:lnTo>
                    <a:pt x="111144" y="51801"/>
                  </a:lnTo>
                  <a:lnTo>
                    <a:pt x="111835" y="51398"/>
                  </a:lnTo>
                  <a:lnTo>
                    <a:pt x="112526" y="50966"/>
                  </a:lnTo>
                  <a:lnTo>
                    <a:pt x="113160" y="50505"/>
                  </a:lnTo>
                  <a:lnTo>
                    <a:pt x="113793" y="50015"/>
                  </a:lnTo>
                  <a:lnTo>
                    <a:pt x="114398" y="49497"/>
                  </a:lnTo>
                  <a:lnTo>
                    <a:pt x="115003" y="48921"/>
                  </a:lnTo>
                  <a:lnTo>
                    <a:pt x="115550" y="48345"/>
                  </a:lnTo>
                  <a:lnTo>
                    <a:pt x="116068" y="47741"/>
                  </a:lnTo>
                  <a:lnTo>
                    <a:pt x="116557" y="47107"/>
                  </a:lnTo>
                  <a:lnTo>
                    <a:pt x="117018" y="46474"/>
                  </a:lnTo>
                  <a:lnTo>
                    <a:pt x="117450" y="45783"/>
                  </a:lnTo>
                  <a:lnTo>
                    <a:pt x="117853" y="45092"/>
                  </a:lnTo>
                  <a:lnTo>
                    <a:pt x="118227" y="44372"/>
                  </a:lnTo>
                  <a:lnTo>
                    <a:pt x="118573" y="43623"/>
                  </a:lnTo>
                  <a:lnTo>
                    <a:pt x="118861" y="42875"/>
                  </a:lnTo>
                  <a:lnTo>
                    <a:pt x="119120" y="42097"/>
                  </a:lnTo>
                  <a:lnTo>
                    <a:pt x="119350" y="41291"/>
                  </a:lnTo>
                  <a:lnTo>
                    <a:pt x="119552" y="40485"/>
                  </a:lnTo>
                  <a:lnTo>
                    <a:pt x="119696" y="39678"/>
                  </a:lnTo>
                  <a:lnTo>
                    <a:pt x="119811" y="38843"/>
                  </a:lnTo>
                  <a:lnTo>
                    <a:pt x="119869" y="37980"/>
                  </a:lnTo>
                  <a:lnTo>
                    <a:pt x="119898" y="37145"/>
                  </a:lnTo>
                  <a:lnTo>
                    <a:pt x="119898" y="17565"/>
                  </a:lnTo>
                  <a:lnTo>
                    <a:pt x="107660" y="17565"/>
                  </a:lnTo>
                  <a:lnTo>
                    <a:pt x="107660" y="37145"/>
                  </a:lnTo>
                  <a:lnTo>
                    <a:pt x="107631" y="37577"/>
                  </a:lnTo>
                  <a:lnTo>
                    <a:pt x="107574" y="38037"/>
                  </a:lnTo>
                  <a:lnTo>
                    <a:pt x="107459" y="38469"/>
                  </a:lnTo>
                  <a:lnTo>
                    <a:pt x="107315" y="38872"/>
                  </a:lnTo>
                  <a:lnTo>
                    <a:pt x="107113" y="39247"/>
                  </a:lnTo>
                  <a:lnTo>
                    <a:pt x="106883" y="39621"/>
                  </a:lnTo>
                  <a:lnTo>
                    <a:pt x="106624" y="39966"/>
                  </a:lnTo>
                  <a:lnTo>
                    <a:pt x="106336" y="40283"/>
                  </a:lnTo>
                  <a:lnTo>
                    <a:pt x="106019" y="40571"/>
                  </a:lnTo>
                  <a:lnTo>
                    <a:pt x="105673" y="40830"/>
                  </a:lnTo>
                  <a:lnTo>
                    <a:pt x="105328" y="41061"/>
                  </a:lnTo>
                  <a:lnTo>
                    <a:pt x="104925" y="41233"/>
                  </a:lnTo>
                  <a:lnTo>
                    <a:pt x="104522" y="41406"/>
                  </a:lnTo>
                  <a:lnTo>
                    <a:pt x="104090" y="41493"/>
                  </a:lnTo>
                  <a:lnTo>
                    <a:pt x="103658" y="41579"/>
                  </a:lnTo>
                  <a:lnTo>
                    <a:pt x="103197" y="41608"/>
                  </a:lnTo>
                  <a:lnTo>
                    <a:pt x="102708" y="41579"/>
                  </a:lnTo>
                  <a:lnTo>
                    <a:pt x="102247" y="41493"/>
                  </a:lnTo>
                  <a:lnTo>
                    <a:pt x="101815" y="41377"/>
                  </a:lnTo>
                  <a:lnTo>
                    <a:pt x="101441" y="41205"/>
                  </a:lnTo>
                  <a:lnTo>
                    <a:pt x="101066" y="41003"/>
                  </a:lnTo>
                  <a:lnTo>
                    <a:pt x="100750" y="40773"/>
                  </a:lnTo>
                  <a:lnTo>
                    <a:pt x="100433" y="40485"/>
                  </a:lnTo>
                  <a:lnTo>
                    <a:pt x="100174" y="40197"/>
                  </a:lnTo>
                  <a:lnTo>
                    <a:pt x="99915" y="39880"/>
                  </a:lnTo>
                  <a:lnTo>
                    <a:pt x="99713" y="39506"/>
                  </a:lnTo>
                  <a:lnTo>
                    <a:pt x="99540" y="39160"/>
                  </a:lnTo>
                  <a:lnTo>
                    <a:pt x="99396" y="38757"/>
                  </a:lnTo>
                  <a:lnTo>
                    <a:pt x="99281" y="38383"/>
                  </a:lnTo>
                  <a:lnTo>
                    <a:pt x="99195" y="37951"/>
                  </a:lnTo>
                  <a:lnTo>
                    <a:pt x="99166" y="37548"/>
                  </a:lnTo>
                  <a:lnTo>
                    <a:pt x="99137" y="37145"/>
                  </a:lnTo>
                  <a:lnTo>
                    <a:pt x="99137" y="17565"/>
                  </a:lnTo>
                  <a:lnTo>
                    <a:pt x="99108" y="2535"/>
                  </a:lnTo>
                  <a:lnTo>
                    <a:pt x="99108" y="1268"/>
                  </a:lnTo>
                  <a:lnTo>
                    <a:pt x="990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41" name="Google Shape;1441;p36"/>
          <p:cNvSpPr txBox="1">
            <a:spLocks noGrp="1"/>
          </p:cNvSpPr>
          <p:nvPr>
            <p:ph type="subTitle" idx="4"/>
          </p:nvPr>
        </p:nvSpPr>
        <p:spPr>
          <a:xfrm>
            <a:off x="4980263" y="2256850"/>
            <a:ext cx="22791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DEMOCRATS</a:t>
            </a:r>
            <a:endParaRPr dirty="0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A6B0BD94-2C66-8D6A-7774-91ADAA4C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9234"/>
            <a:ext cx="9332753" cy="15650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42"/>
          <p:cNvSpPr txBox="1">
            <a:spLocks noGrp="1"/>
          </p:cNvSpPr>
          <p:nvPr>
            <p:ph type="title"/>
          </p:nvPr>
        </p:nvSpPr>
        <p:spPr>
          <a:xfrm>
            <a:off x="721625" y="2098200"/>
            <a:ext cx="508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Final Results</a:t>
            </a:r>
            <a:endParaRPr dirty="0"/>
          </a:p>
        </p:txBody>
      </p:sp>
      <p:sp>
        <p:nvSpPr>
          <p:cNvPr id="1957" name="Google Shape;1957;p42"/>
          <p:cNvSpPr txBox="1">
            <a:spLocks noGrp="1"/>
          </p:cNvSpPr>
          <p:nvPr>
            <p:ph type="title" idx="2"/>
          </p:nvPr>
        </p:nvSpPr>
        <p:spPr>
          <a:xfrm>
            <a:off x="2750397" y="1546200"/>
            <a:ext cx="10266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958" name="Google Shape;1958;p42"/>
          <p:cNvGrpSpPr/>
          <p:nvPr/>
        </p:nvGrpSpPr>
        <p:grpSpPr>
          <a:xfrm flipH="1">
            <a:off x="2986417" y="527073"/>
            <a:ext cx="4885500" cy="4205669"/>
            <a:chOff x="767225" y="238125"/>
            <a:chExt cx="6085575" cy="5238750"/>
          </a:xfrm>
        </p:grpSpPr>
        <p:sp>
          <p:nvSpPr>
            <p:cNvPr id="1959" name="Google Shape;1959;p42"/>
            <p:cNvSpPr/>
            <p:nvPr/>
          </p:nvSpPr>
          <p:spPr>
            <a:xfrm>
              <a:off x="767225" y="5150625"/>
              <a:ext cx="2467450" cy="326250"/>
            </a:xfrm>
            <a:custGeom>
              <a:avLst/>
              <a:gdLst/>
              <a:ahLst/>
              <a:cxnLst/>
              <a:rect l="l" t="t" r="r" b="b"/>
              <a:pathLst>
                <a:path w="98698" h="13050" extrusionOk="0">
                  <a:moveTo>
                    <a:pt x="49372" y="0"/>
                  </a:moveTo>
                  <a:lnTo>
                    <a:pt x="44331" y="47"/>
                  </a:lnTo>
                  <a:lnTo>
                    <a:pt x="39432" y="142"/>
                  </a:lnTo>
                  <a:lnTo>
                    <a:pt x="34674" y="283"/>
                  </a:lnTo>
                  <a:lnTo>
                    <a:pt x="30151" y="518"/>
                  </a:lnTo>
                  <a:lnTo>
                    <a:pt x="25817" y="801"/>
                  </a:lnTo>
                  <a:lnTo>
                    <a:pt x="21765" y="1131"/>
                  </a:lnTo>
                  <a:lnTo>
                    <a:pt x="17949" y="1508"/>
                  </a:lnTo>
                  <a:lnTo>
                    <a:pt x="14463" y="1932"/>
                  </a:lnTo>
                  <a:lnTo>
                    <a:pt x="11260" y="2356"/>
                  </a:lnTo>
                  <a:lnTo>
                    <a:pt x="8433" y="2874"/>
                  </a:lnTo>
                  <a:lnTo>
                    <a:pt x="7161" y="3157"/>
                  </a:lnTo>
                  <a:lnTo>
                    <a:pt x="5983" y="3392"/>
                  </a:lnTo>
                  <a:lnTo>
                    <a:pt x="4900" y="3675"/>
                  </a:lnTo>
                  <a:lnTo>
                    <a:pt x="3910" y="4005"/>
                  </a:lnTo>
                  <a:lnTo>
                    <a:pt x="3015" y="4287"/>
                  </a:lnTo>
                  <a:lnTo>
                    <a:pt x="2214" y="4570"/>
                  </a:lnTo>
                  <a:lnTo>
                    <a:pt x="1555" y="4900"/>
                  </a:lnTo>
                  <a:lnTo>
                    <a:pt x="1036" y="5230"/>
                  </a:lnTo>
                  <a:lnTo>
                    <a:pt x="565" y="5512"/>
                  </a:lnTo>
                  <a:lnTo>
                    <a:pt x="283" y="5842"/>
                  </a:lnTo>
                  <a:lnTo>
                    <a:pt x="94" y="6172"/>
                  </a:lnTo>
                  <a:lnTo>
                    <a:pt x="47" y="6360"/>
                  </a:lnTo>
                  <a:lnTo>
                    <a:pt x="0" y="6502"/>
                  </a:lnTo>
                  <a:lnTo>
                    <a:pt x="47" y="6690"/>
                  </a:lnTo>
                  <a:lnTo>
                    <a:pt x="94" y="6878"/>
                  </a:lnTo>
                  <a:lnTo>
                    <a:pt x="283" y="7208"/>
                  </a:lnTo>
                  <a:lnTo>
                    <a:pt x="565" y="7538"/>
                  </a:lnTo>
                  <a:lnTo>
                    <a:pt x="1036" y="7821"/>
                  </a:lnTo>
                  <a:lnTo>
                    <a:pt x="1555" y="8150"/>
                  </a:lnTo>
                  <a:lnTo>
                    <a:pt x="2214" y="8480"/>
                  </a:lnTo>
                  <a:lnTo>
                    <a:pt x="3015" y="8763"/>
                  </a:lnTo>
                  <a:lnTo>
                    <a:pt x="3910" y="9046"/>
                  </a:lnTo>
                  <a:lnTo>
                    <a:pt x="4900" y="9328"/>
                  </a:lnTo>
                  <a:lnTo>
                    <a:pt x="5983" y="9611"/>
                  </a:lnTo>
                  <a:lnTo>
                    <a:pt x="7161" y="9894"/>
                  </a:lnTo>
                  <a:lnTo>
                    <a:pt x="8433" y="10176"/>
                  </a:lnTo>
                  <a:lnTo>
                    <a:pt x="11260" y="10694"/>
                  </a:lnTo>
                  <a:lnTo>
                    <a:pt x="14463" y="11118"/>
                  </a:lnTo>
                  <a:lnTo>
                    <a:pt x="17949" y="11542"/>
                  </a:lnTo>
                  <a:lnTo>
                    <a:pt x="21765" y="11919"/>
                  </a:lnTo>
                  <a:lnTo>
                    <a:pt x="25817" y="12249"/>
                  </a:lnTo>
                  <a:lnTo>
                    <a:pt x="30151" y="12532"/>
                  </a:lnTo>
                  <a:lnTo>
                    <a:pt x="34674" y="12767"/>
                  </a:lnTo>
                  <a:lnTo>
                    <a:pt x="39432" y="12909"/>
                  </a:lnTo>
                  <a:lnTo>
                    <a:pt x="44331" y="13003"/>
                  </a:lnTo>
                  <a:lnTo>
                    <a:pt x="49372" y="13050"/>
                  </a:lnTo>
                  <a:lnTo>
                    <a:pt x="54413" y="13003"/>
                  </a:lnTo>
                  <a:lnTo>
                    <a:pt x="59313" y="12909"/>
                  </a:lnTo>
                  <a:lnTo>
                    <a:pt x="64024" y="12767"/>
                  </a:lnTo>
                  <a:lnTo>
                    <a:pt x="68546" y="12532"/>
                  </a:lnTo>
                  <a:lnTo>
                    <a:pt x="72881" y="12249"/>
                  </a:lnTo>
                  <a:lnTo>
                    <a:pt x="76932" y="11919"/>
                  </a:lnTo>
                  <a:lnTo>
                    <a:pt x="80748" y="11542"/>
                  </a:lnTo>
                  <a:lnTo>
                    <a:pt x="84234" y="11118"/>
                  </a:lnTo>
                  <a:lnTo>
                    <a:pt x="87438" y="10694"/>
                  </a:lnTo>
                  <a:lnTo>
                    <a:pt x="90264" y="10176"/>
                  </a:lnTo>
                  <a:lnTo>
                    <a:pt x="91536" y="9894"/>
                  </a:lnTo>
                  <a:lnTo>
                    <a:pt x="92761" y="9611"/>
                  </a:lnTo>
                  <a:lnTo>
                    <a:pt x="93845" y="9328"/>
                  </a:lnTo>
                  <a:lnTo>
                    <a:pt x="94834" y="9046"/>
                  </a:lnTo>
                  <a:lnTo>
                    <a:pt x="95729" y="8763"/>
                  </a:lnTo>
                  <a:lnTo>
                    <a:pt x="96483" y="8480"/>
                  </a:lnTo>
                  <a:lnTo>
                    <a:pt x="97143" y="8150"/>
                  </a:lnTo>
                  <a:lnTo>
                    <a:pt x="97708" y="7821"/>
                  </a:lnTo>
                  <a:lnTo>
                    <a:pt x="98132" y="7538"/>
                  </a:lnTo>
                  <a:lnTo>
                    <a:pt x="98462" y="7208"/>
                  </a:lnTo>
                  <a:lnTo>
                    <a:pt x="98650" y="6878"/>
                  </a:lnTo>
                  <a:lnTo>
                    <a:pt x="98697" y="6690"/>
                  </a:lnTo>
                  <a:lnTo>
                    <a:pt x="98697" y="6502"/>
                  </a:lnTo>
                  <a:lnTo>
                    <a:pt x="98697" y="6360"/>
                  </a:lnTo>
                  <a:lnTo>
                    <a:pt x="98650" y="6172"/>
                  </a:lnTo>
                  <a:lnTo>
                    <a:pt x="98462" y="5842"/>
                  </a:lnTo>
                  <a:lnTo>
                    <a:pt x="98132" y="5512"/>
                  </a:lnTo>
                  <a:lnTo>
                    <a:pt x="97708" y="5230"/>
                  </a:lnTo>
                  <a:lnTo>
                    <a:pt x="97143" y="4900"/>
                  </a:lnTo>
                  <a:lnTo>
                    <a:pt x="96483" y="4570"/>
                  </a:lnTo>
                  <a:lnTo>
                    <a:pt x="95729" y="4287"/>
                  </a:lnTo>
                  <a:lnTo>
                    <a:pt x="94834" y="4005"/>
                  </a:lnTo>
                  <a:lnTo>
                    <a:pt x="93845" y="3675"/>
                  </a:lnTo>
                  <a:lnTo>
                    <a:pt x="92761" y="3392"/>
                  </a:lnTo>
                  <a:lnTo>
                    <a:pt x="91536" y="3157"/>
                  </a:lnTo>
                  <a:lnTo>
                    <a:pt x="90264" y="2874"/>
                  </a:lnTo>
                  <a:lnTo>
                    <a:pt x="87438" y="2356"/>
                  </a:lnTo>
                  <a:lnTo>
                    <a:pt x="84234" y="1932"/>
                  </a:lnTo>
                  <a:lnTo>
                    <a:pt x="80748" y="1508"/>
                  </a:lnTo>
                  <a:lnTo>
                    <a:pt x="76932" y="1131"/>
                  </a:lnTo>
                  <a:lnTo>
                    <a:pt x="72881" y="801"/>
                  </a:lnTo>
                  <a:lnTo>
                    <a:pt x="68546" y="518"/>
                  </a:lnTo>
                  <a:lnTo>
                    <a:pt x="64024" y="283"/>
                  </a:lnTo>
                  <a:lnTo>
                    <a:pt x="59313" y="142"/>
                  </a:lnTo>
                  <a:lnTo>
                    <a:pt x="54413" y="47"/>
                  </a:lnTo>
                  <a:lnTo>
                    <a:pt x="49372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42"/>
            <p:cNvSpPr/>
            <p:nvPr/>
          </p:nvSpPr>
          <p:spPr>
            <a:xfrm>
              <a:off x="817850" y="4734875"/>
              <a:ext cx="6034950" cy="12975"/>
            </a:xfrm>
            <a:custGeom>
              <a:avLst/>
              <a:gdLst/>
              <a:ahLst/>
              <a:cxnLst/>
              <a:rect l="l" t="t" r="r" b="b"/>
              <a:pathLst>
                <a:path w="241398" h="519" extrusionOk="0">
                  <a:moveTo>
                    <a:pt x="120699" y="0"/>
                  </a:moveTo>
                  <a:lnTo>
                    <a:pt x="60350" y="94"/>
                  </a:lnTo>
                  <a:lnTo>
                    <a:pt x="30199" y="141"/>
                  </a:lnTo>
                  <a:lnTo>
                    <a:pt x="1" y="236"/>
                  </a:lnTo>
                  <a:lnTo>
                    <a:pt x="30199" y="377"/>
                  </a:lnTo>
                  <a:lnTo>
                    <a:pt x="60350" y="424"/>
                  </a:lnTo>
                  <a:lnTo>
                    <a:pt x="120699" y="518"/>
                  </a:lnTo>
                  <a:lnTo>
                    <a:pt x="181048" y="424"/>
                  </a:lnTo>
                  <a:lnTo>
                    <a:pt x="211246" y="377"/>
                  </a:lnTo>
                  <a:lnTo>
                    <a:pt x="241397" y="236"/>
                  </a:lnTo>
                  <a:lnTo>
                    <a:pt x="211246" y="141"/>
                  </a:lnTo>
                  <a:lnTo>
                    <a:pt x="181048" y="94"/>
                  </a:lnTo>
                  <a:lnTo>
                    <a:pt x="12069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42"/>
            <p:cNvSpPr/>
            <p:nvPr/>
          </p:nvSpPr>
          <p:spPr>
            <a:xfrm>
              <a:off x="1629350" y="245175"/>
              <a:ext cx="2344950" cy="1964550"/>
            </a:xfrm>
            <a:custGeom>
              <a:avLst/>
              <a:gdLst/>
              <a:ahLst/>
              <a:cxnLst/>
              <a:rect l="l" t="t" r="r" b="b"/>
              <a:pathLst>
                <a:path w="93798" h="78582" extrusionOk="0">
                  <a:moveTo>
                    <a:pt x="0" y="1"/>
                  </a:moveTo>
                  <a:lnTo>
                    <a:pt x="0" y="78582"/>
                  </a:lnTo>
                  <a:lnTo>
                    <a:pt x="93798" y="78582"/>
                  </a:lnTo>
                  <a:lnTo>
                    <a:pt x="93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42"/>
            <p:cNvSpPr/>
            <p:nvPr/>
          </p:nvSpPr>
          <p:spPr>
            <a:xfrm>
              <a:off x="1629350" y="245175"/>
              <a:ext cx="2344950" cy="1964550"/>
            </a:xfrm>
            <a:custGeom>
              <a:avLst/>
              <a:gdLst/>
              <a:ahLst/>
              <a:cxnLst/>
              <a:rect l="l" t="t" r="r" b="b"/>
              <a:pathLst>
                <a:path w="93798" h="78582" fill="none" extrusionOk="0">
                  <a:moveTo>
                    <a:pt x="0" y="1"/>
                  </a:moveTo>
                  <a:lnTo>
                    <a:pt x="93798" y="1"/>
                  </a:lnTo>
                  <a:lnTo>
                    <a:pt x="93798" y="78582"/>
                  </a:lnTo>
                  <a:lnTo>
                    <a:pt x="0" y="7858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42"/>
            <p:cNvSpPr/>
            <p:nvPr/>
          </p:nvSpPr>
          <p:spPr>
            <a:xfrm>
              <a:off x="1622275" y="238125"/>
              <a:ext cx="2359100" cy="1977500"/>
            </a:xfrm>
            <a:custGeom>
              <a:avLst/>
              <a:gdLst/>
              <a:ahLst/>
              <a:cxnLst/>
              <a:rect l="l" t="t" r="r" b="b"/>
              <a:pathLst>
                <a:path w="94364" h="79100" extrusionOk="0">
                  <a:moveTo>
                    <a:pt x="93798" y="565"/>
                  </a:moveTo>
                  <a:lnTo>
                    <a:pt x="93798" y="78581"/>
                  </a:lnTo>
                  <a:lnTo>
                    <a:pt x="566" y="78581"/>
                  </a:lnTo>
                  <a:lnTo>
                    <a:pt x="566" y="565"/>
                  </a:lnTo>
                  <a:close/>
                  <a:moveTo>
                    <a:pt x="1" y="0"/>
                  </a:moveTo>
                  <a:lnTo>
                    <a:pt x="1" y="79099"/>
                  </a:lnTo>
                  <a:lnTo>
                    <a:pt x="94364" y="79099"/>
                  </a:lnTo>
                  <a:lnTo>
                    <a:pt x="9436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42"/>
            <p:cNvSpPr/>
            <p:nvPr/>
          </p:nvSpPr>
          <p:spPr>
            <a:xfrm>
              <a:off x="1622275" y="238125"/>
              <a:ext cx="2359100" cy="1977500"/>
            </a:xfrm>
            <a:custGeom>
              <a:avLst/>
              <a:gdLst/>
              <a:ahLst/>
              <a:cxnLst/>
              <a:rect l="l" t="t" r="r" b="b"/>
              <a:pathLst>
                <a:path w="94364" h="79100" fill="none" extrusionOk="0">
                  <a:moveTo>
                    <a:pt x="94364" y="79099"/>
                  </a:moveTo>
                  <a:lnTo>
                    <a:pt x="1" y="79099"/>
                  </a:lnTo>
                  <a:lnTo>
                    <a:pt x="1" y="0"/>
                  </a:lnTo>
                  <a:lnTo>
                    <a:pt x="94364" y="0"/>
                  </a:lnTo>
                  <a:lnTo>
                    <a:pt x="94364" y="790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42"/>
            <p:cNvSpPr/>
            <p:nvPr/>
          </p:nvSpPr>
          <p:spPr>
            <a:xfrm>
              <a:off x="1636400" y="252250"/>
              <a:ext cx="2330850" cy="1950425"/>
            </a:xfrm>
            <a:custGeom>
              <a:avLst/>
              <a:gdLst/>
              <a:ahLst/>
              <a:cxnLst/>
              <a:rect l="l" t="t" r="r" b="b"/>
              <a:pathLst>
                <a:path w="93234" h="78017" fill="none" extrusionOk="0">
                  <a:moveTo>
                    <a:pt x="1" y="78016"/>
                  </a:moveTo>
                  <a:lnTo>
                    <a:pt x="93233" y="78016"/>
                  </a:lnTo>
                  <a:lnTo>
                    <a:pt x="93233" y="0"/>
                  </a:lnTo>
                  <a:lnTo>
                    <a:pt x="1" y="0"/>
                  </a:lnTo>
                  <a:lnTo>
                    <a:pt x="1" y="780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42"/>
            <p:cNvSpPr/>
            <p:nvPr/>
          </p:nvSpPr>
          <p:spPr>
            <a:xfrm>
              <a:off x="1720025" y="294650"/>
              <a:ext cx="81300" cy="82475"/>
            </a:xfrm>
            <a:custGeom>
              <a:avLst/>
              <a:gdLst/>
              <a:ahLst/>
              <a:cxnLst/>
              <a:rect l="l" t="t" r="r" b="b"/>
              <a:pathLst>
                <a:path w="3252" h="3299" extrusionOk="0">
                  <a:moveTo>
                    <a:pt x="1650" y="0"/>
                  </a:moveTo>
                  <a:lnTo>
                    <a:pt x="1320" y="47"/>
                  </a:lnTo>
                  <a:lnTo>
                    <a:pt x="990" y="142"/>
                  </a:lnTo>
                  <a:lnTo>
                    <a:pt x="707" y="283"/>
                  </a:lnTo>
                  <a:lnTo>
                    <a:pt x="472" y="519"/>
                  </a:lnTo>
                  <a:lnTo>
                    <a:pt x="283" y="754"/>
                  </a:lnTo>
                  <a:lnTo>
                    <a:pt x="95" y="1037"/>
                  </a:lnTo>
                  <a:lnTo>
                    <a:pt x="1" y="1319"/>
                  </a:lnTo>
                  <a:lnTo>
                    <a:pt x="1" y="1649"/>
                  </a:lnTo>
                  <a:lnTo>
                    <a:pt x="1" y="1979"/>
                  </a:lnTo>
                  <a:lnTo>
                    <a:pt x="95" y="2309"/>
                  </a:lnTo>
                  <a:lnTo>
                    <a:pt x="283" y="2591"/>
                  </a:lnTo>
                  <a:lnTo>
                    <a:pt x="472" y="2827"/>
                  </a:lnTo>
                  <a:lnTo>
                    <a:pt x="707" y="3015"/>
                  </a:lnTo>
                  <a:lnTo>
                    <a:pt x="990" y="3157"/>
                  </a:lnTo>
                  <a:lnTo>
                    <a:pt x="1320" y="3251"/>
                  </a:lnTo>
                  <a:lnTo>
                    <a:pt x="1650" y="3298"/>
                  </a:lnTo>
                  <a:lnTo>
                    <a:pt x="1979" y="3251"/>
                  </a:lnTo>
                  <a:lnTo>
                    <a:pt x="2262" y="3157"/>
                  </a:lnTo>
                  <a:lnTo>
                    <a:pt x="2545" y="3015"/>
                  </a:lnTo>
                  <a:lnTo>
                    <a:pt x="2780" y="2827"/>
                  </a:lnTo>
                  <a:lnTo>
                    <a:pt x="3016" y="2591"/>
                  </a:lnTo>
                  <a:lnTo>
                    <a:pt x="3157" y="2309"/>
                  </a:lnTo>
                  <a:lnTo>
                    <a:pt x="3251" y="1979"/>
                  </a:lnTo>
                  <a:lnTo>
                    <a:pt x="3251" y="1649"/>
                  </a:lnTo>
                  <a:lnTo>
                    <a:pt x="3251" y="1319"/>
                  </a:lnTo>
                  <a:lnTo>
                    <a:pt x="3157" y="1037"/>
                  </a:lnTo>
                  <a:lnTo>
                    <a:pt x="3016" y="754"/>
                  </a:lnTo>
                  <a:lnTo>
                    <a:pt x="2780" y="519"/>
                  </a:lnTo>
                  <a:lnTo>
                    <a:pt x="2545" y="283"/>
                  </a:lnTo>
                  <a:lnTo>
                    <a:pt x="2262" y="142"/>
                  </a:lnTo>
                  <a:lnTo>
                    <a:pt x="1979" y="47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42"/>
            <p:cNvSpPr/>
            <p:nvPr/>
          </p:nvSpPr>
          <p:spPr>
            <a:xfrm>
              <a:off x="1887275" y="294650"/>
              <a:ext cx="82475" cy="82475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9" y="0"/>
                  </a:moveTo>
                  <a:lnTo>
                    <a:pt x="1320" y="47"/>
                  </a:lnTo>
                  <a:lnTo>
                    <a:pt x="990" y="142"/>
                  </a:lnTo>
                  <a:lnTo>
                    <a:pt x="707" y="283"/>
                  </a:lnTo>
                  <a:lnTo>
                    <a:pt x="472" y="519"/>
                  </a:lnTo>
                  <a:lnTo>
                    <a:pt x="283" y="754"/>
                  </a:lnTo>
                  <a:lnTo>
                    <a:pt x="142" y="1037"/>
                  </a:lnTo>
                  <a:lnTo>
                    <a:pt x="48" y="1319"/>
                  </a:lnTo>
                  <a:lnTo>
                    <a:pt x="0" y="1649"/>
                  </a:lnTo>
                  <a:lnTo>
                    <a:pt x="48" y="1979"/>
                  </a:lnTo>
                  <a:lnTo>
                    <a:pt x="142" y="2309"/>
                  </a:lnTo>
                  <a:lnTo>
                    <a:pt x="283" y="2591"/>
                  </a:lnTo>
                  <a:lnTo>
                    <a:pt x="472" y="2827"/>
                  </a:lnTo>
                  <a:lnTo>
                    <a:pt x="707" y="3015"/>
                  </a:lnTo>
                  <a:lnTo>
                    <a:pt x="990" y="3157"/>
                  </a:lnTo>
                  <a:lnTo>
                    <a:pt x="1320" y="3251"/>
                  </a:lnTo>
                  <a:lnTo>
                    <a:pt x="1649" y="3298"/>
                  </a:lnTo>
                  <a:lnTo>
                    <a:pt x="1979" y="3251"/>
                  </a:lnTo>
                  <a:lnTo>
                    <a:pt x="2262" y="3157"/>
                  </a:lnTo>
                  <a:lnTo>
                    <a:pt x="2544" y="3015"/>
                  </a:lnTo>
                  <a:lnTo>
                    <a:pt x="2780" y="2827"/>
                  </a:lnTo>
                  <a:lnTo>
                    <a:pt x="3016" y="2591"/>
                  </a:lnTo>
                  <a:lnTo>
                    <a:pt x="3157" y="2309"/>
                  </a:lnTo>
                  <a:lnTo>
                    <a:pt x="3251" y="1979"/>
                  </a:lnTo>
                  <a:lnTo>
                    <a:pt x="3298" y="1649"/>
                  </a:lnTo>
                  <a:lnTo>
                    <a:pt x="3251" y="1319"/>
                  </a:lnTo>
                  <a:lnTo>
                    <a:pt x="3157" y="1037"/>
                  </a:lnTo>
                  <a:lnTo>
                    <a:pt x="3016" y="754"/>
                  </a:lnTo>
                  <a:lnTo>
                    <a:pt x="2780" y="519"/>
                  </a:lnTo>
                  <a:lnTo>
                    <a:pt x="2544" y="283"/>
                  </a:lnTo>
                  <a:lnTo>
                    <a:pt x="2262" y="142"/>
                  </a:lnTo>
                  <a:lnTo>
                    <a:pt x="1979" y="47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42"/>
            <p:cNvSpPr/>
            <p:nvPr/>
          </p:nvSpPr>
          <p:spPr>
            <a:xfrm>
              <a:off x="2054525" y="294650"/>
              <a:ext cx="82450" cy="82475"/>
            </a:xfrm>
            <a:custGeom>
              <a:avLst/>
              <a:gdLst/>
              <a:ahLst/>
              <a:cxnLst/>
              <a:rect l="l" t="t" r="r" b="b"/>
              <a:pathLst>
                <a:path w="3298" h="3299" extrusionOk="0">
                  <a:moveTo>
                    <a:pt x="1649" y="0"/>
                  </a:moveTo>
                  <a:lnTo>
                    <a:pt x="1319" y="47"/>
                  </a:lnTo>
                  <a:lnTo>
                    <a:pt x="1037" y="142"/>
                  </a:lnTo>
                  <a:lnTo>
                    <a:pt x="754" y="283"/>
                  </a:lnTo>
                  <a:lnTo>
                    <a:pt x="471" y="519"/>
                  </a:lnTo>
                  <a:lnTo>
                    <a:pt x="283" y="754"/>
                  </a:lnTo>
                  <a:lnTo>
                    <a:pt x="142" y="1037"/>
                  </a:lnTo>
                  <a:lnTo>
                    <a:pt x="47" y="1319"/>
                  </a:lnTo>
                  <a:lnTo>
                    <a:pt x="0" y="1649"/>
                  </a:lnTo>
                  <a:lnTo>
                    <a:pt x="47" y="1979"/>
                  </a:lnTo>
                  <a:lnTo>
                    <a:pt x="142" y="2309"/>
                  </a:lnTo>
                  <a:lnTo>
                    <a:pt x="283" y="2591"/>
                  </a:lnTo>
                  <a:lnTo>
                    <a:pt x="471" y="2827"/>
                  </a:lnTo>
                  <a:lnTo>
                    <a:pt x="754" y="3015"/>
                  </a:lnTo>
                  <a:lnTo>
                    <a:pt x="1037" y="3157"/>
                  </a:lnTo>
                  <a:lnTo>
                    <a:pt x="1319" y="3251"/>
                  </a:lnTo>
                  <a:lnTo>
                    <a:pt x="1649" y="3298"/>
                  </a:lnTo>
                  <a:lnTo>
                    <a:pt x="1979" y="3251"/>
                  </a:lnTo>
                  <a:lnTo>
                    <a:pt x="2309" y="3157"/>
                  </a:lnTo>
                  <a:lnTo>
                    <a:pt x="2591" y="3015"/>
                  </a:lnTo>
                  <a:lnTo>
                    <a:pt x="2827" y="2827"/>
                  </a:lnTo>
                  <a:lnTo>
                    <a:pt x="3015" y="2591"/>
                  </a:lnTo>
                  <a:lnTo>
                    <a:pt x="3157" y="2309"/>
                  </a:lnTo>
                  <a:lnTo>
                    <a:pt x="3251" y="1979"/>
                  </a:lnTo>
                  <a:lnTo>
                    <a:pt x="3298" y="1649"/>
                  </a:lnTo>
                  <a:lnTo>
                    <a:pt x="3251" y="1319"/>
                  </a:lnTo>
                  <a:lnTo>
                    <a:pt x="3157" y="1037"/>
                  </a:lnTo>
                  <a:lnTo>
                    <a:pt x="3015" y="754"/>
                  </a:lnTo>
                  <a:lnTo>
                    <a:pt x="2827" y="519"/>
                  </a:lnTo>
                  <a:lnTo>
                    <a:pt x="2591" y="283"/>
                  </a:lnTo>
                  <a:lnTo>
                    <a:pt x="2309" y="142"/>
                  </a:lnTo>
                  <a:lnTo>
                    <a:pt x="1979" y="47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42"/>
            <p:cNvSpPr/>
            <p:nvPr/>
          </p:nvSpPr>
          <p:spPr>
            <a:xfrm>
              <a:off x="1629350" y="419500"/>
              <a:ext cx="2344950" cy="14150"/>
            </a:xfrm>
            <a:custGeom>
              <a:avLst/>
              <a:gdLst/>
              <a:ahLst/>
              <a:cxnLst/>
              <a:rect l="l" t="t" r="r" b="b"/>
              <a:pathLst>
                <a:path w="93798" h="566" extrusionOk="0">
                  <a:moveTo>
                    <a:pt x="0" y="0"/>
                  </a:moveTo>
                  <a:lnTo>
                    <a:pt x="0" y="565"/>
                  </a:lnTo>
                  <a:lnTo>
                    <a:pt x="93798" y="565"/>
                  </a:lnTo>
                  <a:lnTo>
                    <a:pt x="9379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42"/>
            <p:cNvSpPr/>
            <p:nvPr/>
          </p:nvSpPr>
          <p:spPr>
            <a:xfrm>
              <a:off x="3385400" y="9129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42"/>
            <p:cNvSpPr/>
            <p:nvPr/>
          </p:nvSpPr>
          <p:spPr>
            <a:xfrm>
              <a:off x="3385400" y="989525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42"/>
            <p:cNvSpPr/>
            <p:nvPr/>
          </p:nvSpPr>
          <p:spPr>
            <a:xfrm>
              <a:off x="3385400" y="10661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42"/>
            <p:cNvSpPr/>
            <p:nvPr/>
          </p:nvSpPr>
          <p:spPr>
            <a:xfrm>
              <a:off x="3385400" y="11426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42"/>
            <p:cNvSpPr/>
            <p:nvPr/>
          </p:nvSpPr>
          <p:spPr>
            <a:xfrm>
              <a:off x="3385400" y="1219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42"/>
            <p:cNvSpPr/>
            <p:nvPr/>
          </p:nvSpPr>
          <p:spPr>
            <a:xfrm>
              <a:off x="3385400" y="12957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66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0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42"/>
            <p:cNvSpPr/>
            <p:nvPr/>
          </p:nvSpPr>
          <p:spPr>
            <a:xfrm>
              <a:off x="3385400" y="1372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42"/>
            <p:cNvSpPr/>
            <p:nvPr/>
          </p:nvSpPr>
          <p:spPr>
            <a:xfrm>
              <a:off x="3385400" y="14500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42"/>
            <p:cNvSpPr/>
            <p:nvPr/>
          </p:nvSpPr>
          <p:spPr>
            <a:xfrm>
              <a:off x="3385400" y="15266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42"/>
            <p:cNvSpPr/>
            <p:nvPr/>
          </p:nvSpPr>
          <p:spPr>
            <a:xfrm>
              <a:off x="3385400" y="16031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42"/>
            <p:cNvSpPr/>
            <p:nvPr/>
          </p:nvSpPr>
          <p:spPr>
            <a:xfrm>
              <a:off x="3385400" y="16797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42"/>
            <p:cNvSpPr/>
            <p:nvPr/>
          </p:nvSpPr>
          <p:spPr>
            <a:xfrm>
              <a:off x="3385400" y="17562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3385400" y="18328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330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3385400" y="1910550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3385400" y="1987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42"/>
            <p:cNvSpPr/>
            <p:nvPr/>
          </p:nvSpPr>
          <p:spPr>
            <a:xfrm>
              <a:off x="3424275" y="2025975"/>
              <a:ext cx="24750" cy="9450"/>
            </a:xfrm>
            <a:custGeom>
              <a:avLst/>
              <a:gdLst/>
              <a:ahLst/>
              <a:cxnLst/>
              <a:rect l="l" t="t" r="r" b="b"/>
              <a:pathLst>
                <a:path w="990" h="378" extrusionOk="0">
                  <a:moveTo>
                    <a:pt x="424" y="1"/>
                  </a:moveTo>
                  <a:lnTo>
                    <a:pt x="236" y="48"/>
                  </a:lnTo>
                  <a:lnTo>
                    <a:pt x="94" y="189"/>
                  </a:lnTo>
                  <a:lnTo>
                    <a:pt x="0" y="377"/>
                  </a:lnTo>
                  <a:lnTo>
                    <a:pt x="990" y="377"/>
                  </a:lnTo>
                  <a:lnTo>
                    <a:pt x="942" y="236"/>
                  </a:lnTo>
                  <a:lnTo>
                    <a:pt x="848" y="142"/>
                  </a:lnTo>
                  <a:lnTo>
                    <a:pt x="754" y="48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42"/>
            <p:cNvSpPr/>
            <p:nvPr/>
          </p:nvSpPr>
          <p:spPr>
            <a:xfrm>
              <a:off x="3461950" y="9129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42"/>
            <p:cNvSpPr/>
            <p:nvPr/>
          </p:nvSpPr>
          <p:spPr>
            <a:xfrm>
              <a:off x="3424275" y="87410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0" y="331"/>
                  </a:lnTo>
                  <a:lnTo>
                    <a:pt x="0" y="519"/>
                  </a:lnTo>
                  <a:lnTo>
                    <a:pt x="0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42" y="708"/>
                  </a:lnTo>
                  <a:lnTo>
                    <a:pt x="990" y="519"/>
                  </a:lnTo>
                  <a:lnTo>
                    <a:pt x="942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42"/>
            <p:cNvSpPr/>
            <p:nvPr/>
          </p:nvSpPr>
          <p:spPr>
            <a:xfrm>
              <a:off x="3461950" y="989525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42"/>
            <p:cNvSpPr/>
            <p:nvPr/>
          </p:nvSpPr>
          <p:spPr>
            <a:xfrm>
              <a:off x="3424275" y="950675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142" y="189"/>
                  </a:lnTo>
                  <a:lnTo>
                    <a:pt x="0" y="330"/>
                  </a:lnTo>
                  <a:lnTo>
                    <a:pt x="0" y="518"/>
                  </a:lnTo>
                  <a:lnTo>
                    <a:pt x="0" y="754"/>
                  </a:lnTo>
                  <a:lnTo>
                    <a:pt x="142" y="895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95"/>
                  </a:lnTo>
                  <a:lnTo>
                    <a:pt x="942" y="754"/>
                  </a:lnTo>
                  <a:lnTo>
                    <a:pt x="990" y="518"/>
                  </a:lnTo>
                  <a:lnTo>
                    <a:pt x="942" y="330"/>
                  </a:lnTo>
                  <a:lnTo>
                    <a:pt x="848" y="189"/>
                  </a:lnTo>
                  <a:lnTo>
                    <a:pt x="707" y="4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42"/>
            <p:cNvSpPr/>
            <p:nvPr/>
          </p:nvSpPr>
          <p:spPr>
            <a:xfrm>
              <a:off x="3461950" y="10661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42"/>
            <p:cNvSpPr/>
            <p:nvPr/>
          </p:nvSpPr>
          <p:spPr>
            <a:xfrm>
              <a:off x="3424275" y="1028400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283" y="1"/>
                  </a:moveTo>
                  <a:lnTo>
                    <a:pt x="142" y="142"/>
                  </a:lnTo>
                  <a:lnTo>
                    <a:pt x="0" y="283"/>
                  </a:lnTo>
                  <a:lnTo>
                    <a:pt x="0" y="472"/>
                  </a:lnTo>
                  <a:lnTo>
                    <a:pt x="0" y="707"/>
                  </a:lnTo>
                  <a:lnTo>
                    <a:pt x="142" y="849"/>
                  </a:lnTo>
                  <a:lnTo>
                    <a:pt x="283" y="943"/>
                  </a:lnTo>
                  <a:lnTo>
                    <a:pt x="471" y="990"/>
                  </a:lnTo>
                  <a:lnTo>
                    <a:pt x="707" y="943"/>
                  </a:lnTo>
                  <a:lnTo>
                    <a:pt x="848" y="849"/>
                  </a:lnTo>
                  <a:lnTo>
                    <a:pt x="942" y="707"/>
                  </a:lnTo>
                  <a:lnTo>
                    <a:pt x="990" y="472"/>
                  </a:lnTo>
                  <a:lnTo>
                    <a:pt x="942" y="283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42"/>
            <p:cNvSpPr/>
            <p:nvPr/>
          </p:nvSpPr>
          <p:spPr>
            <a:xfrm>
              <a:off x="3461950" y="11426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42"/>
            <p:cNvSpPr/>
            <p:nvPr/>
          </p:nvSpPr>
          <p:spPr>
            <a:xfrm>
              <a:off x="3423100" y="11049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49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89" y="283"/>
                  </a:lnTo>
                  <a:lnTo>
                    <a:pt x="895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42"/>
            <p:cNvSpPr/>
            <p:nvPr/>
          </p:nvSpPr>
          <p:spPr>
            <a:xfrm>
              <a:off x="3461950" y="12192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42"/>
            <p:cNvSpPr/>
            <p:nvPr/>
          </p:nvSpPr>
          <p:spPr>
            <a:xfrm>
              <a:off x="3424275" y="118150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0" y="284"/>
                  </a:lnTo>
                  <a:lnTo>
                    <a:pt x="0" y="519"/>
                  </a:lnTo>
                  <a:lnTo>
                    <a:pt x="0" y="708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42" y="708"/>
                  </a:lnTo>
                  <a:lnTo>
                    <a:pt x="990" y="519"/>
                  </a:lnTo>
                  <a:lnTo>
                    <a:pt x="942" y="284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42"/>
            <p:cNvSpPr/>
            <p:nvPr/>
          </p:nvSpPr>
          <p:spPr>
            <a:xfrm>
              <a:off x="3461950" y="12957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66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1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42"/>
            <p:cNvSpPr/>
            <p:nvPr/>
          </p:nvSpPr>
          <p:spPr>
            <a:xfrm>
              <a:off x="3423100" y="1258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89" y="895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5"/>
                  </a:lnTo>
                  <a:lnTo>
                    <a:pt x="989" y="707"/>
                  </a:lnTo>
                  <a:lnTo>
                    <a:pt x="1037" y="518"/>
                  </a:lnTo>
                  <a:lnTo>
                    <a:pt x="989" y="283"/>
                  </a:lnTo>
                  <a:lnTo>
                    <a:pt x="895" y="142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42"/>
            <p:cNvSpPr/>
            <p:nvPr/>
          </p:nvSpPr>
          <p:spPr>
            <a:xfrm>
              <a:off x="3461950" y="1372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42"/>
            <p:cNvSpPr/>
            <p:nvPr/>
          </p:nvSpPr>
          <p:spPr>
            <a:xfrm>
              <a:off x="3423100" y="13346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42"/>
            <p:cNvSpPr/>
            <p:nvPr/>
          </p:nvSpPr>
          <p:spPr>
            <a:xfrm>
              <a:off x="3461950" y="14500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42"/>
            <p:cNvSpPr/>
            <p:nvPr/>
          </p:nvSpPr>
          <p:spPr>
            <a:xfrm>
              <a:off x="3423100" y="14111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42"/>
            <p:cNvSpPr/>
            <p:nvPr/>
          </p:nvSpPr>
          <p:spPr>
            <a:xfrm>
              <a:off x="3461950" y="15266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42"/>
            <p:cNvSpPr/>
            <p:nvPr/>
          </p:nvSpPr>
          <p:spPr>
            <a:xfrm>
              <a:off x="3424275" y="1488900"/>
              <a:ext cx="24750" cy="24775"/>
            </a:xfrm>
            <a:custGeom>
              <a:avLst/>
              <a:gdLst/>
              <a:ahLst/>
              <a:cxnLst/>
              <a:rect l="l" t="t" r="r" b="b"/>
              <a:pathLst>
                <a:path w="990" h="991" extrusionOk="0">
                  <a:moveTo>
                    <a:pt x="283" y="1"/>
                  </a:moveTo>
                  <a:lnTo>
                    <a:pt x="142" y="142"/>
                  </a:lnTo>
                  <a:lnTo>
                    <a:pt x="0" y="284"/>
                  </a:lnTo>
                  <a:lnTo>
                    <a:pt x="0" y="472"/>
                  </a:lnTo>
                  <a:lnTo>
                    <a:pt x="0" y="708"/>
                  </a:lnTo>
                  <a:lnTo>
                    <a:pt x="142" y="849"/>
                  </a:lnTo>
                  <a:lnTo>
                    <a:pt x="283" y="943"/>
                  </a:lnTo>
                  <a:lnTo>
                    <a:pt x="471" y="990"/>
                  </a:lnTo>
                  <a:lnTo>
                    <a:pt x="707" y="943"/>
                  </a:lnTo>
                  <a:lnTo>
                    <a:pt x="848" y="849"/>
                  </a:lnTo>
                  <a:lnTo>
                    <a:pt x="942" y="708"/>
                  </a:lnTo>
                  <a:lnTo>
                    <a:pt x="990" y="472"/>
                  </a:lnTo>
                  <a:lnTo>
                    <a:pt x="942" y="284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42"/>
            <p:cNvSpPr/>
            <p:nvPr/>
          </p:nvSpPr>
          <p:spPr>
            <a:xfrm>
              <a:off x="3461950" y="16031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42"/>
            <p:cNvSpPr/>
            <p:nvPr/>
          </p:nvSpPr>
          <p:spPr>
            <a:xfrm>
              <a:off x="3424275" y="1565475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283" y="0"/>
                  </a:moveTo>
                  <a:lnTo>
                    <a:pt x="142" y="142"/>
                  </a:lnTo>
                  <a:lnTo>
                    <a:pt x="0" y="283"/>
                  </a:lnTo>
                  <a:lnTo>
                    <a:pt x="0" y="471"/>
                  </a:lnTo>
                  <a:lnTo>
                    <a:pt x="0" y="707"/>
                  </a:lnTo>
                  <a:lnTo>
                    <a:pt x="142" y="848"/>
                  </a:lnTo>
                  <a:lnTo>
                    <a:pt x="283" y="942"/>
                  </a:lnTo>
                  <a:lnTo>
                    <a:pt x="471" y="990"/>
                  </a:lnTo>
                  <a:lnTo>
                    <a:pt x="707" y="942"/>
                  </a:lnTo>
                  <a:lnTo>
                    <a:pt x="848" y="848"/>
                  </a:lnTo>
                  <a:lnTo>
                    <a:pt x="942" y="707"/>
                  </a:lnTo>
                  <a:lnTo>
                    <a:pt x="990" y="471"/>
                  </a:lnTo>
                  <a:lnTo>
                    <a:pt x="942" y="283"/>
                  </a:lnTo>
                  <a:lnTo>
                    <a:pt x="848" y="14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42"/>
            <p:cNvSpPr/>
            <p:nvPr/>
          </p:nvSpPr>
          <p:spPr>
            <a:xfrm>
              <a:off x="3461950" y="16797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42"/>
            <p:cNvSpPr/>
            <p:nvPr/>
          </p:nvSpPr>
          <p:spPr>
            <a:xfrm>
              <a:off x="3424275" y="1642025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471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0" y="283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2" y="848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8" y="848"/>
                  </a:lnTo>
                  <a:lnTo>
                    <a:pt x="942" y="707"/>
                  </a:lnTo>
                  <a:lnTo>
                    <a:pt x="990" y="519"/>
                  </a:lnTo>
                  <a:lnTo>
                    <a:pt x="942" y="283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42"/>
            <p:cNvSpPr/>
            <p:nvPr/>
          </p:nvSpPr>
          <p:spPr>
            <a:xfrm>
              <a:off x="3461950" y="17562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42"/>
            <p:cNvSpPr/>
            <p:nvPr/>
          </p:nvSpPr>
          <p:spPr>
            <a:xfrm>
              <a:off x="3424275" y="171857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0" y="330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42" y="707"/>
                  </a:lnTo>
                  <a:lnTo>
                    <a:pt x="990" y="519"/>
                  </a:lnTo>
                  <a:lnTo>
                    <a:pt x="942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42"/>
            <p:cNvSpPr/>
            <p:nvPr/>
          </p:nvSpPr>
          <p:spPr>
            <a:xfrm>
              <a:off x="3461950" y="18328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331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42"/>
            <p:cNvSpPr/>
            <p:nvPr/>
          </p:nvSpPr>
          <p:spPr>
            <a:xfrm>
              <a:off x="3424275" y="179512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0" y="331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42" y="707"/>
                  </a:lnTo>
                  <a:lnTo>
                    <a:pt x="990" y="519"/>
                  </a:lnTo>
                  <a:lnTo>
                    <a:pt x="942" y="331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42"/>
            <p:cNvSpPr/>
            <p:nvPr/>
          </p:nvSpPr>
          <p:spPr>
            <a:xfrm>
              <a:off x="3461950" y="1910550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42"/>
            <p:cNvSpPr/>
            <p:nvPr/>
          </p:nvSpPr>
          <p:spPr>
            <a:xfrm>
              <a:off x="3423100" y="18717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1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89" y="895"/>
                  </a:lnTo>
                  <a:lnTo>
                    <a:pt x="330" y="989"/>
                  </a:lnTo>
                  <a:lnTo>
                    <a:pt x="518" y="1036"/>
                  </a:lnTo>
                  <a:lnTo>
                    <a:pt x="754" y="989"/>
                  </a:lnTo>
                  <a:lnTo>
                    <a:pt x="895" y="895"/>
                  </a:lnTo>
                  <a:lnTo>
                    <a:pt x="989" y="707"/>
                  </a:lnTo>
                  <a:lnTo>
                    <a:pt x="1037" y="518"/>
                  </a:lnTo>
                  <a:lnTo>
                    <a:pt x="989" y="330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42"/>
            <p:cNvSpPr/>
            <p:nvPr/>
          </p:nvSpPr>
          <p:spPr>
            <a:xfrm>
              <a:off x="3461950" y="19871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42"/>
            <p:cNvSpPr/>
            <p:nvPr/>
          </p:nvSpPr>
          <p:spPr>
            <a:xfrm>
              <a:off x="3500825" y="2025975"/>
              <a:ext cx="24750" cy="9450"/>
            </a:xfrm>
            <a:custGeom>
              <a:avLst/>
              <a:gdLst/>
              <a:ahLst/>
              <a:cxnLst/>
              <a:rect l="l" t="t" r="r" b="b"/>
              <a:pathLst>
                <a:path w="990" h="378" extrusionOk="0">
                  <a:moveTo>
                    <a:pt x="424" y="1"/>
                  </a:moveTo>
                  <a:lnTo>
                    <a:pt x="236" y="48"/>
                  </a:lnTo>
                  <a:lnTo>
                    <a:pt x="95" y="189"/>
                  </a:lnTo>
                  <a:lnTo>
                    <a:pt x="0" y="377"/>
                  </a:lnTo>
                  <a:lnTo>
                    <a:pt x="990" y="377"/>
                  </a:lnTo>
                  <a:lnTo>
                    <a:pt x="943" y="236"/>
                  </a:lnTo>
                  <a:lnTo>
                    <a:pt x="848" y="142"/>
                  </a:lnTo>
                  <a:lnTo>
                    <a:pt x="754" y="48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42"/>
            <p:cNvSpPr/>
            <p:nvPr/>
          </p:nvSpPr>
          <p:spPr>
            <a:xfrm>
              <a:off x="3423100" y="19482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1" y="142"/>
                  </a:lnTo>
                  <a:lnTo>
                    <a:pt x="47" y="283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89" y="848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48"/>
                  </a:lnTo>
                  <a:lnTo>
                    <a:pt x="989" y="707"/>
                  </a:lnTo>
                  <a:lnTo>
                    <a:pt x="1037" y="518"/>
                  </a:lnTo>
                  <a:lnTo>
                    <a:pt x="989" y="283"/>
                  </a:lnTo>
                  <a:lnTo>
                    <a:pt x="895" y="142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3538500" y="9129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42"/>
            <p:cNvSpPr/>
            <p:nvPr/>
          </p:nvSpPr>
          <p:spPr>
            <a:xfrm>
              <a:off x="3500825" y="87410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0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90" y="708"/>
                  </a:lnTo>
                  <a:lnTo>
                    <a:pt x="990" y="519"/>
                  </a:lnTo>
                  <a:lnTo>
                    <a:pt x="943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42"/>
            <p:cNvSpPr/>
            <p:nvPr/>
          </p:nvSpPr>
          <p:spPr>
            <a:xfrm>
              <a:off x="3538500" y="989525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42"/>
            <p:cNvSpPr/>
            <p:nvPr/>
          </p:nvSpPr>
          <p:spPr>
            <a:xfrm>
              <a:off x="3500825" y="950675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5"/>
                  </a:lnTo>
                  <a:lnTo>
                    <a:pt x="943" y="754"/>
                  </a:lnTo>
                  <a:lnTo>
                    <a:pt x="990" y="518"/>
                  </a:lnTo>
                  <a:lnTo>
                    <a:pt x="943" y="330"/>
                  </a:lnTo>
                  <a:lnTo>
                    <a:pt x="848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42"/>
            <p:cNvSpPr/>
            <p:nvPr/>
          </p:nvSpPr>
          <p:spPr>
            <a:xfrm>
              <a:off x="3538500" y="10661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89"/>
                  </a:lnTo>
                  <a:lnTo>
                    <a:pt x="519" y="1037"/>
                  </a:lnTo>
                  <a:lnTo>
                    <a:pt x="708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42"/>
            <p:cNvSpPr/>
            <p:nvPr/>
          </p:nvSpPr>
          <p:spPr>
            <a:xfrm>
              <a:off x="3500825" y="1028400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283" y="1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0" y="472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48" y="849"/>
                  </a:lnTo>
                  <a:lnTo>
                    <a:pt x="943" y="707"/>
                  </a:lnTo>
                  <a:lnTo>
                    <a:pt x="990" y="472"/>
                  </a:lnTo>
                  <a:lnTo>
                    <a:pt x="943" y="283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42"/>
            <p:cNvSpPr/>
            <p:nvPr/>
          </p:nvSpPr>
          <p:spPr>
            <a:xfrm>
              <a:off x="3538500" y="11426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42"/>
            <p:cNvSpPr/>
            <p:nvPr/>
          </p:nvSpPr>
          <p:spPr>
            <a:xfrm>
              <a:off x="3499650" y="11049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49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42"/>
            <p:cNvSpPr/>
            <p:nvPr/>
          </p:nvSpPr>
          <p:spPr>
            <a:xfrm>
              <a:off x="3538500" y="12192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42"/>
            <p:cNvSpPr/>
            <p:nvPr/>
          </p:nvSpPr>
          <p:spPr>
            <a:xfrm>
              <a:off x="3499650" y="11803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55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1037" y="755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89"/>
                  </a:lnTo>
                  <a:lnTo>
                    <a:pt x="754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42"/>
            <p:cNvSpPr/>
            <p:nvPr/>
          </p:nvSpPr>
          <p:spPr>
            <a:xfrm>
              <a:off x="3538500" y="12957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66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1" y="1037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42"/>
            <p:cNvSpPr/>
            <p:nvPr/>
          </p:nvSpPr>
          <p:spPr>
            <a:xfrm>
              <a:off x="3499650" y="1258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89" y="895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54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42"/>
            <p:cNvSpPr/>
            <p:nvPr/>
          </p:nvSpPr>
          <p:spPr>
            <a:xfrm>
              <a:off x="3538500" y="1372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42"/>
            <p:cNvSpPr/>
            <p:nvPr/>
          </p:nvSpPr>
          <p:spPr>
            <a:xfrm>
              <a:off x="3499650" y="13346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42"/>
            <p:cNvSpPr/>
            <p:nvPr/>
          </p:nvSpPr>
          <p:spPr>
            <a:xfrm>
              <a:off x="3538500" y="14500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42"/>
            <p:cNvSpPr/>
            <p:nvPr/>
          </p:nvSpPr>
          <p:spPr>
            <a:xfrm>
              <a:off x="3499650" y="14111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42"/>
            <p:cNvSpPr/>
            <p:nvPr/>
          </p:nvSpPr>
          <p:spPr>
            <a:xfrm>
              <a:off x="3538500" y="15266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42"/>
            <p:cNvSpPr/>
            <p:nvPr/>
          </p:nvSpPr>
          <p:spPr>
            <a:xfrm>
              <a:off x="3500825" y="1488900"/>
              <a:ext cx="24750" cy="24775"/>
            </a:xfrm>
            <a:custGeom>
              <a:avLst/>
              <a:gdLst/>
              <a:ahLst/>
              <a:cxnLst/>
              <a:rect l="l" t="t" r="r" b="b"/>
              <a:pathLst>
                <a:path w="990" h="991" extrusionOk="0">
                  <a:moveTo>
                    <a:pt x="283" y="1"/>
                  </a:moveTo>
                  <a:lnTo>
                    <a:pt x="142" y="142"/>
                  </a:lnTo>
                  <a:lnTo>
                    <a:pt x="48" y="284"/>
                  </a:lnTo>
                  <a:lnTo>
                    <a:pt x="0" y="472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283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48" y="849"/>
                  </a:lnTo>
                  <a:lnTo>
                    <a:pt x="943" y="708"/>
                  </a:lnTo>
                  <a:lnTo>
                    <a:pt x="990" y="472"/>
                  </a:lnTo>
                  <a:lnTo>
                    <a:pt x="943" y="284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42"/>
            <p:cNvSpPr/>
            <p:nvPr/>
          </p:nvSpPr>
          <p:spPr>
            <a:xfrm>
              <a:off x="3538500" y="16031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42"/>
            <p:cNvSpPr/>
            <p:nvPr/>
          </p:nvSpPr>
          <p:spPr>
            <a:xfrm>
              <a:off x="3500825" y="156430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283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48" y="895"/>
                  </a:lnTo>
                  <a:lnTo>
                    <a:pt x="943" y="707"/>
                  </a:lnTo>
                  <a:lnTo>
                    <a:pt x="990" y="518"/>
                  </a:lnTo>
                  <a:lnTo>
                    <a:pt x="943" y="330"/>
                  </a:lnTo>
                  <a:lnTo>
                    <a:pt x="848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42"/>
            <p:cNvSpPr/>
            <p:nvPr/>
          </p:nvSpPr>
          <p:spPr>
            <a:xfrm>
              <a:off x="3538500" y="16797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42"/>
            <p:cNvSpPr/>
            <p:nvPr/>
          </p:nvSpPr>
          <p:spPr>
            <a:xfrm>
              <a:off x="3500825" y="1642025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8" y="848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283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42"/>
            <p:cNvSpPr/>
            <p:nvPr/>
          </p:nvSpPr>
          <p:spPr>
            <a:xfrm>
              <a:off x="3538500" y="17562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89"/>
                  </a:lnTo>
                  <a:lnTo>
                    <a:pt x="519" y="1037"/>
                  </a:lnTo>
                  <a:lnTo>
                    <a:pt x="708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42"/>
            <p:cNvSpPr/>
            <p:nvPr/>
          </p:nvSpPr>
          <p:spPr>
            <a:xfrm>
              <a:off x="3500825" y="171857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42"/>
            <p:cNvSpPr/>
            <p:nvPr/>
          </p:nvSpPr>
          <p:spPr>
            <a:xfrm>
              <a:off x="3538500" y="18328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331" y="1037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42"/>
            <p:cNvSpPr/>
            <p:nvPr/>
          </p:nvSpPr>
          <p:spPr>
            <a:xfrm>
              <a:off x="3500825" y="179512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1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42"/>
            <p:cNvSpPr/>
            <p:nvPr/>
          </p:nvSpPr>
          <p:spPr>
            <a:xfrm>
              <a:off x="3538500" y="1910550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42"/>
            <p:cNvSpPr/>
            <p:nvPr/>
          </p:nvSpPr>
          <p:spPr>
            <a:xfrm>
              <a:off x="3499650" y="18717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89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89" y="895"/>
                  </a:lnTo>
                  <a:lnTo>
                    <a:pt x="330" y="989"/>
                  </a:lnTo>
                  <a:lnTo>
                    <a:pt x="566" y="1036"/>
                  </a:lnTo>
                  <a:lnTo>
                    <a:pt x="754" y="989"/>
                  </a:lnTo>
                  <a:lnTo>
                    <a:pt x="895" y="895"/>
                  </a:lnTo>
                  <a:lnTo>
                    <a:pt x="1037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5" y="141"/>
                  </a:lnTo>
                  <a:lnTo>
                    <a:pt x="754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42"/>
            <p:cNvSpPr/>
            <p:nvPr/>
          </p:nvSpPr>
          <p:spPr>
            <a:xfrm>
              <a:off x="3538500" y="19871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42"/>
            <p:cNvSpPr/>
            <p:nvPr/>
          </p:nvSpPr>
          <p:spPr>
            <a:xfrm>
              <a:off x="3499650" y="19482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89" y="142"/>
                  </a:lnTo>
                  <a:lnTo>
                    <a:pt x="47" y="283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89" y="848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48"/>
                  </a:lnTo>
                  <a:lnTo>
                    <a:pt x="1037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54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42"/>
            <p:cNvSpPr/>
            <p:nvPr/>
          </p:nvSpPr>
          <p:spPr>
            <a:xfrm>
              <a:off x="3385400" y="1153250"/>
              <a:ext cx="179050" cy="882175"/>
            </a:xfrm>
            <a:custGeom>
              <a:avLst/>
              <a:gdLst/>
              <a:ahLst/>
              <a:cxnLst/>
              <a:rect l="l" t="t" r="r" b="b"/>
              <a:pathLst>
                <a:path w="7162" h="35287" extrusionOk="0">
                  <a:moveTo>
                    <a:pt x="1" y="0"/>
                  </a:moveTo>
                  <a:lnTo>
                    <a:pt x="1" y="35286"/>
                  </a:lnTo>
                  <a:lnTo>
                    <a:pt x="7161" y="35286"/>
                  </a:lnTo>
                  <a:lnTo>
                    <a:pt x="7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42"/>
            <p:cNvSpPr/>
            <p:nvPr/>
          </p:nvSpPr>
          <p:spPr>
            <a:xfrm>
              <a:off x="3115700" y="9129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49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42"/>
            <p:cNvSpPr/>
            <p:nvPr/>
          </p:nvSpPr>
          <p:spPr>
            <a:xfrm>
              <a:off x="3115700" y="989525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518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284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754" y="990"/>
                  </a:lnTo>
                  <a:lnTo>
                    <a:pt x="895" y="849"/>
                  </a:lnTo>
                  <a:lnTo>
                    <a:pt x="989" y="708"/>
                  </a:lnTo>
                  <a:lnTo>
                    <a:pt x="1037" y="519"/>
                  </a:lnTo>
                  <a:lnTo>
                    <a:pt x="989" y="284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42"/>
            <p:cNvSpPr/>
            <p:nvPr/>
          </p:nvSpPr>
          <p:spPr>
            <a:xfrm>
              <a:off x="3115700" y="10661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1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330" y="989"/>
                  </a:lnTo>
                  <a:lnTo>
                    <a:pt x="518" y="1037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89" y="707"/>
                  </a:lnTo>
                  <a:lnTo>
                    <a:pt x="1037" y="518"/>
                  </a:lnTo>
                  <a:lnTo>
                    <a:pt x="989" y="330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42"/>
            <p:cNvSpPr/>
            <p:nvPr/>
          </p:nvSpPr>
          <p:spPr>
            <a:xfrm>
              <a:off x="3115700" y="11426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5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95" y="142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42"/>
            <p:cNvSpPr/>
            <p:nvPr/>
          </p:nvSpPr>
          <p:spPr>
            <a:xfrm>
              <a:off x="3115700" y="1219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1"/>
                  </a:moveTo>
                  <a:lnTo>
                    <a:pt x="330" y="48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1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89" y="754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95" y="189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42"/>
            <p:cNvSpPr/>
            <p:nvPr/>
          </p:nvSpPr>
          <p:spPr>
            <a:xfrm>
              <a:off x="3115700" y="12957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1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55"/>
                  </a:lnTo>
                  <a:lnTo>
                    <a:pt x="141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89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89" y="331"/>
                  </a:lnTo>
                  <a:lnTo>
                    <a:pt x="895" y="189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42"/>
            <p:cNvSpPr/>
            <p:nvPr/>
          </p:nvSpPr>
          <p:spPr>
            <a:xfrm>
              <a:off x="3115700" y="1372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1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89" y="708"/>
                  </a:lnTo>
                  <a:lnTo>
                    <a:pt x="1037" y="519"/>
                  </a:lnTo>
                  <a:lnTo>
                    <a:pt x="989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42"/>
            <p:cNvSpPr/>
            <p:nvPr/>
          </p:nvSpPr>
          <p:spPr>
            <a:xfrm>
              <a:off x="3115700" y="14500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89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48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48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95" y="142"/>
                  </a:lnTo>
                  <a:lnTo>
                    <a:pt x="754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42"/>
            <p:cNvSpPr/>
            <p:nvPr/>
          </p:nvSpPr>
          <p:spPr>
            <a:xfrm>
              <a:off x="3115700" y="15266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42"/>
            <p:cNvSpPr/>
            <p:nvPr/>
          </p:nvSpPr>
          <p:spPr>
            <a:xfrm>
              <a:off x="3115700" y="16031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42"/>
            <p:cNvSpPr/>
            <p:nvPr/>
          </p:nvSpPr>
          <p:spPr>
            <a:xfrm>
              <a:off x="3115700" y="16797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89" y="708"/>
                  </a:lnTo>
                  <a:lnTo>
                    <a:pt x="1037" y="519"/>
                  </a:lnTo>
                  <a:lnTo>
                    <a:pt x="989" y="331"/>
                  </a:lnTo>
                  <a:lnTo>
                    <a:pt x="895" y="189"/>
                  </a:lnTo>
                  <a:lnTo>
                    <a:pt x="754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42"/>
            <p:cNvSpPr/>
            <p:nvPr/>
          </p:nvSpPr>
          <p:spPr>
            <a:xfrm>
              <a:off x="3115700" y="17562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89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89" y="848"/>
                  </a:lnTo>
                  <a:lnTo>
                    <a:pt x="330" y="989"/>
                  </a:lnTo>
                  <a:lnTo>
                    <a:pt x="518" y="1037"/>
                  </a:lnTo>
                  <a:lnTo>
                    <a:pt x="754" y="989"/>
                  </a:lnTo>
                  <a:lnTo>
                    <a:pt x="895" y="895"/>
                  </a:lnTo>
                  <a:lnTo>
                    <a:pt x="989" y="707"/>
                  </a:lnTo>
                  <a:lnTo>
                    <a:pt x="1037" y="518"/>
                  </a:lnTo>
                  <a:lnTo>
                    <a:pt x="989" y="330"/>
                  </a:lnTo>
                  <a:lnTo>
                    <a:pt x="895" y="141"/>
                  </a:lnTo>
                  <a:lnTo>
                    <a:pt x="754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42"/>
            <p:cNvSpPr/>
            <p:nvPr/>
          </p:nvSpPr>
          <p:spPr>
            <a:xfrm>
              <a:off x="3115700" y="18328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1" y="895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5"/>
                  </a:lnTo>
                  <a:lnTo>
                    <a:pt x="989" y="754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95" y="189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42"/>
            <p:cNvSpPr/>
            <p:nvPr/>
          </p:nvSpPr>
          <p:spPr>
            <a:xfrm>
              <a:off x="3115700" y="1910550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330" y="1"/>
                  </a:moveTo>
                  <a:lnTo>
                    <a:pt x="141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49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95" y="849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989" y="283"/>
                  </a:lnTo>
                  <a:lnTo>
                    <a:pt x="895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42"/>
            <p:cNvSpPr/>
            <p:nvPr/>
          </p:nvSpPr>
          <p:spPr>
            <a:xfrm>
              <a:off x="3115700" y="1987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284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1" y="849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49"/>
                  </a:lnTo>
                  <a:lnTo>
                    <a:pt x="989" y="708"/>
                  </a:lnTo>
                  <a:lnTo>
                    <a:pt x="1037" y="519"/>
                  </a:lnTo>
                  <a:lnTo>
                    <a:pt x="989" y="284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42"/>
            <p:cNvSpPr/>
            <p:nvPr/>
          </p:nvSpPr>
          <p:spPr>
            <a:xfrm>
              <a:off x="3154550" y="2025975"/>
              <a:ext cx="24775" cy="9450"/>
            </a:xfrm>
            <a:custGeom>
              <a:avLst/>
              <a:gdLst/>
              <a:ahLst/>
              <a:cxnLst/>
              <a:rect l="l" t="t" r="r" b="b"/>
              <a:pathLst>
                <a:path w="991" h="378" extrusionOk="0">
                  <a:moveTo>
                    <a:pt x="425" y="1"/>
                  </a:moveTo>
                  <a:lnTo>
                    <a:pt x="236" y="48"/>
                  </a:lnTo>
                  <a:lnTo>
                    <a:pt x="95" y="189"/>
                  </a:lnTo>
                  <a:lnTo>
                    <a:pt x="1" y="377"/>
                  </a:lnTo>
                  <a:lnTo>
                    <a:pt x="990" y="377"/>
                  </a:lnTo>
                  <a:lnTo>
                    <a:pt x="943" y="236"/>
                  </a:lnTo>
                  <a:lnTo>
                    <a:pt x="849" y="142"/>
                  </a:lnTo>
                  <a:lnTo>
                    <a:pt x="755" y="48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3193425" y="91297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0" y="283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42"/>
            <p:cNvSpPr/>
            <p:nvPr/>
          </p:nvSpPr>
          <p:spPr>
            <a:xfrm>
              <a:off x="3154550" y="8741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42"/>
            <p:cNvSpPr/>
            <p:nvPr/>
          </p:nvSpPr>
          <p:spPr>
            <a:xfrm>
              <a:off x="3193425" y="989525"/>
              <a:ext cx="24750" cy="24775"/>
            </a:xfrm>
            <a:custGeom>
              <a:avLst/>
              <a:gdLst/>
              <a:ahLst/>
              <a:cxnLst/>
              <a:rect l="l" t="t" r="r" b="b"/>
              <a:pathLst>
                <a:path w="990" h="991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0" y="284"/>
                  </a:lnTo>
                  <a:lnTo>
                    <a:pt x="0" y="519"/>
                  </a:lnTo>
                  <a:lnTo>
                    <a:pt x="0" y="708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43" y="708"/>
                  </a:lnTo>
                  <a:lnTo>
                    <a:pt x="990" y="519"/>
                  </a:lnTo>
                  <a:lnTo>
                    <a:pt x="943" y="284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42"/>
            <p:cNvSpPr/>
            <p:nvPr/>
          </p:nvSpPr>
          <p:spPr>
            <a:xfrm>
              <a:off x="3154550" y="950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42"/>
            <p:cNvSpPr/>
            <p:nvPr/>
          </p:nvSpPr>
          <p:spPr>
            <a:xfrm>
              <a:off x="3192250" y="10661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42"/>
            <p:cNvSpPr/>
            <p:nvPr/>
          </p:nvSpPr>
          <p:spPr>
            <a:xfrm>
              <a:off x="3154550" y="1028400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331" y="1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42"/>
            <p:cNvSpPr/>
            <p:nvPr/>
          </p:nvSpPr>
          <p:spPr>
            <a:xfrm>
              <a:off x="3192250" y="11426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5" y="895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42"/>
            <p:cNvSpPr/>
            <p:nvPr/>
          </p:nvSpPr>
          <p:spPr>
            <a:xfrm>
              <a:off x="3154550" y="11049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283" y="1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42"/>
            <p:cNvSpPr/>
            <p:nvPr/>
          </p:nvSpPr>
          <p:spPr>
            <a:xfrm>
              <a:off x="3192250" y="1219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42"/>
            <p:cNvSpPr/>
            <p:nvPr/>
          </p:nvSpPr>
          <p:spPr>
            <a:xfrm>
              <a:off x="3154550" y="11815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42"/>
            <p:cNvSpPr/>
            <p:nvPr/>
          </p:nvSpPr>
          <p:spPr>
            <a:xfrm>
              <a:off x="3192250" y="12957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55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42"/>
            <p:cNvSpPr/>
            <p:nvPr/>
          </p:nvSpPr>
          <p:spPr>
            <a:xfrm>
              <a:off x="3154550" y="12580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42"/>
            <p:cNvSpPr/>
            <p:nvPr/>
          </p:nvSpPr>
          <p:spPr>
            <a:xfrm>
              <a:off x="3192250" y="1372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42"/>
            <p:cNvSpPr/>
            <p:nvPr/>
          </p:nvSpPr>
          <p:spPr>
            <a:xfrm>
              <a:off x="3154550" y="13346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42"/>
            <p:cNvSpPr/>
            <p:nvPr/>
          </p:nvSpPr>
          <p:spPr>
            <a:xfrm>
              <a:off x="3193425" y="145005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2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0" y="283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2" y="848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8" y="848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42"/>
            <p:cNvSpPr/>
            <p:nvPr/>
          </p:nvSpPr>
          <p:spPr>
            <a:xfrm>
              <a:off x="3154550" y="14111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42"/>
            <p:cNvSpPr/>
            <p:nvPr/>
          </p:nvSpPr>
          <p:spPr>
            <a:xfrm>
              <a:off x="3193425" y="152660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0" y="330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42"/>
            <p:cNvSpPr/>
            <p:nvPr/>
          </p:nvSpPr>
          <p:spPr>
            <a:xfrm>
              <a:off x="3154550" y="1488900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331" y="1"/>
                  </a:moveTo>
                  <a:lnTo>
                    <a:pt x="142" y="142"/>
                  </a:lnTo>
                  <a:lnTo>
                    <a:pt x="48" y="284"/>
                  </a:lnTo>
                  <a:lnTo>
                    <a:pt x="1" y="472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1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49" y="849"/>
                  </a:lnTo>
                  <a:lnTo>
                    <a:pt x="990" y="708"/>
                  </a:lnTo>
                  <a:lnTo>
                    <a:pt x="1037" y="472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42"/>
            <p:cNvSpPr/>
            <p:nvPr/>
          </p:nvSpPr>
          <p:spPr>
            <a:xfrm>
              <a:off x="3193425" y="160315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0" y="330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42"/>
            <p:cNvSpPr/>
            <p:nvPr/>
          </p:nvSpPr>
          <p:spPr>
            <a:xfrm>
              <a:off x="3154550" y="1565475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331" y="0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1" y="471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42"/>
                  </a:lnTo>
                  <a:lnTo>
                    <a:pt x="519" y="990"/>
                  </a:lnTo>
                  <a:lnTo>
                    <a:pt x="707" y="942"/>
                  </a:lnTo>
                  <a:lnTo>
                    <a:pt x="849" y="848"/>
                  </a:lnTo>
                  <a:lnTo>
                    <a:pt x="990" y="707"/>
                  </a:lnTo>
                  <a:lnTo>
                    <a:pt x="1037" y="471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42"/>
            <p:cNvSpPr/>
            <p:nvPr/>
          </p:nvSpPr>
          <p:spPr>
            <a:xfrm>
              <a:off x="3193425" y="167970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0" y="331"/>
                  </a:lnTo>
                  <a:lnTo>
                    <a:pt x="0" y="519"/>
                  </a:lnTo>
                  <a:lnTo>
                    <a:pt x="0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43" y="708"/>
                  </a:lnTo>
                  <a:lnTo>
                    <a:pt x="990" y="519"/>
                  </a:lnTo>
                  <a:lnTo>
                    <a:pt x="943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42"/>
            <p:cNvSpPr/>
            <p:nvPr/>
          </p:nvSpPr>
          <p:spPr>
            <a:xfrm>
              <a:off x="3154550" y="1642025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471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90"/>
                  </a:lnTo>
                  <a:lnTo>
                    <a:pt x="707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42"/>
            <p:cNvSpPr/>
            <p:nvPr/>
          </p:nvSpPr>
          <p:spPr>
            <a:xfrm>
              <a:off x="3193425" y="1756275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2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0" y="330"/>
                  </a:lnTo>
                  <a:lnTo>
                    <a:pt x="0" y="518"/>
                  </a:lnTo>
                  <a:lnTo>
                    <a:pt x="0" y="707"/>
                  </a:lnTo>
                  <a:lnTo>
                    <a:pt x="142" y="848"/>
                  </a:lnTo>
                  <a:lnTo>
                    <a:pt x="283" y="989"/>
                  </a:lnTo>
                  <a:lnTo>
                    <a:pt x="472" y="1037"/>
                  </a:lnTo>
                  <a:lnTo>
                    <a:pt x="707" y="989"/>
                  </a:lnTo>
                  <a:lnTo>
                    <a:pt x="848" y="895"/>
                  </a:lnTo>
                  <a:lnTo>
                    <a:pt x="943" y="707"/>
                  </a:lnTo>
                  <a:lnTo>
                    <a:pt x="990" y="518"/>
                  </a:lnTo>
                  <a:lnTo>
                    <a:pt x="943" y="330"/>
                  </a:lnTo>
                  <a:lnTo>
                    <a:pt x="848" y="141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42"/>
            <p:cNvSpPr/>
            <p:nvPr/>
          </p:nvSpPr>
          <p:spPr>
            <a:xfrm>
              <a:off x="3154550" y="17185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42"/>
            <p:cNvSpPr/>
            <p:nvPr/>
          </p:nvSpPr>
          <p:spPr>
            <a:xfrm>
              <a:off x="3192250" y="18328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2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5" y="895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42"/>
            <p:cNvSpPr/>
            <p:nvPr/>
          </p:nvSpPr>
          <p:spPr>
            <a:xfrm>
              <a:off x="3154550" y="17951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42"/>
            <p:cNvSpPr/>
            <p:nvPr/>
          </p:nvSpPr>
          <p:spPr>
            <a:xfrm>
              <a:off x="3192250" y="1910550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330" y="1"/>
                  </a:move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95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42"/>
            <p:cNvSpPr/>
            <p:nvPr/>
          </p:nvSpPr>
          <p:spPr>
            <a:xfrm>
              <a:off x="3154550" y="18717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283" y="989"/>
                  </a:lnTo>
                  <a:lnTo>
                    <a:pt x="519" y="1036"/>
                  </a:lnTo>
                  <a:lnTo>
                    <a:pt x="707" y="989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42"/>
            <p:cNvSpPr/>
            <p:nvPr/>
          </p:nvSpPr>
          <p:spPr>
            <a:xfrm>
              <a:off x="3192250" y="1987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284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5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42"/>
            <p:cNvSpPr/>
            <p:nvPr/>
          </p:nvSpPr>
          <p:spPr>
            <a:xfrm>
              <a:off x="3232300" y="2024800"/>
              <a:ext cx="23575" cy="10625"/>
            </a:xfrm>
            <a:custGeom>
              <a:avLst/>
              <a:gdLst/>
              <a:ahLst/>
              <a:cxnLst/>
              <a:rect l="l" t="t" r="r" b="b"/>
              <a:pathLst>
                <a:path w="943" h="425" extrusionOk="0">
                  <a:moveTo>
                    <a:pt x="377" y="0"/>
                  </a:moveTo>
                  <a:lnTo>
                    <a:pt x="189" y="95"/>
                  </a:lnTo>
                  <a:lnTo>
                    <a:pt x="47" y="236"/>
                  </a:lnTo>
                  <a:lnTo>
                    <a:pt x="0" y="424"/>
                  </a:lnTo>
                  <a:lnTo>
                    <a:pt x="942" y="424"/>
                  </a:lnTo>
                  <a:lnTo>
                    <a:pt x="895" y="283"/>
                  </a:lnTo>
                  <a:lnTo>
                    <a:pt x="801" y="142"/>
                  </a:lnTo>
                  <a:lnTo>
                    <a:pt x="707" y="48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42"/>
            <p:cNvSpPr/>
            <p:nvPr/>
          </p:nvSpPr>
          <p:spPr>
            <a:xfrm>
              <a:off x="3154550" y="19482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42"/>
            <p:cNvSpPr/>
            <p:nvPr/>
          </p:nvSpPr>
          <p:spPr>
            <a:xfrm>
              <a:off x="3269975" y="91297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42"/>
            <p:cNvSpPr/>
            <p:nvPr/>
          </p:nvSpPr>
          <p:spPr>
            <a:xfrm>
              <a:off x="3231100" y="8741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42"/>
            <p:cNvSpPr/>
            <p:nvPr/>
          </p:nvSpPr>
          <p:spPr>
            <a:xfrm>
              <a:off x="3269975" y="98952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1" y="331"/>
                  </a:lnTo>
                  <a:lnTo>
                    <a:pt x="1" y="519"/>
                  </a:lnTo>
                  <a:lnTo>
                    <a:pt x="1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43" y="708"/>
                  </a:lnTo>
                  <a:lnTo>
                    <a:pt x="990" y="519"/>
                  </a:lnTo>
                  <a:lnTo>
                    <a:pt x="943" y="331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42"/>
            <p:cNvSpPr/>
            <p:nvPr/>
          </p:nvSpPr>
          <p:spPr>
            <a:xfrm>
              <a:off x="3231100" y="950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42"/>
            <p:cNvSpPr/>
            <p:nvPr/>
          </p:nvSpPr>
          <p:spPr>
            <a:xfrm>
              <a:off x="3269975" y="106610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2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1" y="330"/>
                  </a:lnTo>
                  <a:lnTo>
                    <a:pt x="1" y="518"/>
                  </a:lnTo>
                  <a:lnTo>
                    <a:pt x="1" y="707"/>
                  </a:lnTo>
                  <a:lnTo>
                    <a:pt x="142" y="895"/>
                  </a:lnTo>
                  <a:lnTo>
                    <a:pt x="283" y="989"/>
                  </a:lnTo>
                  <a:lnTo>
                    <a:pt x="472" y="1037"/>
                  </a:lnTo>
                  <a:lnTo>
                    <a:pt x="707" y="989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990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42"/>
            <p:cNvSpPr/>
            <p:nvPr/>
          </p:nvSpPr>
          <p:spPr>
            <a:xfrm>
              <a:off x="3231100" y="1028400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331" y="1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43"/>
                  </a:lnTo>
                  <a:lnTo>
                    <a:pt x="519" y="990"/>
                  </a:lnTo>
                  <a:lnTo>
                    <a:pt x="708" y="943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42"/>
            <p:cNvSpPr/>
            <p:nvPr/>
          </p:nvSpPr>
          <p:spPr>
            <a:xfrm>
              <a:off x="3269975" y="114265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2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95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42"/>
            <p:cNvSpPr/>
            <p:nvPr/>
          </p:nvSpPr>
          <p:spPr>
            <a:xfrm>
              <a:off x="3231100" y="11049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331" y="1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42"/>
            <p:cNvSpPr/>
            <p:nvPr/>
          </p:nvSpPr>
          <p:spPr>
            <a:xfrm>
              <a:off x="3269975" y="121920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42"/>
            <p:cNvSpPr/>
            <p:nvPr/>
          </p:nvSpPr>
          <p:spPr>
            <a:xfrm>
              <a:off x="3231100" y="11815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42"/>
            <p:cNvSpPr/>
            <p:nvPr/>
          </p:nvSpPr>
          <p:spPr>
            <a:xfrm>
              <a:off x="3269975" y="129575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1" y="331"/>
                  </a:lnTo>
                  <a:lnTo>
                    <a:pt x="1" y="519"/>
                  </a:lnTo>
                  <a:lnTo>
                    <a:pt x="1" y="755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55"/>
                  </a:lnTo>
                  <a:lnTo>
                    <a:pt x="990" y="566"/>
                  </a:lnTo>
                  <a:lnTo>
                    <a:pt x="990" y="519"/>
                  </a:lnTo>
                  <a:lnTo>
                    <a:pt x="990" y="331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42"/>
            <p:cNvSpPr/>
            <p:nvPr/>
          </p:nvSpPr>
          <p:spPr>
            <a:xfrm>
              <a:off x="3231100" y="12580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42"/>
            <p:cNvSpPr/>
            <p:nvPr/>
          </p:nvSpPr>
          <p:spPr>
            <a:xfrm>
              <a:off x="3269975" y="137230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1" y="331"/>
                  </a:lnTo>
                  <a:lnTo>
                    <a:pt x="1" y="519"/>
                  </a:lnTo>
                  <a:lnTo>
                    <a:pt x="1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8"/>
                  </a:lnTo>
                  <a:lnTo>
                    <a:pt x="990" y="519"/>
                  </a:lnTo>
                  <a:lnTo>
                    <a:pt x="990" y="331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42"/>
            <p:cNvSpPr/>
            <p:nvPr/>
          </p:nvSpPr>
          <p:spPr>
            <a:xfrm>
              <a:off x="3231100" y="13346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42"/>
            <p:cNvSpPr/>
            <p:nvPr/>
          </p:nvSpPr>
          <p:spPr>
            <a:xfrm>
              <a:off x="3269975" y="145005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2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48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9" y="848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9" y="142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42"/>
            <p:cNvSpPr/>
            <p:nvPr/>
          </p:nvSpPr>
          <p:spPr>
            <a:xfrm>
              <a:off x="3231100" y="14111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42"/>
            <p:cNvSpPr/>
            <p:nvPr/>
          </p:nvSpPr>
          <p:spPr>
            <a:xfrm>
              <a:off x="3269975" y="152660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42"/>
            <p:cNvSpPr/>
            <p:nvPr/>
          </p:nvSpPr>
          <p:spPr>
            <a:xfrm>
              <a:off x="3231100" y="1488900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331" y="1"/>
                  </a:moveTo>
                  <a:lnTo>
                    <a:pt x="142" y="142"/>
                  </a:lnTo>
                  <a:lnTo>
                    <a:pt x="48" y="284"/>
                  </a:lnTo>
                  <a:lnTo>
                    <a:pt x="1" y="472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1" y="943"/>
                  </a:lnTo>
                  <a:lnTo>
                    <a:pt x="519" y="990"/>
                  </a:lnTo>
                  <a:lnTo>
                    <a:pt x="708" y="943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472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42"/>
            <p:cNvSpPr/>
            <p:nvPr/>
          </p:nvSpPr>
          <p:spPr>
            <a:xfrm>
              <a:off x="3269975" y="160315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42"/>
            <p:cNvSpPr/>
            <p:nvPr/>
          </p:nvSpPr>
          <p:spPr>
            <a:xfrm>
              <a:off x="3231100" y="1565475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331" y="0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1" y="471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42"/>
                  </a:lnTo>
                  <a:lnTo>
                    <a:pt x="519" y="990"/>
                  </a:lnTo>
                  <a:lnTo>
                    <a:pt x="708" y="942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471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42"/>
            <p:cNvSpPr/>
            <p:nvPr/>
          </p:nvSpPr>
          <p:spPr>
            <a:xfrm>
              <a:off x="3269975" y="167970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8"/>
                  </a:lnTo>
                  <a:lnTo>
                    <a:pt x="990" y="519"/>
                  </a:lnTo>
                  <a:lnTo>
                    <a:pt x="990" y="331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42"/>
            <p:cNvSpPr/>
            <p:nvPr/>
          </p:nvSpPr>
          <p:spPr>
            <a:xfrm>
              <a:off x="3231100" y="1642025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471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90"/>
                  </a:lnTo>
                  <a:lnTo>
                    <a:pt x="708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42"/>
            <p:cNvSpPr/>
            <p:nvPr/>
          </p:nvSpPr>
          <p:spPr>
            <a:xfrm>
              <a:off x="3269975" y="1756275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283" y="989"/>
                  </a:lnTo>
                  <a:lnTo>
                    <a:pt x="472" y="1037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990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42"/>
            <p:cNvSpPr/>
            <p:nvPr/>
          </p:nvSpPr>
          <p:spPr>
            <a:xfrm>
              <a:off x="3231100" y="17185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42"/>
            <p:cNvSpPr/>
            <p:nvPr/>
          </p:nvSpPr>
          <p:spPr>
            <a:xfrm>
              <a:off x="3269975" y="1834000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283" y="0"/>
                  </a:moveTo>
                  <a:lnTo>
                    <a:pt x="142" y="142"/>
                  </a:lnTo>
                  <a:lnTo>
                    <a:pt x="1" y="283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142" y="848"/>
                  </a:lnTo>
                  <a:lnTo>
                    <a:pt x="283" y="943"/>
                  </a:lnTo>
                  <a:lnTo>
                    <a:pt x="472" y="990"/>
                  </a:lnTo>
                  <a:lnTo>
                    <a:pt x="707" y="943"/>
                  </a:lnTo>
                  <a:lnTo>
                    <a:pt x="849" y="848"/>
                  </a:lnTo>
                  <a:lnTo>
                    <a:pt x="943" y="707"/>
                  </a:lnTo>
                  <a:lnTo>
                    <a:pt x="990" y="472"/>
                  </a:lnTo>
                  <a:lnTo>
                    <a:pt x="943" y="283"/>
                  </a:lnTo>
                  <a:lnTo>
                    <a:pt x="849" y="14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42"/>
            <p:cNvSpPr/>
            <p:nvPr/>
          </p:nvSpPr>
          <p:spPr>
            <a:xfrm>
              <a:off x="3231100" y="17951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42"/>
            <p:cNvSpPr/>
            <p:nvPr/>
          </p:nvSpPr>
          <p:spPr>
            <a:xfrm>
              <a:off x="3269975" y="1910550"/>
              <a:ext cx="24750" cy="24775"/>
            </a:xfrm>
            <a:custGeom>
              <a:avLst/>
              <a:gdLst/>
              <a:ahLst/>
              <a:cxnLst/>
              <a:rect l="l" t="t" r="r" b="b"/>
              <a:pathLst>
                <a:path w="990" h="991" extrusionOk="0">
                  <a:moveTo>
                    <a:pt x="283" y="1"/>
                  </a:moveTo>
                  <a:lnTo>
                    <a:pt x="142" y="142"/>
                  </a:lnTo>
                  <a:lnTo>
                    <a:pt x="1" y="283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42"/>
            <p:cNvSpPr/>
            <p:nvPr/>
          </p:nvSpPr>
          <p:spPr>
            <a:xfrm>
              <a:off x="3231100" y="18717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89"/>
                  </a:lnTo>
                  <a:lnTo>
                    <a:pt x="519" y="1036"/>
                  </a:lnTo>
                  <a:lnTo>
                    <a:pt x="708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42"/>
            <p:cNvSpPr/>
            <p:nvPr/>
          </p:nvSpPr>
          <p:spPr>
            <a:xfrm>
              <a:off x="3269975" y="1987100"/>
              <a:ext cx="24750" cy="24775"/>
            </a:xfrm>
            <a:custGeom>
              <a:avLst/>
              <a:gdLst/>
              <a:ahLst/>
              <a:cxnLst/>
              <a:rect l="l" t="t" r="r" b="b"/>
              <a:pathLst>
                <a:path w="990" h="991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1" y="284"/>
                  </a:lnTo>
                  <a:lnTo>
                    <a:pt x="1" y="519"/>
                  </a:lnTo>
                  <a:lnTo>
                    <a:pt x="1" y="708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43" y="708"/>
                  </a:lnTo>
                  <a:lnTo>
                    <a:pt x="990" y="519"/>
                  </a:lnTo>
                  <a:lnTo>
                    <a:pt x="943" y="284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42"/>
            <p:cNvSpPr/>
            <p:nvPr/>
          </p:nvSpPr>
          <p:spPr>
            <a:xfrm>
              <a:off x="3231100" y="19482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42"/>
            <p:cNvSpPr/>
            <p:nvPr/>
          </p:nvSpPr>
          <p:spPr>
            <a:xfrm>
              <a:off x="3115700" y="1271025"/>
              <a:ext cx="179025" cy="764400"/>
            </a:xfrm>
            <a:custGeom>
              <a:avLst/>
              <a:gdLst/>
              <a:ahLst/>
              <a:cxnLst/>
              <a:rect l="l" t="t" r="r" b="b"/>
              <a:pathLst>
                <a:path w="7161" h="30576" extrusionOk="0">
                  <a:moveTo>
                    <a:pt x="0" y="0"/>
                  </a:moveTo>
                  <a:lnTo>
                    <a:pt x="0" y="30575"/>
                  </a:lnTo>
                  <a:lnTo>
                    <a:pt x="7161" y="30575"/>
                  </a:lnTo>
                  <a:lnTo>
                    <a:pt x="7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42"/>
            <p:cNvSpPr/>
            <p:nvPr/>
          </p:nvSpPr>
          <p:spPr>
            <a:xfrm>
              <a:off x="2847150" y="912975"/>
              <a:ext cx="24775" cy="25950"/>
            </a:xfrm>
            <a:custGeom>
              <a:avLst/>
              <a:gdLst/>
              <a:ahLst/>
              <a:cxnLst/>
              <a:rect l="l" t="t" r="r" b="b"/>
              <a:pathLst>
                <a:path w="991" h="1038" extrusionOk="0">
                  <a:moveTo>
                    <a:pt x="519" y="1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42"/>
            <p:cNvSpPr/>
            <p:nvPr/>
          </p:nvSpPr>
          <p:spPr>
            <a:xfrm>
              <a:off x="2847150" y="989525"/>
              <a:ext cx="24775" cy="24775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519" y="1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284" y="990"/>
                  </a:lnTo>
                  <a:lnTo>
                    <a:pt x="708" y="990"/>
                  </a:lnTo>
                  <a:lnTo>
                    <a:pt x="849" y="849"/>
                  </a:lnTo>
                  <a:lnTo>
                    <a:pt x="990" y="708"/>
                  </a:lnTo>
                  <a:lnTo>
                    <a:pt x="990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42"/>
            <p:cNvSpPr/>
            <p:nvPr/>
          </p:nvSpPr>
          <p:spPr>
            <a:xfrm>
              <a:off x="2847150" y="1066100"/>
              <a:ext cx="24775" cy="25925"/>
            </a:xfrm>
            <a:custGeom>
              <a:avLst/>
              <a:gdLst/>
              <a:ahLst/>
              <a:cxnLst/>
              <a:rect l="l" t="t" r="r" b="b"/>
              <a:pathLst>
                <a:path w="991" h="1037" extrusionOk="0">
                  <a:moveTo>
                    <a:pt x="472" y="0"/>
                  </a:moveTo>
                  <a:lnTo>
                    <a:pt x="284" y="47"/>
                  </a:lnTo>
                  <a:lnTo>
                    <a:pt x="142" y="141"/>
                  </a:lnTo>
                  <a:lnTo>
                    <a:pt x="1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284" y="989"/>
                  </a:lnTo>
                  <a:lnTo>
                    <a:pt x="519" y="1037"/>
                  </a:lnTo>
                  <a:lnTo>
                    <a:pt x="708" y="989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990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8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42"/>
            <p:cNvSpPr/>
            <p:nvPr/>
          </p:nvSpPr>
          <p:spPr>
            <a:xfrm>
              <a:off x="2847150" y="1142650"/>
              <a:ext cx="24775" cy="25925"/>
            </a:xfrm>
            <a:custGeom>
              <a:avLst/>
              <a:gdLst/>
              <a:ahLst/>
              <a:cxnLst/>
              <a:rect l="l" t="t" r="r" b="b"/>
              <a:pathLst>
                <a:path w="991" h="1037" extrusionOk="0">
                  <a:moveTo>
                    <a:pt x="472" y="0"/>
                  </a:moveTo>
                  <a:lnTo>
                    <a:pt x="284" y="47"/>
                  </a:lnTo>
                  <a:lnTo>
                    <a:pt x="142" y="142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8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42"/>
            <p:cNvSpPr/>
            <p:nvPr/>
          </p:nvSpPr>
          <p:spPr>
            <a:xfrm>
              <a:off x="2847150" y="1219200"/>
              <a:ext cx="24775" cy="25925"/>
            </a:xfrm>
            <a:custGeom>
              <a:avLst/>
              <a:gdLst/>
              <a:ahLst/>
              <a:cxnLst/>
              <a:rect l="l" t="t" r="r" b="b"/>
              <a:pathLst>
                <a:path w="991" h="1037" extrusionOk="0">
                  <a:moveTo>
                    <a:pt x="472" y="1"/>
                  </a:moveTo>
                  <a:lnTo>
                    <a:pt x="284" y="48"/>
                  </a:lnTo>
                  <a:lnTo>
                    <a:pt x="142" y="189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49" y="896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42"/>
            <p:cNvSpPr/>
            <p:nvPr/>
          </p:nvSpPr>
          <p:spPr>
            <a:xfrm>
              <a:off x="2847150" y="1295750"/>
              <a:ext cx="24775" cy="25950"/>
            </a:xfrm>
            <a:custGeom>
              <a:avLst/>
              <a:gdLst/>
              <a:ahLst/>
              <a:cxnLst/>
              <a:rect l="l" t="t" r="r" b="b"/>
              <a:pathLst>
                <a:path w="991" h="1038" extrusionOk="0">
                  <a:moveTo>
                    <a:pt x="472" y="1"/>
                  </a:moveTo>
                  <a:lnTo>
                    <a:pt x="284" y="48"/>
                  </a:lnTo>
                  <a:lnTo>
                    <a:pt x="142" y="189"/>
                  </a:lnTo>
                  <a:lnTo>
                    <a:pt x="1" y="331"/>
                  </a:lnTo>
                  <a:lnTo>
                    <a:pt x="1" y="566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284" y="1037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49" y="896"/>
                  </a:lnTo>
                  <a:lnTo>
                    <a:pt x="990" y="755"/>
                  </a:lnTo>
                  <a:lnTo>
                    <a:pt x="990" y="566"/>
                  </a:lnTo>
                  <a:lnTo>
                    <a:pt x="990" y="519"/>
                  </a:lnTo>
                  <a:lnTo>
                    <a:pt x="990" y="331"/>
                  </a:lnTo>
                  <a:lnTo>
                    <a:pt x="849" y="189"/>
                  </a:lnTo>
                  <a:lnTo>
                    <a:pt x="708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42"/>
            <p:cNvSpPr/>
            <p:nvPr/>
          </p:nvSpPr>
          <p:spPr>
            <a:xfrm>
              <a:off x="2847150" y="1372300"/>
              <a:ext cx="24775" cy="25950"/>
            </a:xfrm>
            <a:custGeom>
              <a:avLst/>
              <a:gdLst/>
              <a:ahLst/>
              <a:cxnLst/>
              <a:rect l="l" t="t" r="r" b="b"/>
              <a:pathLst>
                <a:path w="991" h="1038" extrusionOk="0">
                  <a:moveTo>
                    <a:pt x="472" y="1"/>
                  </a:moveTo>
                  <a:lnTo>
                    <a:pt x="284" y="48"/>
                  </a:lnTo>
                  <a:lnTo>
                    <a:pt x="142" y="189"/>
                  </a:lnTo>
                  <a:lnTo>
                    <a:pt x="1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49" y="896"/>
                  </a:lnTo>
                  <a:lnTo>
                    <a:pt x="990" y="708"/>
                  </a:lnTo>
                  <a:lnTo>
                    <a:pt x="990" y="519"/>
                  </a:lnTo>
                  <a:lnTo>
                    <a:pt x="990" y="331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42"/>
            <p:cNvSpPr/>
            <p:nvPr/>
          </p:nvSpPr>
          <p:spPr>
            <a:xfrm>
              <a:off x="2847150" y="1450050"/>
              <a:ext cx="24775" cy="25925"/>
            </a:xfrm>
            <a:custGeom>
              <a:avLst/>
              <a:gdLst/>
              <a:ahLst/>
              <a:cxnLst/>
              <a:rect l="l" t="t" r="r" b="b"/>
              <a:pathLst>
                <a:path w="991" h="1037" extrusionOk="0">
                  <a:moveTo>
                    <a:pt x="519" y="0"/>
                  </a:moveTo>
                  <a:lnTo>
                    <a:pt x="284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49" y="848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42"/>
            <p:cNvSpPr/>
            <p:nvPr/>
          </p:nvSpPr>
          <p:spPr>
            <a:xfrm>
              <a:off x="2847150" y="1526600"/>
              <a:ext cx="24775" cy="25925"/>
            </a:xfrm>
            <a:custGeom>
              <a:avLst/>
              <a:gdLst/>
              <a:ahLst/>
              <a:cxnLst/>
              <a:rect l="l" t="t" r="r" b="b"/>
              <a:pathLst>
                <a:path w="991" h="1037" extrusionOk="0">
                  <a:moveTo>
                    <a:pt x="519" y="1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49" y="896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42"/>
            <p:cNvSpPr/>
            <p:nvPr/>
          </p:nvSpPr>
          <p:spPr>
            <a:xfrm>
              <a:off x="2847150" y="1603150"/>
              <a:ext cx="24775" cy="25950"/>
            </a:xfrm>
            <a:custGeom>
              <a:avLst/>
              <a:gdLst/>
              <a:ahLst/>
              <a:cxnLst/>
              <a:rect l="l" t="t" r="r" b="b"/>
              <a:pathLst>
                <a:path w="991" h="1038" extrusionOk="0">
                  <a:moveTo>
                    <a:pt x="519" y="1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49" y="896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42"/>
            <p:cNvSpPr/>
            <p:nvPr/>
          </p:nvSpPr>
          <p:spPr>
            <a:xfrm>
              <a:off x="2847150" y="1679700"/>
              <a:ext cx="24775" cy="25950"/>
            </a:xfrm>
            <a:custGeom>
              <a:avLst/>
              <a:gdLst/>
              <a:ahLst/>
              <a:cxnLst/>
              <a:rect l="l" t="t" r="r" b="b"/>
              <a:pathLst>
                <a:path w="991" h="1038" extrusionOk="0">
                  <a:moveTo>
                    <a:pt x="519" y="1"/>
                  </a:moveTo>
                  <a:lnTo>
                    <a:pt x="284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49" y="896"/>
                  </a:lnTo>
                  <a:lnTo>
                    <a:pt x="990" y="708"/>
                  </a:lnTo>
                  <a:lnTo>
                    <a:pt x="990" y="519"/>
                  </a:lnTo>
                  <a:lnTo>
                    <a:pt x="990" y="331"/>
                  </a:lnTo>
                  <a:lnTo>
                    <a:pt x="849" y="189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42"/>
            <p:cNvSpPr/>
            <p:nvPr/>
          </p:nvSpPr>
          <p:spPr>
            <a:xfrm>
              <a:off x="2847150" y="1756275"/>
              <a:ext cx="24775" cy="25925"/>
            </a:xfrm>
            <a:custGeom>
              <a:avLst/>
              <a:gdLst/>
              <a:ahLst/>
              <a:cxnLst/>
              <a:rect l="l" t="t" r="r" b="b"/>
              <a:pathLst>
                <a:path w="991" h="1037" extrusionOk="0">
                  <a:moveTo>
                    <a:pt x="519" y="0"/>
                  </a:moveTo>
                  <a:lnTo>
                    <a:pt x="284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284" y="989"/>
                  </a:lnTo>
                  <a:lnTo>
                    <a:pt x="519" y="1037"/>
                  </a:lnTo>
                  <a:lnTo>
                    <a:pt x="708" y="989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990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42"/>
            <p:cNvSpPr/>
            <p:nvPr/>
          </p:nvSpPr>
          <p:spPr>
            <a:xfrm>
              <a:off x="2847150" y="1832825"/>
              <a:ext cx="24775" cy="25925"/>
            </a:xfrm>
            <a:custGeom>
              <a:avLst/>
              <a:gdLst/>
              <a:ahLst/>
              <a:cxnLst/>
              <a:rect l="l" t="t" r="r" b="b"/>
              <a:pathLst>
                <a:path w="991" h="1037" extrusionOk="0">
                  <a:moveTo>
                    <a:pt x="472" y="0"/>
                  </a:moveTo>
                  <a:lnTo>
                    <a:pt x="284" y="47"/>
                  </a:lnTo>
                  <a:lnTo>
                    <a:pt x="142" y="189"/>
                  </a:lnTo>
                  <a:lnTo>
                    <a:pt x="1" y="330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4" y="1037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89"/>
                  </a:lnTo>
                  <a:lnTo>
                    <a:pt x="708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42"/>
            <p:cNvSpPr/>
            <p:nvPr/>
          </p:nvSpPr>
          <p:spPr>
            <a:xfrm>
              <a:off x="2847150" y="1910550"/>
              <a:ext cx="24775" cy="24775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472" y="1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1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4" y="990"/>
                  </a:lnTo>
                  <a:lnTo>
                    <a:pt x="708" y="990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472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42"/>
            <p:cNvSpPr/>
            <p:nvPr/>
          </p:nvSpPr>
          <p:spPr>
            <a:xfrm>
              <a:off x="2847150" y="1987100"/>
              <a:ext cx="24775" cy="25950"/>
            </a:xfrm>
            <a:custGeom>
              <a:avLst/>
              <a:gdLst/>
              <a:ahLst/>
              <a:cxnLst/>
              <a:rect l="l" t="t" r="r" b="b"/>
              <a:pathLst>
                <a:path w="991" h="1038" extrusionOk="0">
                  <a:moveTo>
                    <a:pt x="472" y="1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1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49" y="849"/>
                  </a:lnTo>
                  <a:lnTo>
                    <a:pt x="990" y="708"/>
                  </a:lnTo>
                  <a:lnTo>
                    <a:pt x="990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42"/>
            <p:cNvSpPr/>
            <p:nvPr/>
          </p:nvSpPr>
          <p:spPr>
            <a:xfrm>
              <a:off x="2886025" y="2025975"/>
              <a:ext cx="24750" cy="9450"/>
            </a:xfrm>
            <a:custGeom>
              <a:avLst/>
              <a:gdLst/>
              <a:ahLst/>
              <a:cxnLst/>
              <a:rect l="l" t="t" r="r" b="b"/>
              <a:pathLst>
                <a:path w="990" h="378" extrusionOk="0">
                  <a:moveTo>
                    <a:pt x="377" y="1"/>
                  </a:moveTo>
                  <a:lnTo>
                    <a:pt x="189" y="48"/>
                  </a:lnTo>
                  <a:lnTo>
                    <a:pt x="95" y="189"/>
                  </a:lnTo>
                  <a:lnTo>
                    <a:pt x="1" y="377"/>
                  </a:lnTo>
                  <a:lnTo>
                    <a:pt x="990" y="377"/>
                  </a:lnTo>
                  <a:lnTo>
                    <a:pt x="943" y="236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42"/>
            <p:cNvSpPr/>
            <p:nvPr/>
          </p:nvSpPr>
          <p:spPr>
            <a:xfrm>
              <a:off x="2923725" y="9129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49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89" y="707"/>
                  </a:lnTo>
                  <a:lnTo>
                    <a:pt x="1036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42"/>
            <p:cNvSpPr/>
            <p:nvPr/>
          </p:nvSpPr>
          <p:spPr>
            <a:xfrm>
              <a:off x="2884850" y="874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89"/>
                  </a:lnTo>
                  <a:lnTo>
                    <a:pt x="48" y="331"/>
                  </a:lnTo>
                  <a:lnTo>
                    <a:pt x="0" y="519"/>
                  </a:lnTo>
                  <a:lnTo>
                    <a:pt x="48" y="708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42"/>
            <p:cNvSpPr/>
            <p:nvPr/>
          </p:nvSpPr>
          <p:spPr>
            <a:xfrm>
              <a:off x="2923725" y="989525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518" y="1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284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1" y="849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89" y="708"/>
                  </a:lnTo>
                  <a:lnTo>
                    <a:pt x="1036" y="519"/>
                  </a:lnTo>
                  <a:lnTo>
                    <a:pt x="989" y="284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42"/>
            <p:cNvSpPr/>
            <p:nvPr/>
          </p:nvSpPr>
          <p:spPr>
            <a:xfrm>
              <a:off x="2884850" y="9506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89" y="189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48" y="754"/>
                  </a:lnTo>
                  <a:lnTo>
                    <a:pt x="189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42"/>
            <p:cNvSpPr/>
            <p:nvPr/>
          </p:nvSpPr>
          <p:spPr>
            <a:xfrm>
              <a:off x="2923725" y="10661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283" y="47"/>
                  </a:lnTo>
                  <a:lnTo>
                    <a:pt x="141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330" y="989"/>
                  </a:lnTo>
                  <a:lnTo>
                    <a:pt x="518" y="1037"/>
                  </a:lnTo>
                  <a:lnTo>
                    <a:pt x="707" y="989"/>
                  </a:lnTo>
                  <a:lnTo>
                    <a:pt x="848" y="895"/>
                  </a:lnTo>
                  <a:lnTo>
                    <a:pt x="989" y="707"/>
                  </a:lnTo>
                  <a:lnTo>
                    <a:pt x="1036" y="518"/>
                  </a:lnTo>
                  <a:lnTo>
                    <a:pt x="989" y="330"/>
                  </a:lnTo>
                  <a:lnTo>
                    <a:pt x="848" y="141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42"/>
            <p:cNvSpPr/>
            <p:nvPr/>
          </p:nvSpPr>
          <p:spPr>
            <a:xfrm>
              <a:off x="2884850" y="1028400"/>
              <a:ext cx="25925" cy="24750"/>
            </a:xfrm>
            <a:custGeom>
              <a:avLst/>
              <a:gdLst/>
              <a:ahLst/>
              <a:cxnLst/>
              <a:rect l="l" t="t" r="r" b="b"/>
              <a:pathLst>
                <a:path w="1037" h="990" extrusionOk="0">
                  <a:moveTo>
                    <a:pt x="330" y="1"/>
                  </a:moveTo>
                  <a:lnTo>
                    <a:pt x="189" y="142"/>
                  </a:lnTo>
                  <a:lnTo>
                    <a:pt x="48" y="283"/>
                  </a:lnTo>
                  <a:lnTo>
                    <a:pt x="0" y="472"/>
                  </a:lnTo>
                  <a:lnTo>
                    <a:pt x="48" y="707"/>
                  </a:lnTo>
                  <a:lnTo>
                    <a:pt x="189" y="849"/>
                  </a:lnTo>
                  <a:lnTo>
                    <a:pt x="330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42"/>
            <p:cNvSpPr/>
            <p:nvPr/>
          </p:nvSpPr>
          <p:spPr>
            <a:xfrm>
              <a:off x="2923725" y="11426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283" y="47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5"/>
                  </a:lnTo>
                  <a:lnTo>
                    <a:pt x="989" y="707"/>
                  </a:lnTo>
                  <a:lnTo>
                    <a:pt x="1036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42"/>
            <p:cNvSpPr/>
            <p:nvPr/>
          </p:nvSpPr>
          <p:spPr>
            <a:xfrm>
              <a:off x="2884850" y="11049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42"/>
            <p:cNvSpPr/>
            <p:nvPr/>
          </p:nvSpPr>
          <p:spPr>
            <a:xfrm>
              <a:off x="2923725" y="1219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1"/>
                  </a:moveTo>
                  <a:lnTo>
                    <a:pt x="283" y="48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1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89" y="707"/>
                  </a:lnTo>
                  <a:lnTo>
                    <a:pt x="1036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42"/>
            <p:cNvSpPr/>
            <p:nvPr/>
          </p:nvSpPr>
          <p:spPr>
            <a:xfrm>
              <a:off x="2884850" y="11815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284"/>
                  </a:lnTo>
                  <a:lnTo>
                    <a:pt x="0" y="519"/>
                  </a:lnTo>
                  <a:lnTo>
                    <a:pt x="48" y="708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42"/>
            <p:cNvSpPr/>
            <p:nvPr/>
          </p:nvSpPr>
          <p:spPr>
            <a:xfrm>
              <a:off x="2923725" y="12957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283" y="48"/>
                  </a:lnTo>
                  <a:lnTo>
                    <a:pt x="141" y="189"/>
                  </a:lnTo>
                  <a:lnTo>
                    <a:pt x="47" y="331"/>
                  </a:lnTo>
                  <a:lnTo>
                    <a:pt x="0" y="566"/>
                  </a:lnTo>
                  <a:lnTo>
                    <a:pt x="47" y="755"/>
                  </a:lnTo>
                  <a:lnTo>
                    <a:pt x="141" y="896"/>
                  </a:lnTo>
                  <a:lnTo>
                    <a:pt x="330" y="1037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89" y="755"/>
                  </a:lnTo>
                  <a:lnTo>
                    <a:pt x="1036" y="566"/>
                  </a:lnTo>
                  <a:lnTo>
                    <a:pt x="1036" y="519"/>
                  </a:lnTo>
                  <a:lnTo>
                    <a:pt x="989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42"/>
            <p:cNvSpPr/>
            <p:nvPr/>
          </p:nvSpPr>
          <p:spPr>
            <a:xfrm>
              <a:off x="2884850" y="1258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42"/>
            <p:cNvSpPr/>
            <p:nvPr/>
          </p:nvSpPr>
          <p:spPr>
            <a:xfrm>
              <a:off x="2923725" y="1372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283" y="48"/>
                  </a:lnTo>
                  <a:lnTo>
                    <a:pt x="141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55"/>
                  </a:lnTo>
                  <a:lnTo>
                    <a:pt x="141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89" y="708"/>
                  </a:lnTo>
                  <a:lnTo>
                    <a:pt x="1036" y="519"/>
                  </a:lnTo>
                  <a:lnTo>
                    <a:pt x="989" y="331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42"/>
            <p:cNvSpPr/>
            <p:nvPr/>
          </p:nvSpPr>
          <p:spPr>
            <a:xfrm>
              <a:off x="2884850" y="13346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42"/>
            <p:cNvSpPr/>
            <p:nvPr/>
          </p:nvSpPr>
          <p:spPr>
            <a:xfrm>
              <a:off x="2923725" y="14500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48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48"/>
                  </a:lnTo>
                  <a:lnTo>
                    <a:pt x="989" y="707"/>
                  </a:lnTo>
                  <a:lnTo>
                    <a:pt x="1036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42"/>
            <p:cNvSpPr/>
            <p:nvPr/>
          </p:nvSpPr>
          <p:spPr>
            <a:xfrm>
              <a:off x="2884850" y="14111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42"/>
            <p:cNvSpPr/>
            <p:nvPr/>
          </p:nvSpPr>
          <p:spPr>
            <a:xfrm>
              <a:off x="2923725" y="15266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1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89" y="707"/>
                  </a:lnTo>
                  <a:lnTo>
                    <a:pt x="1036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42"/>
            <p:cNvSpPr/>
            <p:nvPr/>
          </p:nvSpPr>
          <p:spPr>
            <a:xfrm>
              <a:off x="2884850" y="1488900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330" y="1"/>
                  </a:moveTo>
                  <a:lnTo>
                    <a:pt x="189" y="142"/>
                  </a:lnTo>
                  <a:lnTo>
                    <a:pt x="48" y="284"/>
                  </a:lnTo>
                  <a:lnTo>
                    <a:pt x="0" y="472"/>
                  </a:lnTo>
                  <a:lnTo>
                    <a:pt x="48" y="708"/>
                  </a:lnTo>
                  <a:lnTo>
                    <a:pt x="189" y="849"/>
                  </a:lnTo>
                  <a:lnTo>
                    <a:pt x="330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472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42"/>
            <p:cNvSpPr/>
            <p:nvPr/>
          </p:nvSpPr>
          <p:spPr>
            <a:xfrm>
              <a:off x="2923725" y="16031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89" y="707"/>
                  </a:lnTo>
                  <a:lnTo>
                    <a:pt x="1036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42"/>
            <p:cNvSpPr/>
            <p:nvPr/>
          </p:nvSpPr>
          <p:spPr>
            <a:xfrm>
              <a:off x="2884850" y="1565475"/>
              <a:ext cx="25925" cy="24750"/>
            </a:xfrm>
            <a:custGeom>
              <a:avLst/>
              <a:gdLst/>
              <a:ahLst/>
              <a:cxnLst/>
              <a:rect l="l" t="t" r="r" b="b"/>
              <a:pathLst>
                <a:path w="1037" h="990" extrusionOk="0">
                  <a:moveTo>
                    <a:pt x="330" y="0"/>
                  </a:moveTo>
                  <a:lnTo>
                    <a:pt x="189" y="142"/>
                  </a:lnTo>
                  <a:lnTo>
                    <a:pt x="48" y="283"/>
                  </a:lnTo>
                  <a:lnTo>
                    <a:pt x="0" y="471"/>
                  </a:lnTo>
                  <a:lnTo>
                    <a:pt x="48" y="707"/>
                  </a:lnTo>
                  <a:lnTo>
                    <a:pt x="189" y="848"/>
                  </a:lnTo>
                  <a:lnTo>
                    <a:pt x="330" y="942"/>
                  </a:lnTo>
                  <a:lnTo>
                    <a:pt x="519" y="990"/>
                  </a:lnTo>
                  <a:lnTo>
                    <a:pt x="707" y="942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471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42"/>
            <p:cNvSpPr/>
            <p:nvPr/>
          </p:nvSpPr>
          <p:spPr>
            <a:xfrm>
              <a:off x="2923725" y="16797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1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1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89" y="708"/>
                  </a:lnTo>
                  <a:lnTo>
                    <a:pt x="1036" y="519"/>
                  </a:lnTo>
                  <a:lnTo>
                    <a:pt x="989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42"/>
            <p:cNvSpPr/>
            <p:nvPr/>
          </p:nvSpPr>
          <p:spPr>
            <a:xfrm>
              <a:off x="2884850" y="1642025"/>
              <a:ext cx="25925" cy="24750"/>
            </a:xfrm>
            <a:custGeom>
              <a:avLst/>
              <a:gdLst/>
              <a:ahLst/>
              <a:cxnLst/>
              <a:rect l="l" t="t" r="r" b="b"/>
              <a:pathLst>
                <a:path w="1037" h="990" extrusionOk="0">
                  <a:moveTo>
                    <a:pt x="519" y="0"/>
                  </a:moveTo>
                  <a:lnTo>
                    <a:pt x="330" y="47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89" y="848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42"/>
            <p:cNvSpPr/>
            <p:nvPr/>
          </p:nvSpPr>
          <p:spPr>
            <a:xfrm>
              <a:off x="2923725" y="17562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1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330" y="989"/>
                  </a:lnTo>
                  <a:lnTo>
                    <a:pt x="518" y="1037"/>
                  </a:lnTo>
                  <a:lnTo>
                    <a:pt x="707" y="989"/>
                  </a:lnTo>
                  <a:lnTo>
                    <a:pt x="848" y="895"/>
                  </a:lnTo>
                  <a:lnTo>
                    <a:pt x="989" y="707"/>
                  </a:lnTo>
                  <a:lnTo>
                    <a:pt x="1036" y="518"/>
                  </a:lnTo>
                  <a:lnTo>
                    <a:pt x="989" y="330"/>
                  </a:lnTo>
                  <a:lnTo>
                    <a:pt x="848" y="141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42"/>
            <p:cNvSpPr/>
            <p:nvPr/>
          </p:nvSpPr>
          <p:spPr>
            <a:xfrm>
              <a:off x="2884850" y="17185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42"/>
            <p:cNvSpPr/>
            <p:nvPr/>
          </p:nvSpPr>
          <p:spPr>
            <a:xfrm>
              <a:off x="2923725" y="18328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283" y="47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66"/>
                  </a:lnTo>
                  <a:lnTo>
                    <a:pt x="47" y="754"/>
                  </a:lnTo>
                  <a:lnTo>
                    <a:pt x="141" y="895"/>
                  </a:lnTo>
                  <a:lnTo>
                    <a:pt x="330" y="1037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5"/>
                  </a:lnTo>
                  <a:lnTo>
                    <a:pt x="989" y="754"/>
                  </a:lnTo>
                  <a:lnTo>
                    <a:pt x="1036" y="519"/>
                  </a:lnTo>
                  <a:lnTo>
                    <a:pt x="989" y="330"/>
                  </a:lnTo>
                  <a:lnTo>
                    <a:pt x="848" y="189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42"/>
            <p:cNvSpPr/>
            <p:nvPr/>
          </p:nvSpPr>
          <p:spPr>
            <a:xfrm>
              <a:off x="2884850" y="17951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1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42"/>
            <p:cNvSpPr/>
            <p:nvPr/>
          </p:nvSpPr>
          <p:spPr>
            <a:xfrm>
              <a:off x="2923725" y="1910550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518" y="1"/>
                  </a:moveTo>
                  <a:lnTo>
                    <a:pt x="283" y="48"/>
                  </a:lnTo>
                  <a:lnTo>
                    <a:pt x="141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49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89" y="707"/>
                  </a:lnTo>
                  <a:lnTo>
                    <a:pt x="1036" y="519"/>
                  </a:lnTo>
                  <a:lnTo>
                    <a:pt x="1036" y="472"/>
                  </a:lnTo>
                  <a:lnTo>
                    <a:pt x="989" y="283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42"/>
            <p:cNvSpPr/>
            <p:nvPr/>
          </p:nvSpPr>
          <p:spPr>
            <a:xfrm>
              <a:off x="2884850" y="18717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6"/>
                  </a:lnTo>
                  <a:lnTo>
                    <a:pt x="754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42"/>
            <p:cNvSpPr/>
            <p:nvPr/>
          </p:nvSpPr>
          <p:spPr>
            <a:xfrm>
              <a:off x="2923725" y="1987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283" y="48"/>
                  </a:lnTo>
                  <a:lnTo>
                    <a:pt x="141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1" y="849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89" y="708"/>
                  </a:lnTo>
                  <a:lnTo>
                    <a:pt x="1036" y="519"/>
                  </a:lnTo>
                  <a:lnTo>
                    <a:pt x="989" y="284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42"/>
            <p:cNvSpPr/>
            <p:nvPr/>
          </p:nvSpPr>
          <p:spPr>
            <a:xfrm>
              <a:off x="2962575" y="2025975"/>
              <a:ext cx="24775" cy="9450"/>
            </a:xfrm>
            <a:custGeom>
              <a:avLst/>
              <a:gdLst/>
              <a:ahLst/>
              <a:cxnLst/>
              <a:rect l="l" t="t" r="r" b="b"/>
              <a:pathLst>
                <a:path w="991" h="378" extrusionOk="0">
                  <a:moveTo>
                    <a:pt x="378" y="1"/>
                  </a:moveTo>
                  <a:lnTo>
                    <a:pt x="236" y="48"/>
                  </a:lnTo>
                  <a:lnTo>
                    <a:pt x="95" y="189"/>
                  </a:lnTo>
                  <a:lnTo>
                    <a:pt x="1" y="377"/>
                  </a:lnTo>
                  <a:lnTo>
                    <a:pt x="990" y="377"/>
                  </a:lnTo>
                  <a:lnTo>
                    <a:pt x="943" y="236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42"/>
            <p:cNvSpPr/>
            <p:nvPr/>
          </p:nvSpPr>
          <p:spPr>
            <a:xfrm>
              <a:off x="2884850" y="19482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0" y="518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42"/>
            <p:cNvSpPr/>
            <p:nvPr/>
          </p:nvSpPr>
          <p:spPr>
            <a:xfrm>
              <a:off x="3001450" y="91297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0" y="330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42"/>
            <p:cNvSpPr/>
            <p:nvPr/>
          </p:nvSpPr>
          <p:spPr>
            <a:xfrm>
              <a:off x="2962575" y="874100"/>
              <a:ext cx="24775" cy="25950"/>
            </a:xfrm>
            <a:custGeom>
              <a:avLst/>
              <a:gdLst/>
              <a:ahLst/>
              <a:cxnLst/>
              <a:rect l="l" t="t" r="r" b="b"/>
              <a:pathLst>
                <a:path w="991" h="1038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1" y="331"/>
                  </a:lnTo>
                  <a:lnTo>
                    <a:pt x="1" y="519"/>
                  </a:lnTo>
                  <a:lnTo>
                    <a:pt x="1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43" y="708"/>
                  </a:lnTo>
                  <a:lnTo>
                    <a:pt x="990" y="519"/>
                  </a:lnTo>
                  <a:lnTo>
                    <a:pt x="943" y="331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42"/>
            <p:cNvSpPr/>
            <p:nvPr/>
          </p:nvSpPr>
          <p:spPr>
            <a:xfrm>
              <a:off x="3001450" y="989525"/>
              <a:ext cx="24750" cy="24775"/>
            </a:xfrm>
            <a:custGeom>
              <a:avLst/>
              <a:gdLst/>
              <a:ahLst/>
              <a:cxnLst/>
              <a:rect l="l" t="t" r="r" b="b"/>
              <a:pathLst>
                <a:path w="990" h="991" extrusionOk="0">
                  <a:moveTo>
                    <a:pt x="471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0" y="284"/>
                  </a:lnTo>
                  <a:lnTo>
                    <a:pt x="0" y="519"/>
                  </a:lnTo>
                  <a:lnTo>
                    <a:pt x="0" y="708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43" y="708"/>
                  </a:lnTo>
                  <a:lnTo>
                    <a:pt x="990" y="519"/>
                  </a:lnTo>
                  <a:lnTo>
                    <a:pt x="943" y="284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42"/>
            <p:cNvSpPr/>
            <p:nvPr/>
          </p:nvSpPr>
          <p:spPr>
            <a:xfrm>
              <a:off x="2962575" y="950675"/>
              <a:ext cx="24775" cy="25925"/>
            </a:xfrm>
            <a:custGeom>
              <a:avLst/>
              <a:gdLst/>
              <a:ahLst/>
              <a:cxnLst/>
              <a:rect l="l" t="t" r="r" b="b"/>
              <a:pathLst>
                <a:path w="991" h="1037" extrusionOk="0">
                  <a:moveTo>
                    <a:pt x="472" y="0"/>
                  </a:moveTo>
                  <a:lnTo>
                    <a:pt x="283" y="47"/>
                  </a:lnTo>
                  <a:lnTo>
                    <a:pt x="142" y="189"/>
                  </a:lnTo>
                  <a:lnTo>
                    <a:pt x="1" y="330"/>
                  </a:lnTo>
                  <a:lnTo>
                    <a:pt x="1" y="518"/>
                  </a:lnTo>
                  <a:lnTo>
                    <a:pt x="1" y="754"/>
                  </a:lnTo>
                  <a:lnTo>
                    <a:pt x="142" y="895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9" y="895"/>
                  </a:lnTo>
                  <a:lnTo>
                    <a:pt x="943" y="754"/>
                  </a:lnTo>
                  <a:lnTo>
                    <a:pt x="990" y="518"/>
                  </a:lnTo>
                  <a:lnTo>
                    <a:pt x="943" y="330"/>
                  </a:lnTo>
                  <a:lnTo>
                    <a:pt x="849" y="189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42"/>
            <p:cNvSpPr/>
            <p:nvPr/>
          </p:nvSpPr>
          <p:spPr>
            <a:xfrm>
              <a:off x="3000275" y="10661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89" y="895"/>
                  </a:lnTo>
                  <a:lnTo>
                    <a:pt x="330" y="989"/>
                  </a:lnTo>
                  <a:lnTo>
                    <a:pt x="518" y="1037"/>
                  </a:lnTo>
                  <a:lnTo>
                    <a:pt x="754" y="989"/>
                  </a:lnTo>
                  <a:lnTo>
                    <a:pt x="895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42"/>
            <p:cNvSpPr/>
            <p:nvPr/>
          </p:nvSpPr>
          <p:spPr>
            <a:xfrm>
              <a:off x="2962575" y="1028400"/>
              <a:ext cx="24775" cy="24750"/>
            </a:xfrm>
            <a:custGeom>
              <a:avLst/>
              <a:gdLst/>
              <a:ahLst/>
              <a:cxnLst/>
              <a:rect l="l" t="t" r="r" b="b"/>
              <a:pathLst>
                <a:path w="991" h="990" extrusionOk="0">
                  <a:moveTo>
                    <a:pt x="283" y="1"/>
                  </a:moveTo>
                  <a:lnTo>
                    <a:pt x="142" y="142"/>
                  </a:lnTo>
                  <a:lnTo>
                    <a:pt x="1" y="283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142" y="849"/>
                  </a:lnTo>
                  <a:lnTo>
                    <a:pt x="283" y="943"/>
                  </a:lnTo>
                  <a:lnTo>
                    <a:pt x="472" y="990"/>
                  </a:lnTo>
                  <a:lnTo>
                    <a:pt x="707" y="943"/>
                  </a:lnTo>
                  <a:lnTo>
                    <a:pt x="849" y="849"/>
                  </a:lnTo>
                  <a:lnTo>
                    <a:pt x="943" y="707"/>
                  </a:lnTo>
                  <a:lnTo>
                    <a:pt x="990" y="472"/>
                  </a:lnTo>
                  <a:lnTo>
                    <a:pt x="943" y="283"/>
                  </a:lnTo>
                  <a:lnTo>
                    <a:pt x="849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42"/>
            <p:cNvSpPr/>
            <p:nvPr/>
          </p:nvSpPr>
          <p:spPr>
            <a:xfrm>
              <a:off x="3000275" y="11426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95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5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42"/>
            <p:cNvSpPr/>
            <p:nvPr/>
          </p:nvSpPr>
          <p:spPr>
            <a:xfrm>
              <a:off x="2961400" y="11049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42"/>
            <p:cNvSpPr/>
            <p:nvPr/>
          </p:nvSpPr>
          <p:spPr>
            <a:xfrm>
              <a:off x="3000275" y="1219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42"/>
            <p:cNvSpPr/>
            <p:nvPr/>
          </p:nvSpPr>
          <p:spPr>
            <a:xfrm>
              <a:off x="2961400" y="11803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42"/>
            <p:cNvSpPr/>
            <p:nvPr/>
          </p:nvSpPr>
          <p:spPr>
            <a:xfrm>
              <a:off x="3000275" y="12957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7" y="331"/>
                  </a:lnTo>
                  <a:lnTo>
                    <a:pt x="0" y="566"/>
                  </a:lnTo>
                  <a:lnTo>
                    <a:pt x="47" y="755"/>
                  </a:lnTo>
                  <a:lnTo>
                    <a:pt x="189" y="896"/>
                  </a:lnTo>
                  <a:lnTo>
                    <a:pt x="330" y="1037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89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42"/>
            <p:cNvSpPr/>
            <p:nvPr/>
          </p:nvSpPr>
          <p:spPr>
            <a:xfrm>
              <a:off x="2961400" y="12580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42"/>
            <p:cNvSpPr/>
            <p:nvPr/>
          </p:nvSpPr>
          <p:spPr>
            <a:xfrm>
              <a:off x="3000275" y="1372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55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42"/>
            <p:cNvSpPr/>
            <p:nvPr/>
          </p:nvSpPr>
          <p:spPr>
            <a:xfrm>
              <a:off x="2961400" y="13346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42"/>
            <p:cNvSpPr/>
            <p:nvPr/>
          </p:nvSpPr>
          <p:spPr>
            <a:xfrm>
              <a:off x="3001450" y="145005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0" y="330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2" y="848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48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42"/>
            <p:cNvSpPr/>
            <p:nvPr/>
          </p:nvSpPr>
          <p:spPr>
            <a:xfrm>
              <a:off x="2961400" y="14111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42"/>
            <p:cNvSpPr/>
            <p:nvPr/>
          </p:nvSpPr>
          <p:spPr>
            <a:xfrm>
              <a:off x="3001450" y="152660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1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0" y="330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42"/>
            <p:cNvSpPr/>
            <p:nvPr/>
          </p:nvSpPr>
          <p:spPr>
            <a:xfrm>
              <a:off x="2962575" y="1488900"/>
              <a:ext cx="24775" cy="24775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283" y="1"/>
                  </a:moveTo>
                  <a:lnTo>
                    <a:pt x="142" y="142"/>
                  </a:lnTo>
                  <a:lnTo>
                    <a:pt x="1" y="284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142" y="849"/>
                  </a:lnTo>
                  <a:lnTo>
                    <a:pt x="283" y="943"/>
                  </a:lnTo>
                  <a:lnTo>
                    <a:pt x="472" y="990"/>
                  </a:lnTo>
                  <a:lnTo>
                    <a:pt x="707" y="943"/>
                  </a:lnTo>
                  <a:lnTo>
                    <a:pt x="849" y="849"/>
                  </a:lnTo>
                  <a:lnTo>
                    <a:pt x="943" y="708"/>
                  </a:lnTo>
                  <a:lnTo>
                    <a:pt x="990" y="472"/>
                  </a:lnTo>
                  <a:lnTo>
                    <a:pt x="943" y="284"/>
                  </a:lnTo>
                  <a:lnTo>
                    <a:pt x="849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42"/>
            <p:cNvSpPr/>
            <p:nvPr/>
          </p:nvSpPr>
          <p:spPr>
            <a:xfrm>
              <a:off x="3001450" y="160315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0" y="330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42"/>
            <p:cNvSpPr/>
            <p:nvPr/>
          </p:nvSpPr>
          <p:spPr>
            <a:xfrm>
              <a:off x="2962575" y="1564300"/>
              <a:ext cx="24775" cy="25925"/>
            </a:xfrm>
            <a:custGeom>
              <a:avLst/>
              <a:gdLst/>
              <a:ahLst/>
              <a:cxnLst/>
              <a:rect l="l" t="t" r="r" b="b"/>
              <a:pathLst>
                <a:path w="991" h="1037" extrusionOk="0">
                  <a:moveTo>
                    <a:pt x="472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1" y="330"/>
                  </a:lnTo>
                  <a:lnTo>
                    <a:pt x="1" y="518"/>
                  </a:lnTo>
                  <a:lnTo>
                    <a:pt x="1" y="707"/>
                  </a:lnTo>
                  <a:lnTo>
                    <a:pt x="142" y="895"/>
                  </a:lnTo>
                  <a:lnTo>
                    <a:pt x="283" y="989"/>
                  </a:lnTo>
                  <a:lnTo>
                    <a:pt x="472" y="1037"/>
                  </a:lnTo>
                  <a:lnTo>
                    <a:pt x="707" y="989"/>
                  </a:lnTo>
                  <a:lnTo>
                    <a:pt x="849" y="895"/>
                  </a:lnTo>
                  <a:lnTo>
                    <a:pt x="943" y="707"/>
                  </a:lnTo>
                  <a:lnTo>
                    <a:pt x="990" y="518"/>
                  </a:lnTo>
                  <a:lnTo>
                    <a:pt x="943" y="330"/>
                  </a:lnTo>
                  <a:lnTo>
                    <a:pt x="849" y="141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42"/>
            <p:cNvSpPr/>
            <p:nvPr/>
          </p:nvSpPr>
          <p:spPr>
            <a:xfrm>
              <a:off x="3001450" y="167970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0" y="331"/>
                  </a:lnTo>
                  <a:lnTo>
                    <a:pt x="0" y="519"/>
                  </a:lnTo>
                  <a:lnTo>
                    <a:pt x="0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43" y="708"/>
                  </a:lnTo>
                  <a:lnTo>
                    <a:pt x="990" y="519"/>
                  </a:lnTo>
                  <a:lnTo>
                    <a:pt x="943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42"/>
            <p:cNvSpPr/>
            <p:nvPr/>
          </p:nvSpPr>
          <p:spPr>
            <a:xfrm>
              <a:off x="2962575" y="1642025"/>
              <a:ext cx="24775" cy="24750"/>
            </a:xfrm>
            <a:custGeom>
              <a:avLst/>
              <a:gdLst/>
              <a:ahLst/>
              <a:cxnLst/>
              <a:rect l="l" t="t" r="r" b="b"/>
              <a:pathLst>
                <a:path w="991" h="990" extrusionOk="0">
                  <a:moveTo>
                    <a:pt x="472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1" y="283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48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9" y="848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283"/>
                  </a:lnTo>
                  <a:lnTo>
                    <a:pt x="849" y="142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42"/>
            <p:cNvSpPr/>
            <p:nvPr/>
          </p:nvSpPr>
          <p:spPr>
            <a:xfrm>
              <a:off x="3001450" y="1756275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0" y="330"/>
                  </a:lnTo>
                  <a:lnTo>
                    <a:pt x="0" y="518"/>
                  </a:lnTo>
                  <a:lnTo>
                    <a:pt x="0" y="707"/>
                  </a:lnTo>
                  <a:lnTo>
                    <a:pt x="142" y="895"/>
                  </a:lnTo>
                  <a:lnTo>
                    <a:pt x="283" y="989"/>
                  </a:lnTo>
                  <a:lnTo>
                    <a:pt x="471" y="1037"/>
                  </a:lnTo>
                  <a:lnTo>
                    <a:pt x="707" y="989"/>
                  </a:lnTo>
                  <a:lnTo>
                    <a:pt x="848" y="895"/>
                  </a:lnTo>
                  <a:lnTo>
                    <a:pt x="943" y="707"/>
                  </a:lnTo>
                  <a:lnTo>
                    <a:pt x="990" y="518"/>
                  </a:lnTo>
                  <a:lnTo>
                    <a:pt x="943" y="330"/>
                  </a:lnTo>
                  <a:lnTo>
                    <a:pt x="848" y="141"/>
                  </a:lnTo>
                  <a:lnTo>
                    <a:pt x="707" y="4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42"/>
            <p:cNvSpPr/>
            <p:nvPr/>
          </p:nvSpPr>
          <p:spPr>
            <a:xfrm>
              <a:off x="2962575" y="1718575"/>
              <a:ext cx="24775" cy="25950"/>
            </a:xfrm>
            <a:custGeom>
              <a:avLst/>
              <a:gdLst/>
              <a:ahLst/>
              <a:cxnLst/>
              <a:rect l="l" t="t" r="r" b="b"/>
              <a:pathLst>
                <a:path w="991" h="1038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42"/>
            <p:cNvSpPr/>
            <p:nvPr/>
          </p:nvSpPr>
          <p:spPr>
            <a:xfrm>
              <a:off x="3000275" y="18328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2" y="189"/>
                  </a:lnTo>
                  <a:lnTo>
                    <a:pt x="47" y="330"/>
                  </a:lnTo>
                  <a:lnTo>
                    <a:pt x="0" y="566"/>
                  </a:lnTo>
                  <a:lnTo>
                    <a:pt x="47" y="754"/>
                  </a:lnTo>
                  <a:lnTo>
                    <a:pt x="189" y="895"/>
                  </a:lnTo>
                  <a:lnTo>
                    <a:pt x="330" y="1037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5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89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2962575" y="1795125"/>
              <a:ext cx="24775" cy="25950"/>
            </a:xfrm>
            <a:custGeom>
              <a:avLst/>
              <a:gdLst/>
              <a:ahLst/>
              <a:cxnLst/>
              <a:rect l="l" t="t" r="r" b="b"/>
              <a:pathLst>
                <a:path w="991" h="1038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1" y="331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1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3000275" y="1910550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518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754" y="990"/>
                  </a:lnTo>
                  <a:lnTo>
                    <a:pt x="895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2961400" y="18717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0" y="989"/>
                  </a:lnTo>
                  <a:lnTo>
                    <a:pt x="519" y="1036"/>
                  </a:lnTo>
                  <a:lnTo>
                    <a:pt x="754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3000275" y="1987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2961400" y="19482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89" y="848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2847150" y="1682075"/>
              <a:ext cx="179050" cy="353350"/>
            </a:xfrm>
            <a:custGeom>
              <a:avLst/>
              <a:gdLst/>
              <a:ahLst/>
              <a:cxnLst/>
              <a:rect l="l" t="t" r="r" b="b"/>
              <a:pathLst>
                <a:path w="7162" h="14134" extrusionOk="0">
                  <a:moveTo>
                    <a:pt x="1" y="0"/>
                  </a:moveTo>
                  <a:lnTo>
                    <a:pt x="1" y="14133"/>
                  </a:lnTo>
                  <a:lnTo>
                    <a:pt x="7162" y="14133"/>
                  </a:lnTo>
                  <a:lnTo>
                    <a:pt x="7162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2577450" y="9129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2577450" y="989525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0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2577450" y="10661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2577450" y="11426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2577450" y="1219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2577450" y="12957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0" y="566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0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2577450" y="1372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0" y="519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2577450" y="14500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42"/>
            <p:cNvSpPr/>
            <p:nvPr/>
          </p:nvSpPr>
          <p:spPr>
            <a:xfrm>
              <a:off x="2577450" y="15266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2577450" y="16031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2577450" y="16797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0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2577450" y="17562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2577450" y="18328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0" y="566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330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2577450" y="1910550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2577450" y="1987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0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2616325" y="2024800"/>
              <a:ext cx="24750" cy="10625"/>
            </a:xfrm>
            <a:custGeom>
              <a:avLst/>
              <a:gdLst/>
              <a:ahLst/>
              <a:cxnLst/>
              <a:rect l="l" t="t" r="r" b="b"/>
              <a:pathLst>
                <a:path w="990" h="425" extrusionOk="0">
                  <a:moveTo>
                    <a:pt x="377" y="0"/>
                  </a:moveTo>
                  <a:lnTo>
                    <a:pt x="189" y="95"/>
                  </a:lnTo>
                  <a:lnTo>
                    <a:pt x="94" y="236"/>
                  </a:lnTo>
                  <a:lnTo>
                    <a:pt x="0" y="424"/>
                  </a:lnTo>
                  <a:lnTo>
                    <a:pt x="989" y="424"/>
                  </a:lnTo>
                  <a:lnTo>
                    <a:pt x="942" y="283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2654000" y="9129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2616325" y="874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283" y="48"/>
                  </a:lnTo>
                  <a:lnTo>
                    <a:pt x="141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1" y="896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89" y="708"/>
                  </a:lnTo>
                  <a:lnTo>
                    <a:pt x="1037" y="519"/>
                  </a:lnTo>
                  <a:lnTo>
                    <a:pt x="989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2654000" y="9895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2616325" y="9506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283" y="47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54"/>
                  </a:lnTo>
                  <a:lnTo>
                    <a:pt x="141" y="895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5"/>
                  </a:lnTo>
                  <a:lnTo>
                    <a:pt x="989" y="754"/>
                  </a:lnTo>
                  <a:lnTo>
                    <a:pt x="1037" y="518"/>
                  </a:lnTo>
                  <a:lnTo>
                    <a:pt x="989" y="330"/>
                  </a:lnTo>
                  <a:lnTo>
                    <a:pt x="848" y="189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2654000" y="10661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2616325" y="1028400"/>
              <a:ext cx="25925" cy="24750"/>
            </a:xfrm>
            <a:custGeom>
              <a:avLst/>
              <a:gdLst/>
              <a:ahLst/>
              <a:cxnLst/>
              <a:rect l="l" t="t" r="r" b="b"/>
              <a:pathLst>
                <a:path w="1037" h="990" extrusionOk="0">
                  <a:moveTo>
                    <a:pt x="283" y="1"/>
                  </a:moveTo>
                  <a:lnTo>
                    <a:pt x="141" y="142"/>
                  </a:lnTo>
                  <a:lnTo>
                    <a:pt x="47" y="283"/>
                  </a:lnTo>
                  <a:lnTo>
                    <a:pt x="0" y="472"/>
                  </a:lnTo>
                  <a:lnTo>
                    <a:pt x="47" y="707"/>
                  </a:lnTo>
                  <a:lnTo>
                    <a:pt x="141" y="849"/>
                  </a:lnTo>
                  <a:lnTo>
                    <a:pt x="283" y="943"/>
                  </a:lnTo>
                  <a:lnTo>
                    <a:pt x="518" y="990"/>
                  </a:lnTo>
                  <a:lnTo>
                    <a:pt x="707" y="943"/>
                  </a:lnTo>
                  <a:lnTo>
                    <a:pt x="848" y="849"/>
                  </a:lnTo>
                  <a:lnTo>
                    <a:pt x="989" y="707"/>
                  </a:lnTo>
                  <a:lnTo>
                    <a:pt x="1037" y="472"/>
                  </a:lnTo>
                  <a:lnTo>
                    <a:pt x="989" y="283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2654000" y="11426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2616325" y="11049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1" y="142"/>
                  </a:lnTo>
                  <a:lnTo>
                    <a:pt x="0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49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89" y="283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42"/>
            <p:cNvSpPr/>
            <p:nvPr/>
          </p:nvSpPr>
          <p:spPr>
            <a:xfrm>
              <a:off x="2654000" y="12192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42"/>
            <p:cNvSpPr/>
            <p:nvPr/>
          </p:nvSpPr>
          <p:spPr>
            <a:xfrm>
              <a:off x="2616325" y="11803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1" y="189"/>
                  </a:lnTo>
                  <a:lnTo>
                    <a:pt x="0" y="331"/>
                  </a:lnTo>
                  <a:lnTo>
                    <a:pt x="0" y="519"/>
                  </a:lnTo>
                  <a:lnTo>
                    <a:pt x="47" y="755"/>
                  </a:lnTo>
                  <a:lnTo>
                    <a:pt x="141" y="896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89" y="755"/>
                  </a:lnTo>
                  <a:lnTo>
                    <a:pt x="1037" y="519"/>
                  </a:lnTo>
                  <a:lnTo>
                    <a:pt x="989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42"/>
            <p:cNvSpPr/>
            <p:nvPr/>
          </p:nvSpPr>
          <p:spPr>
            <a:xfrm>
              <a:off x="2654000" y="12957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66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0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42"/>
            <p:cNvSpPr/>
            <p:nvPr/>
          </p:nvSpPr>
          <p:spPr>
            <a:xfrm>
              <a:off x="2616325" y="1258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141" y="142"/>
                  </a:lnTo>
                  <a:lnTo>
                    <a:pt x="0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5"/>
                  </a:lnTo>
                  <a:lnTo>
                    <a:pt x="989" y="707"/>
                  </a:lnTo>
                  <a:lnTo>
                    <a:pt x="1037" y="518"/>
                  </a:lnTo>
                  <a:lnTo>
                    <a:pt x="989" y="283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42"/>
            <p:cNvSpPr/>
            <p:nvPr/>
          </p:nvSpPr>
          <p:spPr>
            <a:xfrm>
              <a:off x="2654000" y="1372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42"/>
            <p:cNvSpPr/>
            <p:nvPr/>
          </p:nvSpPr>
          <p:spPr>
            <a:xfrm>
              <a:off x="2616325" y="13346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1" y="0"/>
                  </a:moveTo>
                  <a:lnTo>
                    <a:pt x="283" y="48"/>
                  </a:lnTo>
                  <a:lnTo>
                    <a:pt x="141" y="142"/>
                  </a:lnTo>
                  <a:lnTo>
                    <a:pt x="0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42"/>
            <p:cNvSpPr/>
            <p:nvPr/>
          </p:nvSpPr>
          <p:spPr>
            <a:xfrm>
              <a:off x="2654000" y="14500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48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42"/>
            <p:cNvSpPr/>
            <p:nvPr/>
          </p:nvSpPr>
          <p:spPr>
            <a:xfrm>
              <a:off x="2616325" y="14111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1" y="142"/>
                  </a:lnTo>
                  <a:lnTo>
                    <a:pt x="0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42"/>
            <p:cNvSpPr/>
            <p:nvPr/>
          </p:nvSpPr>
          <p:spPr>
            <a:xfrm>
              <a:off x="2654000" y="15266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42"/>
            <p:cNvSpPr/>
            <p:nvPr/>
          </p:nvSpPr>
          <p:spPr>
            <a:xfrm>
              <a:off x="2616325" y="1488900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283" y="1"/>
                  </a:moveTo>
                  <a:lnTo>
                    <a:pt x="141" y="142"/>
                  </a:lnTo>
                  <a:lnTo>
                    <a:pt x="47" y="284"/>
                  </a:lnTo>
                  <a:lnTo>
                    <a:pt x="0" y="472"/>
                  </a:lnTo>
                  <a:lnTo>
                    <a:pt x="47" y="708"/>
                  </a:lnTo>
                  <a:lnTo>
                    <a:pt x="141" y="849"/>
                  </a:lnTo>
                  <a:lnTo>
                    <a:pt x="283" y="943"/>
                  </a:lnTo>
                  <a:lnTo>
                    <a:pt x="518" y="990"/>
                  </a:lnTo>
                  <a:lnTo>
                    <a:pt x="707" y="943"/>
                  </a:lnTo>
                  <a:lnTo>
                    <a:pt x="848" y="849"/>
                  </a:lnTo>
                  <a:lnTo>
                    <a:pt x="989" y="708"/>
                  </a:lnTo>
                  <a:lnTo>
                    <a:pt x="1037" y="472"/>
                  </a:lnTo>
                  <a:lnTo>
                    <a:pt x="989" y="284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42"/>
            <p:cNvSpPr/>
            <p:nvPr/>
          </p:nvSpPr>
          <p:spPr>
            <a:xfrm>
              <a:off x="2654000" y="16031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42"/>
            <p:cNvSpPr/>
            <p:nvPr/>
          </p:nvSpPr>
          <p:spPr>
            <a:xfrm>
              <a:off x="2616325" y="15643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283" y="47"/>
                  </a:lnTo>
                  <a:lnTo>
                    <a:pt x="141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283" y="989"/>
                  </a:lnTo>
                  <a:lnTo>
                    <a:pt x="518" y="1037"/>
                  </a:lnTo>
                  <a:lnTo>
                    <a:pt x="707" y="989"/>
                  </a:lnTo>
                  <a:lnTo>
                    <a:pt x="848" y="895"/>
                  </a:lnTo>
                  <a:lnTo>
                    <a:pt x="989" y="707"/>
                  </a:lnTo>
                  <a:lnTo>
                    <a:pt x="1037" y="518"/>
                  </a:lnTo>
                  <a:lnTo>
                    <a:pt x="989" y="330"/>
                  </a:lnTo>
                  <a:lnTo>
                    <a:pt x="848" y="141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42"/>
            <p:cNvSpPr/>
            <p:nvPr/>
          </p:nvSpPr>
          <p:spPr>
            <a:xfrm>
              <a:off x="2654000" y="16797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42"/>
            <p:cNvSpPr/>
            <p:nvPr/>
          </p:nvSpPr>
          <p:spPr>
            <a:xfrm>
              <a:off x="2616325" y="1642025"/>
              <a:ext cx="25925" cy="24750"/>
            </a:xfrm>
            <a:custGeom>
              <a:avLst/>
              <a:gdLst/>
              <a:ahLst/>
              <a:cxnLst/>
              <a:rect l="l" t="t" r="r" b="b"/>
              <a:pathLst>
                <a:path w="1037" h="990" extrusionOk="0">
                  <a:moveTo>
                    <a:pt x="518" y="0"/>
                  </a:moveTo>
                  <a:lnTo>
                    <a:pt x="283" y="47"/>
                  </a:lnTo>
                  <a:lnTo>
                    <a:pt x="141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48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8" y="848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989" y="283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42"/>
            <p:cNvSpPr/>
            <p:nvPr/>
          </p:nvSpPr>
          <p:spPr>
            <a:xfrm>
              <a:off x="2654000" y="17562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89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0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42"/>
            <p:cNvSpPr/>
            <p:nvPr/>
          </p:nvSpPr>
          <p:spPr>
            <a:xfrm>
              <a:off x="2616325" y="17185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283" y="48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49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42"/>
            <p:cNvSpPr/>
            <p:nvPr/>
          </p:nvSpPr>
          <p:spPr>
            <a:xfrm>
              <a:off x="2654000" y="1834000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330" y="0"/>
                  </a:moveTo>
                  <a:lnTo>
                    <a:pt x="189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48" y="707"/>
                  </a:lnTo>
                  <a:lnTo>
                    <a:pt x="189" y="848"/>
                  </a:lnTo>
                  <a:lnTo>
                    <a:pt x="330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42"/>
            <p:cNvSpPr/>
            <p:nvPr/>
          </p:nvSpPr>
          <p:spPr>
            <a:xfrm>
              <a:off x="2616325" y="17951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283" y="48"/>
                  </a:lnTo>
                  <a:lnTo>
                    <a:pt x="141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49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89" y="707"/>
                  </a:lnTo>
                  <a:lnTo>
                    <a:pt x="1037" y="519"/>
                  </a:lnTo>
                  <a:lnTo>
                    <a:pt x="989" y="331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42"/>
            <p:cNvSpPr/>
            <p:nvPr/>
          </p:nvSpPr>
          <p:spPr>
            <a:xfrm>
              <a:off x="2654000" y="1910550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42"/>
            <p:cNvSpPr/>
            <p:nvPr/>
          </p:nvSpPr>
          <p:spPr>
            <a:xfrm>
              <a:off x="2616325" y="18717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141" y="141"/>
                  </a:lnTo>
                  <a:lnTo>
                    <a:pt x="0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283" y="989"/>
                  </a:lnTo>
                  <a:lnTo>
                    <a:pt x="518" y="1036"/>
                  </a:lnTo>
                  <a:lnTo>
                    <a:pt x="707" y="989"/>
                  </a:lnTo>
                  <a:lnTo>
                    <a:pt x="848" y="895"/>
                  </a:lnTo>
                  <a:lnTo>
                    <a:pt x="989" y="707"/>
                  </a:lnTo>
                  <a:lnTo>
                    <a:pt x="1037" y="518"/>
                  </a:lnTo>
                  <a:lnTo>
                    <a:pt x="989" y="330"/>
                  </a:lnTo>
                  <a:lnTo>
                    <a:pt x="848" y="141"/>
                  </a:lnTo>
                  <a:lnTo>
                    <a:pt x="707" y="4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42"/>
            <p:cNvSpPr/>
            <p:nvPr/>
          </p:nvSpPr>
          <p:spPr>
            <a:xfrm>
              <a:off x="2654000" y="1987100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284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42"/>
            <p:cNvSpPr/>
            <p:nvPr/>
          </p:nvSpPr>
          <p:spPr>
            <a:xfrm>
              <a:off x="2692875" y="2025975"/>
              <a:ext cx="24750" cy="9450"/>
            </a:xfrm>
            <a:custGeom>
              <a:avLst/>
              <a:gdLst/>
              <a:ahLst/>
              <a:cxnLst/>
              <a:rect l="l" t="t" r="r" b="b"/>
              <a:pathLst>
                <a:path w="990" h="378" extrusionOk="0">
                  <a:moveTo>
                    <a:pt x="424" y="1"/>
                  </a:moveTo>
                  <a:lnTo>
                    <a:pt x="236" y="48"/>
                  </a:lnTo>
                  <a:lnTo>
                    <a:pt x="95" y="189"/>
                  </a:lnTo>
                  <a:lnTo>
                    <a:pt x="0" y="377"/>
                  </a:lnTo>
                  <a:lnTo>
                    <a:pt x="990" y="377"/>
                  </a:lnTo>
                  <a:lnTo>
                    <a:pt x="943" y="236"/>
                  </a:lnTo>
                  <a:lnTo>
                    <a:pt x="848" y="142"/>
                  </a:lnTo>
                  <a:lnTo>
                    <a:pt x="754" y="48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42"/>
            <p:cNvSpPr/>
            <p:nvPr/>
          </p:nvSpPr>
          <p:spPr>
            <a:xfrm>
              <a:off x="2616325" y="19482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141" y="142"/>
                  </a:lnTo>
                  <a:lnTo>
                    <a:pt x="0" y="283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48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48"/>
                  </a:lnTo>
                  <a:lnTo>
                    <a:pt x="989" y="707"/>
                  </a:lnTo>
                  <a:lnTo>
                    <a:pt x="1037" y="518"/>
                  </a:lnTo>
                  <a:lnTo>
                    <a:pt x="989" y="283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42"/>
            <p:cNvSpPr/>
            <p:nvPr/>
          </p:nvSpPr>
          <p:spPr>
            <a:xfrm>
              <a:off x="2731725" y="912975"/>
              <a:ext cx="24775" cy="25950"/>
            </a:xfrm>
            <a:custGeom>
              <a:avLst/>
              <a:gdLst/>
              <a:ahLst/>
              <a:cxnLst/>
              <a:rect l="l" t="t" r="r" b="b"/>
              <a:pathLst>
                <a:path w="991" h="1038" extrusionOk="0">
                  <a:moveTo>
                    <a:pt x="472" y="1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49"/>
                  </a:lnTo>
                  <a:lnTo>
                    <a:pt x="284" y="990"/>
                  </a:lnTo>
                  <a:lnTo>
                    <a:pt x="472" y="1037"/>
                  </a:lnTo>
                  <a:lnTo>
                    <a:pt x="708" y="990"/>
                  </a:lnTo>
                  <a:lnTo>
                    <a:pt x="849" y="849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692875" y="874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31725" y="989525"/>
              <a:ext cx="24775" cy="24775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472" y="1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1" y="284"/>
                  </a:lnTo>
                  <a:lnTo>
                    <a:pt x="1" y="519"/>
                  </a:lnTo>
                  <a:lnTo>
                    <a:pt x="1" y="708"/>
                  </a:lnTo>
                  <a:lnTo>
                    <a:pt x="142" y="849"/>
                  </a:lnTo>
                  <a:lnTo>
                    <a:pt x="284" y="990"/>
                  </a:lnTo>
                  <a:lnTo>
                    <a:pt x="708" y="990"/>
                  </a:lnTo>
                  <a:lnTo>
                    <a:pt x="849" y="849"/>
                  </a:lnTo>
                  <a:lnTo>
                    <a:pt x="943" y="708"/>
                  </a:lnTo>
                  <a:lnTo>
                    <a:pt x="990" y="519"/>
                  </a:lnTo>
                  <a:lnTo>
                    <a:pt x="943" y="284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692875" y="9506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89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54"/>
                  </a:lnTo>
                  <a:lnTo>
                    <a:pt x="142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8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2730550" y="10661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1" y="989"/>
                  </a:lnTo>
                  <a:lnTo>
                    <a:pt x="519" y="1037"/>
                  </a:lnTo>
                  <a:lnTo>
                    <a:pt x="566" y="1037"/>
                  </a:lnTo>
                  <a:lnTo>
                    <a:pt x="755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42"/>
            <p:cNvSpPr/>
            <p:nvPr/>
          </p:nvSpPr>
          <p:spPr>
            <a:xfrm>
              <a:off x="2692875" y="1028400"/>
              <a:ext cx="25925" cy="24750"/>
            </a:xfrm>
            <a:custGeom>
              <a:avLst/>
              <a:gdLst/>
              <a:ahLst/>
              <a:cxnLst/>
              <a:rect l="l" t="t" r="r" b="b"/>
              <a:pathLst>
                <a:path w="1037" h="990" extrusionOk="0">
                  <a:moveTo>
                    <a:pt x="330" y="1"/>
                  </a:moveTo>
                  <a:lnTo>
                    <a:pt x="142" y="142"/>
                  </a:lnTo>
                  <a:lnTo>
                    <a:pt x="47" y="283"/>
                  </a:lnTo>
                  <a:lnTo>
                    <a:pt x="0" y="472"/>
                  </a:lnTo>
                  <a:lnTo>
                    <a:pt x="47" y="707"/>
                  </a:lnTo>
                  <a:lnTo>
                    <a:pt x="142" y="849"/>
                  </a:lnTo>
                  <a:lnTo>
                    <a:pt x="330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48" y="849"/>
                  </a:lnTo>
                  <a:lnTo>
                    <a:pt x="990" y="707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42"/>
            <p:cNvSpPr/>
            <p:nvPr/>
          </p:nvSpPr>
          <p:spPr>
            <a:xfrm>
              <a:off x="2730550" y="11426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692875" y="11049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30550" y="12192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89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692875" y="11815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284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2730550" y="12957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66"/>
                  </a:lnTo>
                  <a:lnTo>
                    <a:pt x="48" y="755"/>
                  </a:lnTo>
                  <a:lnTo>
                    <a:pt x="189" y="896"/>
                  </a:lnTo>
                  <a:lnTo>
                    <a:pt x="331" y="1037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42"/>
            <p:cNvSpPr/>
            <p:nvPr/>
          </p:nvSpPr>
          <p:spPr>
            <a:xfrm>
              <a:off x="2692875" y="1258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42"/>
            <p:cNvSpPr/>
            <p:nvPr/>
          </p:nvSpPr>
          <p:spPr>
            <a:xfrm>
              <a:off x="2730550" y="1372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89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692875" y="13346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31725" y="1450050"/>
              <a:ext cx="24775" cy="25925"/>
            </a:xfrm>
            <a:custGeom>
              <a:avLst/>
              <a:gdLst/>
              <a:ahLst/>
              <a:cxnLst/>
              <a:rect l="l" t="t" r="r" b="b"/>
              <a:pathLst>
                <a:path w="991" h="1037" extrusionOk="0">
                  <a:moveTo>
                    <a:pt x="472" y="0"/>
                  </a:moveTo>
                  <a:lnTo>
                    <a:pt x="284" y="47"/>
                  </a:lnTo>
                  <a:lnTo>
                    <a:pt x="142" y="142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48"/>
                  </a:lnTo>
                  <a:lnTo>
                    <a:pt x="284" y="990"/>
                  </a:lnTo>
                  <a:lnTo>
                    <a:pt x="472" y="1037"/>
                  </a:lnTo>
                  <a:lnTo>
                    <a:pt x="708" y="990"/>
                  </a:lnTo>
                  <a:lnTo>
                    <a:pt x="849" y="848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9" y="142"/>
                  </a:lnTo>
                  <a:lnTo>
                    <a:pt x="708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692875" y="14111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2731725" y="1526600"/>
              <a:ext cx="24775" cy="25925"/>
            </a:xfrm>
            <a:custGeom>
              <a:avLst/>
              <a:gdLst/>
              <a:ahLst/>
              <a:cxnLst/>
              <a:rect l="l" t="t" r="r" b="b"/>
              <a:pathLst>
                <a:path w="991" h="1037" extrusionOk="0">
                  <a:moveTo>
                    <a:pt x="472" y="1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96"/>
                  </a:lnTo>
                  <a:lnTo>
                    <a:pt x="284" y="990"/>
                  </a:lnTo>
                  <a:lnTo>
                    <a:pt x="472" y="1037"/>
                  </a:lnTo>
                  <a:lnTo>
                    <a:pt x="708" y="990"/>
                  </a:lnTo>
                  <a:lnTo>
                    <a:pt x="849" y="896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42"/>
            <p:cNvSpPr/>
            <p:nvPr/>
          </p:nvSpPr>
          <p:spPr>
            <a:xfrm>
              <a:off x="2692875" y="1488900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330" y="1"/>
                  </a:moveTo>
                  <a:lnTo>
                    <a:pt x="142" y="142"/>
                  </a:lnTo>
                  <a:lnTo>
                    <a:pt x="47" y="284"/>
                  </a:lnTo>
                  <a:lnTo>
                    <a:pt x="0" y="472"/>
                  </a:lnTo>
                  <a:lnTo>
                    <a:pt x="47" y="708"/>
                  </a:lnTo>
                  <a:lnTo>
                    <a:pt x="142" y="849"/>
                  </a:lnTo>
                  <a:lnTo>
                    <a:pt x="330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48" y="849"/>
                  </a:lnTo>
                  <a:lnTo>
                    <a:pt x="990" y="708"/>
                  </a:lnTo>
                  <a:lnTo>
                    <a:pt x="1037" y="472"/>
                  </a:lnTo>
                  <a:lnTo>
                    <a:pt x="990" y="284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42"/>
            <p:cNvSpPr/>
            <p:nvPr/>
          </p:nvSpPr>
          <p:spPr>
            <a:xfrm>
              <a:off x="2731725" y="1603150"/>
              <a:ext cx="24775" cy="25950"/>
            </a:xfrm>
            <a:custGeom>
              <a:avLst/>
              <a:gdLst/>
              <a:ahLst/>
              <a:cxnLst/>
              <a:rect l="l" t="t" r="r" b="b"/>
              <a:pathLst>
                <a:path w="991" h="1038" extrusionOk="0">
                  <a:moveTo>
                    <a:pt x="472" y="1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96"/>
                  </a:lnTo>
                  <a:lnTo>
                    <a:pt x="284" y="990"/>
                  </a:lnTo>
                  <a:lnTo>
                    <a:pt x="472" y="1037"/>
                  </a:lnTo>
                  <a:lnTo>
                    <a:pt x="708" y="990"/>
                  </a:lnTo>
                  <a:lnTo>
                    <a:pt x="849" y="896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2692875" y="1565475"/>
              <a:ext cx="25925" cy="24750"/>
            </a:xfrm>
            <a:custGeom>
              <a:avLst/>
              <a:gdLst/>
              <a:ahLst/>
              <a:cxnLst/>
              <a:rect l="l" t="t" r="r" b="b"/>
              <a:pathLst>
                <a:path w="1037" h="990" extrusionOk="0">
                  <a:moveTo>
                    <a:pt x="330" y="0"/>
                  </a:moveTo>
                  <a:lnTo>
                    <a:pt x="142" y="142"/>
                  </a:lnTo>
                  <a:lnTo>
                    <a:pt x="47" y="283"/>
                  </a:lnTo>
                  <a:lnTo>
                    <a:pt x="0" y="471"/>
                  </a:lnTo>
                  <a:lnTo>
                    <a:pt x="47" y="707"/>
                  </a:lnTo>
                  <a:lnTo>
                    <a:pt x="142" y="848"/>
                  </a:lnTo>
                  <a:lnTo>
                    <a:pt x="330" y="942"/>
                  </a:lnTo>
                  <a:lnTo>
                    <a:pt x="519" y="990"/>
                  </a:lnTo>
                  <a:lnTo>
                    <a:pt x="707" y="942"/>
                  </a:lnTo>
                  <a:lnTo>
                    <a:pt x="848" y="848"/>
                  </a:lnTo>
                  <a:lnTo>
                    <a:pt x="990" y="707"/>
                  </a:lnTo>
                  <a:lnTo>
                    <a:pt x="1037" y="471"/>
                  </a:lnTo>
                  <a:lnTo>
                    <a:pt x="990" y="283"/>
                  </a:lnTo>
                  <a:lnTo>
                    <a:pt x="848" y="14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2731725" y="1679700"/>
              <a:ext cx="24775" cy="25950"/>
            </a:xfrm>
            <a:custGeom>
              <a:avLst/>
              <a:gdLst/>
              <a:ahLst/>
              <a:cxnLst/>
              <a:rect l="l" t="t" r="r" b="b"/>
              <a:pathLst>
                <a:path w="991" h="1038" extrusionOk="0">
                  <a:moveTo>
                    <a:pt x="472" y="1"/>
                  </a:moveTo>
                  <a:lnTo>
                    <a:pt x="284" y="48"/>
                  </a:lnTo>
                  <a:lnTo>
                    <a:pt x="142" y="189"/>
                  </a:lnTo>
                  <a:lnTo>
                    <a:pt x="1" y="331"/>
                  </a:lnTo>
                  <a:lnTo>
                    <a:pt x="1" y="519"/>
                  </a:lnTo>
                  <a:lnTo>
                    <a:pt x="1" y="708"/>
                  </a:lnTo>
                  <a:lnTo>
                    <a:pt x="142" y="896"/>
                  </a:lnTo>
                  <a:lnTo>
                    <a:pt x="284" y="990"/>
                  </a:lnTo>
                  <a:lnTo>
                    <a:pt x="472" y="1037"/>
                  </a:lnTo>
                  <a:lnTo>
                    <a:pt x="708" y="990"/>
                  </a:lnTo>
                  <a:lnTo>
                    <a:pt x="849" y="896"/>
                  </a:lnTo>
                  <a:lnTo>
                    <a:pt x="943" y="708"/>
                  </a:lnTo>
                  <a:lnTo>
                    <a:pt x="990" y="519"/>
                  </a:lnTo>
                  <a:lnTo>
                    <a:pt x="943" y="331"/>
                  </a:lnTo>
                  <a:lnTo>
                    <a:pt x="849" y="189"/>
                  </a:lnTo>
                  <a:lnTo>
                    <a:pt x="708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2692875" y="1642025"/>
              <a:ext cx="25925" cy="24750"/>
            </a:xfrm>
            <a:custGeom>
              <a:avLst/>
              <a:gdLst/>
              <a:ahLst/>
              <a:cxnLst/>
              <a:rect l="l" t="t" r="r" b="b"/>
              <a:pathLst>
                <a:path w="1037" h="990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48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48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2731725" y="1756275"/>
              <a:ext cx="24775" cy="25925"/>
            </a:xfrm>
            <a:custGeom>
              <a:avLst/>
              <a:gdLst/>
              <a:ahLst/>
              <a:cxnLst/>
              <a:rect l="l" t="t" r="r" b="b"/>
              <a:pathLst>
                <a:path w="991" h="1037" extrusionOk="0">
                  <a:moveTo>
                    <a:pt x="472" y="0"/>
                  </a:moveTo>
                  <a:lnTo>
                    <a:pt x="284" y="47"/>
                  </a:lnTo>
                  <a:lnTo>
                    <a:pt x="142" y="141"/>
                  </a:lnTo>
                  <a:lnTo>
                    <a:pt x="1" y="330"/>
                  </a:lnTo>
                  <a:lnTo>
                    <a:pt x="1" y="518"/>
                  </a:lnTo>
                  <a:lnTo>
                    <a:pt x="1" y="707"/>
                  </a:lnTo>
                  <a:lnTo>
                    <a:pt x="142" y="895"/>
                  </a:lnTo>
                  <a:lnTo>
                    <a:pt x="284" y="989"/>
                  </a:lnTo>
                  <a:lnTo>
                    <a:pt x="472" y="1037"/>
                  </a:lnTo>
                  <a:lnTo>
                    <a:pt x="708" y="989"/>
                  </a:lnTo>
                  <a:lnTo>
                    <a:pt x="849" y="895"/>
                  </a:lnTo>
                  <a:lnTo>
                    <a:pt x="943" y="707"/>
                  </a:lnTo>
                  <a:lnTo>
                    <a:pt x="990" y="518"/>
                  </a:lnTo>
                  <a:lnTo>
                    <a:pt x="943" y="330"/>
                  </a:lnTo>
                  <a:lnTo>
                    <a:pt x="849" y="141"/>
                  </a:lnTo>
                  <a:lnTo>
                    <a:pt x="708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2692875" y="17185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2730550" y="18328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89" y="895"/>
                  </a:lnTo>
                  <a:lnTo>
                    <a:pt x="331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2692875" y="17951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2730550" y="1910550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49"/>
                  </a:lnTo>
                  <a:lnTo>
                    <a:pt x="331" y="990"/>
                  </a:lnTo>
                  <a:lnTo>
                    <a:pt x="755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2692875" y="18717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6"/>
                  </a:lnTo>
                  <a:lnTo>
                    <a:pt x="707" y="989"/>
                  </a:lnTo>
                  <a:lnTo>
                    <a:pt x="848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8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2730550" y="19871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89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2692875" y="19482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48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2577450" y="1066100"/>
              <a:ext cx="179050" cy="969325"/>
            </a:xfrm>
            <a:custGeom>
              <a:avLst/>
              <a:gdLst/>
              <a:ahLst/>
              <a:cxnLst/>
              <a:rect l="l" t="t" r="r" b="b"/>
              <a:pathLst>
                <a:path w="7162" h="38773" extrusionOk="0">
                  <a:moveTo>
                    <a:pt x="0" y="0"/>
                  </a:moveTo>
                  <a:lnTo>
                    <a:pt x="0" y="38772"/>
                  </a:lnTo>
                  <a:lnTo>
                    <a:pt x="7161" y="38772"/>
                  </a:lnTo>
                  <a:lnTo>
                    <a:pt x="7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2308925" y="91297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49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42" y="707"/>
                  </a:lnTo>
                  <a:lnTo>
                    <a:pt x="989" y="519"/>
                  </a:lnTo>
                  <a:lnTo>
                    <a:pt x="942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2308925" y="989525"/>
              <a:ext cx="24750" cy="24775"/>
            </a:xfrm>
            <a:custGeom>
              <a:avLst/>
              <a:gdLst/>
              <a:ahLst/>
              <a:cxnLst/>
              <a:rect l="l" t="t" r="r" b="b"/>
              <a:pathLst>
                <a:path w="990" h="991" extrusionOk="0">
                  <a:moveTo>
                    <a:pt x="471" y="1"/>
                  </a:moveTo>
                  <a:lnTo>
                    <a:pt x="283" y="48"/>
                  </a:lnTo>
                  <a:lnTo>
                    <a:pt x="141" y="142"/>
                  </a:lnTo>
                  <a:lnTo>
                    <a:pt x="47" y="284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1" y="849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42" y="708"/>
                  </a:lnTo>
                  <a:lnTo>
                    <a:pt x="989" y="519"/>
                  </a:lnTo>
                  <a:lnTo>
                    <a:pt x="942" y="284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2307750" y="10661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88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88" y="895"/>
                  </a:lnTo>
                  <a:lnTo>
                    <a:pt x="330" y="989"/>
                  </a:lnTo>
                  <a:lnTo>
                    <a:pt x="518" y="1037"/>
                  </a:lnTo>
                  <a:lnTo>
                    <a:pt x="754" y="989"/>
                  </a:lnTo>
                  <a:lnTo>
                    <a:pt x="895" y="895"/>
                  </a:lnTo>
                  <a:lnTo>
                    <a:pt x="989" y="707"/>
                  </a:lnTo>
                  <a:lnTo>
                    <a:pt x="1036" y="518"/>
                  </a:lnTo>
                  <a:lnTo>
                    <a:pt x="989" y="330"/>
                  </a:lnTo>
                  <a:lnTo>
                    <a:pt x="895" y="141"/>
                  </a:lnTo>
                  <a:lnTo>
                    <a:pt x="754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2307750" y="11426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88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8" y="895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5"/>
                  </a:lnTo>
                  <a:lnTo>
                    <a:pt x="989" y="707"/>
                  </a:lnTo>
                  <a:lnTo>
                    <a:pt x="1036" y="519"/>
                  </a:lnTo>
                  <a:lnTo>
                    <a:pt x="989" y="330"/>
                  </a:lnTo>
                  <a:lnTo>
                    <a:pt x="895" y="142"/>
                  </a:lnTo>
                  <a:lnTo>
                    <a:pt x="754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2307750" y="1219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1"/>
                  </a:moveTo>
                  <a:lnTo>
                    <a:pt x="330" y="48"/>
                  </a:lnTo>
                  <a:lnTo>
                    <a:pt x="188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88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89" y="707"/>
                  </a:lnTo>
                  <a:lnTo>
                    <a:pt x="1036" y="519"/>
                  </a:lnTo>
                  <a:lnTo>
                    <a:pt x="989" y="330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2307750" y="12957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88" y="189"/>
                  </a:lnTo>
                  <a:lnTo>
                    <a:pt x="47" y="331"/>
                  </a:lnTo>
                  <a:lnTo>
                    <a:pt x="0" y="566"/>
                  </a:lnTo>
                  <a:lnTo>
                    <a:pt x="47" y="755"/>
                  </a:lnTo>
                  <a:lnTo>
                    <a:pt x="188" y="896"/>
                  </a:lnTo>
                  <a:lnTo>
                    <a:pt x="330" y="1037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89" y="755"/>
                  </a:lnTo>
                  <a:lnTo>
                    <a:pt x="1036" y="566"/>
                  </a:lnTo>
                  <a:lnTo>
                    <a:pt x="1036" y="519"/>
                  </a:lnTo>
                  <a:lnTo>
                    <a:pt x="989" y="331"/>
                  </a:lnTo>
                  <a:lnTo>
                    <a:pt x="895" y="189"/>
                  </a:lnTo>
                  <a:lnTo>
                    <a:pt x="754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2307750" y="1372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88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55"/>
                  </a:lnTo>
                  <a:lnTo>
                    <a:pt x="188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89" y="708"/>
                  </a:lnTo>
                  <a:lnTo>
                    <a:pt x="1036" y="519"/>
                  </a:lnTo>
                  <a:lnTo>
                    <a:pt x="989" y="331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308925" y="145005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48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48"/>
                  </a:lnTo>
                  <a:lnTo>
                    <a:pt x="942" y="707"/>
                  </a:lnTo>
                  <a:lnTo>
                    <a:pt x="989" y="519"/>
                  </a:lnTo>
                  <a:lnTo>
                    <a:pt x="942" y="330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2308925" y="152660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1" y="1"/>
                  </a:moveTo>
                  <a:lnTo>
                    <a:pt x="283" y="48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42" y="707"/>
                  </a:lnTo>
                  <a:lnTo>
                    <a:pt x="989" y="519"/>
                  </a:lnTo>
                  <a:lnTo>
                    <a:pt x="942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308925" y="160315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42" y="707"/>
                  </a:lnTo>
                  <a:lnTo>
                    <a:pt x="989" y="519"/>
                  </a:lnTo>
                  <a:lnTo>
                    <a:pt x="942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2308925" y="167970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1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1" y="896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42" y="708"/>
                  </a:lnTo>
                  <a:lnTo>
                    <a:pt x="989" y="519"/>
                  </a:lnTo>
                  <a:lnTo>
                    <a:pt x="942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2308925" y="1756275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141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283" y="989"/>
                  </a:lnTo>
                  <a:lnTo>
                    <a:pt x="471" y="1037"/>
                  </a:lnTo>
                  <a:lnTo>
                    <a:pt x="707" y="989"/>
                  </a:lnTo>
                  <a:lnTo>
                    <a:pt x="848" y="895"/>
                  </a:lnTo>
                  <a:lnTo>
                    <a:pt x="942" y="707"/>
                  </a:lnTo>
                  <a:lnTo>
                    <a:pt x="989" y="518"/>
                  </a:lnTo>
                  <a:lnTo>
                    <a:pt x="942" y="330"/>
                  </a:lnTo>
                  <a:lnTo>
                    <a:pt x="848" y="141"/>
                  </a:lnTo>
                  <a:lnTo>
                    <a:pt x="707" y="4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42"/>
            <p:cNvSpPr/>
            <p:nvPr/>
          </p:nvSpPr>
          <p:spPr>
            <a:xfrm>
              <a:off x="2307750" y="18328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88" y="189"/>
                  </a:lnTo>
                  <a:lnTo>
                    <a:pt x="47" y="330"/>
                  </a:lnTo>
                  <a:lnTo>
                    <a:pt x="0" y="566"/>
                  </a:lnTo>
                  <a:lnTo>
                    <a:pt x="47" y="754"/>
                  </a:lnTo>
                  <a:lnTo>
                    <a:pt x="188" y="895"/>
                  </a:lnTo>
                  <a:lnTo>
                    <a:pt x="330" y="1037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5"/>
                  </a:lnTo>
                  <a:lnTo>
                    <a:pt x="989" y="754"/>
                  </a:lnTo>
                  <a:lnTo>
                    <a:pt x="1036" y="519"/>
                  </a:lnTo>
                  <a:lnTo>
                    <a:pt x="989" y="330"/>
                  </a:lnTo>
                  <a:lnTo>
                    <a:pt x="895" y="189"/>
                  </a:lnTo>
                  <a:lnTo>
                    <a:pt x="754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42"/>
            <p:cNvSpPr/>
            <p:nvPr/>
          </p:nvSpPr>
          <p:spPr>
            <a:xfrm>
              <a:off x="2307750" y="1910550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518" y="1"/>
                  </a:moveTo>
                  <a:lnTo>
                    <a:pt x="330" y="48"/>
                  </a:lnTo>
                  <a:lnTo>
                    <a:pt x="188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8" y="849"/>
                  </a:lnTo>
                  <a:lnTo>
                    <a:pt x="330" y="990"/>
                  </a:lnTo>
                  <a:lnTo>
                    <a:pt x="754" y="990"/>
                  </a:lnTo>
                  <a:lnTo>
                    <a:pt x="895" y="849"/>
                  </a:lnTo>
                  <a:lnTo>
                    <a:pt x="989" y="707"/>
                  </a:lnTo>
                  <a:lnTo>
                    <a:pt x="1036" y="519"/>
                  </a:lnTo>
                  <a:lnTo>
                    <a:pt x="1036" y="472"/>
                  </a:lnTo>
                  <a:lnTo>
                    <a:pt x="989" y="283"/>
                  </a:lnTo>
                  <a:lnTo>
                    <a:pt x="895" y="14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2307750" y="1987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88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88" y="849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49"/>
                  </a:lnTo>
                  <a:lnTo>
                    <a:pt x="989" y="708"/>
                  </a:lnTo>
                  <a:lnTo>
                    <a:pt x="1036" y="519"/>
                  </a:lnTo>
                  <a:lnTo>
                    <a:pt x="989" y="284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2347775" y="2025975"/>
              <a:ext cx="23600" cy="9450"/>
            </a:xfrm>
            <a:custGeom>
              <a:avLst/>
              <a:gdLst/>
              <a:ahLst/>
              <a:cxnLst/>
              <a:rect l="l" t="t" r="r" b="b"/>
              <a:pathLst>
                <a:path w="944" h="378" extrusionOk="0">
                  <a:moveTo>
                    <a:pt x="378" y="1"/>
                  </a:moveTo>
                  <a:lnTo>
                    <a:pt x="189" y="48"/>
                  </a:lnTo>
                  <a:lnTo>
                    <a:pt x="48" y="189"/>
                  </a:lnTo>
                  <a:lnTo>
                    <a:pt x="1" y="377"/>
                  </a:lnTo>
                  <a:lnTo>
                    <a:pt x="943" y="377"/>
                  </a:lnTo>
                  <a:lnTo>
                    <a:pt x="896" y="236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2385475" y="9129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2346600" y="8741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385475" y="989525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284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346600" y="950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385475" y="10661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283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48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8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346600" y="1028400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330" y="1"/>
                  </a:moveTo>
                  <a:lnTo>
                    <a:pt x="189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0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385475" y="11426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5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346600" y="11049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330" y="1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385475" y="1219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346600" y="11815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385475" y="12957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55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346600" y="12580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385475" y="1372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2346600" y="13346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2385475" y="14500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48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2346600" y="14111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2385475" y="15266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42"/>
            <p:cNvSpPr/>
            <p:nvPr/>
          </p:nvSpPr>
          <p:spPr>
            <a:xfrm>
              <a:off x="2346600" y="1488900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330" y="1"/>
                  </a:moveTo>
                  <a:lnTo>
                    <a:pt x="142" y="142"/>
                  </a:lnTo>
                  <a:lnTo>
                    <a:pt x="48" y="284"/>
                  </a:lnTo>
                  <a:lnTo>
                    <a:pt x="1" y="472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0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472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42"/>
            <p:cNvSpPr/>
            <p:nvPr/>
          </p:nvSpPr>
          <p:spPr>
            <a:xfrm>
              <a:off x="2385475" y="16031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2346600" y="1565475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330" y="0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1" y="471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0" y="942"/>
                  </a:lnTo>
                  <a:lnTo>
                    <a:pt x="519" y="990"/>
                  </a:lnTo>
                  <a:lnTo>
                    <a:pt x="707" y="942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471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2385475" y="16797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2346600" y="1642025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519" y="0"/>
                  </a:moveTo>
                  <a:lnTo>
                    <a:pt x="330" y="47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1" y="471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2385475" y="17562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48"/>
                  </a:lnTo>
                  <a:lnTo>
                    <a:pt x="283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48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8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2346600" y="17185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2385475" y="18328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2" y="895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5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8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2346600" y="17951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2385475" y="1910550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283" y="1"/>
                  </a:move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2346600" y="18717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6"/>
                  </a:lnTo>
                  <a:lnTo>
                    <a:pt x="707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2385475" y="1987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7" y="284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2424350" y="2025975"/>
              <a:ext cx="24750" cy="9450"/>
            </a:xfrm>
            <a:custGeom>
              <a:avLst/>
              <a:gdLst/>
              <a:ahLst/>
              <a:cxnLst/>
              <a:rect l="l" t="t" r="r" b="b"/>
              <a:pathLst>
                <a:path w="990" h="378" extrusionOk="0">
                  <a:moveTo>
                    <a:pt x="424" y="1"/>
                  </a:moveTo>
                  <a:lnTo>
                    <a:pt x="236" y="48"/>
                  </a:lnTo>
                  <a:lnTo>
                    <a:pt x="94" y="189"/>
                  </a:lnTo>
                  <a:lnTo>
                    <a:pt x="0" y="377"/>
                  </a:lnTo>
                  <a:lnTo>
                    <a:pt x="989" y="377"/>
                  </a:lnTo>
                  <a:lnTo>
                    <a:pt x="942" y="236"/>
                  </a:lnTo>
                  <a:lnTo>
                    <a:pt x="848" y="142"/>
                  </a:lnTo>
                  <a:lnTo>
                    <a:pt x="754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2346600" y="19482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2462025" y="9129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42"/>
            <p:cNvSpPr/>
            <p:nvPr/>
          </p:nvSpPr>
          <p:spPr>
            <a:xfrm>
              <a:off x="2423150" y="8741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89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89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55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42"/>
            <p:cNvSpPr/>
            <p:nvPr/>
          </p:nvSpPr>
          <p:spPr>
            <a:xfrm>
              <a:off x="2462025" y="989525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423150" y="950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89" y="189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55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462025" y="10661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283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423150" y="1028400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331" y="1"/>
                  </a:moveTo>
                  <a:lnTo>
                    <a:pt x="189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48" y="707"/>
                  </a:lnTo>
                  <a:lnTo>
                    <a:pt x="189" y="849"/>
                  </a:lnTo>
                  <a:lnTo>
                    <a:pt x="331" y="943"/>
                  </a:lnTo>
                  <a:lnTo>
                    <a:pt x="519" y="990"/>
                  </a:lnTo>
                  <a:lnTo>
                    <a:pt x="708" y="943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2462025" y="11426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42"/>
            <p:cNvSpPr/>
            <p:nvPr/>
          </p:nvSpPr>
          <p:spPr>
            <a:xfrm>
              <a:off x="2423150" y="11049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331" y="1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42"/>
            <p:cNvSpPr/>
            <p:nvPr/>
          </p:nvSpPr>
          <p:spPr>
            <a:xfrm>
              <a:off x="2462025" y="12192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423150" y="11803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462025" y="12957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423150" y="12580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2462025" y="1372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42"/>
            <p:cNvSpPr/>
            <p:nvPr/>
          </p:nvSpPr>
          <p:spPr>
            <a:xfrm>
              <a:off x="2423150" y="13346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42"/>
            <p:cNvSpPr/>
            <p:nvPr/>
          </p:nvSpPr>
          <p:spPr>
            <a:xfrm>
              <a:off x="2462025" y="14500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42"/>
            <p:cNvSpPr/>
            <p:nvPr/>
          </p:nvSpPr>
          <p:spPr>
            <a:xfrm>
              <a:off x="2423150" y="14111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42"/>
            <p:cNvSpPr/>
            <p:nvPr/>
          </p:nvSpPr>
          <p:spPr>
            <a:xfrm>
              <a:off x="2462025" y="15266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42"/>
            <p:cNvSpPr/>
            <p:nvPr/>
          </p:nvSpPr>
          <p:spPr>
            <a:xfrm>
              <a:off x="2423150" y="1488900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331" y="1"/>
                  </a:moveTo>
                  <a:lnTo>
                    <a:pt x="189" y="142"/>
                  </a:lnTo>
                  <a:lnTo>
                    <a:pt x="48" y="284"/>
                  </a:lnTo>
                  <a:lnTo>
                    <a:pt x="1" y="472"/>
                  </a:lnTo>
                  <a:lnTo>
                    <a:pt x="48" y="661"/>
                  </a:lnTo>
                  <a:lnTo>
                    <a:pt x="189" y="849"/>
                  </a:lnTo>
                  <a:lnTo>
                    <a:pt x="331" y="943"/>
                  </a:lnTo>
                  <a:lnTo>
                    <a:pt x="519" y="990"/>
                  </a:lnTo>
                  <a:lnTo>
                    <a:pt x="708" y="943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472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42"/>
            <p:cNvSpPr/>
            <p:nvPr/>
          </p:nvSpPr>
          <p:spPr>
            <a:xfrm>
              <a:off x="2462025" y="16031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42"/>
            <p:cNvSpPr/>
            <p:nvPr/>
          </p:nvSpPr>
          <p:spPr>
            <a:xfrm>
              <a:off x="2423150" y="15643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89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1" y="989"/>
                  </a:lnTo>
                  <a:lnTo>
                    <a:pt x="519" y="1037"/>
                  </a:lnTo>
                  <a:lnTo>
                    <a:pt x="708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55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42"/>
            <p:cNvSpPr/>
            <p:nvPr/>
          </p:nvSpPr>
          <p:spPr>
            <a:xfrm>
              <a:off x="2462025" y="16797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42"/>
            <p:cNvSpPr/>
            <p:nvPr/>
          </p:nvSpPr>
          <p:spPr>
            <a:xfrm>
              <a:off x="2423150" y="1642025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519" y="0"/>
                  </a:moveTo>
                  <a:lnTo>
                    <a:pt x="331" y="47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1" y="471"/>
                  </a:lnTo>
                  <a:lnTo>
                    <a:pt x="48" y="707"/>
                  </a:lnTo>
                  <a:lnTo>
                    <a:pt x="189" y="848"/>
                  </a:lnTo>
                  <a:lnTo>
                    <a:pt x="331" y="990"/>
                  </a:lnTo>
                  <a:lnTo>
                    <a:pt x="708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55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42"/>
            <p:cNvSpPr/>
            <p:nvPr/>
          </p:nvSpPr>
          <p:spPr>
            <a:xfrm>
              <a:off x="2462025" y="17562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0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42"/>
            <p:cNvSpPr/>
            <p:nvPr/>
          </p:nvSpPr>
          <p:spPr>
            <a:xfrm>
              <a:off x="2423150" y="17185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42"/>
            <p:cNvSpPr/>
            <p:nvPr/>
          </p:nvSpPr>
          <p:spPr>
            <a:xfrm>
              <a:off x="2462025" y="18328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42"/>
            <p:cNvSpPr/>
            <p:nvPr/>
          </p:nvSpPr>
          <p:spPr>
            <a:xfrm>
              <a:off x="2423150" y="17951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89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42"/>
            <p:cNvSpPr/>
            <p:nvPr/>
          </p:nvSpPr>
          <p:spPr>
            <a:xfrm>
              <a:off x="2462025" y="1910550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283" y="1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42"/>
            <p:cNvSpPr/>
            <p:nvPr/>
          </p:nvSpPr>
          <p:spPr>
            <a:xfrm>
              <a:off x="2423150" y="18717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89"/>
                  </a:lnTo>
                  <a:lnTo>
                    <a:pt x="519" y="1036"/>
                  </a:lnTo>
                  <a:lnTo>
                    <a:pt x="708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42"/>
            <p:cNvSpPr/>
            <p:nvPr/>
          </p:nvSpPr>
          <p:spPr>
            <a:xfrm>
              <a:off x="2462025" y="19871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42"/>
            <p:cNvSpPr/>
            <p:nvPr/>
          </p:nvSpPr>
          <p:spPr>
            <a:xfrm>
              <a:off x="2423150" y="19482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42"/>
            <p:cNvSpPr/>
            <p:nvPr/>
          </p:nvSpPr>
          <p:spPr>
            <a:xfrm>
              <a:off x="2308925" y="989525"/>
              <a:ext cx="179050" cy="1045900"/>
            </a:xfrm>
            <a:custGeom>
              <a:avLst/>
              <a:gdLst/>
              <a:ahLst/>
              <a:cxnLst/>
              <a:rect l="l" t="t" r="r" b="b"/>
              <a:pathLst>
                <a:path w="7162" h="41836" extrusionOk="0">
                  <a:moveTo>
                    <a:pt x="0" y="1"/>
                  </a:moveTo>
                  <a:lnTo>
                    <a:pt x="0" y="41835"/>
                  </a:lnTo>
                  <a:lnTo>
                    <a:pt x="7161" y="41835"/>
                  </a:lnTo>
                  <a:lnTo>
                    <a:pt x="7161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42"/>
            <p:cNvSpPr/>
            <p:nvPr/>
          </p:nvSpPr>
          <p:spPr>
            <a:xfrm>
              <a:off x="2039200" y="9129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42"/>
            <p:cNvSpPr/>
            <p:nvPr/>
          </p:nvSpPr>
          <p:spPr>
            <a:xfrm>
              <a:off x="2039200" y="989525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42"/>
            <p:cNvSpPr/>
            <p:nvPr/>
          </p:nvSpPr>
          <p:spPr>
            <a:xfrm>
              <a:off x="2039200" y="10661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42"/>
            <p:cNvSpPr/>
            <p:nvPr/>
          </p:nvSpPr>
          <p:spPr>
            <a:xfrm>
              <a:off x="2039200" y="11426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42"/>
            <p:cNvSpPr/>
            <p:nvPr/>
          </p:nvSpPr>
          <p:spPr>
            <a:xfrm>
              <a:off x="2039200" y="12192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42"/>
            <p:cNvSpPr/>
            <p:nvPr/>
          </p:nvSpPr>
          <p:spPr>
            <a:xfrm>
              <a:off x="2039200" y="12957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66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1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42"/>
            <p:cNvSpPr/>
            <p:nvPr/>
          </p:nvSpPr>
          <p:spPr>
            <a:xfrm>
              <a:off x="2039200" y="1372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42"/>
            <p:cNvSpPr/>
            <p:nvPr/>
          </p:nvSpPr>
          <p:spPr>
            <a:xfrm>
              <a:off x="2039200" y="14500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42"/>
            <p:cNvSpPr/>
            <p:nvPr/>
          </p:nvSpPr>
          <p:spPr>
            <a:xfrm>
              <a:off x="2039200" y="15266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42"/>
            <p:cNvSpPr/>
            <p:nvPr/>
          </p:nvSpPr>
          <p:spPr>
            <a:xfrm>
              <a:off x="2039200" y="16031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42"/>
            <p:cNvSpPr/>
            <p:nvPr/>
          </p:nvSpPr>
          <p:spPr>
            <a:xfrm>
              <a:off x="2039200" y="16797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42"/>
            <p:cNvSpPr/>
            <p:nvPr/>
          </p:nvSpPr>
          <p:spPr>
            <a:xfrm>
              <a:off x="2039200" y="17562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42"/>
            <p:cNvSpPr/>
            <p:nvPr/>
          </p:nvSpPr>
          <p:spPr>
            <a:xfrm>
              <a:off x="2039200" y="18328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331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42"/>
            <p:cNvSpPr/>
            <p:nvPr/>
          </p:nvSpPr>
          <p:spPr>
            <a:xfrm>
              <a:off x="2039200" y="1910550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42"/>
            <p:cNvSpPr/>
            <p:nvPr/>
          </p:nvSpPr>
          <p:spPr>
            <a:xfrm>
              <a:off x="2039200" y="19871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42"/>
            <p:cNvSpPr/>
            <p:nvPr/>
          </p:nvSpPr>
          <p:spPr>
            <a:xfrm>
              <a:off x="2078075" y="2025975"/>
              <a:ext cx="24750" cy="9450"/>
            </a:xfrm>
            <a:custGeom>
              <a:avLst/>
              <a:gdLst/>
              <a:ahLst/>
              <a:cxnLst/>
              <a:rect l="l" t="t" r="r" b="b"/>
              <a:pathLst>
                <a:path w="990" h="378" extrusionOk="0">
                  <a:moveTo>
                    <a:pt x="424" y="1"/>
                  </a:moveTo>
                  <a:lnTo>
                    <a:pt x="236" y="48"/>
                  </a:lnTo>
                  <a:lnTo>
                    <a:pt x="95" y="189"/>
                  </a:lnTo>
                  <a:lnTo>
                    <a:pt x="0" y="377"/>
                  </a:lnTo>
                  <a:lnTo>
                    <a:pt x="990" y="377"/>
                  </a:lnTo>
                  <a:lnTo>
                    <a:pt x="943" y="236"/>
                  </a:lnTo>
                  <a:lnTo>
                    <a:pt x="848" y="142"/>
                  </a:lnTo>
                  <a:lnTo>
                    <a:pt x="754" y="48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2115750" y="9129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2078075" y="87410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0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90" y="708"/>
                  </a:lnTo>
                  <a:lnTo>
                    <a:pt x="990" y="519"/>
                  </a:lnTo>
                  <a:lnTo>
                    <a:pt x="943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2115750" y="9895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2078075" y="950675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5"/>
                  </a:lnTo>
                  <a:lnTo>
                    <a:pt x="943" y="754"/>
                  </a:lnTo>
                  <a:lnTo>
                    <a:pt x="990" y="518"/>
                  </a:lnTo>
                  <a:lnTo>
                    <a:pt x="943" y="330"/>
                  </a:lnTo>
                  <a:lnTo>
                    <a:pt x="848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2115750" y="10661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89"/>
                  </a:lnTo>
                  <a:lnTo>
                    <a:pt x="519" y="1037"/>
                  </a:lnTo>
                  <a:lnTo>
                    <a:pt x="708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2078075" y="1028400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283" y="1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0" y="472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48" y="849"/>
                  </a:lnTo>
                  <a:lnTo>
                    <a:pt x="943" y="707"/>
                  </a:lnTo>
                  <a:lnTo>
                    <a:pt x="990" y="472"/>
                  </a:lnTo>
                  <a:lnTo>
                    <a:pt x="943" y="283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2115750" y="11426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2076900" y="11049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49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2115750" y="12192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2076900" y="11803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55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1037" y="755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89"/>
                  </a:lnTo>
                  <a:lnTo>
                    <a:pt x="754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2115750" y="12957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66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1" y="1037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2076900" y="1258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89" y="895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54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2115750" y="1372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2076900" y="13346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2115750" y="14500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2076900" y="14111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2115750" y="15266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2078075" y="1488900"/>
              <a:ext cx="24750" cy="24775"/>
            </a:xfrm>
            <a:custGeom>
              <a:avLst/>
              <a:gdLst/>
              <a:ahLst/>
              <a:cxnLst/>
              <a:rect l="l" t="t" r="r" b="b"/>
              <a:pathLst>
                <a:path w="990" h="991" extrusionOk="0">
                  <a:moveTo>
                    <a:pt x="283" y="1"/>
                  </a:moveTo>
                  <a:lnTo>
                    <a:pt x="142" y="142"/>
                  </a:lnTo>
                  <a:lnTo>
                    <a:pt x="48" y="284"/>
                  </a:lnTo>
                  <a:lnTo>
                    <a:pt x="0" y="472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283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48" y="849"/>
                  </a:lnTo>
                  <a:lnTo>
                    <a:pt x="943" y="708"/>
                  </a:lnTo>
                  <a:lnTo>
                    <a:pt x="990" y="472"/>
                  </a:lnTo>
                  <a:lnTo>
                    <a:pt x="943" y="284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2115750" y="16031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2078075" y="156430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283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48" y="895"/>
                  </a:lnTo>
                  <a:lnTo>
                    <a:pt x="943" y="707"/>
                  </a:lnTo>
                  <a:lnTo>
                    <a:pt x="990" y="518"/>
                  </a:lnTo>
                  <a:lnTo>
                    <a:pt x="943" y="330"/>
                  </a:lnTo>
                  <a:lnTo>
                    <a:pt x="848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2115750" y="16797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2078075" y="1642025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8" y="848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283"/>
                  </a:lnTo>
                  <a:lnTo>
                    <a:pt x="848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2115750" y="17562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89"/>
                  </a:lnTo>
                  <a:lnTo>
                    <a:pt x="519" y="1037"/>
                  </a:lnTo>
                  <a:lnTo>
                    <a:pt x="708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2078075" y="171857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2115750" y="1834000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331" y="0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43"/>
                  </a:lnTo>
                  <a:lnTo>
                    <a:pt x="519" y="990"/>
                  </a:lnTo>
                  <a:lnTo>
                    <a:pt x="708" y="943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2078075" y="179512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49"/>
                  </a:lnTo>
                  <a:lnTo>
                    <a:pt x="943" y="707"/>
                  </a:lnTo>
                  <a:lnTo>
                    <a:pt x="990" y="519"/>
                  </a:lnTo>
                  <a:lnTo>
                    <a:pt x="943" y="331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2115750" y="1910550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2076900" y="18717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89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89" y="895"/>
                  </a:lnTo>
                  <a:lnTo>
                    <a:pt x="330" y="989"/>
                  </a:lnTo>
                  <a:lnTo>
                    <a:pt x="566" y="1036"/>
                  </a:lnTo>
                  <a:lnTo>
                    <a:pt x="754" y="989"/>
                  </a:lnTo>
                  <a:lnTo>
                    <a:pt x="895" y="895"/>
                  </a:lnTo>
                  <a:lnTo>
                    <a:pt x="1037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5" y="141"/>
                  </a:lnTo>
                  <a:lnTo>
                    <a:pt x="754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2115750" y="1987100"/>
              <a:ext cx="25950" cy="24775"/>
            </a:xfrm>
            <a:custGeom>
              <a:avLst/>
              <a:gdLst/>
              <a:ahLst/>
              <a:cxnLst/>
              <a:rect l="l" t="t" r="r" b="b"/>
              <a:pathLst>
                <a:path w="1038" h="991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331" y="990"/>
                  </a:lnTo>
                  <a:lnTo>
                    <a:pt x="708" y="990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42"/>
            <p:cNvSpPr/>
            <p:nvPr/>
          </p:nvSpPr>
          <p:spPr>
            <a:xfrm>
              <a:off x="2154625" y="2025975"/>
              <a:ext cx="24750" cy="9450"/>
            </a:xfrm>
            <a:custGeom>
              <a:avLst/>
              <a:gdLst/>
              <a:ahLst/>
              <a:cxnLst/>
              <a:rect l="l" t="t" r="r" b="b"/>
              <a:pathLst>
                <a:path w="990" h="378" extrusionOk="0">
                  <a:moveTo>
                    <a:pt x="425" y="1"/>
                  </a:moveTo>
                  <a:lnTo>
                    <a:pt x="236" y="48"/>
                  </a:lnTo>
                  <a:lnTo>
                    <a:pt x="95" y="189"/>
                  </a:lnTo>
                  <a:lnTo>
                    <a:pt x="1" y="377"/>
                  </a:lnTo>
                  <a:lnTo>
                    <a:pt x="990" y="377"/>
                  </a:lnTo>
                  <a:lnTo>
                    <a:pt x="943" y="236"/>
                  </a:lnTo>
                  <a:lnTo>
                    <a:pt x="849" y="142"/>
                  </a:lnTo>
                  <a:lnTo>
                    <a:pt x="754" y="48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42"/>
            <p:cNvSpPr/>
            <p:nvPr/>
          </p:nvSpPr>
          <p:spPr>
            <a:xfrm>
              <a:off x="2076900" y="19482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89" y="142"/>
                  </a:lnTo>
                  <a:lnTo>
                    <a:pt x="47" y="283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89" y="848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48"/>
                  </a:lnTo>
                  <a:lnTo>
                    <a:pt x="1037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54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2192325" y="9129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2154625" y="87410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8"/>
                  </a:lnTo>
                  <a:lnTo>
                    <a:pt x="990" y="519"/>
                  </a:lnTo>
                  <a:lnTo>
                    <a:pt x="990" y="331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2192325" y="989525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518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284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89" y="849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95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2154625" y="950675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990" y="518"/>
                  </a:lnTo>
                  <a:lnTo>
                    <a:pt x="990" y="330"/>
                  </a:lnTo>
                  <a:lnTo>
                    <a:pt x="849" y="189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2192325" y="10661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8" y="1037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2154625" y="1028400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283" y="1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990" y="472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2192325" y="11426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5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2154625" y="110495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1" y="283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472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2192325" y="1219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2154625" y="1181500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8"/>
                  </a:lnTo>
                  <a:lnTo>
                    <a:pt x="990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2192325" y="12957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7" y="331"/>
                  </a:lnTo>
                  <a:lnTo>
                    <a:pt x="0" y="566"/>
                  </a:lnTo>
                  <a:lnTo>
                    <a:pt x="47" y="755"/>
                  </a:lnTo>
                  <a:lnTo>
                    <a:pt x="142" y="896"/>
                  </a:lnTo>
                  <a:lnTo>
                    <a:pt x="330" y="1037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89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2154625" y="1258075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2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1" y="330"/>
                  </a:lnTo>
                  <a:lnTo>
                    <a:pt x="1" y="518"/>
                  </a:lnTo>
                  <a:lnTo>
                    <a:pt x="1" y="707"/>
                  </a:lnTo>
                  <a:lnTo>
                    <a:pt x="142" y="895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990" y="518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2192325" y="1372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55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2154625" y="1334625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2" y="0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2192325" y="14500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48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2154625" y="141117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2192325" y="15266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2154625" y="1488900"/>
              <a:ext cx="24750" cy="24775"/>
            </a:xfrm>
            <a:custGeom>
              <a:avLst/>
              <a:gdLst/>
              <a:ahLst/>
              <a:cxnLst/>
              <a:rect l="l" t="t" r="r" b="b"/>
              <a:pathLst>
                <a:path w="990" h="991" extrusionOk="0">
                  <a:moveTo>
                    <a:pt x="283" y="1"/>
                  </a:moveTo>
                  <a:lnTo>
                    <a:pt x="142" y="142"/>
                  </a:lnTo>
                  <a:lnTo>
                    <a:pt x="48" y="284"/>
                  </a:lnTo>
                  <a:lnTo>
                    <a:pt x="1" y="472"/>
                  </a:lnTo>
                  <a:lnTo>
                    <a:pt x="48" y="708"/>
                  </a:lnTo>
                  <a:lnTo>
                    <a:pt x="142" y="849"/>
                  </a:lnTo>
                  <a:lnTo>
                    <a:pt x="283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49" y="849"/>
                  </a:lnTo>
                  <a:lnTo>
                    <a:pt x="990" y="708"/>
                  </a:lnTo>
                  <a:lnTo>
                    <a:pt x="990" y="472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2192325" y="16031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42"/>
            <p:cNvSpPr/>
            <p:nvPr/>
          </p:nvSpPr>
          <p:spPr>
            <a:xfrm>
              <a:off x="2154625" y="1565475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283" y="0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1" y="471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283" y="942"/>
                  </a:lnTo>
                  <a:lnTo>
                    <a:pt x="519" y="990"/>
                  </a:lnTo>
                  <a:lnTo>
                    <a:pt x="707" y="942"/>
                  </a:lnTo>
                  <a:lnTo>
                    <a:pt x="849" y="848"/>
                  </a:lnTo>
                  <a:lnTo>
                    <a:pt x="990" y="707"/>
                  </a:lnTo>
                  <a:lnTo>
                    <a:pt x="990" y="471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2192325" y="16797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89" y="189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89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2154625" y="1642025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519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283" y="990"/>
                  </a:lnTo>
                  <a:lnTo>
                    <a:pt x="707" y="990"/>
                  </a:lnTo>
                  <a:lnTo>
                    <a:pt x="849" y="848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2192325" y="17562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89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89" y="895"/>
                  </a:lnTo>
                  <a:lnTo>
                    <a:pt x="330" y="989"/>
                  </a:lnTo>
                  <a:lnTo>
                    <a:pt x="518" y="1037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2154625" y="171857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2192325" y="18328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330" y="47"/>
                  </a:lnTo>
                  <a:lnTo>
                    <a:pt x="142" y="189"/>
                  </a:lnTo>
                  <a:lnTo>
                    <a:pt x="47" y="330"/>
                  </a:lnTo>
                  <a:lnTo>
                    <a:pt x="0" y="566"/>
                  </a:lnTo>
                  <a:lnTo>
                    <a:pt x="47" y="754"/>
                  </a:lnTo>
                  <a:lnTo>
                    <a:pt x="142" y="895"/>
                  </a:lnTo>
                  <a:lnTo>
                    <a:pt x="330" y="1037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5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89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2154625" y="179512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9"/>
                  </a:lnTo>
                  <a:lnTo>
                    <a:pt x="990" y="707"/>
                  </a:lnTo>
                  <a:lnTo>
                    <a:pt x="990" y="519"/>
                  </a:lnTo>
                  <a:lnTo>
                    <a:pt x="990" y="331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2192325" y="1910550"/>
              <a:ext cx="25925" cy="24775"/>
            </a:xfrm>
            <a:custGeom>
              <a:avLst/>
              <a:gdLst/>
              <a:ahLst/>
              <a:cxnLst/>
              <a:rect l="l" t="t" r="r" b="b"/>
              <a:pathLst>
                <a:path w="1037" h="991" extrusionOk="0">
                  <a:moveTo>
                    <a:pt x="518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707" y="990"/>
                  </a:lnTo>
                  <a:lnTo>
                    <a:pt x="895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2154625" y="187170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2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1" y="330"/>
                  </a:lnTo>
                  <a:lnTo>
                    <a:pt x="1" y="518"/>
                  </a:lnTo>
                  <a:lnTo>
                    <a:pt x="1" y="707"/>
                  </a:lnTo>
                  <a:lnTo>
                    <a:pt x="142" y="895"/>
                  </a:lnTo>
                  <a:lnTo>
                    <a:pt x="283" y="989"/>
                  </a:lnTo>
                  <a:lnTo>
                    <a:pt x="519" y="1036"/>
                  </a:lnTo>
                  <a:lnTo>
                    <a:pt x="707" y="989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990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2192325" y="1987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2" y="849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2154625" y="1948250"/>
              <a:ext cx="24750" cy="25925"/>
            </a:xfrm>
            <a:custGeom>
              <a:avLst/>
              <a:gdLst/>
              <a:ahLst/>
              <a:cxnLst/>
              <a:rect l="l" t="t" r="r" b="b"/>
              <a:pathLst>
                <a:path w="990" h="1037" extrusionOk="0">
                  <a:moveTo>
                    <a:pt x="472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1" y="283"/>
                  </a:lnTo>
                  <a:lnTo>
                    <a:pt x="1" y="518"/>
                  </a:lnTo>
                  <a:lnTo>
                    <a:pt x="1" y="707"/>
                  </a:lnTo>
                  <a:lnTo>
                    <a:pt x="142" y="848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48"/>
                  </a:lnTo>
                  <a:lnTo>
                    <a:pt x="990" y="707"/>
                  </a:lnTo>
                  <a:lnTo>
                    <a:pt x="990" y="518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2039200" y="1372300"/>
              <a:ext cx="179050" cy="663125"/>
            </a:xfrm>
            <a:custGeom>
              <a:avLst/>
              <a:gdLst/>
              <a:ahLst/>
              <a:cxnLst/>
              <a:rect l="l" t="t" r="r" b="b"/>
              <a:pathLst>
                <a:path w="7162" h="26525" extrusionOk="0">
                  <a:moveTo>
                    <a:pt x="1" y="1"/>
                  </a:moveTo>
                  <a:lnTo>
                    <a:pt x="1" y="26524"/>
                  </a:lnTo>
                  <a:lnTo>
                    <a:pt x="7162" y="26524"/>
                  </a:lnTo>
                  <a:lnTo>
                    <a:pt x="7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2039200" y="1372300"/>
              <a:ext cx="179050" cy="663125"/>
            </a:xfrm>
            <a:custGeom>
              <a:avLst/>
              <a:gdLst/>
              <a:ahLst/>
              <a:cxnLst/>
              <a:rect l="l" t="t" r="r" b="b"/>
              <a:pathLst>
                <a:path w="7162" h="26525" fill="none" extrusionOk="0">
                  <a:moveTo>
                    <a:pt x="7162" y="26524"/>
                  </a:moveTo>
                  <a:lnTo>
                    <a:pt x="1" y="26524"/>
                  </a:lnTo>
                  <a:lnTo>
                    <a:pt x="1" y="1"/>
                  </a:lnTo>
                  <a:lnTo>
                    <a:pt x="7162" y="1"/>
                  </a:lnTo>
                  <a:lnTo>
                    <a:pt x="7162" y="265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1913175" y="874100"/>
              <a:ext cx="1770225" cy="1167225"/>
            </a:xfrm>
            <a:custGeom>
              <a:avLst/>
              <a:gdLst/>
              <a:ahLst/>
              <a:cxnLst/>
              <a:rect l="l" t="t" r="r" b="b"/>
              <a:pathLst>
                <a:path w="70809" h="46689" extrusionOk="0">
                  <a:moveTo>
                    <a:pt x="284" y="1"/>
                  </a:moveTo>
                  <a:lnTo>
                    <a:pt x="189" y="11637"/>
                  </a:lnTo>
                  <a:lnTo>
                    <a:pt x="95" y="23227"/>
                  </a:lnTo>
                  <a:lnTo>
                    <a:pt x="1" y="46452"/>
                  </a:lnTo>
                  <a:lnTo>
                    <a:pt x="1" y="46688"/>
                  </a:lnTo>
                  <a:lnTo>
                    <a:pt x="35523" y="46688"/>
                  </a:lnTo>
                  <a:lnTo>
                    <a:pt x="53189" y="46594"/>
                  </a:lnTo>
                  <a:lnTo>
                    <a:pt x="70809" y="46452"/>
                  </a:lnTo>
                  <a:lnTo>
                    <a:pt x="53189" y="46311"/>
                  </a:lnTo>
                  <a:lnTo>
                    <a:pt x="35523" y="46217"/>
                  </a:lnTo>
                  <a:lnTo>
                    <a:pt x="17903" y="46170"/>
                  </a:lnTo>
                  <a:lnTo>
                    <a:pt x="519" y="46170"/>
                  </a:lnTo>
                  <a:lnTo>
                    <a:pt x="472" y="23227"/>
                  </a:lnTo>
                  <a:lnTo>
                    <a:pt x="378" y="11637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1913175" y="874100"/>
              <a:ext cx="1770225" cy="1167225"/>
            </a:xfrm>
            <a:custGeom>
              <a:avLst/>
              <a:gdLst/>
              <a:ahLst/>
              <a:cxnLst/>
              <a:rect l="l" t="t" r="r" b="b"/>
              <a:pathLst>
                <a:path w="70809" h="46689" fill="none" extrusionOk="0">
                  <a:moveTo>
                    <a:pt x="284" y="1"/>
                  </a:moveTo>
                  <a:lnTo>
                    <a:pt x="378" y="11637"/>
                  </a:lnTo>
                  <a:lnTo>
                    <a:pt x="472" y="23227"/>
                  </a:lnTo>
                  <a:lnTo>
                    <a:pt x="519" y="46452"/>
                  </a:lnTo>
                  <a:lnTo>
                    <a:pt x="284" y="46170"/>
                  </a:lnTo>
                  <a:lnTo>
                    <a:pt x="17903" y="46170"/>
                  </a:lnTo>
                  <a:lnTo>
                    <a:pt x="35523" y="46217"/>
                  </a:lnTo>
                  <a:lnTo>
                    <a:pt x="53189" y="46311"/>
                  </a:lnTo>
                  <a:lnTo>
                    <a:pt x="70809" y="46452"/>
                  </a:lnTo>
                  <a:lnTo>
                    <a:pt x="53189" y="46594"/>
                  </a:lnTo>
                  <a:lnTo>
                    <a:pt x="35523" y="46688"/>
                  </a:lnTo>
                  <a:lnTo>
                    <a:pt x="17903" y="46688"/>
                  </a:lnTo>
                  <a:lnTo>
                    <a:pt x="284" y="46688"/>
                  </a:lnTo>
                  <a:lnTo>
                    <a:pt x="1" y="46688"/>
                  </a:lnTo>
                  <a:lnTo>
                    <a:pt x="1" y="46452"/>
                  </a:lnTo>
                  <a:lnTo>
                    <a:pt x="95" y="23227"/>
                  </a:lnTo>
                  <a:lnTo>
                    <a:pt x="189" y="11637"/>
                  </a:lnTo>
                  <a:lnTo>
                    <a:pt x="2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1894350" y="870575"/>
              <a:ext cx="53025" cy="7100"/>
            </a:xfrm>
            <a:custGeom>
              <a:avLst/>
              <a:gdLst/>
              <a:ahLst/>
              <a:cxnLst/>
              <a:rect l="l" t="t" r="r" b="b"/>
              <a:pathLst>
                <a:path w="2121" h="284" extrusionOk="0">
                  <a:moveTo>
                    <a:pt x="1084" y="1"/>
                  </a:moveTo>
                  <a:lnTo>
                    <a:pt x="518" y="48"/>
                  </a:lnTo>
                  <a:lnTo>
                    <a:pt x="0" y="142"/>
                  </a:lnTo>
                  <a:lnTo>
                    <a:pt x="518" y="283"/>
                  </a:lnTo>
                  <a:lnTo>
                    <a:pt x="1602" y="283"/>
                  </a:lnTo>
                  <a:lnTo>
                    <a:pt x="2120" y="142"/>
                  </a:lnTo>
                  <a:lnTo>
                    <a:pt x="1602" y="48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1894350" y="986000"/>
              <a:ext cx="53025" cy="7100"/>
            </a:xfrm>
            <a:custGeom>
              <a:avLst/>
              <a:gdLst/>
              <a:ahLst/>
              <a:cxnLst/>
              <a:rect l="l" t="t" r="r" b="b"/>
              <a:pathLst>
                <a:path w="2121" h="284" extrusionOk="0">
                  <a:moveTo>
                    <a:pt x="1084" y="1"/>
                  </a:moveTo>
                  <a:lnTo>
                    <a:pt x="518" y="48"/>
                  </a:lnTo>
                  <a:lnTo>
                    <a:pt x="0" y="142"/>
                  </a:lnTo>
                  <a:lnTo>
                    <a:pt x="518" y="236"/>
                  </a:lnTo>
                  <a:lnTo>
                    <a:pt x="1084" y="283"/>
                  </a:lnTo>
                  <a:lnTo>
                    <a:pt x="1602" y="236"/>
                  </a:lnTo>
                  <a:lnTo>
                    <a:pt x="2120" y="142"/>
                  </a:lnTo>
                  <a:lnTo>
                    <a:pt x="1602" y="48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1894350" y="1101425"/>
              <a:ext cx="54200" cy="7100"/>
            </a:xfrm>
            <a:custGeom>
              <a:avLst/>
              <a:gdLst/>
              <a:ahLst/>
              <a:cxnLst/>
              <a:rect l="l" t="t" r="r" b="b"/>
              <a:pathLst>
                <a:path w="2168" h="284" extrusionOk="0">
                  <a:moveTo>
                    <a:pt x="518" y="0"/>
                  </a:moveTo>
                  <a:lnTo>
                    <a:pt x="0" y="142"/>
                  </a:lnTo>
                  <a:lnTo>
                    <a:pt x="47" y="142"/>
                  </a:lnTo>
                  <a:lnTo>
                    <a:pt x="565" y="236"/>
                  </a:lnTo>
                  <a:lnTo>
                    <a:pt x="1131" y="283"/>
                  </a:lnTo>
                  <a:lnTo>
                    <a:pt x="1649" y="236"/>
                  </a:lnTo>
                  <a:lnTo>
                    <a:pt x="2167" y="142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1894350" y="1216850"/>
              <a:ext cx="53025" cy="7075"/>
            </a:xfrm>
            <a:custGeom>
              <a:avLst/>
              <a:gdLst/>
              <a:ahLst/>
              <a:cxnLst/>
              <a:rect l="l" t="t" r="r" b="b"/>
              <a:pathLst>
                <a:path w="2121" h="283" extrusionOk="0">
                  <a:moveTo>
                    <a:pt x="1084" y="0"/>
                  </a:moveTo>
                  <a:lnTo>
                    <a:pt x="518" y="47"/>
                  </a:lnTo>
                  <a:lnTo>
                    <a:pt x="0" y="142"/>
                  </a:lnTo>
                  <a:lnTo>
                    <a:pt x="518" y="236"/>
                  </a:lnTo>
                  <a:lnTo>
                    <a:pt x="1084" y="283"/>
                  </a:lnTo>
                  <a:lnTo>
                    <a:pt x="1602" y="236"/>
                  </a:lnTo>
                  <a:lnTo>
                    <a:pt x="2120" y="142"/>
                  </a:lnTo>
                  <a:lnTo>
                    <a:pt x="1602" y="47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1894350" y="1331100"/>
              <a:ext cx="53025" cy="7075"/>
            </a:xfrm>
            <a:custGeom>
              <a:avLst/>
              <a:gdLst/>
              <a:ahLst/>
              <a:cxnLst/>
              <a:rect l="l" t="t" r="r" b="b"/>
              <a:pathLst>
                <a:path w="2121" h="283" extrusionOk="0">
                  <a:moveTo>
                    <a:pt x="1084" y="0"/>
                  </a:moveTo>
                  <a:lnTo>
                    <a:pt x="518" y="47"/>
                  </a:lnTo>
                  <a:lnTo>
                    <a:pt x="0" y="141"/>
                  </a:lnTo>
                  <a:lnTo>
                    <a:pt x="518" y="236"/>
                  </a:lnTo>
                  <a:lnTo>
                    <a:pt x="1084" y="283"/>
                  </a:lnTo>
                  <a:lnTo>
                    <a:pt x="1602" y="236"/>
                  </a:lnTo>
                  <a:lnTo>
                    <a:pt x="2120" y="141"/>
                  </a:lnTo>
                  <a:lnTo>
                    <a:pt x="1602" y="47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1894350" y="1446500"/>
              <a:ext cx="54200" cy="7100"/>
            </a:xfrm>
            <a:custGeom>
              <a:avLst/>
              <a:gdLst/>
              <a:ahLst/>
              <a:cxnLst/>
              <a:rect l="l" t="t" r="r" b="b"/>
              <a:pathLst>
                <a:path w="2168" h="284" extrusionOk="0">
                  <a:moveTo>
                    <a:pt x="1084" y="1"/>
                  </a:moveTo>
                  <a:lnTo>
                    <a:pt x="518" y="48"/>
                  </a:lnTo>
                  <a:lnTo>
                    <a:pt x="0" y="142"/>
                  </a:lnTo>
                  <a:lnTo>
                    <a:pt x="518" y="237"/>
                  </a:lnTo>
                  <a:lnTo>
                    <a:pt x="1084" y="284"/>
                  </a:lnTo>
                  <a:lnTo>
                    <a:pt x="1649" y="237"/>
                  </a:lnTo>
                  <a:lnTo>
                    <a:pt x="2167" y="142"/>
                  </a:lnTo>
                  <a:lnTo>
                    <a:pt x="1649" y="48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1894350" y="1561925"/>
              <a:ext cx="53025" cy="7100"/>
            </a:xfrm>
            <a:custGeom>
              <a:avLst/>
              <a:gdLst/>
              <a:ahLst/>
              <a:cxnLst/>
              <a:rect l="l" t="t" r="r" b="b"/>
              <a:pathLst>
                <a:path w="2121" h="284" extrusionOk="0">
                  <a:moveTo>
                    <a:pt x="518" y="1"/>
                  </a:moveTo>
                  <a:lnTo>
                    <a:pt x="0" y="142"/>
                  </a:lnTo>
                  <a:lnTo>
                    <a:pt x="518" y="236"/>
                  </a:lnTo>
                  <a:lnTo>
                    <a:pt x="1084" y="284"/>
                  </a:lnTo>
                  <a:lnTo>
                    <a:pt x="1602" y="236"/>
                  </a:lnTo>
                  <a:lnTo>
                    <a:pt x="2120" y="142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1894350" y="1676175"/>
              <a:ext cx="53025" cy="7100"/>
            </a:xfrm>
            <a:custGeom>
              <a:avLst/>
              <a:gdLst/>
              <a:ahLst/>
              <a:cxnLst/>
              <a:rect l="l" t="t" r="r" b="b"/>
              <a:pathLst>
                <a:path w="2121" h="284" extrusionOk="0">
                  <a:moveTo>
                    <a:pt x="1084" y="1"/>
                  </a:moveTo>
                  <a:lnTo>
                    <a:pt x="518" y="48"/>
                  </a:lnTo>
                  <a:lnTo>
                    <a:pt x="0" y="142"/>
                  </a:lnTo>
                  <a:lnTo>
                    <a:pt x="518" y="283"/>
                  </a:lnTo>
                  <a:lnTo>
                    <a:pt x="1602" y="283"/>
                  </a:lnTo>
                  <a:lnTo>
                    <a:pt x="2120" y="142"/>
                  </a:lnTo>
                  <a:lnTo>
                    <a:pt x="1602" y="48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1894350" y="1791600"/>
              <a:ext cx="53025" cy="7100"/>
            </a:xfrm>
            <a:custGeom>
              <a:avLst/>
              <a:gdLst/>
              <a:ahLst/>
              <a:cxnLst/>
              <a:rect l="l" t="t" r="r" b="b"/>
              <a:pathLst>
                <a:path w="2121" h="284" extrusionOk="0">
                  <a:moveTo>
                    <a:pt x="1084" y="0"/>
                  </a:moveTo>
                  <a:lnTo>
                    <a:pt x="518" y="48"/>
                  </a:lnTo>
                  <a:lnTo>
                    <a:pt x="0" y="142"/>
                  </a:lnTo>
                  <a:lnTo>
                    <a:pt x="518" y="283"/>
                  </a:lnTo>
                  <a:lnTo>
                    <a:pt x="1602" y="283"/>
                  </a:lnTo>
                  <a:lnTo>
                    <a:pt x="2120" y="142"/>
                  </a:lnTo>
                  <a:lnTo>
                    <a:pt x="1602" y="48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1894350" y="1907025"/>
              <a:ext cx="53025" cy="7100"/>
            </a:xfrm>
            <a:custGeom>
              <a:avLst/>
              <a:gdLst/>
              <a:ahLst/>
              <a:cxnLst/>
              <a:rect l="l" t="t" r="r" b="b"/>
              <a:pathLst>
                <a:path w="2121" h="284" extrusionOk="0">
                  <a:moveTo>
                    <a:pt x="1084" y="0"/>
                  </a:moveTo>
                  <a:lnTo>
                    <a:pt x="518" y="47"/>
                  </a:lnTo>
                  <a:lnTo>
                    <a:pt x="0" y="142"/>
                  </a:lnTo>
                  <a:lnTo>
                    <a:pt x="518" y="236"/>
                  </a:lnTo>
                  <a:lnTo>
                    <a:pt x="1084" y="283"/>
                  </a:lnTo>
                  <a:lnTo>
                    <a:pt x="1602" y="236"/>
                  </a:lnTo>
                  <a:lnTo>
                    <a:pt x="2120" y="142"/>
                  </a:lnTo>
                  <a:lnTo>
                    <a:pt x="1602" y="47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1894350" y="1907025"/>
              <a:ext cx="53025" cy="7100"/>
            </a:xfrm>
            <a:custGeom>
              <a:avLst/>
              <a:gdLst/>
              <a:ahLst/>
              <a:cxnLst/>
              <a:rect l="l" t="t" r="r" b="b"/>
              <a:pathLst>
                <a:path w="2121" h="284" fill="none" extrusionOk="0">
                  <a:moveTo>
                    <a:pt x="0" y="142"/>
                  </a:moveTo>
                  <a:lnTo>
                    <a:pt x="0" y="142"/>
                  </a:lnTo>
                  <a:lnTo>
                    <a:pt x="518" y="47"/>
                  </a:lnTo>
                  <a:lnTo>
                    <a:pt x="1084" y="0"/>
                  </a:lnTo>
                  <a:lnTo>
                    <a:pt x="1602" y="47"/>
                  </a:lnTo>
                  <a:lnTo>
                    <a:pt x="2120" y="142"/>
                  </a:lnTo>
                  <a:lnTo>
                    <a:pt x="2120" y="142"/>
                  </a:lnTo>
                  <a:lnTo>
                    <a:pt x="1602" y="236"/>
                  </a:lnTo>
                  <a:lnTo>
                    <a:pt x="1084" y="283"/>
                  </a:lnTo>
                  <a:lnTo>
                    <a:pt x="518" y="236"/>
                  </a:lnTo>
                  <a:lnTo>
                    <a:pt x="0" y="1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42"/>
            <p:cNvSpPr/>
            <p:nvPr/>
          </p:nvSpPr>
          <p:spPr>
            <a:xfrm>
              <a:off x="2042750" y="586725"/>
              <a:ext cx="1518175" cy="40075"/>
            </a:xfrm>
            <a:custGeom>
              <a:avLst/>
              <a:gdLst/>
              <a:ahLst/>
              <a:cxnLst/>
              <a:rect l="l" t="t" r="r" b="b"/>
              <a:pathLst>
                <a:path w="60727" h="1603" extrusionOk="0">
                  <a:moveTo>
                    <a:pt x="0" y="1"/>
                  </a:moveTo>
                  <a:lnTo>
                    <a:pt x="0" y="1603"/>
                  </a:lnTo>
                  <a:lnTo>
                    <a:pt x="60726" y="1603"/>
                  </a:lnTo>
                  <a:lnTo>
                    <a:pt x="6072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42"/>
            <p:cNvSpPr/>
            <p:nvPr/>
          </p:nvSpPr>
          <p:spPr>
            <a:xfrm>
              <a:off x="2301850" y="670350"/>
              <a:ext cx="999950" cy="38900"/>
            </a:xfrm>
            <a:custGeom>
              <a:avLst/>
              <a:gdLst/>
              <a:ahLst/>
              <a:cxnLst/>
              <a:rect l="l" t="t" r="r" b="b"/>
              <a:pathLst>
                <a:path w="39998" h="1556" extrusionOk="0">
                  <a:moveTo>
                    <a:pt x="1" y="1"/>
                  </a:moveTo>
                  <a:lnTo>
                    <a:pt x="1" y="1555"/>
                  </a:lnTo>
                  <a:lnTo>
                    <a:pt x="39998" y="1555"/>
                  </a:lnTo>
                  <a:lnTo>
                    <a:pt x="3999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42"/>
            <p:cNvSpPr/>
            <p:nvPr/>
          </p:nvSpPr>
          <p:spPr>
            <a:xfrm>
              <a:off x="1546900" y="4553475"/>
              <a:ext cx="875100" cy="796200"/>
            </a:xfrm>
            <a:custGeom>
              <a:avLst/>
              <a:gdLst/>
              <a:ahLst/>
              <a:cxnLst/>
              <a:rect l="l" t="t" r="r" b="b"/>
              <a:pathLst>
                <a:path w="35004" h="31848" extrusionOk="0">
                  <a:moveTo>
                    <a:pt x="95" y="1"/>
                  </a:moveTo>
                  <a:lnTo>
                    <a:pt x="48" y="5136"/>
                  </a:lnTo>
                  <a:lnTo>
                    <a:pt x="0" y="10365"/>
                  </a:lnTo>
                  <a:lnTo>
                    <a:pt x="0" y="16301"/>
                  </a:lnTo>
                  <a:lnTo>
                    <a:pt x="0" y="16772"/>
                  </a:lnTo>
                  <a:lnTo>
                    <a:pt x="48" y="20306"/>
                  </a:lnTo>
                  <a:lnTo>
                    <a:pt x="48" y="20447"/>
                  </a:lnTo>
                  <a:lnTo>
                    <a:pt x="142" y="24404"/>
                  </a:lnTo>
                  <a:lnTo>
                    <a:pt x="283" y="27655"/>
                  </a:lnTo>
                  <a:lnTo>
                    <a:pt x="424" y="28927"/>
                  </a:lnTo>
                  <a:lnTo>
                    <a:pt x="519" y="29916"/>
                  </a:lnTo>
                  <a:lnTo>
                    <a:pt x="660" y="30576"/>
                  </a:lnTo>
                  <a:lnTo>
                    <a:pt x="754" y="30764"/>
                  </a:lnTo>
                  <a:lnTo>
                    <a:pt x="801" y="30859"/>
                  </a:lnTo>
                  <a:lnTo>
                    <a:pt x="1037" y="30953"/>
                  </a:lnTo>
                  <a:lnTo>
                    <a:pt x="1367" y="31000"/>
                  </a:lnTo>
                  <a:lnTo>
                    <a:pt x="2544" y="31141"/>
                  </a:lnTo>
                  <a:lnTo>
                    <a:pt x="4288" y="31283"/>
                  </a:lnTo>
                  <a:lnTo>
                    <a:pt x="6407" y="31377"/>
                  </a:lnTo>
                  <a:lnTo>
                    <a:pt x="11731" y="31565"/>
                  </a:lnTo>
                  <a:lnTo>
                    <a:pt x="17714" y="31707"/>
                  </a:lnTo>
                  <a:lnTo>
                    <a:pt x="23697" y="31801"/>
                  </a:lnTo>
                  <a:lnTo>
                    <a:pt x="28927" y="31848"/>
                  </a:lnTo>
                  <a:lnTo>
                    <a:pt x="32790" y="31801"/>
                  </a:lnTo>
                  <a:lnTo>
                    <a:pt x="33967" y="31754"/>
                  </a:lnTo>
                  <a:lnTo>
                    <a:pt x="34486" y="31707"/>
                  </a:lnTo>
                  <a:lnTo>
                    <a:pt x="34674" y="31612"/>
                  </a:lnTo>
                  <a:lnTo>
                    <a:pt x="34815" y="31471"/>
                  </a:lnTo>
                  <a:lnTo>
                    <a:pt x="34910" y="31236"/>
                  </a:lnTo>
                  <a:lnTo>
                    <a:pt x="35004" y="31000"/>
                  </a:lnTo>
                  <a:lnTo>
                    <a:pt x="35004" y="30717"/>
                  </a:lnTo>
                  <a:lnTo>
                    <a:pt x="35004" y="30388"/>
                  </a:lnTo>
                  <a:lnTo>
                    <a:pt x="34862" y="29681"/>
                  </a:lnTo>
                  <a:lnTo>
                    <a:pt x="34627" y="28974"/>
                  </a:lnTo>
                  <a:lnTo>
                    <a:pt x="34297" y="28268"/>
                  </a:lnTo>
                  <a:lnTo>
                    <a:pt x="33920" y="27655"/>
                  </a:lnTo>
                  <a:lnTo>
                    <a:pt x="33732" y="27420"/>
                  </a:lnTo>
                  <a:lnTo>
                    <a:pt x="33496" y="27184"/>
                  </a:lnTo>
                  <a:lnTo>
                    <a:pt x="33166" y="26948"/>
                  </a:lnTo>
                  <a:lnTo>
                    <a:pt x="32601" y="26619"/>
                  </a:lnTo>
                  <a:lnTo>
                    <a:pt x="30952" y="25771"/>
                  </a:lnTo>
                  <a:lnTo>
                    <a:pt x="28832" y="24687"/>
                  </a:lnTo>
                  <a:lnTo>
                    <a:pt x="26477" y="23556"/>
                  </a:lnTo>
                  <a:lnTo>
                    <a:pt x="22237" y="21531"/>
                  </a:lnTo>
                  <a:lnTo>
                    <a:pt x="20352" y="20683"/>
                  </a:lnTo>
                  <a:lnTo>
                    <a:pt x="20352" y="20306"/>
                  </a:lnTo>
                  <a:lnTo>
                    <a:pt x="20494" y="17008"/>
                  </a:lnTo>
                  <a:lnTo>
                    <a:pt x="20494" y="16348"/>
                  </a:lnTo>
                  <a:lnTo>
                    <a:pt x="21106" y="18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42"/>
            <p:cNvSpPr/>
            <p:nvPr/>
          </p:nvSpPr>
          <p:spPr>
            <a:xfrm>
              <a:off x="1546900" y="4961000"/>
              <a:ext cx="875100" cy="388675"/>
            </a:xfrm>
            <a:custGeom>
              <a:avLst/>
              <a:gdLst/>
              <a:ahLst/>
              <a:cxnLst/>
              <a:rect l="l" t="t" r="r" b="b"/>
              <a:pathLst>
                <a:path w="35004" h="15547" extrusionOk="0">
                  <a:moveTo>
                    <a:pt x="0" y="0"/>
                  </a:moveTo>
                  <a:lnTo>
                    <a:pt x="0" y="471"/>
                  </a:lnTo>
                  <a:lnTo>
                    <a:pt x="48" y="4005"/>
                  </a:lnTo>
                  <a:lnTo>
                    <a:pt x="48" y="4146"/>
                  </a:lnTo>
                  <a:lnTo>
                    <a:pt x="142" y="8103"/>
                  </a:lnTo>
                  <a:lnTo>
                    <a:pt x="283" y="11354"/>
                  </a:lnTo>
                  <a:lnTo>
                    <a:pt x="424" y="12626"/>
                  </a:lnTo>
                  <a:lnTo>
                    <a:pt x="519" y="13615"/>
                  </a:lnTo>
                  <a:lnTo>
                    <a:pt x="660" y="14275"/>
                  </a:lnTo>
                  <a:lnTo>
                    <a:pt x="754" y="14463"/>
                  </a:lnTo>
                  <a:lnTo>
                    <a:pt x="801" y="14558"/>
                  </a:lnTo>
                  <a:lnTo>
                    <a:pt x="1037" y="14652"/>
                  </a:lnTo>
                  <a:lnTo>
                    <a:pt x="1367" y="14699"/>
                  </a:lnTo>
                  <a:lnTo>
                    <a:pt x="2544" y="14840"/>
                  </a:lnTo>
                  <a:lnTo>
                    <a:pt x="4288" y="14982"/>
                  </a:lnTo>
                  <a:lnTo>
                    <a:pt x="6407" y="15076"/>
                  </a:lnTo>
                  <a:lnTo>
                    <a:pt x="11731" y="15264"/>
                  </a:lnTo>
                  <a:lnTo>
                    <a:pt x="17714" y="15406"/>
                  </a:lnTo>
                  <a:lnTo>
                    <a:pt x="23697" y="15500"/>
                  </a:lnTo>
                  <a:lnTo>
                    <a:pt x="28927" y="15547"/>
                  </a:lnTo>
                  <a:lnTo>
                    <a:pt x="32790" y="15500"/>
                  </a:lnTo>
                  <a:lnTo>
                    <a:pt x="33967" y="15453"/>
                  </a:lnTo>
                  <a:lnTo>
                    <a:pt x="34486" y="15406"/>
                  </a:lnTo>
                  <a:lnTo>
                    <a:pt x="34674" y="15311"/>
                  </a:lnTo>
                  <a:lnTo>
                    <a:pt x="34815" y="15170"/>
                  </a:lnTo>
                  <a:lnTo>
                    <a:pt x="34910" y="14935"/>
                  </a:lnTo>
                  <a:lnTo>
                    <a:pt x="35004" y="14699"/>
                  </a:lnTo>
                  <a:lnTo>
                    <a:pt x="35004" y="14416"/>
                  </a:lnTo>
                  <a:lnTo>
                    <a:pt x="35004" y="14087"/>
                  </a:lnTo>
                  <a:lnTo>
                    <a:pt x="34862" y="13380"/>
                  </a:lnTo>
                  <a:lnTo>
                    <a:pt x="34627" y="12673"/>
                  </a:lnTo>
                  <a:lnTo>
                    <a:pt x="34297" y="11967"/>
                  </a:lnTo>
                  <a:lnTo>
                    <a:pt x="33920" y="11354"/>
                  </a:lnTo>
                  <a:lnTo>
                    <a:pt x="33732" y="11119"/>
                  </a:lnTo>
                  <a:lnTo>
                    <a:pt x="33496" y="10883"/>
                  </a:lnTo>
                  <a:lnTo>
                    <a:pt x="33166" y="10647"/>
                  </a:lnTo>
                  <a:lnTo>
                    <a:pt x="32601" y="10318"/>
                  </a:lnTo>
                  <a:lnTo>
                    <a:pt x="30952" y="9470"/>
                  </a:lnTo>
                  <a:lnTo>
                    <a:pt x="28832" y="8386"/>
                  </a:lnTo>
                  <a:lnTo>
                    <a:pt x="26477" y="7255"/>
                  </a:lnTo>
                  <a:lnTo>
                    <a:pt x="22237" y="5230"/>
                  </a:lnTo>
                  <a:lnTo>
                    <a:pt x="20352" y="4382"/>
                  </a:lnTo>
                  <a:lnTo>
                    <a:pt x="20352" y="4005"/>
                  </a:lnTo>
                  <a:lnTo>
                    <a:pt x="20494" y="707"/>
                  </a:lnTo>
                  <a:lnTo>
                    <a:pt x="20494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42"/>
            <p:cNvSpPr/>
            <p:nvPr/>
          </p:nvSpPr>
          <p:spPr>
            <a:xfrm>
              <a:off x="1548075" y="5061100"/>
              <a:ext cx="873925" cy="287400"/>
            </a:xfrm>
            <a:custGeom>
              <a:avLst/>
              <a:gdLst/>
              <a:ahLst/>
              <a:cxnLst/>
              <a:rect l="l" t="t" r="r" b="b"/>
              <a:pathLst>
                <a:path w="34957" h="11496" extrusionOk="0">
                  <a:moveTo>
                    <a:pt x="1" y="1"/>
                  </a:moveTo>
                  <a:lnTo>
                    <a:pt x="1" y="142"/>
                  </a:lnTo>
                  <a:lnTo>
                    <a:pt x="1" y="378"/>
                  </a:lnTo>
                  <a:lnTo>
                    <a:pt x="95" y="4241"/>
                  </a:lnTo>
                  <a:lnTo>
                    <a:pt x="236" y="7397"/>
                  </a:lnTo>
                  <a:lnTo>
                    <a:pt x="377" y="8669"/>
                  </a:lnTo>
                  <a:lnTo>
                    <a:pt x="472" y="9611"/>
                  </a:lnTo>
                  <a:lnTo>
                    <a:pt x="613" y="10271"/>
                  </a:lnTo>
                  <a:lnTo>
                    <a:pt x="707" y="10459"/>
                  </a:lnTo>
                  <a:lnTo>
                    <a:pt x="754" y="10554"/>
                  </a:lnTo>
                  <a:lnTo>
                    <a:pt x="896" y="10601"/>
                  </a:lnTo>
                  <a:lnTo>
                    <a:pt x="1131" y="10695"/>
                  </a:lnTo>
                  <a:lnTo>
                    <a:pt x="1885" y="10789"/>
                  </a:lnTo>
                  <a:lnTo>
                    <a:pt x="2969" y="10883"/>
                  </a:lnTo>
                  <a:lnTo>
                    <a:pt x="4382" y="10978"/>
                  </a:lnTo>
                  <a:lnTo>
                    <a:pt x="7868" y="11119"/>
                  </a:lnTo>
                  <a:lnTo>
                    <a:pt x="12108" y="11260"/>
                  </a:lnTo>
                  <a:lnTo>
                    <a:pt x="19504" y="11449"/>
                  </a:lnTo>
                  <a:lnTo>
                    <a:pt x="26571" y="11496"/>
                  </a:lnTo>
                  <a:lnTo>
                    <a:pt x="32036" y="11496"/>
                  </a:lnTo>
                  <a:lnTo>
                    <a:pt x="33685" y="11449"/>
                  </a:lnTo>
                  <a:lnTo>
                    <a:pt x="34203" y="11449"/>
                  </a:lnTo>
                  <a:lnTo>
                    <a:pt x="34439" y="11402"/>
                  </a:lnTo>
                  <a:lnTo>
                    <a:pt x="34627" y="11307"/>
                  </a:lnTo>
                  <a:lnTo>
                    <a:pt x="34768" y="11166"/>
                  </a:lnTo>
                  <a:lnTo>
                    <a:pt x="34863" y="10931"/>
                  </a:lnTo>
                  <a:lnTo>
                    <a:pt x="34910" y="10695"/>
                  </a:lnTo>
                  <a:lnTo>
                    <a:pt x="34957" y="10412"/>
                  </a:lnTo>
                  <a:lnTo>
                    <a:pt x="34910" y="10083"/>
                  </a:lnTo>
                  <a:lnTo>
                    <a:pt x="34815" y="9376"/>
                  </a:lnTo>
                  <a:lnTo>
                    <a:pt x="34580" y="8669"/>
                  </a:lnTo>
                  <a:lnTo>
                    <a:pt x="34250" y="7963"/>
                  </a:lnTo>
                  <a:lnTo>
                    <a:pt x="33873" y="7350"/>
                  </a:lnTo>
                  <a:lnTo>
                    <a:pt x="33638" y="7115"/>
                  </a:lnTo>
                  <a:lnTo>
                    <a:pt x="33402" y="6879"/>
                  </a:lnTo>
                  <a:lnTo>
                    <a:pt x="33072" y="6643"/>
                  </a:lnTo>
                  <a:lnTo>
                    <a:pt x="32507" y="6314"/>
                  </a:lnTo>
                  <a:lnTo>
                    <a:pt x="30858" y="5466"/>
                  </a:lnTo>
                  <a:lnTo>
                    <a:pt x="28738" y="4382"/>
                  </a:lnTo>
                  <a:lnTo>
                    <a:pt x="26383" y="3251"/>
                  </a:lnTo>
                  <a:lnTo>
                    <a:pt x="22143" y="1226"/>
                  </a:lnTo>
                  <a:lnTo>
                    <a:pt x="20258" y="378"/>
                  </a:lnTo>
                  <a:lnTo>
                    <a:pt x="20258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42"/>
            <p:cNvSpPr/>
            <p:nvPr/>
          </p:nvSpPr>
          <p:spPr>
            <a:xfrm>
              <a:off x="1602250" y="5307275"/>
              <a:ext cx="800925" cy="11800"/>
            </a:xfrm>
            <a:custGeom>
              <a:avLst/>
              <a:gdLst/>
              <a:ahLst/>
              <a:cxnLst/>
              <a:rect l="l" t="t" r="r" b="b"/>
              <a:pathLst>
                <a:path w="32037" h="472" extrusionOk="0">
                  <a:moveTo>
                    <a:pt x="2733" y="0"/>
                  </a:moveTo>
                  <a:lnTo>
                    <a:pt x="48" y="47"/>
                  </a:lnTo>
                  <a:lnTo>
                    <a:pt x="1" y="47"/>
                  </a:lnTo>
                  <a:lnTo>
                    <a:pt x="48" y="94"/>
                  </a:lnTo>
                  <a:lnTo>
                    <a:pt x="2733" y="188"/>
                  </a:lnTo>
                  <a:lnTo>
                    <a:pt x="6502" y="283"/>
                  </a:lnTo>
                  <a:lnTo>
                    <a:pt x="15971" y="424"/>
                  </a:lnTo>
                  <a:lnTo>
                    <a:pt x="25488" y="471"/>
                  </a:lnTo>
                  <a:lnTo>
                    <a:pt x="31942" y="424"/>
                  </a:lnTo>
                  <a:lnTo>
                    <a:pt x="32036" y="424"/>
                  </a:lnTo>
                  <a:lnTo>
                    <a:pt x="32036" y="377"/>
                  </a:lnTo>
                  <a:lnTo>
                    <a:pt x="31942" y="330"/>
                  </a:lnTo>
                  <a:lnTo>
                    <a:pt x="25488" y="188"/>
                  </a:lnTo>
                  <a:lnTo>
                    <a:pt x="15971" y="47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42"/>
            <p:cNvSpPr/>
            <p:nvPr/>
          </p:nvSpPr>
          <p:spPr>
            <a:xfrm>
              <a:off x="1954400" y="5059925"/>
              <a:ext cx="160200" cy="40075"/>
            </a:xfrm>
            <a:custGeom>
              <a:avLst/>
              <a:gdLst/>
              <a:ahLst/>
              <a:cxnLst/>
              <a:rect l="l" t="t" r="r" b="b"/>
              <a:pathLst>
                <a:path w="6408" h="1603" extrusionOk="0">
                  <a:moveTo>
                    <a:pt x="3817" y="1"/>
                  </a:moveTo>
                  <a:lnTo>
                    <a:pt x="2969" y="142"/>
                  </a:lnTo>
                  <a:lnTo>
                    <a:pt x="2168" y="330"/>
                  </a:lnTo>
                  <a:lnTo>
                    <a:pt x="1414" y="613"/>
                  </a:lnTo>
                  <a:lnTo>
                    <a:pt x="1037" y="802"/>
                  </a:lnTo>
                  <a:lnTo>
                    <a:pt x="707" y="990"/>
                  </a:lnTo>
                  <a:lnTo>
                    <a:pt x="331" y="1226"/>
                  </a:lnTo>
                  <a:lnTo>
                    <a:pt x="48" y="1508"/>
                  </a:lnTo>
                  <a:lnTo>
                    <a:pt x="1" y="1555"/>
                  </a:lnTo>
                  <a:lnTo>
                    <a:pt x="48" y="1602"/>
                  </a:lnTo>
                  <a:lnTo>
                    <a:pt x="142" y="1602"/>
                  </a:lnTo>
                  <a:lnTo>
                    <a:pt x="1650" y="1178"/>
                  </a:lnTo>
                  <a:lnTo>
                    <a:pt x="3157" y="849"/>
                  </a:lnTo>
                  <a:lnTo>
                    <a:pt x="4712" y="613"/>
                  </a:lnTo>
                  <a:lnTo>
                    <a:pt x="6267" y="425"/>
                  </a:lnTo>
                  <a:lnTo>
                    <a:pt x="6361" y="378"/>
                  </a:lnTo>
                  <a:lnTo>
                    <a:pt x="6408" y="283"/>
                  </a:lnTo>
                  <a:lnTo>
                    <a:pt x="6361" y="189"/>
                  </a:lnTo>
                  <a:lnTo>
                    <a:pt x="6267" y="142"/>
                  </a:lnTo>
                  <a:lnTo>
                    <a:pt x="5466" y="48"/>
                  </a:lnTo>
                  <a:lnTo>
                    <a:pt x="46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42"/>
            <p:cNvSpPr/>
            <p:nvPr/>
          </p:nvSpPr>
          <p:spPr>
            <a:xfrm>
              <a:off x="1992100" y="5082300"/>
              <a:ext cx="160200" cy="41250"/>
            </a:xfrm>
            <a:custGeom>
              <a:avLst/>
              <a:gdLst/>
              <a:ahLst/>
              <a:cxnLst/>
              <a:rect l="l" t="t" r="r" b="b"/>
              <a:pathLst>
                <a:path w="6408" h="1650" extrusionOk="0">
                  <a:moveTo>
                    <a:pt x="4617" y="1"/>
                  </a:moveTo>
                  <a:lnTo>
                    <a:pt x="3816" y="48"/>
                  </a:lnTo>
                  <a:lnTo>
                    <a:pt x="2968" y="142"/>
                  </a:lnTo>
                  <a:lnTo>
                    <a:pt x="2167" y="331"/>
                  </a:lnTo>
                  <a:lnTo>
                    <a:pt x="1367" y="660"/>
                  </a:lnTo>
                  <a:lnTo>
                    <a:pt x="1037" y="802"/>
                  </a:lnTo>
                  <a:lnTo>
                    <a:pt x="660" y="1037"/>
                  </a:lnTo>
                  <a:lnTo>
                    <a:pt x="330" y="1273"/>
                  </a:lnTo>
                  <a:lnTo>
                    <a:pt x="0" y="1508"/>
                  </a:lnTo>
                  <a:lnTo>
                    <a:pt x="0" y="1555"/>
                  </a:lnTo>
                  <a:lnTo>
                    <a:pt x="0" y="1603"/>
                  </a:lnTo>
                  <a:lnTo>
                    <a:pt x="47" y="1650"/>
                  </a:lnTo>
                  <a:lnTo>
                    <a:pt x="95" y="1650"/>
                  </a:lnTo>
                  <a:lnTo>
                    <a:pt x="1602" y="1226"/>
                  </a:lnTo>
                  <a:lnTo>
                    <a:pt x="3157" y="896"/>
                  </a:lnTo>
                  <a:lnTo>
                    <a:pt x="4711" y="613"/>
                  </a:lnTo>
                  <a:lnTo>
                    <a:pt x="6266" y="472"/>
                  </a:lnTo>
                  <a:lnTo>
                    <a:pt x="6360" y="425"/>
                  </a:lnTo>
                  <a:lnTo>
                    <a:pt x="6407" y="331"/>
                  </a:lnTo>
                  <a:lnTo>
                    <a:pt x="6360" y="236"/>
                  </a:lnTo>
                  <a:lnTo>
                    <a:pt x="6266" y="189"/>
                  </a:lnTo>
                  <a:lnTo>
                    <a:pt x="5465" y="48"/>
                  </a:lnTo>
                  <a:lnTo>
                    <a:pt x="461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42"/>
            <p:cNvSpPr/>
            <p:nvPr/>
          </p:nvSpPr>
          <p:spPr>
            <a:xfrm>
              <a:off x="2029775" y="5105875"/>
              <a:ext cx="159025" cy="41225"/>
            </a:xfrm>
            <a:custGeom>
              <a:avLst/>
              <a:gdLst/>
              <a:ahLst/>
              <a:cxnLst/>
              <a:rect l="l" t="t" r="r" b="b"/>
              <a:pathLst>
                <a:path w="6361" h="1649" extrusionOk="0">
                  <a:moveTo>
                    <a:pt x="4618" y="0"/>
                  </a:moveTo>
                  <a:lnTo>
                    <a:pt x="3770" y="47"/>
                  </a:lnTo>
                  <a:lnTo>
                    <a:pt x="2969" y="141"/>
                  </a:lnTo>
                  <a:lnTo>
                    <a:pt x="2121" y="330"/>
                  </a:lnTo>
                  <a:lnTo>
                    <a:pt x="1367" y="612"/>
                  </a:lnTo>
                  <a:lnTo>
                    <a:pt x="990" y="801"/>
                  </a:lnTo>
                  <a:lnTo>
                    <a:pt x="660" y="1036"/>
                  </a:lnTo>
                  <a:lnTo>
                    <a:pt x="331" y="1272"/>
                  </a:lnTo>
                  <a:lnTo>
                    <a:pt x="1" y="1508"/>
                  </a:lnTo>
                  <a:lnTo>
                    <a:pt x="1" y="1555"/>
                  </a:lnTo>
                  <a:lnTo>
                    <a:pt x="1" y="1602"/>
                  </a:lnTo>
                  <a:lnTo>
                    <a:pt x="48" y="1649"/>
                  </a:lnTo>
                  <a:lnTo>
                    <a:pt x="95" y="1649"/>
                  </a:lnTo>
                  <a:lnTo>
                    <a:pt x="1603" y="1225"/>
                  </a:lnTo>
                  <a:lnTo>
                    <a:pt x="3110" y="895"/>
                  </a:lnTo>
                  <a:lnTo>
                    <a:pt x="4665" y="612"/>
                  </a:lnTo>
                  <a:lnTo>
                    <a:pt x="6220" y="424"/>
                  </a:lnTo>
                  <a:lnTo>
                    <a:pt x="6314" y="424"/>
                  </a:lnTo>
                  <a:lnTo>
                    <a:pt x="6361" y="330"/>
                  </a:lnTo>
                  <a:lnTo>
                    <a:pt x="6361" y="236"/>
                  </a:lnTo>
                  <a:lnTo>
                    <a:pt x="6267" y="188"/>
                  </a:lnTo>
                  <a:lnTo>
                    <a:pt x="5466" y="47"/>
                  </a:lnTo>
                  <a:lnTo>
                    <a:pt x="461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42"/>
            <p:cNvSpPr/>
            <p:nvPr/>
          </p:nvSpPr>
          <p:spPr>
            <a:xfrm>
              <a:off x="2018000" y="4933900"/>
              <a:ext cx="169625" cy="146075"/>
            </a:xfrm>
            <a:custGeom>
              <a:avLst/>
              <a:gdLst/>
              <a:ahLst/>
              <a:cxnLst/>
              <a:rect l="l" t="t" r="r" b="b"/>
              <a:pathLst>
                <a:path w="6785" h="5843" extrusionOk="0">
                  <a:moveTo>
                    <a:pt x="5560" y="613"/>
                  </a:moveTo>
                  <a:lnTo>
                    <a:pt x="5748" y="707"/>
                  </a:lnTo>
                  <a:lnTo>
                    <a:pt x="5890" y="849"/>
                  </a:lnTo>
                  <a:lnTo>
                    <a:pt x="6031" y="990"/>
                  </a:lnTo>
                  <a:lnTo>
                    <a:pt x="6078" y="1273"/>
                  </a:lnTo>
                  <a:lnTo>
                    <a:pt x="6078" y="1555"/>
                  </a:lnTo>
                  <a:lnTo>
                    <a:pt x="6078" y="1932"/>
                  </a:lnTo>
                  <a:lnTo>
                    <a:pt x="5984" y="2168"/>
                  </a:lnTo>
                  <a:lnTo>
                    <a:pt x="5890" y="2403"/>
                  </a:lnTo>
                  <a:lnTo>
                    <a:pt x="5748" y="2592"/>
                  </a:lnTo>
                  <a:lnTo>
                    <a:pt x="5607" y="2827"/>
                  </a:lnTo>
                  <a:lnTo>
                    <a:pt x="5230" y="3157"/>
                  </a:lnTo>
                  <a:lnTo>
                    <a:pt x="4759" y="3487"/>
                  </a:lnTo>
                  <a:lnTo>
                    <a:pt x="4241" y="3770"/>
                  </a:lnTo>
                  <a:lnTo>
                    <a:pt x="3723" y="4005"/>
                  </a:lnTo>
                  <a:lnTo>
                    <a:pt x="2827" y="4382"/>
                  </a:lnTo>
                  <a:lnTo>
                    <a:pt x="1555" y="4806"/>
                  </a:lnTo>
                  <a:lnTo>
                    <a:pt x="283" y="5324"/>
                  </a:lnTo>
                  <a:lnTo>
                    <a:pt x="1226" y="3911"/>
                  </a:lnTo>
                  <a:lnTo>
                    <a:pt x="1744" y="3251"/>
                  </a:lnTo>
                  <a:lnTo>
                    <a:pt x="2262" y="2592"/>
                  </a:lnTo>
                  <a:lnTo>
                    <a:pt x="2780" y="1979"/>
                  </a:lnTo>
                  <a:lnTo>
                    <a:pt x="3346" y="1414"/>
                  </a:lnTo>
                  <a:lnTo>
                    <a:pt x="3675" y="1179"/>
                  </a:lnTo>
                  <a:lnTo>
                    <a:pt x="4099" y="943"/>
                  </a:lnTo>
                  <a:lnTo>
                    <a:pt x="4571" y="755"/>
                  </a:lnTo>
                  <a:lnTo>
                    <a:pt x="5089" y="613"/>
                  </a:lnTo>
                  <a:close/>
                  <a:moveTo>
                    <a:pt x="5371" y="1"/>
                  </a:moveTo>
                  <a:lnTo>
                    <a:pt x="4947" y="48"/>
                  </a:lnTo>
                  <a:lnTo>
                    <a:pt x="4476" y="142"/>
                  </a:lnTo>
                  <a:lnTo>
                    <a:pt x="4052" y="283"/>
                  </a:lnTo>
                  <a:lnTo>
                    <a:pt x="3628" y="519"/>
                  </a:lnTo>
                  <a:lnTo>
                    <a:pt x="3299" y="755"/>
                  </a:lnTo>
                  <a:lnTo>
                    <a:pt x="2733" y="1226"/>
                  </a:lnTo>
                  <a:lnTo>
                    <a:pt x="2215" y="1791"/>
                  </a:lnTo>
                  <a:lnTo>
                    <a:pt x="1744" y="2309"/>
                  </a:lnTo>
                  <a:lnTo>
                    <a:pt x="1320" y="2922"/>
                  </a:lnTo>
                  <a:lnTo>
                    <a:pt x="943" y="3534"/>
                  </a:lnTo>
                  <a:lnTo>
                    <a:pt x="566" y="4147"/>
                  </a:lnTo>
                  <a:lnTo>
                    <a:pt x="283" y="4806"/>
                  </a:lnTo>
                  <a:lnTo>
                    <a:pt x="1" y="5466"/>
                  </a:lnTo>
                  <a:lnTo>
                    <a:pt x="1" y="5513"/>
                  </a:lnTo>
                  <a:lnTo>
                    <a:pt x="48" y="5560"/>
                  </a:lnTo>
                  <a:lnTo>
                    <a:pt x="48" y="5701"/>
                  </a:lnTo>
                  <a:lnTo>
                    <a:pt x="142" y="5795"/>
                  </a:lnTo>
                  <a:lnTo>
                    <a:pt x="236" y="5843"/>
                  </a:lnTo>
                  <a:lnTo>
                    <a:pt x="378" y="5843"/>
                  </a:lnTo>
                  <a:lnTo>
                    <a:pt x="1697" y="5371"/>
                  </a:lnTo>
                  <a:lnTo>
                    <a:pt x="3016" y="4947"/>
                  </a:lnTo>
                  <a:lnTo>
                    <a:pt x="3675" y="4665"/>
                  </a:lnTo>
                  <a:lnTo>
                    <a:pt x="4335" y="4382"/>
                  </a:lnTo>
                  <a:lnTo>
                    <a:pt x="4947" y="4052"/>
                  </a:lnTo>
                  <a:lnTo>
                    <a:pt x="5513" y="3628"/>
                  </a:lnTo>
                  <a:lnTo>
                    <a:pt x="5843" y="3346"/>
                  </a:lnTo>
                  <a:lnTo>
                    <a:pt x="6172" y="3063"/>
                  </a:lnTo>
                  <a:lnTo>
                    <a:pt x="6408" y="2686"/>
                  </a:lnTo>
                  <a:lnTo>
                    <a:pt x="6643" y="2309"/>
                  </a:lnTo>
                  <a:lnTo>
                    <a:pt x="6738" y="1932"/>
                  </a:lnTo>
                  <a:lnTo>
                    <a:pt x="6785" y="1508"/>
                  </a:lnTo>
                  <a:lnTo>
                    <a:pt x="6785" y="1320"/>
                  </a:lnTo>
                  <a:lnTo>
                    <a:pt x="6738" y="1084"/>
                  </a:lnTo>
                  <a:lnTo>
                    <a:pt x="6643" y="896"/>
                  </a:lnTo>
                  <a:lnTo>
                    <a:pt x="6502" y="707"/>
                  </a:lnTo>
                  <a:lnTo>
                    <a:pt x="6361" y="472"/>
                  </a:lnTo>
                  <a:lnTo>
                    <a:pt x="6172" y="331"/>
                  </a:lnTo>
                  <a:lnTo>
                    <a:pt x="5984" y="189"/>
                  </a:lnTo>
                  <a:lnTo>
                    <a:pt x="5795" y="95"/>
                  </a:lnTo>
                  <a:lnTo>
                    <a:pt x="5560" y="48"/>
                  </a:lnTo>
                  <a:lnTo>
                    <a:pt x="537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42"/>
            <p:cNvSpPr/>
            <p:nvPr/>
          </p:nvSpPr>
          <p:spPr>
            <a:xfrm>
              <a:off x="1841350" y="4964525"/>
              <a:ext cx="189625" cy="114275"/>
            </a:xfrm>
            <a:custGeom>
              <a:avLst/>
              <a:gdLst/>
              <a:ahLst/>
              <a:cxnLst/>
              <a:rect l="l" t="t" r="r" b="b"/>
              <a:pathLst>
                <a:path w="7585" h="4571" extrusionOk="0">
                  <a:moveTo>
                    <a:pt x="2026" y="613"/>
                  </a:moveTo>
                  <a:lnTo>
                    <a:pt x="2544" y="707"/>
                  </a:lnTo>
                  <a:lnTo>
                    <a:pt x="3015" y="849"/>
                  </a:lnTo>
                  <a:lnTo>
                    <a:pt x="3345" y="990"/>
                  </a:lnTo>
                  <a:lnTo>
                    <a:pt x="4052" y="1414"/>
                  </a:lnTo>
                  <a:lnTo>
                    <a:pt x="4711" y="1885"/>
                  </a:lnTo>
                  <a:lnTo>
                    <a:pt x="6030" y="2922"/>
                  </a:lnTo>
                  <a:lnTo>
                    <a:pt x="7255" y="4052"/>
                  </a:lnTo>
                  <a:lnTo>
                    <a:pt x="5936" y="3864"/>
                  </a:lnTo>
                  <a:lnTo>
                    <a:pt x="4617" y="3722"/>
                  </a:lnTo>
                  <a:lnTo>
                    <a:pt x="3628" y="3581"/>
                  </a:lnTo>
                  <a:lnTo>
                    <a:pt x="3062" y="3487"/>
                  </a:lnTo>
                  <a:lnTo>
                    <a:pt x="2544" y="3346"/>
                  </a:lnTo>
                  <a:lnTo>
                    <a:pt x="1979" y="3110"/>
                  </a:lnTo>
                  <a:lnTo>
                    <a:pt x="1508" y="2874"/>
                  </a:lnTo>
                  <a:lnTo>
                    <a:pt x="1319" y="2733"/>
                  </a:lnTo>
                  <a:lnTo>
                    <a:pt x="1131" y="2545"/>
                  </a:lnTo>
                  <a:lnTo>
                    <a:pt x="989" y="2356"/>
                  </a:lnTo>
                  <a:lnTo>
                    <a:pt x="848" y="2168"/>
                  </a:lnTo>
                  <a:lnTo>
                    <a:pt x="754" y="1791"/>
                  </a:lnTo>
                  <a:lnTo>
                    <a:pt x="707" y="1461"/>
                  </a:lnTo>
                  <a:lnTo>
                    <a:pt x="707" y="1226"/>
                  </a:lnTo>
                  <a:lnTo>
                    <a:pt x="754" y="1037"/>
                  </a:lnTo>
                  <a:lnTo>
                    <a:pt x="895" y="849"/>
                  </a:lnTo>
                  <a:lnTo>
                    <a:pt x="1084" y="754"/>
                  </a:lnTo>
                  <a:lnTo>
                    <a:pt x="1272" y="660"/>
                  </a:lnTo>
                  <a:lnTo>
                    <a:pt x="1508" y="613"/>
                  </a:lnTo>
                  <a:close/>
                  <a:moveTo>
                    <a:pt x="1508" y="1"/>
                  </a:moveTo>
                  <a:lnTo>
                    <a:pt x="1084" y="95"/>
                  </a:lnTo>
                  <a:lnTo>
                    <a:pt x="895" y="189"/>
                  </a:lnTo>
                  <a:lnTo>
                    <a:pt x="707" y="283"/>
                  </a:lnTo>
                  <a:lnTo>
                    <a:pt x="518" y="425"/>
                  </a:lnTo>
                  <a:lnTo>
                    <a:pt x="377" y="566"/>
                  </a:lnTo>
                  <a:lnTo>
                    <a:pt x="236" y="802"/>
                  </a:lnTo>
                  <a:lnTo>
                    <a:pt x="141" y="990"/>
                  </a:lnTo>
                  <a:lnTo>
                    <a:pt x="47" y="1226"/>
                  </a:lnTo>
                  <a:lnTo>
                    <a:pt x="47" y="1461"/>
                  </a:lnTo>
                  <a:lnTo>
                    <a:pt x="0" y="1697"/>
                  </a:lnTo>
                  <a:lnTo>
                    <a:pt x="47" y="1885"/>
                  </a:lnTo>
                  <a:lnTo>
                    <a:pt x="94" y="2121"/>
                  </a:lnTo>
                  <a:lnTo>
                    <a:pt x="189" y="2309"/>
                  </a:lnTo>
                  <a:lnTo>
                    <a:pt x="424" y="2639"/>
                  </a:lnTo>
                  <a:lnTo>
                    <a:pt x="707" y="2969"/>
                  </a:lnTo>
                  <a:lnTo>
                    <a:pt x="1037" y="3251"/>
                  </a:lnTo>
                  <a:lnTo>
                    <a:pt x="1413" y="3440"/>
                  </a:lnTo>
                  <a:lnTo>
                    <a:pt x="1790" y="3628"/>
                  </a:lnTo>
                  <a:lnTo>
                    <a:pt x="2450" y="3911"/>
                  </a:lnTo>
                  <a:lnTo>
                    <a:pt x="3109" y="4099"/>
                  </a:lnTo>
                  <a:lnTo>
                    <a:pt x="3816" y="4241"/>
                  </a:lnTo>
                  <a:lnTo>
                    <a:pt x="4523" y="4335"/>
                  </a:lnTo>
                  <a:lnTo>
                    <a:pt x="5889" y="4476"/>
                  </a:lnTo>
                  <a:lnTo>
                    <a:pt x="7255" y="4570"/>
                  </a:lnTo>
                  <a:lnTo>
                    <a:pt x="7397" y="4570"/>
                  </a:lnTo>
                  <a:lnTo>
                    <a:pt x="7444" y="4523"/>
                  </a:lnTo>
                  <a:lnTo>
                    <a:pt x="7538" y="4429"/>
                  </a:lnTo>
                  <a:lnTo>
                    <a:pt x="7538" y="4335"/>
                  </a:lnTo>
                  <a:lnTo>
                    <a:pt x="7538" y="4241"/>
                  </a:lnTo>
                  <a:lnTo>
                    <a:pt x="7585" y="4241"/>
                  </a:lnTo>
                  <a:lnTo>
                    <a:pt x="7585" y="4194"/>
                  </a:lnTo>
                  <a:lnTo>
                    <a:pt x="7538" y="4194"/>
                  </a:lnTo>
                  <a:lnTo>
                    <a:pt x="7161" y="3581"/>
                  </a:lnTo>
                  <a:lnTo>
                    <a:pt x="6690" y="3016"/>
                  </a:lnTo>
                  <a:lnTo>
                    <a:pt x="6219" y="2498"/>
                  </a:lnTo>
                  <a:lnTo>
                    <a:pt x="5653" y="1979"/>
                  </a:lnTo>
                  <a:lnTo>
                    <a:pt x="5135" y="1508"/>
                  </a:lnTo>
                  <a:lnTo>
                    <a:pt x="4523" y="1084"/>
                  </a:lnTo>
                  <a:lnTo>
                    <a:pt x="3910" y="707"/>
                  </a:lnTo>
                  <a:lnTo>
                    <a:pt x="3298" y="330"/>
                  </a:lnTo>
                  <a:lnTo>
                    <a:pt x="2874" y="189"/>
                  </a:lnTo>
                  <a:lnTo>
                    <a:pt x="2450" y="48"/>
                  </a:lnTo>
                  <a:lnTo>
                    <a:pt x="19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42"/>
            <p:cNvSpPr/>
            <p:nvPr/>
          </p:nvSpPr>
          <p:spPr>
            <a:xfrm>
              <a:off x="1548075" y="5070525"/>
              <a:ext cx="302725" cy="273275"/>
            </a:xfrm>
            <a:custGeom>
              <a:avLst/>
              <a:gdLst/>
              <a:ahLst/>
              <a:cxnLst/>
              <a:rect l="l" t="t" r="r" b="b"/>
              <a:pathLst>
                <a:path w="12109" h="10931" extrusionOk="0">
                  <a:moveTo>
                    <a:pt x="1" y="1"/>
                  </a:moveTo>
                  <a:lnTo>
                    <a:pt x="95" y="3864"/>
                  </a:lnTo>
                  <a:lnTo>
                    <a:pt x="236" y="7020"/>
                  </a:lnTo>
                  <a:lnTo>
                    <a:pt x="377" y="8292"/>
                  </a:lnTo>
                  <a:lnTo>
                    <a:pt x="472" y="9234"/>
                  </a:lnTo>
                  <a:lnTo>
                    <a:pt x="613" y="9894"/>
                  </a:lnTo>
                  <a:lnTo>
                    <a:pt x="707" y="10082"/>
                  </a:lnTo>
                  <a:lnTo>
                    <a:pt x="754" y="10224"/>
                  </a:lnTo>
                  <a:lnTo>
                    <a:pt x="896" y="10271"/>
                  </a:lnTo>
                  <a:lnTo>
                    <a:pt x="1131" y="10318"/>
                  </a:lnTo>
                  <a:lnTo>
                    <a:pt x="1885" y="10412"/>
                  </a:lnTo>
                  <a:lnTo>
                    <a:pt x="2969" y="10506"/>
                  </a:lnTo>
                  <a:lnTo>
                    <a:pt x="4382" y="10601"/>
                  </a:lnTo>
                  <a:lnTo>
                    <a:pt x="7868" y="10789"/>
                  </a:lnTo>
                  <a:lnTo>
                    <a:pt x="12108" y="10930"/>
                  </a:lnTo>
                  <a:lnTo>
                    <a:pt x="5607" y="50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42"/>
            <p:cNvSpPr/>
            <p:nvPr/>
          </p:nvSpPr>
          <p:spPr>
            <a:xfrm>
              <a:off x="1387900" y="2292150"/>
              <a:ext cx="701975" cy="2723050"/>
            </a:xfrm>
            <a:custGeom>
              <a:avLst/>
              <a:gdLst/>
              <a:ahLst/>
              <a:cxnLst/>
              <a:rect l="l" t="t" r="r" b="b"/>
              <a:pathLst>
                <a:path w="28079" h="108922" extrusionOk="0">
                  <a:moveTo>
                    <a:pt x="0" y="1"/>
                  </a:moveTo>
                  <a:lnTo>
                    <a:pt x="754" y="8339"/>
                  </a:lnTo>
                  <a:lnTo>
                    <a:pt x="2450" y="27042"/>
                  </a:lnTo>
                  <a:lnTo>
                    <a:pt x="3440" y="37266"/>
                  </a:lnTo>
                  <a:lnTo>
                    <a:pt x="4335" y="46452"/>
                  </a:lnTo>
                  <a:lnTo>
                    <a:pt x="5041" y="53472"/>
                  </a:lnTo>
                  <a:lnTo>
                    <a:pt x="5324" y="55780"/>
                  </a:lnTo>
                  <a:lnTo>
                    <a:pt x="5512" y="57099"/>
                  </a:lnTo>
                  <a:lnTo>
                    <a:pt x="5560" y="57618"/>
                  </a:lnTo>
                  <a:lnTo>
                    <a:pt x="5607" y="58513"/>
                  </a:lnTo>
                  <a:lnTo>
                    <a:pt x="5701" y="61198"/>
                  </a:lnTo>
                  <a:lnTo>
                    <a:pt x="5795" y="64967"/>
                  </a:lnTo>
                  <a:lnTo>
                    <a:pt x="5842" y="69490"/>
                  </a:lnTo>
                  <a:lnTo>
                    <a:pt x="5936" y="81597"/>
                  </a:lnTo>
                  <a:lnTo>
                    <a:pt x="5936" y="94505"/>
                  </a:lnTo>
                  <a:lnTo>
                    <a:pt x="5936" y="108921"/>
                  </a:lnTo>
                  <a:lnTo>
                    <a:pt x="28079" y="108921"/>
                  </a:lnTo>
                  <a:lnTo>
                    <a:pt x="27937" y="101949"/>
                  </a:lnTo>
                  <a:lnTo>
                    <a:pt x="27607" y="85931"/>
                  </a:lnTo>
                  <a:lnTo>
                    <a:pt x="27372" y="76886"/>
                  </a:lnTo>
                  <a:lnTo>
                    <a:pt x="27089" y="68406"/>
                  </a:lnTo>
                  <a:lnTo>
                    <a:pt x="26948" y="64684"/>
                  </a:lnTo>
                  <a:lnTo>
                    <a:pt x="26759" y="61434"/>
                  </a:lnTo>
                  <a:lnTo>
                    <a:pt x="26618" y="58795"/>
                  </a:lnTo>
                  <a:lnTo>
                    <a:pt x="26430" y="56864"/>
                  </a:lnTo>
                  <a:lnTo>
                    <a:pt x="24875" y="44568"/>
                  </a:lnTo>
                  <a:lnTo>
                    <a:pt x="22425" y="25394"/>
                  </a:lnTo>
                  <a:lnTo>
                    <a:pt x="19175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1387900" y="2292150"/>
              <a:ext cx="701975" cy="2723050"/>
            </a:xfrm>
            <a:custGeom>
              <a:avLst/>
              <a:gdLst/>
              <a:ahLst/>
              <a:cxnLst/>
              <a:rect l="l" t="t" r="r" b="b"/>
              <a:pathLst>
                <a:path w="28079" h="10892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754" y="8339"/>
                  </a:lnTo>
                  <a:lnTo>
                    <a:pt x="2450" y="27042"/>
                  </a:lnTo>
                  <a:lnTo>
                    <a:pt x="3440" y="37266"/>
                  </a:lnTo>
                  <a:lnTo>
                    <a:pt x="4335" y="46452"/>
                  </a:lnTo>
                  <a:lnTo>
                    <a:pt x="5041" y="53472"/>
                  </a:lnTo>
                  <a:lnTo>
                    <a:pt x="5324" y="55780"/>
                  </a:lnTo>
                  <a:lnTo>
                    <a:pt x="5512" y="57099"/>
                  </a:lnTo>
                  <a:lnTo>
                    <a:pt x="5512" y="57099"/>
                  </a:lnTo>
                  <a:lnTo>
                    <a:pt x="5560" y="57618"/>
                  </a:lnTo>
                  <a:lnTo>
                    <a:pt x="5607" y="58513"/>
                  </a:lnTo>
                  <a:lnTo>
                    <a:pt x="5701" y="61198"/>
                  </a:lnTo>
                  <a:lnTo>
                    <a:pt x="5795" y="64967"/>
                  </a:lnTo>
                  <a:lnTo>
                    <a:pt x="5842" y="69490"/>
                  </a:lnTo>
                  <a:lnTo>
                    <a:pt x="5842" y="69490"/>
                  </a:lnTo>
                  <a:lnTo>
                    <a:pt x="5936" y="81597"/>
                  </a:lnTo>
                  <a:lnTo>
                    <a:pt x="5936" y="94505"/>
                  </a:lnTo>
                  <a:lnTo>
                    <a:pt x="5936" y="108921"/>
                  </a:lnTo>
                  <a:lnTo>
                    <a:pt x="28079" y="108921"/>
                  </a:lnTo>
                  <a:lnTo>
                    <a:pt x="28079" y="108921"/>
                  </a:lnTo>
                  <a:lnTo>
                    <a:pt x="27937" y="101949"/>
                  </a:lnTo>
                  <a:lnTo>
                    <a:pt x="27607" y="85931"/>
                  </a:lnTo>
                  <a:lnTo>
                    <a:pt x="27372" y="76886"/>
                  </a:lnTo>
                  <a:lnTo>
                    <a:pt x="27089" y="68406"/>
                  </a:lnTo>
                  <a:lnTo>
                    <a:pt x="26948" y="64684"/>
                  </a:lnTo>
                  <a:lnTo>
                    <a:pt x="26759" y="61434"/>
                  </a:lnTo>
                  <a:lnTo>
                    <a:pt x="26618" y="58795"/>
                  </a:lnTo>
                  <a:lnTo>
                    <a:pt x="26430" y="56864"/>
                  </a:lnTo>
                  <a:lnTo>
                    <a:pt x="26430" y="56864"/>
                  </a:lnTo>
                  <a:lnTo>
                    <a:pt x="24875" y="44568"/>
                  </a:lnTo>
                  <a:lnTo>
                    <a:pt x="22425" y="25394"/>
                  </a:lnTo>
                  <a:lnTo>
                    <a:pt x="19175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1556325" y="4915075"/>
              <a:ext cx="508825" cy="10625"/>
            </a:xfrm>
            <a:custGeom>
              <a:avLst/>
              <a:gdLst/>
              <a:ahLst/>
              <a:cxnLst/>
              <a:rect l="l" t="t" r="r" b="b"/>
              <a:pathLst>
                <a:path w="20353" h="425" extrusionOk="0">
                  <a:moveTo>
                    <a:pt x="7161" y="0"/>
                  </a:moveTo>
                  <a:lnTo>
                    <a:pt x="2686" y="47"/>
                  </a:lnTo>
                  <a:lnTo>
                    <a:pt x="1037" y="94"/>
                  </a:lnTo>
                  <a:lnTo>
                    <a:pt x="47" y="141"/>
                  </a:lnTo>
                  <a:lnTo>
                    <a:pt x="0" y="188"/>
                  </a:lnTo>
                  <a:lnTo>
                    <a:pt x="47" y="236"/>
                  </a:lnTo>
                  <a:lnTo>
                    <a:pt x="1037" y="330"/>
                  </a:lnTo>
                  <a:lnTo>
                    <a:pt x="2686" y="377"/>
                  </a:lnTo>
                  <a:lnTo>
                    <a:pt x="7161" y="424"/>
                  </a:lnTo>
                  <a:lnTo>
                    <a:pt x="11684" y="377"/>
                  </a:lnTo>
                  <a:lnTo>
                    <a:pt x="14416" y="377"/>
                  </a:lnTo>
                  <a:lnTo>
                    <a:pt x="17384" y="330"/>
                  </a:lnTo>
                  <a:lnTo>
                    <a:pt x="20305" y="236"/>
                  </a:lnTo>
                  <a:lnTo>
                    <a:pt x="20352" y="236"/>
                  </a:lnTo>
                  <a:lnTo>
                    <a:pt x="20352" y="188"/>
                  </a:lnTo>
                  <a:lnTo>
                    <a:pt x="20352" y="141"/>
                  </a:lnTo>
                  <a:lnTo>
                    <a:pt x="20305" y="141"/>
                  </a:lnTo>
                  <a:lnTo>
                    <a:pt x="17384" y="47"/>
                  </a:lnTo>
                  <a:lnTo>
                    <a:pt x="144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457375" y="2354575"/>
              <a:ext cx="187300" cy="2512225"/>
            </a:xfrm>
            <a:custGeom>
              <a:avLst/>
              <a:gdLst/>
              <a:ahLst/>
              <a:cxnLst/>
              <a:rect l="l" t="t" r="r" b="b"/>
              <a:pathLst>
                <a:path w="7492" h="100489" extrusionOk="0">
                  <a:moveTo>
                    <a:pt x="1" y="1"/>
                  </a:moveTo>
                  <a:lnTo>
                    <a:pt x="802" y="9423"/>
                  </a:lnTo>
                  <a:lnTo>
                    <a:pt x="1273" y="14134"/>
                  </a:lnTo>
                  <a:lnTo>
                    <a:pt x="1697" y="18798"/>
                  </a:lnTo>
                  <a:lnTo>
                    <a:pt x="2215" y="23509"/>
                  </a:lnTo>
                  <a:lnTo>
                    <a:pt x="2733" y="28173"/>
                  </a:lnTo>
                  <a:lnTo>
                    <a:pt x="3346" y="32884"/>
                  </a:lnTo>
                  <a:lnTo>
                    <a:pt x="3958" y="37548"/>
                  </a:lnTo>
                  <a:lnTo>
                    <a:pt x="4618" y="42165"/>
                  </a:lnTo>
                  <a:lnTo>
                    <a:pt x="5372" y="46829"/>
                  </a:lnTo>
                  <a:lnTo>
                    <a:pt x="5749" y="49185"/>
                  </a:lnTo>
                  <a:lnTo>
                    <a:pt x="6125" y="51493"/>
                  </a:lnTo>
                  <a:lnTo>
                    <a:pt x="6408" y="53849"/>
                  </a:lnTo>
                  <a:lnTo>
                    <a:pt x="6644" y="56204"/>
                  </a:lnTo>
                  <a:lnTo>
                    <a:pt x="6785" y="58560"/>
                  </a:lnTo>
                  <a:lnTo>
                    <a:pt x="6879" y="60915"/>
                  </a:lnTo>
                  <a:lnTo>
                    <a:pt x="6973" y="65532"/>
                  </a:lnTo>
                  <a:lnTo>
                    <a:pt x="7068" y="75190"/>
                  </a:lnTo>
                  <a:lnTo>
                    <a:pt x="7256" y="100394"/>
                  </a:lnTo>
                  <a:lnTo>
                    <a:pt x="7303" y="100488"/>
                  </a:lnTo>
                  <a:lnTo>
                    <a:pt x="7397" y="100488"/>
                  </a:lnTo>
                  <a:lnTo>
                    <a:pt x="7445" y="100441"/>
                  </a:lnTo>
                  <a:lnTo>
                    <a:pt x="7492" y="100394"/>
                  </a:lnTo>
                  <a:lnTo>
                    <a:pt x="7445" y="88899"/>
                  </a:lnTo>
                  <a:lnTo>
                    <a:pt x="7350" y="77451"/>
                  </a:lnTo>
                  <a:lnTo>
                    <a:pt x="7303" y="67793"/>
                  </a:lnTo>
                  <a:lnTo>
                    <a:pt x="7256" y="63129"/>
                  </a:lnTo>
                  <a:lnTo>
                    <a:pt x="7209" y="60821"/>
                  </a:lnTo>
                  <a:lnTo>
                    <a:pt x="7115" y="58513"/>
                  </a:lnTo>
                  <a:lnTo>
                    <a:pt x="6973" y="56157"/>
                  </a:lnTo>
                  <a:lnTo>
                    <a:pt x="6738" y="53801"/>
                  </a:lnTo>
                  <a:lnTo>
                    <a:pt x="6455" y="51446"/>
                  </a:lnTo>
                  <a:lnTo>
                    <a:pt x="6078" y="49137"/>
                  </a:lnTo>
                  <a:lnTo>
                    <a:pt x="5372" y="44473"/>
                  </a:lnTo>
                  <a:lnTo>
                    <a:pt x="4618" y="39809"/>
                  </a:lnTo>
                  <a:lnTo>
                    <a:pt x="3958" y="35145"/>
                  </a:lnTo>
                  <a:lnTo>
                    <a:pt x="3393" y="30434"/>
                  </a:lnTo>
                  <a:lnTo>
                    <a:pt x="2828" y="25770"/>
                  </a:lnTo>
                  <a:lnTo>
                    <a:pt x="2262" y="21059"/>
                  </a:lnTo>
                  <a:lnTo>
                    <a:pt x="1179" y="10553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1271300" y="2290975"/>
              <a:ext cx="526500" cy="1738425"/>
            </a:xfrm>
            <a:custGeom>
              <a:avLst/>
              <a:gdLst/>
              <a:ahLst/>
              <a:cxnLst/>
              <a:rect l="l" t="t" r="r" b="b"/>
              <a:pathLst>
                <a:path w="21060" h="69537" extrusionOk="0">
                  <a:moveTo>
                    <a:pt x="21059" y="1"/>
                  </a:moveTo>
                  <a:lnTo>
                    <a:pt x="0" y="48"/>
                  </a:lnTo>
                  <a:lnTo>
                    <a:pt x="4806" y="27089"/>
                  </a:lnTo>
                  <a:lnTo>
                    <a:pt x="8245" y="46499"/>
                  </a:lnTo>
                  <a:lnTo>
                    <a:pt x="10176" y="57146"/>
                  </a:lnTo>
                  <a:lnTo>
                    <a:pt x="10224" y="57665"/>
                  </a:lnTo>
                  <a:lnTo>
                    <a:pt x="10271" y="58560"/>
                  </a:lnTo>
                  <a:lnTo>
                    <a:pt x="10365" y="61245"/>
                  </a:lnTo>
                  <a:lnTo>
                    <a:pt x="10459" y="65014"/>
                  </a:lnTo>
                  <a:lnTo>
                    <a:pt x="10506" y="69537"/>
                  </a:lnTo>
                  <a:lnTo>
                    <a:pt x="2105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1271300" y="2290975"/>
              <a:ext cx="526500" cy="1738425"/>
            </a:xfrm>
            <a:custGeom>
              <a:avLst/>
              <a:gdLst/>
              <a:ahLst/>
              <a:cxnLst/>
              <a:rect l="l" t="t" r="r" b="b"/>
              <a:pathLst>
                <a:path w="21060" h="69537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806" y="27089"/>
                  </a:lnTo>
                  <a:lnTo>
                    <a:pt x="8245" y="46499"/>
                  </a:lnTo>
                  <a:lnTo>
                    <a:pt x="10176" y="57146"/>
                  </a:lnTo>
                  <a:lnTo>
                    <a:pt x="10176" y="57146"/>
                  </a:lnTo>
                  <a:lnTo>
                    <a:pt x="10224" y="57665"/>
                  </a:lnTo>
                  <a:lnTo>
                    <a:pt x="10271" y="58560"/>
                  </a:lnTo>
                  <a:lnTo>
                    <a:pt x="10365" y="61245"/>
                  </a:lnTo>
                  <a:lnTo>
                    <a:pt x="10459" y="65014"/>
                  </a:lnTo>
                  <a:lnTo>
                    <a:pt x="10506" y="69537"/>
                  </a:lnTo>
                  <a:lnTo>
                    <a:pt x="21059" y="1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42"/>
            <p:cNvSpPr/>
            <p:nvPr/>
          </p:nvSpPr>
          <p:spPr>
            <a:xfrm>
              <a:off x="921500" y="4541700"/>
              <a:ext cx="859800" cy="851575"/>
            </a:xfrm>
            <a:custGeom>
              <a:avLst/>
              <a:gdLst/>
              <a:ahLst/>
              <a:cxnLst/>
              <a:rect l="l" t="t" r="r" b="b"/>
              <a:pathLst>
                <a:path w="34392" h="34063" extrusionOk="0">
                  <a:moveTo>
                    <a:pt x="1744" y="1"/>
                  </a:moveTo>
                  <a:lnTo>
                    <a:pt x="1320" y="5136"/>
                  </a:lnTo>
                  <a:lnTo>
                    <a:pt x="943" y="10365"/>
                  </a:lnTo>
                  <a:lnTo>
                    <a:pt x="519" y="16254"/>
                  </a:lnTo>
                  <a:lnTo>
                    <a:pt x="472" y="16725"/>
                  </a:lnTo>
                  <a:lnTo>
                    <a:pt x="283" y="20259"/>
                  </a:lnTo>
                  <a:lnTo>
                    <a:pt x="283" y="20400"/>
                  </a:lnTo>
                  <a:lnTo>
                    <a:pt x="95" y="24310"/>
                  </a:lnTo>
                  <a:lnTo>
                    <a:pt x="1" y="27561"/>
                  </a:lnTo>
                  <a:lnTo>
                    <a:pt x="1" y="28833"/>
                  </a:lnTo>
                  <a:lnTo>
                    <a:pt x="48" y="29822"/>
                  </a:lnTo>
                  <a:lnTo>
                    <a:pt x="142" y="30529"/>
                  </a:lnTo>
                  <a:lnTo>
                    <a:pt x="189" y="30717"/>
                  </a:lnTo>
                  <a:lnTo>
                    <a:pt x="283" y="30811"/>
                  </a:lnTo>
                  <a:lnTo>
                    <a:pt x="472" y="30906"/>
                  </a:lnTo>
                  <a:lnTo>
                    <a:pt x="849" y="31000"/>
                  </a:lnTo>
                  <a:lnTo>
                    <a:pt x="1979" y="31235"/>
                  </a:lnTo>
                  <a:lnTo>
                    <a:pt x="3675" y="31471"/>
                  </a:lnTo>
                  <a:lnTo>
                    <a:pt x="5842" y="31754"/>
                  </a:lnTo>
                  <a:lnTo>
                    <a:pt x="11119" y="32319"/>
                  </a:lnTo>
                  <a:lnTo>
                    <a:pt x="17055" y="32884"/>
                  </a:lnTo>
                  <a:lnTo>
                    <a:pt x="23038" y="33355"/>
                  </a:lnTo>
                  <a:lnTo>
                    <a:pt x="28267" y="33779"/>
                  </a:lnTo>
                  <a:lnTo>
                    <a:pt x="32130" y="34015"/>
                  </a:lnTo>
                  <a:lnTo>
                    <a:pt x="33261" y="34062"/>
                  </a:lnTo>
                  <a:lnTo>
                    <a:pt x="33826" y="34062"/>
                  </a:lnTo>
                  <a:lnTo>
                    <a:pt x="34015" y="33968"/>
                  </a:lnTo>
                  <a:lnTo>
                    <a:pt x="34156" y="33827"/>
                  </a:lnTo>
                  <a:lnTo>
                    <a:pt x="34250" y="33638"/>
                  </a:lnTo>
                  <a:lnTo>
                    <a:pt x="34344" y="33355"/>
                  </a:lnTo>
                  <a:lnTo>
                    <a:pt x="34391" y="33073"/>
                  </a:lnTo>
                  <a:lnTo>
                    <a:pt x="34391" y="32743"/>
                  </a:lnTo>
                  <a:lnTo>
                    <a:pt x="34297" y="32036"/>
                  </a:lnTo>
                  <a:lnTo>
                    <a:pt x="34156" y="31330"/>
                  </a:lnTo>
                  <a:lnTo>
                    <a:pt x="33873" y="30623"/>
                  </a:lnTo>
                  <a:lnTo>
                    <a:pt x="33685" y="30246"/>
                  </a:lnTo>
                  <a:lnTo>
                    <a:pt x="33543" y="29963"/>
                  </a:lnTo>
                  <a:lnTo>
                    <a:pt x="33308" y="29681"/>
                  </a:lnTo>
                  <a:lnTo>
                    <a:pt x="33119" y="29492"/>
                  </a:lnTo>
                  <a:lnTo>
                    <a:pt x="32790" y="29210"/>
                  </a:lnTo>
                  <a:lnTo>
                    <a:pt x="32224" y="28833"/>
                  </a:lnTo>
                  <a:lnTo>
                    <a:pt x="30623" y="27843"/>
                  </a:lnTo>
                  <a:lnTo>
                    <a:pt x="28597" y="26666"/>
                  </a:lnTo>
                  <a:lnTo>
                    <a:pt x="26336" y="25347"/>
                  </a:lnTo>
                  <a:lnTo>
                    <a:pt x="22237" y="23038"/>
                  </a:lnTo>
                  <a:lnTo>
                    <a:pt x="20447" y="22049"/>
                  </a:lnTo>
                  <a:lnTo>
                    <a:pt x="20494" y="21672"/>
                  </a:lnTo>
                  <a:lnTo>
                    <a:pt x="20824" y="18374"/>
                  </a:lnTo>
                  <a:lnTo>
                    <a:pt x="20918" y="17762"/>
                  </a:lnTo>
                  <a:lnTo>
                    <a:pt x="22708" y="1697"/>
                  </a:lnTo>
                  <a:lnTo>
                    <a:pt x="1744" y="1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42"/>
            <p:cNvSpPr/>
            <p:nvPr/>
          </p:nvSpPr>
          <p:spPr>
            <a:xfrm>
              <a:off x="921500" y="4948050"/>
              <a:ext cx="859800" cy="445225"/>
            </a:xfrm>
            <a:custGeom>
              <a:avLst/>
              <a:gdLst/>
              <a:ahLst/>
              <a:cxnLst/>
              <a:rect l="l" t="t" r="r" b="b"/>
              <a:pathLst>
                <a:path w="34392" h="17809" extrusionOk="0">
                  <a:moveTo>
                    <a:pt x="519" y="0"/>
                  </a:moveTo>
                  <a:lnTo>
                    <a:pt x="472" y="471"/>
                  </a:lnTo>
                  <a:lnTo>
                    <a:pt x="283" y="4005"/>
                  </a:lnTo>
                  <a:lnTo>
                    <a:pt x="283" y="4146"/>
                  </a:lnTo>
                  <a:lnTo>
                    <a:pt x="95" y="8056"/>
                  </a:lnTo>
                  <a:lnTo>
                    <a:pt x="1" y="11307"/>
                  </a:lnTo>
                  <a:lnTo>
                    <a:pt x="1" y="12579"/>
                  </a:lnTo>
                  <a:lnTo>
                    <a:pt x="48" y="13568"/>
                  </a:lnTo>
                  <a:lnTo>
                    <a:pt x="142" y="14275"/>
                  </a:lnTo>
                  <a:lnTo>
                    <a:pt x="189" y="14463"/>
                  </a:lnTo>
                  <a:lnTo>
                    <a:pt x="283" y="14557"/>
                  </a:lnTo>
                  <a:lnTo>
                    <a:pt x="472" y="14652"/>
                  </a:lnTo>
                  <a:lnTo>
                    <a:pt x="849" y="14746"/>
                  </a:lnTo>
                  <a:lnTo>
                    <a:pt x="1979" y="14981"/>
                  </a:lnTo>
                  <a:lnTo>
                    <a:pt x="3675" y="15217"/>
                  </a:lnTo>
                  <a:lnTo>
                    <a:pt x="5842" y="15500"/>
                  </a:lnTo>
                  <a:lnTo>
                    <a:pt x="11119" y="16065"/>
                  </a:lnTo>
                  <a:lnTo>
                    <a:pt x="17055" y="16630"/>
                  </a:lnTo>
                  <a:lnTo>
                    <a:pt x="23038" y="17101"/>
                  </a:lnTo>
                  <a:lnTo>
                    <a:pt x="28267" y="17525"/>
                  </a:lnTo>
                  <a:lnTo>
                    <a:pt x="32130" y="17761"/>
                  </a:lnTo>
                  <a:lnTo>
                    <a:pt x="33261" y="17808"/>
                  </a:lnTo>
                  <a:lnTo>
                    <a:pt x="33826" y="17808"/>
                  </a:lnTo>
                  <a:lnTo>
                    <a:pt x="34015" y="17714"/>
                  </a:lnTo>
                  <a:lnTo>
                    <a:pt x="34156" y="17573"/>
                  </a:lnTo>
                  <a:lnTo>
                    <a:pt x="34250" y="17384"/>
                  </a:lnTo>
                  <a:lnTo>
                    <a:pt x="34344" y="17101"/>
                  </a:lnTo>
                  <a:lnTo>
                    <a:pt x="34391" y="16819"/>
                  </a:lnTo>
                  <a:lnTo>
                    <a:pt x="34391" y="16489"/>
                  </a:lnTo>
                  <a:lnTo>
                    <a:pt x="34297" y="15782"/>
                  </a:lnTo>
                  <a:lnTo>
                    <a:pt x="34156" y="15076"/>
                  </a:lnTo>
                  <a:lnTo>
                    <a:pt x="33873" y="14369"/>
                  </a:lnTo>
                  <a:lnTo>
                    <a:pt x="33685" y="13992"/>
                  </a:lnTo>
                  <a:lnTo>
                    <a:pt x="33543" y="13709"/>
                  </a:lnTo>
                  <a:lnTo>
                    <a:pt x="33308" y="13427"/>
                  </a:lnTo>
                  <a:lnTo>
                    <a:pt x="33119" y="13238"/>
                  </a:lnTo>
                  <a:lnTo>
                    <a:pt x="32790" y="12956"/>
                  </a:lnTo>
                  <a:lnTo>
                    <a:pt x="32224" y="12579"/>
                  </a:lnTo>
                  <a:lnTo>
                    <a:pt x="30623" y="11589"/>
                  </a:lnTo>
                  <a:lnTo>
                    <a:pt x="28597" y="10412"/>
                  </a:lnTo>
                  <a:lnTo>
                    <a:pt x="26336" y="9093"/>
                  </a:lnTo>
                  <a:lnTo>
                    <a:pt x="22237" y="6784"/>
                  </a:lnTo>
                  <a:lnTo>
                    <a:pt x="20447" y="5795"/>
                  </a:lnTo>
                  <a:lnTo>
                    <a:pt x="20494" y="5418"/>
                  </a:lnTo>
                  <a:lnTo>
                    <a:pt x="20824" y="2120"/>
                  </a:lnTo>
                  <a:lnTo>
                    <a:pt x="20918" y="150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42"/>
            <p:cNvSpPr/>
            <p:nvPr/>
          </p:nvSpPr>
          <p:spPr>
            <a:xfrm>
              <a:off x="921500" y="5048150"/>
              <a:ext cx="859800" cy="345125"/>
            </a:xfrm>
            <a:custGeom>
              <a:avLst/>
              <a:gdLst/>
              <a:ahLst/>
              <a:cxnLst/>
              <a:rect l="l" t="t" r="r" b="b"/>
              <a:pathLst>
                <a:path w="34392" h="13805" extrusionOk="0">
                  <a:moveTo>
                    <a:pt x="283" y="1"/>
                  </a:moveTo>
                  <a:lnTo>
                    <a:pt x="283" y="142"/>
                  </a:lnTo>
                  <a:lnTo>
                    <a:pt x="95" y="4052"/>
                  </a:lnTo>
                  <a:lnTo>
                    <a:pt x="1" y="7303"/>
                  </a:lnTo>
                  <a:lnTo>
                    <a:pt x="1" y="8575"/>
                  </a:lnTo>
                  <a:lnTo>
                    <a:pt x="48" y="9564"/>
                  </a:lnTo>
                  <a:lnTo>
                    <a:pt x="142" y="10271"/>
                  </a:lnTo>
                  <a:lnTo>
                    <a:pt x="189" y="10459"/>
                  </a:lnTo>
                  <a:lnTo>
                    <a:pt x="283" y="10553"/>
                  </a:lnTo>
                  <a:lnTo>
                    <a:pt x="472" y="10648"/>
                  </a:lnTo>
                  <a:lnTo>
                    <a:pt x="849" y="10742"/>
                  </a:lnTo>
                  <a:lnTo>
                    <a:pt x="1979" y="10977"/>
                  </a:lnTo>
                  <a:lnTo>
                    <a:pt x="3675" y="11213"/>
                  </a:lnTo>
                  <a:lnTo>
                    <a:pt x="5842" y="11496"/>
                  </a:lnTo>
                  <a:lnTo>
                    <a:pt x="11119" y="12061"/>
                  </a:lnTo>
                  <a:lnTo>
                    <a:pt x="17055" y="12626"/>
                  </a:lnTo>
                  <a:lnTo>
                    <a:pt x="23038" y="13097"/>
                  </a:lnTo>
                  <a:lnTo>
                    <a:pt x="28267" y="13521"/>
                  </a:lnTo>
                  <a:lnTo>
                    <a:pt x="32130" y="13757"/>
                  </a:lnTo>
                  <a:lnTo>
                    <a:pt x="33261" y="13804"/>
                  </a:lnTo>
                  <a:lnTo>
                    <a:pt x="33826" y="13804"/>
                  </a:lnTo>
                  <a:lnTo>
                    <a:pt x="34015" y="13710"/>
                  </a:lnTo>
                  <a:lnTo>
                    <a:pt x="34156" y="13569"/>
                  </a:lnTo>
                  <a:lnTo>
                    <a:pt x="34250" y="13380"/>
                  </a:lnTo>
                  <a:lnTo>
                    <a:pt x="34344" y="13097"/>
                  </a:lnTo>
                  <a:lnTo>
                    <a:pt x="34391" y="12815"/>
                  </a:lnTo>
                  <a:lnTo>
                    <a:pt x="34391" y="12532"/>
                  </a:lnTo>
                  <a:lnTo>
                    <a:pt x="34344" y="11825"/>
                  </a:lnTo>
                  <a:lnTo>
                    <a:pt x="34156" y="11072"/>
                  </a:lnTo>
                  <a:lnTo>
                    <a:pt x="33873" y="10365"/>
                  </a:lnTo>
                  <a:lnTo>
                    <a:pt x="33732" y="10035"/>
                  </a:lnTo>
                  <a:lnTo>
                    <a:pt x="33543" y="9753"/>
                  </a:lnTo>
                  <a:lnTo>
                    <a:pt x="33355" y="9470"/>
                  </a:lnTo>
                  <a:lnTo>
                    <a:pt x="33119" y="9234"/>
                  </a:lnTo>
                  <a:lnTo>
                    <a:pt x="32790" y="8999"/>
                  </a:lnTo>
                  <a:lnTo>
                    <a:pt x="32224" y="8622"/>
                  </a:lnTo>
                  <a:lnTo>
                    <a:pt x="30670" y="7633"/>
                  </a:lnTo>
                  <a:lnTo>
                    <a:pt x="28597" y="6408"/>
                  </a:lnTo>
                  <a:lnTo>
                    <a:pt x="26336" y="5136"/>
                  </a:lnTo>
                  <a:lnTo>
                    <a:pt x="22284" y="2827"/>
                  </a:lnTo>
                  <a:lnTo>
                    <a:pt x="20447" y="1791"/>
                  </a:lnTo>
                  <a:lnTo>
                    <a:pt x="20494" y="1461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42"/>
            <p:cNvSpPr/>
            <p:nvPr/>
          </p:nvSpPr>
          <p:spPr>
            <a:xfrm>
              <a:off x="965075" y="5297850"/>
              <a:ext cx="797375" cy="65975"/>
            </a:xfrm>
            <a:custGeom>
              <a:avLst/>
              <a:gdLst/>
              <a:ahLst/>
              <a:cxnLst/>
              <a:rect l="l" t="t" r="r" b="b"/>
              <a:pathLst>
                <a:path w="31895" h="2639" extrusionOk="0">
                  <a:moveTo>
                    <a:pt x="1" y="0"/>
                  </a:moveTo>
                  <a:lnTo>
                    <a:pt x="48" y="47"/>
                  </a:lnTo>
                  <a:lnTo>
                    <a:pt x="2686" y="330"/>
                  </a:lnTo>
                  <a:lnTo>
                    <a:pt x="6455" y="707"/>
                  </a:lnTo>
                  <a:lnTo>
                    <a:pt x="15924" y="1508"/>
                  </a:lnTo>
                  <a:lnTo>
                    <a:pt x="25346" y="2214"/>
                  </a:lnTo>
                  <a:lnTo>
                    <a:pt x="31800" y="2638"/>
                  </a:lnTo>
                  <a:lnTo>
                    <a:pt x="31895" y="2638"/>
                  </a:lnTo>
                  <a:lnTo>
                    <a:pt x="31895" y="2591"/>
                  </a:lnTo>
                  <a:lnTo>
                    <a:pt x="31800" y="2544"/>
                  </a:lnTo>
                  <a:lnTo>
                    <a:pt x="25346" y="1932"/>
                  </a:lnTo>
                  <a:lnTo>
                    <a:pt x="15924" y="1131"/>
                  </a:lnTo>
                  <a:lnTo>
                    <a:pt x="6455" y="377"/>
                  </a:lnTo>
                  <a:lnTo>
                    <a:pt x="2686" y="14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42"/>
            <p:cNvSpPr/>
            <p:nvPr/>
          </p:nvSpPr>
          <p:spPr>
            <a:xfrm>
              <a:off x="1330200" y="5082300"/>
              <a:ext cx="161375" cy="33000"/>
            </a:xfrm>
            <a:custGeom>
              <a:avLst/>
              <a:gdLst/>
              <a:ahLst/>
              <a:cxnLst/>
              <a:rect l="l" t="t" r="r" b="b"/>
              <a:pathLst>
                <a:path w="6455" h="1320" extrusionOk="0">
                  <a:moveTo>
                    <a:pt x="3910" y="1"/>
                  </a:moveTo>
                  <a:lnTo>
                    <a:pt x="3062" y="48"/>
                  </a:lnTo>
                  <a:lnTo>
                    <a:pt x="2261" y="189"/>
                  </a:lnTo>
                  <a:lnTo>
                    <a:pt x="1460" y="425"/>
                  </a:lnTo>
                  <a:lnTo>
                    <a:pt x="1084" y="566"/>
                  </a:lnTo>
                  <a:lnTo>
                    <a:pt x="707" y="755"/>
                  </a:lnTo>
                  <a:lnTo>
                    <a:pt x="377" y="990"/>
                  </a:lnTo>
                  <a:lnTo>
                    <a:pt x="47" y="1226"/>
                  </a:lnTo>
                  <a:lnTo>
                    <a:pt x="0" y="1273"/>
                  </a:lnTo>
                  <a:lnTo>
                    <a:pt x="47" y="1320"/>
                  </a:lnTo>
                  <a:lnTo>
                    <a:pt x="141" y="1320"/>
                  </a:lnTo>
                  <a:lnTo>
                    <a:pt x="1649" y="1037"/>
                  </a:lnTo>
                  <a:lnTo>
                    <a:pt x="3204" y="802"/>
                  </a:lnTo>
                  <a:lnTo>
                    <a:pt x="4758" y="660"/>
                  </a:lnTo>
                  <a:lnTo>
                    <a:pt x="6313" y="566"/>
                  </a:lnTo>
                  <a:lnTo>
                    <a:pt x="6407" y="519"/>
                  </a:lnTo>
                  <a:lnTo>
                    <a:pt x="6454" y="425"/>
                  </a:lnTo>
                  <a:lnTo>
                    <a:pt x="6454" y="378"/>
                  </a:lnTo>
                  <a:lnTo>
                    <a:pt x="6360" y="331"/>
                  </a:lnTo>
                  <a:lnTo>
                    <a:pt x="5559" y="142"/>
                  </a:lnTo>
                  <a:lnTo>
                    <a:pt x="4758" y="48"/>
                  </a:lnTo>
                  <a:lnTo>
                    <a:pt x="391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42"/>
            <p:cNvSpPr/>
            <p:nvPr/>
          </p:nvSpPr>
          <p:spPr>
            <a:xfrm>
              <a:off x="1366700" y="5108225"/>
              <a:ext cx="160200" cy="33000"/>
            </a:xfrm>
            <a:custGeom>
              <a:avLst/>
              <a:gdLst/>
              <a:ahLst/>
              <a:cxnLst/>
              <a:rect l="l" t="t" r="r" b="b"/>
              <a:pathLst>
                <a:path w="6408" h="1320" extrusionOk="0">
                  <a:moveTo>
                    <a:pt x="3864" y="0"/>
                  </a:moveTo>
                  <a:lnTo>
                    <a:pt x="3063" y="47"/>
                  </a:lnTo>
                  <a:lnTo>
                    <a:pt x="2215" y="189"/>
                  </a:lnTo>
                  <a:lnTo>
                    <a:pt x="1414" y="424"/>
                  </a:lnTo>
                  <a:lnTo>
                    <a:pt x="1037" y="566"/>
                  </a:lnTo>
                  <a:lnTo>
                    <a:pt x="707" y="754"/>
                  </a:lnTo>
                  <a:lnTo>
                    <a:pt x="330" y="942"/>
                  </a:lnTo>
                  <a:lnTo>
                    <a:pt x="0" y="1178"/>
                  </a:lnTo>
                  <a:lnTo>
                    <a:pt x="0" y="1225"/>
                  </a:lnTo>
                  <a:lnTo>
                    <a:pt x="0" y="1272"/>
                  </a:lnTo>
                  <a:lnTo>
                    <a:pt x="48" y="1319"/>
                  </a:lnTo>
                  <a:lnTo>
                    <a:pt x="95" y="1319"/>
                  </a:lnTo>
                  <a:lnTo>
                    <a:pt x="1602" y="1037"/>
                  </a:lnTo>
                  <a:lnTo>
                    <a:pt x="3157" y="801"/>
                  </a:lnTo>
                  <a:lnTo>
                    <a:pt x="4712" y="613"/>
                  </a:lnTo>
                  <a:lnTo>
                    <a:pt x="6313" y="566"/>
                  </a:lnTo>
                  <a:lnTo>
                    <a:pt x="6408" y="518"/>
                  </a:lnTo>
                  <a:lnTo>
                    <a:pt x="6408" y="424"/>
                  </a:lnTo>
                  <a:lnTo>
                    <a:pt x="6408" y="377"/>
                  </a:lnTo>
                  <a:lnTo>
                    <a:pt x="6313" y="330"/>
                  </a:lnTo>
                  <a:lnTo>
                    <a:pt x="5560" y="142"/>
                  </a:lnTo>
                  <a:lnTo>
                    <a:pt x="4712" y="47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42"/>
            <p:cNvSpPr/>
            <p:nvPr/>
          </p:nvSpPr>
          <p:spPr>
            <a:xfrm>
              <a:off x="1402025" y="5134125"/>
              <a:ext cx="161375" cy="33000"/>
            </a:xfrm>
            <a:custGeom>
              <a:avLst/>
              <a:gdLst/>
              <a:ahLst/>
              <a:cxnLst/>
              <a:rect l="l" t="t" r="r" b="b"/>
              <a:pathLst>
                <a:path w="6455" h="1320" extrusionOk="0">
                  <a:moveTo>
                    <a:pt x="3911" y="1"/>
                  </a:moveTo>
                  <a:lnTo>
                    <a:pt x="3063" y="48"/>
                  </a:lnTo>
                  <a:lnTo>
                    <a:pt x="2215" y="189"/>
                  </a:lnTo>
                  <a:lnTo>
                    <a:pt x="1461" y="425"/>
                  </a:lnTo>
                  <a:lnTo>
                    <a:pt x="1084" y="566"/>
                  </a:lnTo>
                  <a:lnTo>
                    <a:pt x="707" y="754"/>
                  </a:lnTo>
                  <a:lnTo>
                    <a:pt x="331" y="943"/>
                  </a:lnTo>
                  <a:lnTo>
                    <a:pt x="1" y="1178"/>
                  </a:lnTo>
                  <a:lnTo>
                    <a:pt x="1" y="1226"/>
                  </a:lnTo>
                  <a:lnTo>
                    <a:pt x="1" y="1273"/>
                  </a:lnTo>
                  <a:lnTo>
                    <a:pt x="48" y="1320"/>
                  </a:lnTo>
                  <a:lnTo>
                    <a:pt x="95" y="1320"/>
                  </a:lnTo>
                  <a:lnTo>
                    <a:pt x="1650" y="990"/>
                  </a:lnTo>
                  <a:lnTo>
                    <a:pt x="3204" y="754"/>
                  </a:lnTo>
                  <a:lnTo>
                    <a:pt x="4759" y="613"/>
                  </a:lnTo>
                  <a:lnTo>
                    <a:pt x="6314" y="566"/>
                  </a:lnTo>
                  <a:lnTo>
                    <a:pt x="6408" y="519"/>
                  </a:lnTo>
                  <a:lnTo>
                    <a:pt x="6455" y="425"/>
                  </a:lnTo>
                  <a:lnTo>
                    <a:pt x="6408" y="330"/>
                  </a:lnTo>
                  <a:lnTo>
                    <a:pt x="6361" y="283"/>
                  </a:lnTo>
                  <a:lnTo>
                    <a:pt x="5560" y="142"/>
                  </a:lnTo>
                  <a:lnTo>
                    <a:pt x="471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42"/>
            <p:cNvSpPr/>
            <p:nvPr/>
          </p:nvSpPr>
          <p:spPr>
            <a:xfrm>
              <a:off x="1396150" y="4963350"/>
              <a:ext cx="176675" cy="136650"/>
            </a:xfrm>
            <a:custGeom>
              <a:avLst/>
              <a:gdLst/>
              <a:ahLst/>
              <a:cxnLst/>
              <a:rect l="l" t="t" r="r" b="b"/>
              <a:pathLst>
                <a:path w="7067" h="5466" extrusionOk="0">
                  <a:moveTo>
                    <a:pt x="5654" y="613"/>
                  </a:moveTo>
                  <a:lnTo>
                    <a:pt x="5889" y="660"/>
                  </a:lnTo>
                  <a:lnTo>
                    <a:pt x="6078" y="754"/>
                  </a:lnTo>
                  <a:lnTo>
                    <a:pt x="6219" y="896"/>
                  </a:lnTo>
                  <a:lnTo>
                    <a:pt x="6313" y="1084"/>
                  </a:lnTo>
                  <a:lnTo>
                    <a:pt x="6360" y="1320"/>
                  </a:lnTo>
                  <a:lnTo>
                    <a:pt x="6360" y="1649"/>
                  </a:lnTo>
                  <a:lnTo>
                    <a:pt x="6313" y="2026"/>
                  </a:lnTo>
                  <a:lnTo>
                    <a:pt x="6219" y="2262"/>
                  </a:lnTo>
                  <a:lnTo>
                    <a:pt x="6125" y="2450"/>
                  </a:lnTo>
                  <a:lnTo>
                    <a:pt x="5936" y="2639"/>
                  </a:lnTo>
                  <a:lnTo>
                    <a:pt x="5795" y="2827"/>
                  </a:lnTo>
                  <a:lnTo>
                    <a:pt x="5371" y="3157"/>
                  </a:lnTo>
                  <a:lnTo>
                    <a:pt x="4853" y="3440"/>
                  </a:lnTo>
                  <a:lnTo>
                    <a:pt x="4334" y="3675"/>
                  </a:lnTo>
                  <a:lnTo>
                    <a:pt x="3816" y="3864"/>
                  </a:lnTo>
                  <a:lnTo>
                    <a:pt x="2874" y="4193"/>
                  </a:lnTo>
                  <a:lnTo>
                    <a:pt x="1602" y="4570"/>
                  </a:lnTo>
                  <a:lnTo>
                    <a:pt x="283" y="4947"/>
                  </a:lnTo>
                  <a:lnTo>
                    <a:pt x="1319" y="3628"/>
                  </a:lnTo>
                  <a:lnTo>
                    <a:pt x="2450" y="2356"/>
                  </a:lnTo>
                  <a:lnTo>
                    <a:pt x="3015" y="1791"/>
                  </a:lnTo>
                  <a:lnTo>
                    <a:pt x="3628" y="1273"/>
                  </a:lnTo>
                  <a:lnTo>
                    <a:pt x="3958" y="1084"/>
                  </a:lnTo>
                  <a:lnTo>
                    <a:pt x="4429" y="849"/>
                  </a:lnTo>
                  <a:lnTo>
                    <a:pt x="4947" y="707"/>
                  </a:lnTo>
                  <a:lnTo>
                    <a:pt x="5418" y="613"/>
                  </a:lnTo>
                  <a:close/>
                  <a:moveTo>
                    <a:pt x="5277" y="1"/>
                  </a:moveTo>
                  <a:lnTo>
                    <a:pt x="4853" y="48"/>
                  </a:lnTo>
                  <a:lnTo>
                    <a:pt x="4382" y="189"/>
                  </a:lnTo>
                  <a:lnTo>
                    <a:pt x="3958" y="377"/>
                  </a:lnTo>
                  <a:lnTo>
                    <a:pt x="3581" y="613"/>
                  </a:lnTo>
                  <a:lnTo>
                    <a:pt x="3015" y="1084"/>
                  </a:lnTo>
                  <a:lnTo>
                    <a:pt x="2497" y="1555"/>
                  </a:lnTo>
                  <a:lnTo>
                    <a:pt x="1979" y="2073"/>
                  </a:lnTo>
                  <a:lnTo>
                    <a:pt x="1508" y="2639"/>
                  </a:lnTo>
                  <a:lnTo>
                    <a:pt x="1084" y="3204"/>
                  </a:lnTo>
                  <a:lnTo>
                    <a:pt x="660" y="3817"/>
                  </a:lnTo>
                  <a:lnTo>
                    <a:pt x="330" y="4429"/>
                  </a:lnTo>
                  <a:lnTo>
                    <a:pt x="0" y="5089"/>
                  </a:lnTo>
                  <a:lnTo>
                    <a:pt x="0" y="5136"/>
                  </a:lnTo>
                  <a:lnTo>
                    <a:pt x="47" y="5183"/>
                  </a:lnTo>
                  <a:lnTo>
                    <a:pt x="47" y="5324"/>
                  </a:lnTo>
                  <a:lnTo>
                    <a:pt x="142" y="5418"/>
                  </a:lnTo>
                  <a:lnTo>
                    <a:pt x="236" y="5465"/>
                  </a:lnTo>
                  <a:lnTo>
                    <a:pt x="330" y="5465"/>
                  </a:lnTo>
                  <a:lnTo>
                    <a:pt x="1696" y="5136"/>
                  </a:lnTo>
                  <a:lnTo>
                    <a:pt x="3062" y="4759"/>
                  </a:lnTo>
                  <a:lnTo>
                    <a:pt x="3722" y="4523"/>
                  </a:lnTo>
                  <a:lnTo>
                    <a:pt x="4382" y="4288"/>
                  </a:lnTo>
                  <a:lnTo>
                    <a:pt x="5041" y="4005"/>
                  </a:lnTo>
                  <a:lnTo>
                    <a:pt x="5654" y="3675"/>
                  </a:lnTo>
                  <a:lnTo>
                    <a:pt x="5983" y="3393"/>
                  </a:lnTo>
                  <a:lnTo>
                    <a:pt x="6313" y="3110"/>
                  </a:lnTo>
                  <a:lnTo>
                    <a:pt x="6596" y="2780"/>
                  </a:lnTo>
                  <a:lnTo>
                    <a:pt x="6831" y="2403"/>
                  </a:lnTo>
                  <a:lnTo>
                    <a:pt x="6973" y="2026"/>
                  </a:lnTo>
                  <a:lnTo>
                    <a:pt x="7067" y="1602"/>
                  </a:lnTo>
                  <a:lnTo>
                    <a:pt x="7020" y="1414"/>
                  </a:lnTo>
                  <a:lnTo>
                    <a:pt x="6973" y="1178"/>
                  </a:lnTo>
                  <a:lnTo>
                    <a:pt x="6926" y="990"/>
                  </a:lnTo>
                  <a:lnTo>
                    <a:pt x="6831" y="754"/>
                  </a:lnTo>
                  <a:lnTo>
                    <a:pt x="6643" y="566"/>
                  </a:lnTo>
                  <a:lnTo>
                    <a:pt x="6502" y="377"/>
                  </a:lnTo>
                  <a:lnTo>
                    <a:pt x="6313" y="283"/>
                  </a:lnTo>
                  <a:lnTo>
                    <a:pt x="6125" y="142"/>
                  </a:lnTo>
                  <a:lnTo>
                    <a:pt x="5936" y="95"/>
                  </a:lnTo>
                  <a:lnTo>
                    <a:pt x="5701" y="48"/>
                  </a:lnTo>
                  <a:lnTo>
                    <a:pt x="527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42"/>
            <p:cNvSpPr/>
            <p:nvPr/>
          </p:nvSpPr>
          <p:spPr>
            <a:xfrm>
              <a:off x="1225375" y="4975125"/>
              <a:ext cx="183750" cy="124875"/>
            </a:xfrm>
            <a:custGeom>
              <a:avLst/>
              <a:gdLst/>
              <a:ahLst/>
              <a:cxnLst/>
              <a:rect l="l" t="t" r="r" b="b"/>
              <a:pathLst>
                <a:path w="7350" h="4995" extrusionOk="0">
                  <a:moveTo>
                    <a:pt x="1508" y="613"/>
                  </a:moveTo>
                  <a:lnTo>
                    <a:pt x="2026" y="660"/>
                  </a:lnTo>
                  <a:lnTo>
                    <a:pt x="2544" y="754"/>
                  </a:lnTo>
                  <a:lnTo>
                    <a:pt x="3015" y="943"/>
                  </a:lnTo>
                  <a:lnTo>
                    <a:pt x="3345" y="1084"/>
                  </a:lnTo>
                  <a:lnTo>
                    <a:pt x="4052" y="1555"/>
                  </a:lnTo>
                  <a:lnTo>
                    <a:pt x="4711" y="2074"/>
                  </a:lnTo>
                  <a:lnTo>
                    <a:pt x="5889" y="3251"/>
                  </a:lnTo>
                  <a:lnTo>
                    <a:pt x="7067" y="4476"/>
                  </a:lnTo>
                  <a:lnTo>
                    <a:pt x="5748" y="4194"/>
                  </a:lnTo>
                  <a:lnTo>
                    <a:pt x="4429" y="3911"/>
                  </a:lnTo>
                  <a:lnTo>
                    <a:pt x="3439" y="3722"/>
                  </a:lnTo>
                  <a:lnTo>
                    <a:pt x="2921" y="3534"/>
                  </a:lnTo>
                  <a:lnTo>
                    <a:pt x="2356" y="3393"/>
                  </a:lnTo>
                  <a:lnTo>
                    <a:pt x="1837" y="3157"/>
                  </a:lnTo>
                  <a:lnTo>
                    <a:pt x="1366" y="2827"/>
                  </a:lnTo>
                  <a:lnTo>
                    <a:pt x="1178" y="2686"/>
                  </a:lnTo>
                  <a:lnTo>
                    <a:pt x="1037" y="2498"/>
                  </a:lnTo>
                  <a:lnTo>
                    <a:pt x="895" y="2309"/>
                  </a:lnTo>
                  <a:lnTo>
                    <a:pt x="801" y="2074"/>
                  </a:lnTo>
                  <a:lnTo>
                    <a:pt x="707" y="1697"/>
                  </a:lnTo>
                  <a:lnTo>
                    <a:pt x="660" y="1414"/>
                  </a:lnTo>
                  <a:lnTo>
                    <a:pt x="707" y="1131"/>
                  </a:lnTo>
                  <a:lnTo>
                    <a:pt x="754" y="943"/>
                  </a:lnTo>
                  <a:lnTo>
                    <a:pt x="895" y="802"/>
                  </a:lnTo>
                  <a:lnTo>
                    <a:pt x="1084" y="707"/>
                  </a:lnTo>
                  <a:lnTo>
                    <a:pt x="1272" y="613"/>
                  </a:lnTo>
                  <a:close/>
                  <a:moveTo>
                    <a:pt x="1602" y="1"/>
                  </a:moveTo>
                  <a:lnTo>
                    <a:pt x="1178" y="48"/>
                  </a:lnTo>
                  <a:lnTo>
                    <a:pt x="989" y="95"/>
                  </a:lnTo>
                  <a:lnTo>
                    <a:pt x="801" y="189"/>
                  </a:lnTo>
                  <a:lnTo>
                    <a:pt x="613" y="330"/>
                  </a:lnTo>
                  <a:lnTo>
                    <a:pt x="424" y="472"/>
                  </a:lnTo>
                  <a:lnTo>
                    <a:pt x="283" y="660"/>
                  </a:lnTo>
                  <a:lnTo>
                    <a:pt x="189" y="896"/>
                  </a:lnTo>
                  <a:lnTo>
                    <a:pt x="94" y="1131"/>
                  </a:lnTo>
                  <a:lnTo>
                    <a:pt x="0" y="1367"/>
                  </a:lnTo>
                  <a:lnTo>
                    <a:pt x="0" y="1555"/>
                  </a:lnTo>
                  <a:lnTo>
                    <a:pt x="0" y="1791"/>
                  </a:lnTo>
                  <a:lnTo>
                    <a:pt x="94" y="2168"/>
                  </a:lnTo>
                  <a:lnTo>
                    <a:pt x="283" y="2545"/>
                  </a:lnTo>
                  <a:lnTo>
                    <a:pt x="565" y="2874"/>
                  </a:lnTo>
                  <a:lnTo>
                    <a:pt x="895" y="3157"/>
                  </a:lnTo>
                  <a:lnTo>
                    <a:pt x="1225" y="3440"/>
                  </a:lnTo>
                  <a:lnTo>
                    <a:pt x="1602" y="3628"/>
                  </a:lnTo>
                  <a:lnTo>
                    <a:pt x="2214" y="3958"/>
                  </a:lnTo>
                  <a:lnTo>
                    <a:pt x="2874" y="4194"/>
                  </a:lnTo>
                  <a:lnTo>
                    <a:pt x="3581" y="4382"/>
                  </a:lnTo>
                  <a:lnTo>
                    <a:pt x="4240" y="4523"/>
                  </a:lnTo>
                  <a:lnTo>
                    <a:pt x="5653" y="4759"/>
                  </a:lnTo>
                  <a:lnTo>
                    <a:pt x="7020" y="4994"/>
                  </a:lnTo>
                  <a:lnTo>
                    <a:pt x="7161" y="4947"/>
                  </a:lnTo>
                  <a:lnTo>
                    <a:pt x="7255" y="4900"/>
                  </a:lnTo>
                  <a:lnTo>
                    <a:pt x="7302" y="4806"/>
                  </a:lnTo>
                  <a:lnTo>
                    <a:pt x="7302" y="4665"/>
                  </a:lnTo>
                  <a:lnTo>
                    <a:pt x="7349" y="4618"/>
                  </a:lnTo>
                  <a:lnTo>
                    <a:pt x="7349" y="4570"/>
                  </a:lnTo>
                  <a:lnTo>
                    <a:pt x="6973" y="3958"/>
                  </a:lnTo>
                  <a:lnTo>
                    <a:pt x="6549" y="3346"/>
                  </a:lnTo>
                  <a:lnTo>
                    <a:pt x="6125" y="2780"/>
                  </a:lnTo>
                  <a:lnTo>
                    <a:pt x="5606" y="2262"/>
                  </a:lnTo>
                  <a:lnTo>
                    <a:pt x="5088" y="1744"/>
                  </a:lnTo>
                  <a:lnTo>
                    <a:pt x="4523" y="1273"/>
                  </a:lnTo>
                  <a:lnTo>
                    <a:pt x="3957" y="849"/>
                  </a:lnTo>
                  <a:lnTo>
                    <a:pt x="3345" y="425"/>
                  </a:lnTo>
                  <a:lnTo>
                    <a:pt x="2968" y="236"/>
                  </a:lnTo>
                  <a:lnTo>
                    <a:pt x="2544" y="95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42"/>
            <p:cNvSpPr/>
            <p:nvPr/>
          </p:nvSpPr>
          <p:spPr>
            <a:xfrm>
              <a:off x="902650" y="2290975"/>
              <a:ext cx="964625" cy="2753675"/>
            </a:xfrm>
            <a:custGeom>
              <a:avLst/>
              <a:gdLst/>
              <a:ahLst/>
              <a:cxnLst/>
              <a:rect l="l" t="t" r="r" b="b"/>
              <a:pathLst>
                <a:path w="38585" h="110147" extrusionOk="0">
                  <a:moveTo>
                    <a:pt x="11590" y="1"/>
                  </a:moveTo>
                  <a:lnTo>
                    <a:pt x="10789" y="7915"/>
                  </a:lnTo>
                  <a:lnTo>
                    <a:pt x="8952" y="25959"/>
                  </a:lnTo>
                  <a:lnTo>
                    <a:pt x="8010" y="36041"/>
                  </a:lnTo>
                  <a:lnTo>
                    <a:pt x="7115" y="45416"/>
                  </a:lnTo>
                  <a:lnTo>
                    <a:pt x="6455" y="53001"/>
                  </a:lnTo>
                  <a:lnTo>
                    <a:pt x="6267" y="55780"/>
                  </a:lnTo>
                  <a:lnTo>
                    <a:pt x="6172" y="57712"/>
                  </a:lnTo>
                  <a:lnTo>
                    <a:pt x="6078" y="58795"/>
                  </a:lnTo>
                  <a:lnTo>
                    <a:pt x="5843" y="60774"/>
                  </a:lnTo>
                  <a:lnTo>
                    <a:pt x="5136" y="67040"/>
                  </a:lnTo>
                  <a:lnTo>
                    <a:pt x="3016" y="84612"/>
                  </a:lnTo>
                  <a:lnTo>
                    <a:pt x="1" y="109251"/>
                  </a:lnTo>
                  <a:lnTo>
                    <a:pt x="22143" y="110146"/>
                  </a:lnTo>
                  <a:lnTo>
                    <a:pt x="22661" y="103268"/>
                  </a:lnTo>
                  <a:lnTo>
                    <a:pt x="23839" y="87439"/>
                  </a:lnTo>
                  <a:lnTo>
                    <a:pt x="24498" y="78488"/>
                  </a:lnTo>
                  <a:lnTo>
                    <a:pt x="25064" y="70102"/>
                  </a:lnTo>
                  <a:lnTo>
                    <a:pt x="25488" y="63177"/>
                  </a:lnTo>
                  <a:lnTo>
                    <a:pt x="25629" y="60538"/>
                  </a:lnTo>
                  <a:lnTo>
                    <a:pt x="25723" y="58607"/>
                  </a:lnTo>
                  <a:lnTo>
                    <a:pt x="25865" y="55827"/>
                  </a:lnTo>
                  <a:lnTo>
                    <a:pt x="26147" y="51069"/>
                  </a:lnTo>
                  <a:lnTo>
                    <a:pt x="27042" y="38490"/>
                  </a:lnTo>
                  <a:lnTo>
                    <a:pt x="28314" y="21436"/>
                  </a:lnTo>
                  <a:lnTo>
                    <a:pt x="29681" y="20682"/>
                  </a:lnTo>
                  <a:lnTo>
                    <a:pt x="31094" y="20023"/>
                  </a:lnTo>
                  <a:lnTo>
                    <a:pt x="32507" y="19410"/>
                  </a:lnTo>
                  <a:lnTo>
                    <a:pt x="33968" y="18845"/>
                  </a:lnTo>
                  <a:lnTo>
                    <a:pt x="34486" y="17432"/>
                  </a:lnTo>
                  <a:lnTo>
                    <a:pt x="35004" y="15924"/>
                  </a:lnTo>
                  <a:lnTo>
                    <a:pt x="35475" y="14369"/>
                  </a:lnTo>
                  <a:lnTo>
                    <a:pt x="35899" y="12815"/>
                  </a:lnTo>
                  <a:lnTo>
                    <a:pt x="36323" y="11213"/>
                  </a:lnTo>
                  <a:lnTo>
                    <a:pt x="36700" y="9658"/>
                  </a:lnTo>
                  <a:lnTo>
                    <a:pt x="37360" y="6690"/>
                  </a:lnTo>
                  <a:lnTo>
                    <a:pt x="37878" y="4052"/>
                  </a:lnTo>
                  <a:lnTo>
                    <a:pt x="38255" y="1932"/>
                  </a:lnTo>
                  <a:lnTo>
                    <a:pt x="38585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42"/>
            <p:cNvSpPr/>
            <p:nvPr/>
          </p:nvSpPr>
          <p:spPr>
            <a:xfrm>
              <a:off x="902650" y="2290975"/>
              <a:ext cx="964625" cy="2753675"/>
            </a:xfrm>
            <a:custGeom>
              <a:avLst/>
              <a:gdLst/>
              <a:ahLst/>
              <a:cxnLst/>
              <a:rect l="l" t="t" r="r" b="b"/>
              <a:pathLst>
                <a:path w="38585" h="110147" fill="none" extrusionOk="0">
                  <a:moveTo>
                    <a:pt x="22143" y="110146"/>
                  </a:moveTo>
                  <a:lnTo>
                    <a:pt x="1" y="109251"/>
                  </a:lnTo>
                  <a:lnTo>
                    <a:pt x="1" y="109251"/>
                  </a:lnTo>
                  <a:lnTo>
                    <a:pt x="3016" y="84612"/>
                  </a:lnTo>
                  <a:lnTo>
                    <a:pt x="5136" y="67040"/>
                  </a:lnTo>
                  <a:lnTo>
                    <a:pt x="5843" y="60774"/>
                  </a:lnTo>
                  <a:lnTo>
                    <a:pt x="6078" y="58795"/>
                  </a:lnTo>
                  <a:lnTo>
                    <a:pt x="6172" y="57712"/>
                  </a:lnTo>
                  <a:lnTo>
                    <a:pt x="6172" y="57712"/>
                  </a:lnTo>
                  <a:lnTo>
                    <a:pt x="6267" y="55780"/>
                  </a:lnTo>
                  <a:lnTo>
                    <a:pt x="6455" y="53001"/>
                  </a:lnTo>
                  <a:lnTo>
                    <a:pt x="7115" y="45416"/>
                  </a:lnTo>
                  <a:lnTo>
                    <a:pt x="8010" y="36041"/>
                  </a:lnTo>
                  <a:lnTo>
                    <a:pt x="8952" y="25959"/>
                  </a:lnTo>
                  <a:lnTo>
                    <a:pt x="10789" y="7915"/>
                  </a:lnTo>
                  <a:lnTo>
                    <a:pt x="11590" y="1"/>
                  </a:lnTo>
                  <a:lnTo>
                    <a:pt x="38585" y="1"/>
                  </a:lnTo>
                  <a:lnTo>
                    <a:pt x="38585" y="1"/>
                  </a:lnTo>
                  <a:lnTo>
                    <a:pt x="38255" y="1932"/>
                  </a:lnTo>
                  <a:lnTo>
                    <a:pt x="37878" y="4052"/>
                  </a:lnTo>
                  <a:lnTo>
                    <a:pt x="37360" y="6690"/>
                  </a:lnTo>
                  <a:lnTo>
                    <a:pt x="36700" y="9658"/>
                  </a:lnTo>
                  <a:lnTo>
                    <a:pt x="36323" y="11213"/>
                  </a:lnTo>
                  <a:lnTo>
                    <a:pt x="35899" y="12815"/>
                  </a:lnTo>
                  <a:lnTo>
                    <a:pt x="35475" y="14369"/>
                  </a:lnTo>
                  <a:lnTo>
                    <a:pt x="35004" y="15924"/>
                  </a:lnTo>
                  <a:lnTo>
                    <a:pt x="34486" y="17432"/>
                  </a:lnTo>
                  <a:lnTo>
                    <a:pt x="33968" y="18845"/>
                  </a:lnTo>
                  <a:lnTo>
                    <a:pt x="33968" y="18845"/>
                  </a:lnTo>
                  <a:lnTo>
                    <a:pt x="32507" y="19410"/>
                  </a:lnTo>
                  <a:lnTo>
                    <a:pt x="31094" y="20023"/>
                  </a:lnTo>
                  <a:lnTo>
                    <a:pt x="29681" y="20682"/>
                  </a:lnTo>
                  <a:lnTo>
                    <a:pt x="28314" y="21436"/>
                  </a:lnTo>
                  <a:lnTo>
                    <a:pt x="28314" y="21436"/>
                  </a:lnTo>
                  <a:lnTo>
                    <a:pt x="27042" y="38490"/>
                  </a:lnTo>
                  <a:lnTo>
                    <a:pt x="26147" y="51069"/>
                  </a:lnTo>
                  <a:lnTo>
                    <a:pt x="25865" y="55827"/>
                  </a:lnTo>
                  <a:lnTo>
                    <a:pt x="25723" y="58607"/>
                  </a:lnTo>
                  <a:lnTo>
                    <a:pt x="25723" y="58607"/>
                  </a:lnTo>
                  <a:lnTo>
                    <a:pt x="25629" y="60538"/>
                  </a:lnTo>
                  <a:lnTo>
                    <a:pt x="25488" y="63177"/>
                  </a:lnTo>
                  <a:lnTo>
                    <a:pt x="25064" y="70102"/>
                  </a:lnTo>
                  <a:lnTo>
                    <a:pt x="24498" y="78488"/>
                  </a:lnTo>
                  <a:lnTo>
                    <a:pt x="23839" y="87439"/>
                  </a:lnTo>
                  <a:lnTo>
                    <a:pt x="22661" y="103268"/>
                  </a:lnTo>
                  <a:lnTo>
                    <a:pt x="22143" y="1101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42"/>
            <p:cNvSpPr/>
            <p:nvPr/>
          </p:nvSpPr>
          <p:spPr>
            <a:xfrm>
              <a:off x="933275" y="4922125"/>
              <a:ext cx="508825" cy="24775"/>
            </a:xfrm>
            <a:custGeom>
              <a:avLst/>
              <a:gdLst/>
              <a:ahLst/>
              <a:cxnLst/>
              <a:rect l="l" t="t" r="r" b="b"/>
              <a:pathLst>
                <a:path w="20353" h="991" extrusionOk="0">
                  <a:moveTo>
                    <a:pt x="1037" y="1"/>
                  </a:moveTo>
                  <a:lnTo>
                    <a:pt x="48" y="48"/>
                  </a:lnTo>
                  <a:lnTo>
                    <a:pt x="1" y="48"/>
                  </a:lnTo>
                  <a:lnTo>
                    <a:pt x="48" y="95"/>
                  </a:lnTo>
                  <a:lnTo>
                    <a:pt x="1037" y="236"/>
                  </a:lnTo>
                  <a:lnTo>
                    <a:pt x="2686" y="330"/>
                  </a:lnTo>
                  <a:lnTo>
                    <a:pt x="7161" y="566"/>
                  </a:lnTo>
                  <a:lnTo>
                    <a:pt x="11637" y="754"/>
                  </a:lnTo>
                  <a:lnTo>
                    <a:pt x="14417" y="849"/>
                  </a:lnTo>
                  <a:lnTo>
                    <a:pt x="17337" y="943"/>
                  </a:lnTo>
                  <a:lnTo>
                    <a:pt x="20305" y="990"/>
                  </a:lnTo>
                  <a:lnTo>
                    <a:pt x="20353" y="943"/>
                  </a:lnTo>
                  <a:lnTo>
                    <a:pt x="20353" y="896"/>
                  </a:lnTo>
                  <a:lnTo>
                    <a:pt x="20305" y="849"/>
                  </a:lnTo>
                  <a:lnTo>
                    <a:pt x="17385" y="660"/>
                  </a:lnTo>
                  <a:lnTo>
                    <a:pt x="14417" y="472"/>
                  </a:lnTo>
                  <a:lnTo>
                    <a:pt x="11684" y="330"/>
                  </a:lnTo>
                  <a:lnTo>
                    <a:pt x="7209" y="142"/>
                  </a:lnTo>
                  <a:lnTo>
                    <a:pt x="273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42"/>
            <p:cNvSpPr/>
            <p:nvPr/>
          </p:nvSpPr>
          <p:spPr>
            <a:xfrm>
              <a:off x="982750" y="2362825"/>
              <a:ext cx="263850" cy="2489850"/>
            </a:xfrm>
            <a:custGeom>
              <a:avLst/>
              <a:gdLst/>
              <a:ahLst/>
              <a:cxnLst/>
              <a:rect l="l" t="t" r="r" b="b"/>
              <a:pathLst>
                <a:path w="10554" h="99594" extrusionOk="0">
                  <a:moveTo>
                    <a:pt x="10459" y="0"/>
                  </a:moveTo>
                  <a:lnTo>
                    <a:pt x="10412" y="47"/>
                  </a:lnTo>
                  <a:lnTo>
                    <a:pt x="10365" y="95"/>
                  </a:lnTo>
                  <a:lnTo>
                    <a:pt x="8857" y="18986"/>
                  </a:lnTo>
                  <a:lnTo>
                    <a:pt x="8009" y="28408"/>
                  </a:lnTo>
                  <a:lnTo>
                    <a:pt x="7208" y="37831"/>
                  </a:lnTo>
                  <a:lnTo>
                    <a:pt x="6266" y="47253"/>
                  </a:lnTo>
                  <a:lnTo>
                    <a:pt x="5277" y="56722"/>
                  </a:lnTo>
                  <a:lnTo>
                    <a:pt x="4193" y="66191"/>
                  </a:lnTo>
                  <a:lnTo>
                    <a:pt x="3015" y="75661"/>
                  </a:lnTo>
                  <a:lnTo>
                    <a:pt x="2309" y="81361"/>
                  </a:lnTo>
                  <a:lnTo>
                    <a:pt x="1602" y="87580"/>
                  </a:lnTo>
                  <a:lnTo>
                    <a:pt x="801" y="93846"/>
                  </a:lnTo>
                  <a:lnTo>
                    <a:pt x="424" y="96766"/>
                  </a:lnTo>
                  <a:lnTo>
                    <a:pt x="0" y="99546"/>
                  </a:lnTo>
                  <a:lnTo>
                    <a:pt x="47" y="99593"/>
                  </a:lnTo>
                  <a:lnTo>
                    <a:pt x="47" y="99546"/>
                  </a:lnTo>
                  <a:lnTo>
                    <a:pt x="95" y="99546"/>
                  </a:lnTo>
                  <a:lnTo>
                    <a:pt x="895" y="94741"/>
                  </a:lnTo>
                  <a:lnTo>
                    <a:pt x="1649" y="89747"/>
                  </a:lnTo>
                  <a:lnTo>
                    <a:pt x="2356" y="84612"/>
                  </a:lnTo>
                  <a:lnTo>
                    <a:pt x="3015" y="79383"/>
                  </a:lnTo>
                  <a:lnTo>
                    <a:pt x="3628" y="74153"/>
                  </a:lnTo>
                  <a:lnTo>
                    <a:pt x="4240" y="69018"/>
                  </a:lnTo>
                  <a:lnTo>
                    <a:pt x="5324" y="59125"/>
                  </a:lnTo>
                  <a:lnTo>
                    <a:pt x="6360" y="49750"/>
                  </a:lnTo>
                  <a:lnTo>
                    <a:pt x="7255" y="40327"/>
                  </a:lnTo>
                  <a:lnTo>
                    <a:pt x="8103" y="30905"/>
                  </a:lnTo>
                  <a:lnTo>
                    <a:pt x="8904" y="21436"/>
                  </a:lnTo>
                  <a:lnTo>
                    <a:pt x="10553" y="95"/>
                  </a:lnTo>
                  <a:lnTo>
                    <a:pt x="10506" y="47"/>
                  </a:lnTo>
                  <a:lnTo>
                    <a:pt x="1045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42"/>
            <p:cNvSpPr/>
            <p:nvPr/>
          </p:nvSpPr>
          <p:spPr>
            <a:xfrm>
              <a:off x="982750" y="2362825"/>
              <a:ext cx="263850" cy="2489850"/>
            </a:xfrm>
            <a:custGeom>
              <a:avLst/>
              <a:gdLst/>
              <a:ahLst/>
              <a:cxnLst/>
              <a:rect l="l" t="t" r="r" b="b"/>
              <a:pathLst>
                <a:path w="10554" h="99594" fill="none" extrusionOk="0">
                  <a:moveTo>
                    <a:pt x="10365" y="95"/>
                  </a:moveTo>
                  <a:lnTo>
                    <a:pt x="10365" y="95"/>
                  </a:lnTo>
                  <a:lnTo>
                    <a:pt x="8857" y="18986"/>
                  </a:lnTo>
                  <a:lnTo>
                    <a:pt x="8009" y="28408"/>
                  </a:lnTo>
                  <a:lnTo>
                    <a:pt x="7208" y="37831"/>
                  </a:lnTo>
                  <a:lnTo>
                    <a:pt x="7208" y="37831"/>
                  </a:lnTo>
                  <a:lnTo>
                    <a:pt x="6266" y="47253"/>
                  </a:lnTo>
                  <a:lnTo>
                    <a:pt x="5277" y="56722"/>
                  </a:lnTo>
                  <a:lnTo>
                    <a:pt x="4193" y="66191"/>
                  </a:lnTo>
                  <a:lnTo>
                    <a:pt x="3015" y="75661"/>
                  </a:lnTo>
                  <a:lnTo>
                    <a:pt x="3015" y="75661"/>
                  </a:lnTo>
                  <a:lnTo>
                    <a:pt x="2309" y="81361"/>
                  </a:lnTo>
                  <a:lnTo>
                    <a:pt x="1602" y="87580"/>
                  </a:lnTo>
                  <a:lnTo>
                    <a:pt x="801" y="93846"/>
                  </a:lnTo>
                  <a:lnTo>
                    <a:pt x="424" y="96766"/>
                  </a:lnTo>
                  <a:lnTo>
                    <a:pt x="0" y="99546"/>
                  </a:lnTo>
                  <a:lnTo>
                    <a:pt x="0" y="99546"/>
                  </a:lnTo>
                  <a:lnTo>
                    <a:pt x="47" y="99593"/>
                  </a:lnTo>
                  <a:lnTo>
                    <a:pt x="47" y="99546"/>
                  </a:lnTo>
                  <a:lnTo>
                    <a:pt x="95" y="99546"/>
                  </a:lnTo>
                  <a:lnTo>
                    <a:pt x="95" y="99546"/>
                  </a:lnTo>
                  <a:lnTo>
                    <a:pt x="895" y="94741"/>
                  </a:lnTo>
                  <a:lnTo>
                    <a:pt x="1649" y="89747"/>
                  </a:lnTo>
                  <a:lnTo>
                    <a:pt x="2356" y="84612"/>
                  </a:lnTo>
                  <a:lnTo>
                    <a:pt x="3015" y="79383"/>
                  </a:lnTo>
                  <a:lnTo>
                    <a:pt x="3628" y="74153"/>
                  </a:lnTo>
                  <a:lnTo>
                    <a:pt x="4240" y="69018"/>
                  </a:lnTo>
                  <a:lnTo>
                    <a:pt x="5324" y="59125"/>
                  </a:lnTo>
                  <a:lnTo>
                    <a:pt x="5324" y="59125"/>
                  </a:lnTo>
                  <a:lnTo>
                    <a:pt x="6360" y="49750"/>
                  </a:lnTo>
                  <a:lnTo>
                    <a:pt x="7255" y="40327"/>
                  </a:lnTo>
                  <a:lnTo>
                    <a:pt x="8103" y="30905"/>
                  </a:lnTo>
                  <a:lnTo>
                    <a:pt x="8904" y="21436"/>
                  </a:lnTo>
                  <a:lnTo>
                    <a:pt x="8904" y="21436"/>
                  </a:lnTo>
                  <a:lnTo>
                    <a:pt x="10553" y="95"/>
                  </a:lnTo>
                  <a:lnTo>
                    <a:pt x="10553" y="95"/>
                  </a:lnTo>
                  <a:lnTo>
                    <a:pt x="10506" y="47"/>
                  </a:lnTo>
                  <a:lnTo>
                    <a:pt x="10459" y="0"/>
                  </a:lnTo>
                  <a:lnTo>
                    <a:pt x="10412" y="47"/>
                  </a:lnTo>
                  <a:lnTo>
                    <a:pt x="10365" y="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42"/>
            <p:cNvSpPr/>
            <p:nvPr/>
          </p:nvSpPr>
          <p:spPr>
            <a:xfrm>
              <a:off x="1610500" y="2750300"/>
              <a:ext cx="170800" cy="80125"/>
            </a:xfrm>
            <a:custGeom>
              <a:avLst/>
              <a:gdLst/>
              <a:ahLst/>
              <a:cxnLst/>
              <a:rect l="l" t="t" r="r" b="b"/>
              <a:pathLst>
                <a:path w="6832" h="3205" extrusionOk="0">
                  <a:moveTo>
                    <a:pt x="6643" y="1"/>
                  </a:moveTo>
                  <a:lnTo>
                    <a:pt x="4947" y="660"/>
                  </a:lnTo>
                  <a:lnTo>
                    <a:pt x="3251" y="1367"/>
                  </a:lnTo>
                  <a:lnTo>
                    <a:pt x="1602" y="2168"/>
                  </a:lnTo>
                  <a:lnTo>
                    <a:pt x="0" y="3063"/>
                  </a:lnTo>
                  <a:lnTo>
                    <a:pt x="0" y="3110"/>
                  </a:lnTo>
                  <a:lnTo>
                    <a:pt x="0" y="3157"/>
                  </a:lnTo>
                  <a:lnTo>
                    <a:pt x="48" y="3204"/>
                  </a:lnTo>
                  <a:lnTo>
                    <a:pt x="95" y="3204"/>
                  </a:lnTo>
                  <a:lnTo>
                    <a:pt x="3440" y="1791"/>
                  </a:lnTo>
                  <a:lnTo>
                    <a:pt x="5135" y="1037"/>
                  </a:lnTo>
                  <a:lnTo>
                    <a:pt x="6784" y="236"/>
                  </a:lnTo>
                  <a:lnTo>
                    <a:pt x="6831" y="142"/>
                  </a:lnTo>
                  <a:lnTo>
                    <a:pt x="6831" y="48"/>
                  </a:lnTo>
                  <a:lnTo>
                    <a:pt x="673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42"/>
            <p:cNvSpPr/>
            <p:nvPr/>
          </p:nvSpPr>
          <p:spPr>
            <a:xfrm>
              <a:off x="1681175" y="2366350"/>
              <a:ext cx="117800" cy="372200"/>
            </a:xfrm>
            <a:custGeom>
              <a:avLst/>
              <a:gdLst/>
              <a:ahLst/>
              <a:cxnLst/>
              <a:rect l="l" t="t" r="r" b="b"/>
              <a:pathLst>
                <a:path w="4712" h="14888" extrusionOk="0">
                  <a:moveTo>
                    <a:pt x="4428" y="1"/>
                  </a:moveTo>
                  <a:lnTo>
                    <a:pt x="4381" y="48"/>
                  </a:lnTo>
                  <a:lnTo>
                    <a:pt x="4381" y="1932"/>
                  </a:lnTo>
                  <a:lnTo>
                    <a:pt x="4287" y="3770"/>
                  </a:lnTo>
                  <a:lnTo>
                    <a:pt x="4193" y="5654"/>
                  </a:lnTo>
                  <a:lnTo>
                    <a:pt x="4004" y="7491"/>
                  </a:lnTo>
                  <a:lnTo>
                    <a:pt x="3957" y="8151"/>
                  </a:lnTo>
                  <a:lnTo>
                    <a:pt x="3769" y="9140"/>
                  </a:lnTo>
                  <a:lnTo>
                    <a:pt x="3533" y="10365"/>
                  </a:lnTo>
                  <a:lnTo>
                    <a:pt x="3204" y="11590"/>
                  </a:lnTo>
                  <a:lnTo>
                    <a:pt x="3015" y="12250"/>
                  </a:lnTo>
                  <a:lnTo>
                    <a:pt x="2827" y="12815"/>
                  </a:lnTo>
                  <a:lnTo>
                    <a:pt x="2591" y="13333"/>
                  </a:lnTo>
                  <a:lnTo>
                    <a:pt x="2308" y="13757"/>
                  </a:lnTo>
                  <a:lnTo>
                    <a:pt x="2026" y="14134"/>
                  </a:lnTo>
                  <a:lnTo>
                    <a:pt x="1696" y="14417"/>
                  </a:lnTo>
                  <a:lnTo>
                    <a:pt x="1555" y="14464"/>
                  </a:lnTo>
                  <a:lnTo>
                    <a:pt x="1366" y="14511"/>
                  </a:lnTo>
                  <a:lnTo>
                    <a:pt x="1178" y="14558"/>
                  </a:lnTo>
                  <a:lnTo>
                    <a:pt x="989" y="14511"/>
                  </a:lnTo>
                  <a:lnTo>
                    <a:pt x="801" y="14417"/>
                  </a:lnTo>
                  <a:lnTo>
                    <a:pt x="613" y="14228"/>
                  </a:lnTo>
                  <a:lnTo>
                    <a:pt x="518" y="13946"/>
                  </a:lnTo>
                  <a:lnTo>
                    <a:pt x="471" y="13616"/>
                  </a:lnTo>
                  <a:lnTo>
                    <a:pt x="471" y="13098"/>
                  </a:lnTo>
                  <a:lnTo>
                    <a:pt x="518" y="12626"/>
                  </a:lnTo>
                  <a:lnTo>
                    <a:pt x="613" y="12155"/>
                  </a:lnTo>
                  <a:lnTo>
                    <a:pt x="707" y="11684"/>
                  </a:lnTo>
                  <a:lnTo>
                    <a:pt x="1036" y="9658"/>
                  </a:lnTo>
                  <a:lnTo>
                    <a:pt x="1225" y="7680"/>
                  </a:lnTo>
                  <a:lnTo>
                    <a:pt x="1366" y="5795"/>
                  </a:lnTo>
                  <a:lnTo>
                    <a:pt x="1413" y="3911"/>
                  </a:lnTo>
                  <a:lnTo>
                    <a:pt x="1319" y="2026"/>
                  </a:lnTo>
                  <a:lnTo>
                    <a:pt x="1178" y="142"/>
                  </a:lnTo>
                  <a:lnTo>
                    <a:pt x="1131" y="142"/>
                  </a:lnTo>
                  <a:lnTo>
                    <a:pt x="1084" y="95"/>
                  </a:lnTo>
                  <a:lnTo>
                    <a:pt x="1036" y="142"/>
                  </a:lnTo>
                  <a:lnTo>
                    <a:pt x="1036" y="2780"/>
                  </a:lnTo>
                  <a:lnTo>
                    <a:pt x="942" y="5371"/>
                  </a:lnTo>
                  <a:lnTo>
                    <a:pt x="707" y="7962"/>
                  </a:lnTo>
                  <a:lnTo>
                    <a:pt x="424" y="10506"/>
                  </a:lnTo>
                  <a:lnTo>
                    <a:pt x="189" y="11873"/>
                  </a:lnTo>
                  <a:lnTo>
                    <a:pt x="47" y="12579"/>
                  </a:lnTo>
                  <a:lnTo>
                    <a:pt x="0" y="13239"/>
                  </a:lnTo>
                  <a:lnTo>
                    <a:pt x="0" y="13569"/>
                  </a:lnTo>
                  <a:lnTo>
                    <a:pt x="47" y="13851"/>
                  </a:lnTo>
                  <a:lnTo>
                    <a:pt x="94" y="14087"/>
                  </a:lnTo>
                  <a:lnTo>
                    <a:pt x="189" y="14322"/>
                  </a:lnTo>
                  <a:lnTo>
                    <a:pt x="330" y="14558"/>
                  </a:lnTo>
                  <a:lnTo>
                    <a:pt x="518" y="14699"/>
                  </a:lnTo>
                  <a:lnTo>
                    <a:pt x="754" y="14841"/>
                  </a:lnTo>
                  <a:lnTo>
                    <a:pt x="1084" y="14888"/>
                  </a:lnTo>
                  <a:lnTo>
                    <a:pt x="1366" y="14888"/>
                  </a:lnTo>
                  <a:lnTo>
                    <a:pt x="1696" y="14794"/>
                  </a:lnTo>
                  <a:lnTo>
                    <a:pt x="1979" y="14605"/>
                  </a:lnTo>
                  <a:lnTo>
                    <a:pt x="2261" y="14370"/>
                  </a:lnTo>
                  <a:lnTo>
                    <a:pt x="2497" y="14087"/>
                  </a:lnTo>
                  <a:lnTo>
                    <a:pt x="2780" y="13710"/>
                  </a:lnTo>
                  <a:lnTo>
                    <a:pt x="2968" y="13333"/>
                  </a:lnTo>
                  <a:lnTo>
                    <a:pt x="3204" y="12909"/>
                  </a:lnTo>
                  <a:lnTo>
                    <a:pt x="3580" y="12014"/>
                  </a:lnTo>
                  <a:lnTo>
                    <a:pt x="3863" y="11166"/>
                  </a:lnTo>
                  <a:lnTo>
                    <a:pt x="4052" y="10412"/>
                  </a:lnTo>
                  <a:lnTo>
                    <a:pt x="4193" y="9847"/>
                  </a:lnTo>
                  <a:lnTo>
                    <a:pt x="4381" y="8622"/>
                  </a:lnTo>
                  <a:lnTo>
                    <a:pt x="4523" y="7444"/>
                  </a:lnTo>
                  <a:lnTo>
                    <a:pt x="4617" y="6172"/>
                  </a:lnTo>
                  <a:lnTo>
                    <a:pt x="4664" y="4947"/>
                  </a:lnTo>
                  <a:lnTo>
                    <a:pt x="4711" y="3722"/>
                  </a:lnTo>
                  <a:lnTo>
                    <a:pt x="4664" y="2498"/>
                  </a:lnTo>
                  <a:lnTo>
                    <a:pt x="4617" y="1273"/>
                  </a:lnTo>
                  <a:lnTo>
                    <a:pt x="4523" y="48"/>
                  </a:lnTo>
                  <a:lnTo>
                    <a:pt x="45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42"/>
            <p:cNvSpPr/>
            <p:nvPr/>
          </p:nvSpPr>
          <p:spPr>
            <a:xfrm>
              <a:off x="1691775" y="2730300"/>
              <a:ext cx="25925" cy="64800"/>
            </a:xfrm>
            <a:custGeom>
              <a:avLst/>
              <a:gdLst/>
              <a:ahLst/>
              <a:cxnLst/>
              <a:rect l="l" t="t" r="r" b="b"/>
              <a:pathLst>
                <a:path w="1037" h="2592" extrusionOk="0">
                  <a:moveTo>
                    <a:pt x="707" y="0"/>
                  </a:moveTo>
                  <a:lnTo>
                    <a:pt x="612" y="141"/>
                  </a:lnTo>
                  <a:lnTo>
                    <a:pt x="377" y="754"/>
                  </a:lnTo>
                  <a:lnTo>
                    <a:pt x="189" y="1413"/>
                  </a:lnTo>
                  <a:lnTo>
                    <a:pt x="47" y="1979"/>
                  </a:lnTo>
                  <a:lnTo>
                    <a:pt x="0" y="2544"/>
                  </a:lnTo>
                  <a:lnTo>
                    <a:pt x="0" y="2591"/>
                  </a:lnTo>
                  <a:lnTo>
                    <a:pt x="94" y="2591"/>
                  </a:lnTo>
                  <a:lnTo>
                    <a:pt x="141" y="2544"/>
                  </a:lnTo>
                  <a:lnTo>
                    <a:pt x="377" y="2073"/>
                  </a:lnTo>
                  <a:lnTo>
                    <a:pt x="565" y="1508"/>
                  </a:lnTo>
                  <a:lnTo>
                    <a:pt x="1036" y="283"/>
                  </a:lnTo>
                  <a:lnTo>
                    <a:pt x="1036" y="188"/>
                  </a:lnTo>
                  <a:lnTo>
                    <a:pt x="1036" y="94"/>
                  </a:lnTo>
                  <a:lnTo>
                    <a:pt x="942" y="47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42"/>
            <p:cNvSpPr/>
            <p:nvPr/>
          </p:nvSpPr>
          <p:spPr>
            <a:xfrm>
              <a:off x="1280725" y="2398150"/>
              <a:ext cx="202600" cy="215575"/>
            </a:xfrm>
            <a:custGeom>
              <a:avLst/>
              <a:gdLst/>
              <a:ahLst/>
              <a:cxnLst/>
              <a:rect l="l" t="t" r="r" b="b"/>
              <a:pathLst>
                <a:path w="8104" h="8623" extrusionOk="0">
                  <a:moveTo>
                    <a:pt x="7868" y="1"/>
                  </a:moveTo>
                  <a:lnTo>
                    <a:pt x="7821" y="378"/>
                  </a:lnTo>
                  <a:lnTo>
                    <a:pt x="7774" y="707"/>
                  </a:lnTo>
                  <a:lnTo>
                    <a:pt x="7727" y="1131"/>
                  </a:lnTo>
                  <a:lnTo>
                    <a:pt x="7679" y="1555"/>
                  </a:lnTo>
                  <a:lnTo>
                    <a:pt x="7585" y="2356"/>
                  </a:lnTo>
                  <a:lnTo>
                    <a:pt x="7397" y="3157"/>
                  </a:lnTo>
                  <a:lnTo>
                    <a:pt x="7161" y="3958"/>
                  </a:lnTo>
                  <a:lnTo>
                    <a:pt x="6831" y="4665"/>
                  </a:lnTo>
                  <a:lnTo>
                    <a:pt x="6407" y="5324"/>
                  </a:lnTo>
                  <a:lnTo>
                    <a:pt x="5889" y="5937"/>
                  </a:lnTo>
                  <a:lnTo>
                    <a:pt x="5277" y="6455"/>
                  </a:lnTo>
                  <a:lnTo>
                    <a:pt x="4664" y="6879"/>
                  </a:lnTo>
                  <a:lnTo>
                    <a:pt x="4005" y="7303"/>
                  </a:lnTo>
                  <a:lnTo>
                    <a:pt x="3298" y="7633"/>
                  </a:lnTo>
                  <a:lnTo>
                    <a:pt x="1649" y="8151"/>
                  </a:lnTo>
                  <a:lnTo>
                    <a:pt x="0" y="8575"/>
                  </a:lnTo>
                  <a:lnTo>
                    <a:pt x="0" y="8622"/>
                  </a:lnTo>
                  <a:lnTo>
                    <a:pt x="943" y="8575"/>
                  </a:lnTo>
                  <a:lnTo>
                    <a:pt x="1838" y="8481"/>
                  </a:lnTo>
                  <a:lnTo>
                    <a:pt x="2733" y="8245"/>
                  </a:lnTo>
                  <a:lnTo>
                    <a:pt x="3581" y="7915"/>
                  </a:lnTo>
                  <a:lnTo>
                    <a:pt x="4335" y="7633"/>
                  </a:lnTo>
                  <a:lnTo>
                    <a:pt x="5041" y="7256"/>
                  </a:lnTo>
                  <a:lnTo>
                    <a:pt x="5701" y="6785"/>
                  </a:lnTo>
                  <a:lnTo>
                    <a:pt x="6313" y="6266"/>
                  </a:lnTo>
                  <a:lnTo>
                    <a:pt x="6831" y="5654"/>
                  </a:lnTo>
                  <a:lnTo>
                    <a:pt x="7303" y="4947"/>
                  </a:lnTo>
                  <a:lnTo>
                    <a:pt x="7632" y="4241"/>
                  </a:lnTo>
                  <a:lnTo>
                    <a:pt x="7868" y="3440"/>
                  </a:lnTo>
                  <a:lnTo>
                    <a:pt x="8009" y="2639"/>
                  </a:lnTo>
                  <a:lnTo>
                    <a:pt x="8103" y="1791"/>
                  </a:lnTo>
                  <a:lnTo>
                    <a:pt x="8103" y="1320"/>
                  </a:lnTo>
                  <a:lnTo>
                    <a:pt x="8056" y="849"/>
                  </a:lnTo>
                  <a:lnTo>
                    <a:pt x="8009" y="425"/>
                  </a:lnTo>
                  <a:lnTo>
                    <a:pt x="796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42"/>
            <p:cNvSpPr/>
            <p:nvPr/>
          </p:nvSpPr>
          <p:spPr>
            <a:xfrm>
              <a:off x="1280725" y="2398150"/>
              <a:ext cx="202600" cy="215575"/>
            </a:xfrm>
            <a:custGeom>
              <a:avLst/>
              <a:gdLst/>
              <a:ahLst/>
              <a:cxnLst/>
              <a:rect l="l" t="t" r="r" b="b"/>
              <a:pathLst>
                <a:path w="8104" h="8623" fill="none" extrusionOk="0">
                  <a:moveTo>
                    <a:pt x="8056" y="849"/>
                  </a:moveTo>
                  <a:lnTo>
                    <a:pt x="8056" y="849"/>
                  </a:lnTo>
                  <a:lnTo>
                    <a:pt x="8009" y="425"/>
                  </a:lnTo>
                  <a:lnTo>
                    <a:pt x="7962" y="1"/>
                  </a:lnTo>
                  <a:lnTo>
                    <a:pt x="7962" y="1"/>
                  </a:lnTo>
                  <a:lnTo>
                    <a:pt x="7915" y="1"/>
                  </a:lnTo>
                  <a:lnTo>
                    <a:pt x="7868" y="1"/>
                  </a:lnTo>
                  <a:lnTo>
                    <a:pt x="7868" y="1"/>
                  </a:lnTo>
                  <a:lnTo>
                    <a:pt x="7821" y="378"/>
                  </a:lnTo>
                  <a:lnTo>
                    <a:pt x="7774" y="707"/>
                  </a:lnTo>
                  <a:lnTo>
                    <a:pt x="7774" y="707"/>
                  </a:lnTo>
                  <a:lnTo>
                    <a:pt x="7727" y="1131"/>
                  </a:lnTo>
                  <a:lnTo>
                    <a:pt x="7679" y="1555"/>
                  </a:lnTo>
                  <a:lnTo>
                    <a:pt x="7679" y="1555"/>
                  </a:lnTo>
                  <a:lnTo>
                    <a:pt x="7585" y="2356"/>
                  </a:lnTo>
                  <a:lnTo>
                    <a:pt x="7397" y="3157"/>
                  </a:lnTo>
                  <a:lnTo>
                    <a:pt x="7397" y="3157"/>
                  </a:lnTo>
                  <a:lnTo>
                    <a:pt x="7161" y="3958"/>
                  </a:lnTo>
                  <a:lnTo>
                    <a:pt x="6831" y="4665"/>
                  </a:lnTo>
                  <a:lnTo>
                    <a:pt x="6407" y="5324"/>
                  </a:lnTo>
                  <a:lnTo>
                    <a:pt x="5889" y="5937"/>
                  </a:lnTo>
                  <a:lnTo>
                    <a:pt x="5889" y="5937"/>
                  </a:lnTo>
                  <a:lnTo>
                    <a:pt x="5277" y="6455"/>
                  </a:lnTo>
                  <a:lnTo>
                    <a:pt x="4664" y="6879"/>
                  </a:lnTo>
                  <a:lnTo>
                    <a:pt x="4005" y="7303"/>
                  </a:lnTo>
                  <a:lnTo>
                    <a:pt x="3298" y="7633"/>
                  </a:lnTo>
                  <a:lnTo>
                    <a:pt x="3298" y="7633"/>
                  </a:lnTo>
                  <a:lnTo>
                    <a:pt x="1649" y="8151"/>
                  </a:lnTo>
                  <a:lnTo>
                    <a:pt x="0" y="8575"/>
                  </a:lnTo>
                  <a:lnTo>
                    <a:pt x="0" y="8575"/>
                  </a:lnTo>
                  <a:lnTo>
                    <a:pt x="0" y="8575"/>
                  </a:lnTo>
                  <a:lnTo>
                    <a:pt x="0" y="8622"/>
                  </a:lnTo>
                  <a:lnTo>
                    <a:pt x="0" y="8622"/>
                  </a:lnTo>
                  <a:lnTo>
                    <a:pt x="943" y="8575"/>
                  </a:lnTo>
                  <a:lnTo>
                    <a:pt x="1838" y="8481"/>
                  </a:lnTo>
                  <a:lnTo>
                    <a:pt x="2733" y="8245"/>
                  </a:lnTo>
                  <a:lnTo>
                    <a:pt x="3581" y="7915"/>
                  </a:lnTo>
                  <a:lnTo>
                    <a:pt x="3581" y="7915"/>
                  </a:lnTo>
                  <a:lnTo>
                    <a:pt x="4335" y="7633"/>
                  </a:lnTo>
                  <a:lnTo>
                    <a:pt x="5041" y="7256"/>
                  </a:lnTo>
                  <a:lnTo>
                    <a:pt x="5701" y="6785"/>
                  </a:lnTo>
                  <a:lnTo>
                    <a:pt x="6313" y="6266"/>
                  </a:lnTo>
                  <a:lnTo>
                    <a:pt x="6313" y="6266"/>
                  </a:lnTo>
                  <a:lnTo>
                    <a:pt x="6831" y="5654"/>
                  </a:lnTo>
                  <a:lnTo>
                    <a:pt x="7303" y="4947"/>
                  </a:lnTo>
                  <a:lnTo>
                    <a:pt x="7632" y="4241"/>
                  </a:lnTo>
                  <a:lnTo>
                    <a:pt x="7868" y="3440"/>
                  </a:lnTo>
                  <a:lnTo>
                    <a:pt x="7868" y="3440"/>
                  </a:lnTo>
                  <a:lnTo>
                    <a:pt x="8009" y="2639"/>
                  </a:lnTo>
                  <a:lnTo>
                    <a:pt x="8103" y="1791"/>
                  </a:lnTo>
                  <a:lnTo>
                    <a:pt x="8103" y="1791"/>
                  </a:lnTo>
                  <a:lnTo>
                    <a:pt x="8103" y="1320"/>
                  </a:lnTo>
                  <a:lnTo>
                    <a:pt x="8056" y="8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42"/>
            <p:cNvSpPr/>
            <p:nvPr/>
          </p:nvSpPr>
          <p:spPr>
            <a:xfrm>
              <a:off x="1509200" y="1557225"/>
              <a:ext cx="1021175" cy="479375"/>
            </a:xfrm>
            <a:custGeom>
              <a:avLst/>
              <a:gdLst/>
              <a:ahLst/>
              <a:cxnLst/>
              <a:rect l="l" t="t" r="r" b="b"/>
              <a:pathLst>
                <a:path w="40847" h="19175" extrusionOk="0">
                  <a:moveTo>
                    <a:pt x="29539" y="0"/>
                  </a:moveTo>
                  <a:lnTo>
                    <a:pt x="29068" y="48"/>
                  </a:lnTo>
                  <a:lnTo>
                    <a:pt x="28880" y="95"/>
                  </a:lnTo>
                  <a:lnTo>
                    <a:pt x="28786" y="189"/>
                  </a:lnTo>
                  <a:lnTo>
                    <a:pt x="28409" y="707"/>
                  </a:lnTo>
                  <a:lnTo>
                    <a:pt x="27891" y="1320"/>
                  </a:lnTo>
                  <a:lnTo>
                    <a:pt x="27325" y="1885"/>
                  </a:lnTo>
                  <a:lnTo>
                    <a:pt x="26713" y="2497"/>
                  </a:lnTo>
                  <a:lnTo>
                    <a:pt x="25347" y="3722"/>
                  </a:lnTo>
                  <a:lnTo>
                    <a:pt x="23886" y="4853"/>
                  </a:lnTo>
                  <a:lnTo>
                    <a:pt x="22520" y="5842"/>
                  </a:lnTo>
                  <a:lnTo>
                    <a:pt x="21342" y="6643"/>
                  </a:lnTo>
                  <a:lnTo>
                    <a:pt x="20447" y="7114"/>
                  </a:lnTo>
                  <a:lnTo>
                    <a:pt x="20164" y="7255"/>
                  </a:lnTo>
                  <a:lnTo>
                    <a:pt x="20023" y="7255"/>
                  </a:lnTo>
                  <a:lnTo>
                    <a:pt x="18233" y="6596"/>
                  </a:lnTo>
                  <a:lnTo>
                    <a:pt x="14558" y="5183"/>
                  </a:lnTo>
                  <a:lnTo>
                    <a:pt x="9847" y="3298"/>
                  </a:lnTo>
                  <a:lnTo>
                    <a:pt x="4948" y="1320"/>
                  </a:lnTo>
                  <a:lnTo>
                    <a:pt x="3628" y="801"/>
                  </a:lnTo>
                  <a:lnTo>
                    <a:pt x="3063" y="660"/>
                  </a:lnTo>
                  <a:lnTo>
                    <a:pt x="2545" y="519"/>
                  </a:lnTo>
                  <a:lnTo>
                    <a:pt x="2074" y="424"/>
                  </a:lnTo>
                  <a:lnTo>
                    <a:pt x="1320" y="424"/>
                  </a:lnTo>
                  <a:lnTo>
                    <a:pt x="990" y="472"/>
                  </a:lnTo>
                  <a:lnTo>
                    <a:pt x="708" y="519"/>
                  </a:lnTo>
                  <a:lnTo>
                    <a:pt x="519" y="660"/>
                  </a:lnTo>
                  <a:lnTo>
                    <a:pt x="331" y="801"/>
                  </a:lnTo>
                  <a:lnTo>
                    <a:pt x="189" y="990"/>
                  </a:lnTo>
                  <a:lnTo>
                    <a:pt x="95" y="1178"/>
                  </a:lnTo>
                  <a:lnTo>
                    <a:pt x="48" y="1414"/>
                  </a:lnTo>
                  <a:lnTo>
                    <a:pt x="1" y="1649"/>
                  </a:lnTo>
                  <a:lnTo>
                    <a:pt x="1" y="1932"/>
                  </a:lnTo>
                  <a:lnTo>
                    <a:pt x="142" y="2544"/>
                  </a:lnTo>
                  <a:lnTo>
                    <a:pt x="378" y="3251"/>
                  </a:lnTo>
                  <a:lnTo>
                    <a:pt x="755" y="3958"/>
                  </a:lnTo>
                  <a:lnTo>
                    <a:pt x="1179" y="4759"/>
                  </a:lnTo>
                  <a:lnTo>
                    <a:pt x="1744" y="5559"/>
                  </a:lnTo>
                  <a:lnTo>
                    <a:pt x="2356" y="6360"/>
                  </a:lnTo>
                  <a:lnTo>
                    <a:pt x="3016" y="7114"/>
                  </a:lnTo>
                  <a:lnTo>
                    <a:pt x="3723" y="7868"/>
                  </a:lnTo>
                  <a:lnTo>
                    <a:pt x="5042" y="9234"/>
                  </a:lnTo>
                  <a:lnTo>
                    <a:pt x="6455" y="10506"/>
                  </a:lnTo>
                  <a:lnTo>
                    <a:pt x="7821" y="11684"/>
                  </a:lnTo>
                  <a:lnTo>
                    <a:pt x="9235" y="12815"/>
                  </a:lnTo>
                  <a:lnTo>
                    <a:pt x="10648" y="13898"/>
                  </a:lnTo>
                  <a:lnTo>
                    <a:pt x="12061" y="14840"/>
                  </a:lnTo>
                  <a:lnTo>
                    <a:pt x="13475" y="15735"/>
                  </a:lnTo>
                  <a:lnTo>
                    <a:pt x="14841" y="16536"/>
                  </a:lnTo>
                  <a:lnTo>
                    <a:pt x="16160" y="17243"/>
                  </a:lnTo>
                  <a:lnTo>
                    <a:pt x="17432" y="17808"/>
                  </a:lnTo>
                  <a:lnTo>
                    <a:pt x="18657" y="18327"/>
                  </a:lnTo>
                  <a:lnTo>
                    <a:pt x="19835" y="18703"/>
                  </a:lnTo>
                  <a:lnTo>
                    <a:pt x="20965" y="18986"/>
                  </a:lnTo>
                  <a:lnTo>
                    <a:pt x="21955" y="19127"/>
                  </a:lnTo>
                  <a:lnTo>
                    <a:pt x="22426" y="19175"/>
                  </a:lnTo>
                  <a:lnTo>
                    <a:pt x="22897" y="19175"/>
                  </a:lnTo>
                  <a:lnTo>
                    <a:pt x="23321" y="19127"/>
                  </a:lnTo>
                  <a:lnTo>
                    <a:pt x="23698" y="19033"/>
                  </a:lnTo>
                  <a:lnTo>
                    <a:pt x="24404" y="18845"/>
                  </a:lnTo>
                  <a:lnTo>
                    <a:pt x="25252" y="18515"/>
                  </a:lnTo>
                  <a:lnTo>
                    <a:pt x="26242" y="17997"/>
                  </a:lnTo>
                  <a:lnTo>
                    <a:pt x="27325" y="17384"/>
                  </a:lnTo>
                  <a:lnTo>
                    <a:pt x="28550" y="16678"/>
                  </a:lnTo>
                  <a:lnTo>
                    <a:pt x="29775" y="15830"/>
                  </a:lnTo>
                  <a:lnTo>
                    <a:pt x="31094" y="14935"/>
                  </a:lnTo>
                  <a:lnTo>
                    <a:pt x="32413" y="13898"/>
                  </a:lnTo>
                  <a:lnTo>
                    <a:pt x="33732" y="12862"/>
                  </a:lnTo>
                  <a:lnTo>
                    <a:pt x="35051" y="11684"/>
                  </a:lnTo>
                  <a:lnTo>
                    <a:pt x="36276" y="10506"/>
                  </a:lnTo>
                  <a:lnTo>
                    <a:pt x="37407" y="9281"/>
                  </a:lnTo>
                  <a:lnTo>
                    <a:pt x="38490" y="8009"/>
                  </a:lnTo>
                  <a:lnTo>
                    <a:pt x="38962" y="7350"/>
                  </a:lnTo>
                  <a:lnTo>
                    <a:pt x="39433" y="6690"/>
                  </a:lnTo>
                  <a:lnTo>
                    <a:pt x="39810" y="6078"/>
                  </a:lnTo>
                  <a:lnTo>
                    <a:pt x="40186" y="5418"/>
                  </a:lnTo>
                  <a:lnTo>
                    <a:pt x="40516" y="4759"/>
                  </a:lnTo>
                  <a:lnTo>
                    <a:pt x="40799" y="4099"/>
                  </a:lnTo>
                  <a:lnTo>
                    <a:pt x="40846" y="3958"/>
                  </a:lnTo>
                  <a:lnTo>
                    <a:pt x="40799" y="3816"/>
                  </a:lnTo>
                  <a:lnTo>
                    <a:pt x="40658" y="3628"/>
                  </a:lnTo>
                  <a:lnTo>
                    <a:pt x="40516" y="3439"/>
                  </a:lnTo>
                  <a:lnTo>
                    <a:pt x="39998" y="3110"/>
                  </a:lnTo>
                  <a:lnTo>
                    <a:pt x="39291" y="2686"/>
                  </a:lnTo>
                  <a:lnTo>
                    <a:pt x="38443" y="2309"/>
                  </a:lnTo>
                  <a:lnTo>
                    <a:pt x="37454" y="1932"/>
                  </a:lnTo>
                  <a:lnTo>
                    <a:pt x="36370" y="1555"/>
                  </a:lnTo>
                  <a:lnTo>
                    <a:pt x="35287" y="1178"/>
                  </a:lnTo>
                  <a:lnTo>
                    <a:pt x="34156" y="896"/>
                  </a:lnTo>
                  <a:lnTo>
                    <a:pt x="33073" y="566"/>
                  </a:lnTo>
                  <a:lnTo>
                    <a:pt x="31989" y="330"/>
                  </a:lnTo>
                  <a:lnTo>
                    <a:pt x="31047" y="142"/>
                  </a:lnTo>
                  <a:lnTo>
                    <a:pt x="30199" y="48"/>
                  </a:lnTo>
                  <a:lnTo>
                    <a:pt x="29539" y="0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42"/>
            <p:cNvSpPr/>
            <p:nvPr/>
          </p:nvSpPr>
          <p:spPr>
            <a:xfrm>
              <a:off x="1509200" y="1557225"/>
              <a:ext cx="1021175" cy="479375"/>
            </a:xfrm>
            <a:custGeom>
              <a:avLst/>
              <a:gdLst/>
              <a:ahLst/>
              <a:cxnLst/>
              <a:rect l="l" t="t" r="r" b="b"/>
              <a:pathLst>
                <a:path w="40847" h="19175" fill="none" extrusionOk="0">
                  <a:moveTo>
                    <a:pt x="3723" y="7868"/>
                  </a:moveTo>
                  <a:lnTo>
                    <a:pt x="3723" y="7868"/>
                  </a:lnTo>
                  <a:lnTo>
                    <a:pt x="5042" y="9234"/>
                  </a:lnTo>
                  <a:lnTo>
                    <a:pt x="6455" y="10506"/>
                  </a:lnTo>
                  <a:lnTo>
                    <a:pt x="7821" y="11684"/>
                  </a:lnTo>
                  <a:lnTo>
                    <a:pt x="9235" y="12815"/>
                  </a:lnTo>
                  <a:lnTo>
                    <a:pt x="10648" y="13898"/>
                  </a:lnTo>
                  <a:lnTo>
                    <a:pt x="12061" y="14840"/>
                  </a:lnTo>
                  <a:lnTo>
                    <a:pt x="13475" y="15735"/>
                  </a:lnTo>
                  <a:lnTo>
                    <a:pt x="14841" y="16536"/>
                  </a:lnTo>
                  <a:lnTo>
                    <a:pt x="16160" y="17243"/>
                  </a:lnTo>
                  <a:lnTo>
                    <a:pt x="17432" y="17808"/>
                  </a:lnTo>
                  <a:lnTo>
                    <a:pt x="18657" y="18327"/>
                  </a:lnTo>
                  <a:lnTo>
                    <a:pt x="19835" y="18703"/>
                  </a:lnTo>
                  <a:lnTo>
                    <a:pt x="20965" y="18986"/>
                  </a:lnTo>
                  <a:lnTo>
                    <a:pt x="21955" y="19127"/>
                  </a:lnTo>
                  <a:lnTo>
                    <a:pt x="22426" y="19175"/>
                  </a:lnTo>
                  <a:lnTo>
                    <a:pt x="22897" y="19175"/>
                  </a:lnTo>
                  <a:lnTo>
                    <a:pt x="23321" y="19127"/>
                  </a:lnTo>
                  <a:lnTo>
                    <a:pt x="23698" y="19033"/>
                  </a:lnTo>
                  <a:lnTo>
                    <a:pt x="23698" y="19033"/>
                  </a:lnTo>
                  <a:lnTo>
                    <a:pt x="24404" y="18845"/>
                  </a:lnTo>
                  <a:lnTo>
                    <a:pt x="25252" y="18515"/>
                  </a:lnTo>
                  <a:lnTo>
                    <a:pt x="26242" y="17997"/>
                  </a:lnTo>
                  <a:lnTo>
                    <a:pt x="27325" y="17384"/>
                  </a:lnTo>
                  <a:lnTo>
                    <a:pt x="28550" y="16678"/>
                  </a:lnTo>
                  <a:lnTo>
                    <a:pt x="29775" y="15830"/>
                  </a:lnTo>
                  <a:lnTo>
                    <a:pt x="31094" y="14935"/>
                  </a:lnTo>
                  <a:lnTo>
                    <a:pt x="32413" y="13898"/>
                  </a:lnTo>
                  <a:lnTo>
                    <a:pt x="33732" y="12862"/>
                  </a:lnTo>
                  <a:lnTo>
                    <a:pt x="35051" y="11684"/>
                  </a:lnTo>
                  <a:lnTo>
                    <a:pt x="36276" y="10506"/>
                  </a:lnTo>
                  <a:lnTo>
                    <a:pt x="37407" y="9281"/>
                  </a:lnTo>
                  <a:lnTo>
                    <a:pt x="38490" y="8009"/>
                  </a:lnTo>
                  <a:lnTo>
                    <a:pt x="38962" y="7350"/>
                  </a:lnTo>
                  <a:lnTo>
                    <a:pt x="39433" y="6690"/>
                  </a:lnTo>
                  <a:lnTo>
                    <a:pt x="39810" y="6078"/>
                  </a:lnTo>
                  <a:lnTo>
                    <a:pt x="40186" y="5418"/>
                  </a:lnTo>
                  <a:lnTo>
                    <a:pt x="40516" y="4759"/>
                  </a:lnTo>
                  <a:lnTo>
                    <a:pt x="40799" y="4099"/>
                  </a:lnTo>
                  <a:lnTo>
                    <a:pt x="40799" y="4099"/>
                  </a:lnTo>
                  <a:lnTo>
                    <a:pt x="40846" y="3958"/>
                  </a:lnTo>
                  <a:lnTo>
                    <a:pt x="40799" y="3816"/>
                  </a:lnTo>
                  <a:lnTo>
                    <a:pt x="40658" y="3628"/>
                  </a:lnTo>
                  <a:lnTo>
                    <a:pt x="40516" y="3439"/>
                  </a:lnTo>
                  <a:lnTo>
                    <a:pt x="39998" y="3110"/>
                  </a:lnTo>
                  <a:lnTo>
                    <a:pt x="39291" y="2686"/>
                  </a:lnTo>
                  <a:lnTo>
                    <a:pt x="38443" y="2309"/>
                  </a:lnTo>
                  <a:lnTo>
                    <a:pt x="37454" y="1932"/>
                  </a:lnTo>
                  <a:lnTo>
                    <a:pt x="36370" y="1555"/>
                  </a:lnTo>
                  <a:lnTo>
                    <a:pt x="35287" y="1178"/>
                  </a:lnTo>
                  <a:lnTo>
                    <a:pt x="34156" y="896"/>
                  </a:lnTo>
                  <a:lnTo>
                    <a:pt x="33073" y="566"/>
                  </a:lnTo>
                  <a:lnTo>
                    <a:pt x="31989" y="330"/>
                  </a:lnTo>
                  <a:lnTo>
                    <a:pt x="31047" y="142"/>
                  </a:lnTo>
                  <a:lnTo>
                    <a:pt x="30199" y="48"/>
                  </a:lnTo>
                  <a:lnTo>
                    <a:pt x="29539" y="0"/>
                  </a:lnTo>
                  <a:lnTo>
                    <a:pt x="29068" y="48"/>
                  </a:lnTo>
                  <a:lnTo>
                    <a:pt x="28880" y="95"/>
                  </a:lnTo>
                  <a:lnTo>
                    <a:pt x="28786" y="189"/>
                  </a:lnTo>
                  <a:lnTo>
                    <a:pt x="28786" y="189"/>
                  </a:lnTo>
                  <a:lnTo>
                    <a:pt x="28409" y="707"/>
                  </a:lnTo>
                  <a:lnTo>
                    <a:pt x="27891" y="1320"/>
                  </a:lnTo>
                  <a:lnTo>
                    <a:pt x="27325" y="1885"/>
                  </a:lnTo>
                  <a:lnTo>
                    <a:pt x="26713" y="2497"/>
                  </a:lnTo>
                  <a:lnTo>
                    <a:pt x="25347" y="3722"/>
                  </a:lnTo>
                  <a:lnTo>
                    <a:pt x="23886" y="4853"/>
                  </a:lnTo>
                  <a:lnTo>
                    <a:pt x="22520" y="5842"/>
                  </a:lnTo>
                  <a:lnTo>
                    <a:pt x="21342" y="6643"/>
                  </a:lnTo>
                  <a:lnTo>
                    <a:pt x="20447" y="7114"/>
                  </a:lnTo>
                  <a:lnTo>
                    <a:pt x="20164" y="7255"/>
                  </a:lnTo>
                  <a:lnTo>
                    <a:pt x="20023" y="7255"/>
                  </a:lnTo>
                  <a:lnTo>
                    <a:pt x="20023" y="7255"/>
                  </a:lnTo>
                  <a:lnTo>
                    <a:pt x="18233" y="6596"/>
                  </a:lnTo>
                  <a:lnTo>
                    <a:pt x="14558" y="5183"/>
                  </a:lnTo>
                  <a:lnTo>
                    <a:pt x="9847" y="3298"/>
                  </a:lnTo>
                  <a:lnTo>
                    <a:pt x="4948" y="1320"/>
                  </a:lnTo>
                  <a:lnTo>
                    <a:pt x="4948" y="1320"/>
                  </a:lnTo>
                  <a:lnTo>
                    <a:pt x="3628" y="801"/>
                  </a:lnTo>
                  <a:lnTo>
                    <a:pt x="3063" y="660"/>
                  </a:lnTo>
                  <a:lnTo>
                    <a:pt x="2545" y="519"/>
                  </a:lnTo>
                  <a:lnTo>
                    <a:pt x="2074" y="424"/>
                  </a:lnTo>
                  <a:lnTo>
                    <a:pt x="1650" y="424"/>
                  </a:lnTo>
                  <a:lnTo>
                    <a:pt x="1320" y="424"/>
                  </a:lnTo>
                  <a:lnTo>
                    <a:pt x="990" y="472"/>
                  </a:lnTo>
                  <a:lnTo>
                    <a:pt x="708" y="519"/>
                  </a:lnTo>
                  <a:lnTo>
                    <a:pt x="519" y="660"/>
                  </a:lnTo>
                  <a:lnTo>
                    <a:pt x="331" y="801"/>
                  </a:lnTo>
                  <a:lnTo>
                    <a:pt x="189" y="990"/>
                  </a:lnTo>
                  <a:lnTo>
                    <a:pt x="95" y="1178"/>
                  </a:lnTo>
                  <a:lnTo>
                    <a:pt x="48" y="1414"/>
                  </a:lnTo>
                  <a:lnTo>
                    <a:pt x="1" y="1649"/>
                  </a:lnTo>
                  <a:lnTo>
                    <a:pt x="1" y="1932"/>
                  </a:lnTo>
                  <a:lnTo>
                    <a:pt x="142" y="2544"/>
                  </a:lnTo>
                  <a:lnTo>
                    <a:pt x="378" y="3251"/>
                  </a:lnTo>
                  <a:lnTo>
                    <a:pt x="755" y="3958"/>
                  </a:lnTo>
                  <a:lnTo>
                    <a:pt x="1179" y="4759"/>
                  </a:lnTo>
                  <a:lnTo>
                    <a:pt x="1744" y="5559"/>
                  </a:lnTo>
                  <a:lnTo>
                    <a:pt x="2356" y="6360"/>
                  </a:lnTo>
                  <a:lnTo>
                    <a:pt x="3016" y="7114"/>
                  </a:lnTo>
                  <a:lnTo>
                    <a:pt x="3723" y="78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42"/>
            <p:cNvSpPr/>
            <p:nvPr/>
          </p:nvSpPr>
          <p:spPr>
            <a:xfrm>
              <a:off x="2214700" y="1319300"/>
              <a:ext cx="382800" cy="469975"/>
            </a:xfrm>
            <a:custGeom>
              <a:avLst/>
              <a:gdLst/>
              <a:ahLst/>
              <a:cxnLst/>
              <a:rect l="l" t="t" r="r" b="b"/>
              <a:pathLst>
                <a:path w="15312" h="18799" extrusionOk="0">
                  <a:moveTo>
                    <a:pt x="6973" y="1"/>
                  </a:moveTo>
                  <a:lnTo>
                    <a:pt x="6737" y="95"/>
                  </a:lnTo>
                  <a:lnTo>
                    <a:pt x="6266" y="425"/>
                  </a:lnTo>
                  <a:lnTo>
                    <a:pt x="5748" y="896"/>
                  </a:lnTo>
                  <a:lnTo>
                    <a:pt x="5230" y="1461"/>
                  </a:lnTo>
                  <a:lnTo>
                    <a:pt x="4664" y="2168"/>
                  </a:lnTo>
                  <a:lnTo>
                    <a:pt x="4099" y="2922"/>
                  </a:lnTo>
                  <a:lnTo>
                    <a:pt x="3581" y="3723"/>
                  </a:lnTo>
                  <a:lnTo>
                    <a:pt x="3015" y="4571"/>
                  </a:lnTo>
                  <a:lnTo>
                    <a:pt x="2497" y="5466"/>
                  </a:lnTo>
                  <a:lnTo>
                    <a:pt x="1555" y="7256"/>
                  </a:lnTo>
                  <a:lnTo>
                    <a:pt x="754" y="8858"/>
                  </a:lnTo>
                  <a:lnTo>
                    <a:pt x="424" y="9565"/>
                  </a:lnTo>
                  <a:lnTo>
                    <a:pt x="189" y="10177"/>
                  </a:lnTo>
                  <a:lnTo>
                    <a:pt x="47" y="10648"/>
                  </a:lnTo>
                  <a:lnTo>
                    <a:pt x="0" y="11025"/>
                  </a:lnTo>
                  <a:lnTo>
                    <a:pt x="0" y="11213"/>
                  </a:lnTo>
                  <a:lnTo>
                    <a:pt x="47" y="11402"/>
                  </a:lnTo>
                  <a:lnTo>
                    <a:pt x="236" y="11826"/>
                  </a:lnTo>
                  <a:lnTo>
                    <a:pt x="613" y="12391"/>
                  </a:lnTo>
                  <a:lnTo>
                    <a:pt x="1084" y="13004"/>
                  </a:lnTo>
                  <a:lnTo>
                    <a:pt x="1649" y="13616"/>
                  </a:lnTo>
                  <a:lnTo>
                    <a:pt x="2309" y="14323"/>
                  </a:lnTo>
                  <a:lnTo>
                    <a:pt x="3015" y="15029"/>
                  </a:lnTo>
                  <a:lnTo>
                    <a:pt x="3722" y="15689"/>
                  </a:lnTo>
                  <a:lnTo>
                    <a:pt x="4523" y="16348"/>
                  </a:lnTo>
                  <a:lnTo>
                    <a:pt x="5277" y="17008"/>
                  </a:lnTo>
                  <a:lnTo>
                    <a:pt x="5983" y="17526"/>
                  </a:lnTo>
                  <a:lnTo>
                    <a:pt x="6690" y="18044"/>
                  </a:lnTo>
                  <a:lnTo>
                    <a:pt x="7302" y="18421"/>
                  </a:lnTo>
                  <a:lnTo>
                    <a:pt x="7868" y="18657"/>
                  </a:lnTo>
                  <a:lnTo>
                    <a:pt x="8103" y="18751"/>
                  </a:lnTo>
                  <a:lnTo>
                    <a:pt x="8292" y="18798"/>
                  </a:lnTo>
                  <a:lnTo>
                    <a:pt x="8480" y="18798"/>
                  </a:lnTo>
                  <a:lnTo>
                    <a:pt x="8622" y="18751"/>
                  </a:lnTo>
                  <a:lnTo>
                    <a:pt x="8951" y="18563"/>
                  </a:lnTo>
                  <a:lnTo>
                    <a:pt x="9281" y="18327"/>
                  </a:lnTo>
                  <a:lnTo>
                    <a:pt x="10082" y="17668"/>
                  </a:lnTo>
                  <a:lnTo>
                    <a:pt x="11071" y="16820"/>
                  </a:lnTo>
                  <a:lnTo>
                    <a:pt x="12061" y="15783"/>
                  </a:lnTo>
                  <a:lnTo>
                    <a:pt x="13050" y="14652"/>
                  </a:lnTo>
                  <a:lnTo>
                    <a:pt x="13945" y="13522"/>
                  </a:lnTo>
                  <a:lnTo>
                    <a:pt x="14322" y="12956"/>
                  </a:lnTo>
                  <a:lnTo>
                    <a:pt x="14699" y="12438"/>
                  </a:lnTo>
                  <a:lnTo>
                    <a:pt x="14982" y="11920"/>
                  </a:lnTo>
                  <a:lnTo>
                    <a:pt x="15217" y="11402"/>
                  </a:lnTo>
                  <a:lnTo>
                    <a:pt x="15311" y="11166"/>
                  </a:lnTo>
                  <a:lnTo>
                    <a:pt x="15311" y="10837"/>
                  </a:lnTo>
                  <a:lnTo>
                    <a:pt x="15311" y="10507"/>
                  </a:lnTo>
                  <a:lnTo>
                    <a:pt x="15264" y="10130"/>
                  </a:lnTo>
                  <a:lnTo>
                    <a:pt x="15170" y="9753"/>
                  </a:lnTo>
                  <a:lnTo>
                    <a:pt x="15029" y="9329"/>
                  </a:lnTo>
                  <a:lnTo>
                    <a:pt x="14699" y="8387"/>
                  </a:lnTo>
                  <a:lnTo>
                    <a:pt x="14228" y="7397"/>
                  </a:lnTo>
                  <a:lnTo>
                    <a:pt x="13662" y="6361"/>
                  </a:lnTo>
                  <a:lnTo>
                    <a:pt x="13003" y="5325"/>
                  </a:lnTo>
                  <a:lnTo>
                    <a:pt x="12296" y="4335"/>
                  </a:lnTo>
                  <a:lnTo>
                    <a:pt x="11542" y="3346"/>
                  </a:lnTo>
                  <a:lnTo>
                    <a:pt x="10742" y="2451"/>
                  </a:lnTo>
                  <a:lnTo>
                    <a:pt x="9988" y="1650"/>
                  </a:lnTo>
                  <a:lnTo>
                    <a:pt x="9234" y="990"/>
                  </a:lnTo>
                  <a:lnTo>
                    <a:pt x="8857" y="708"/>
                  </a:lnTo>
                  <a:lnTo>
                    <a:pt x="8480" y="472"/>
                  </a:lnTo>
                  <a:lnTo>
                    <a:pt x="8150" y="284"/>
                  </a:lnTo>
                  <a:lnTo>
                    <a:pt x="7821" y="95"/>
                  </a:lnTo>
                  <a:lnTo>
                    <a:pt x="7538" y="48"/>
                  </a:lnTo>
                  <a:lnTo>
                    <a:pt x="7208" y="1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42"/>
            <p:cNvSpPr/>
            <p:nvPr/>
          </p:nvSpPr>
          <p:spPr>
            <a:xfrm>
              <a:off x="2169950" y="1232150"/>
              <a:ext cx="174325" cy="341575"/>
            </a:xfrm>
            <a:custGeom>
              <a:avLst/>
              <a:gdLst/>
              <a:ahLst/>
              <a:cxnLst/>
              <a:rect l="l" t="t" r="r" b="b"/>
              <a:pathLst>
                <a:path w="6973" h="13663" extrusionOk="0">
                  <a:moveTo>
                    <a:pt x="754" y="1"/>
                  </a:moveTo>
                  <a:lnTo>
                    <a:pt x="518" y="48"/>
                  </a:lnTo>
                  <a:lnTo>
                    <a:pt x="330" y="189"/>
                  </a:lnTo>
                  <a:lnTo>
                    <a:pt x="141" y="378"/>
                  </a:lnTo>
                  <a:lnTo>
                    <a:pt x="47" y="613"/>
                  </a:lnTo>
                  <a:lnTo>
                    <a:pt x="0" y="943"/>
                  </a:lnTo>
                  <a:lnTo>
                    <a:pt x="0" y="1273"/>
                  </a:lnTo>
                  <a:lnTo>
                    <a:pt x="47" y="1697"/>
                  </a:lnTo>
                  <a:lnTo>
                    <a:pt x="189" y="2592"/>
                  </a:lnTo>
                  <a:lnTo>
                    <a:pt x="471" y="3581"/>
                  </a:lnTo>
                  <a:lnTo>
                    <a:pt x="754" y="4571"/>
                  </a:lnTo>
                  <a:lnTo>
                    <a:pt x="1413" y="6596"/>
                  </a:lnTo>
                  <a:lnTo>
                    <a:pt x="1649" y="7350"/>
                  </a:lnTo>
                  <a:lnTo>
                    <a:pt x="1790" y="8151"/>
                  </a:lnTo>
                  <a:lnTo>
                    <a:pt x="1932" y="8952"/>
                  </a:lnTo>
                  <a:lnTo>
                    <a:pt x="2073" y="9753"/>
                  </a:lnTo>
                  <a:lnTo>
                    <a:pt x="2167" y="10554"/>
                  </a:lnTo>
                  <a:lnTo>
                    <a:pt x="2214" y="11402"/>
                  </a:lnTo>
                  <a:lnTo>
                    <a:pt x="2214" y="12203"/>
                  </a:lnTo>
                  <a:lnTo>
                    <a:pt x="2214" y="13003"/>
                  </a:lnTo>
                  <a:lnTo>
                    <a:pt x="2544" y="13239"/>
                  </a:lnTo>
                  <a:lnTo>
                    <a:pt x="2921" y="13427"/>
                  </a:lnTo>
                  <a:lnTo>
                    <a:pt x="3251" y="13569"/>
                  </a:lnTo>
                  <a:lnTo>
                    <a:pt x="3628" y="13616"/>
                  </a:lnTo>
                  <a:lnTo>
                    <a:pt x="4005" y="13663"/>
                  </a:lnTo>
                  <a:lnTo>
                    <a:pt x="4381" y="13616"/>
                  </a:lnTo>
                  <a:lnTo>
                    <a:pt x="4805" y="13569"/>
                  </a:lnTo>
                  <a:lnTo>
                    <a:pt x="5135" y="13427"/>
                  </a:lnTo>
                  <a:lnTo>
                    <a:pt x="5606" y="13145"/>
                  </a:lnTo>
                  <a:lnTo>
                    <a:pt x="5983" y="12862"/>
                  </a:lnTo>
                  <a:lnTo>
                    <a:pt x="6266" y="12485"/>
                  </a:lnTo>
                  <a:lnTo>
                    <a:pt x="6501" y="12061"/>
                  </a:lnTo>
                  <a:lnTo>
                    <a:pt x="6690" y="11637"/>
                  </a:lnTo>
                  <a:lnTo>
                    <a:pt x="6831" y="11166"/>
                  </a:lnTo>
                  <a:lnTo>
                    <a:pt x="6878" y="10742"/>
                  </a:lnTo>
                  <a:lnTo>
                    <a:pt x="6925" y="10271"/>
                  </a:lnTo>
                  <a:lnTo>
                    <a:pt x="6972" y="9423"/>
                  </a:lnTo>
                  <a:lnTo>
                    <a:pt x="6925" y="8716"/>
                  </a:lnTo>
                  <a:lnTo>
                    <a:pt x="6784" y="8010"/>
                  </a:lnTo>
                  <a:lnTo>
                    <a:pt x="6219" y="6643"/>
                  </a:lnTo>
                  <a:lnTo>
                    <a:pt x="5512" y="5230"/>
                  </a:lnTo>
                  <a:lnTo>
                    <a:pt x="4664" y="3675"/>
                  </a:lnTo>
                  <a:lnTo>
                    <a:pt x="4193" y="2922"/>
                  </a:lnTo>
                  <a:lnTo>
                    <a:pt x="3675" y="2168"/>
                  </a:lnTo>
                  <a:lnTo>
                    <a:pt x="3157" y="1461"/>
                  </a:lnTo>
                  <a:lnTo>
                    <a:pt x="2638" y="896"/>
                  </a:lnTo>
                  <a:lnTo>
                    <a:pt x="2120" y="425"/>
                  </a:lnTo>
                  <a:lnTo>
                    <a:pt x="1837" y="236"/>
                  </a:lnTo>
                  <a:lnTo>
                    <a:pt x="1555" y="142"/>
                  </a:lnTo>
                  <a:lnTo>
                    <a:pt x="1319" y="48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42"/>
            <p:cNvSpPr/>
            <p:nvPr/>
          </p:nvSpPr>
          <p:spPr>
            <a:xfrm>
              <a:off x="2291250" y="1133225"/>
              <a:ext cx="339225" cy="498225"/>
            </a:xfrm>
            <a:custGeom>
              <a:avLst/>
              <a:gdLst/>
              <a:ahLst/>
              <a:cxnLst/>
              <a:rect l="l" t="t" r="r" b="b"/>
              <a:pathLst>
                <a:path w="13569" h="19929" extrusionOk="0">
                  <a:moveTo>
                    <a:pt x="11967" y="0"/>
                  </a:moveTo>
                  <a:lnTo>
                    <a:pt x="11637" y="48"/>
                  </a:lnTo>
                  <a:lnTo>
                    <a:pt x="11307" y="142"/>
                  </a:lnTo>
                  <a:lnTo>
                    <a:pt x="10930" y="283"/>
                  </a:lnTo>
                  <a:lnTo>
                    <a:pt x="10553" y="472"/>
                  </a:lnTo>
                  <a:lnTo>
                    <a:pt x="10129" y="707"/>
                  </a:lnTo>
                  <a:lnTo>
                    <a:pt x="9234" y="1320"/>
                  </a:lnTo>
                  <a:lnTo>
                    <a:pt x="8292" y="2026"/>
                  </a:lnTo>
                  <a:lnTo>
                    <a:pt x="7303" y="2827"/>
                  </a:lnTo>
                  <a:lnTo>
                    <a:pt x="6266" y="3722"/>
                  </a:lnTo>
                  <a:lnTo>
                    <a:pt x="4335" y="5512"/>
                  </a:lnTo>
                  <a:lnTo>
                    <a:pt x="2544" y="7114"/>
                  </a:lnTo>
                  <a:lnTo>
                    <a:pt x="1791" y="7727"/>
                  </a:lnTo>
                  <a:lnTo>
                    <a:pt x="1178" y="8245"/>
                  </a:lnTo>
                  <a:lnTo>
                    <a:pt x="707" y="8575"/>
                  </a:lnTo>
                  <a:lnTo>
                    <a:pt x="519" y="8622"/>
                  </a:lnTo>
                  <a:lnTo>
                    <a:pt x="377" y="8669"/>
                  </a:lnTo>
                  <a:lnTo>
                    <a:pt x="283" y="8669"/>
                  </a:lnTo>
                  <a:lnTo>
                    <a:pt x="189" y="8716"/>
                  </a:lnTo>
                  <a:lnTo>
                    <a:pt x="48" y="8810"/>
                  </a:lnTo>
                  <a:lnTo>
                    <a:pt x="1" y="9046"/>
                  </a:lnTo>
                  <a:lnTo>
                    <a:pt x="1" y="9281"/>
                  </a:lnTo>
                  <a:lnTo>
                    <a:pt x="48" y="9564"/>
                  </a:lnTo>
                  <a:lnTo>
                    <a:pt x="95" y="9847"/>
                  </a:lnTo>
                  <a:lnTo>
                    <a:pt x="189" y="10082"/>
                  </a:lnTo>
                  <a:lnTo>
                    <a:pt x="330" y="10318"/>
                  </a:lnTo>
                  <a:lnTo>
                    <a:pt x="519" y="10506"/>
                  </a:lnTo>
                  <a:lnTo>
                    <a:pt x="660" y="10648"/>
                  </a:lnTo>
                  <a:lnTo>
                    <a:pt x="990" y="10836"/>
                  </a:lnTo>
                  <a:lnTo>
                    <a:pt x="1272" y="10930"/>
                  </a:lnTo>
                  <a:lnTo>
                    <a:pt x="1555" y="10930"/>
                  </a:lnTo>
                  <a:lnTo>
                    <a:pt x="1744" y="10836"/>
                  </a:lnTo>
                  <a:lnTo>
                    <a:pt x="1932" y="10789"/>
                  </a:lnTo>
                  <a:lnTo>
                    <a:pt x="2073" y="10648"/>
                  </a:lnTo>
                  <a:lnTo>
                    <a:pt x="1791" y="11024"/>
                  </a:lnTo>
                  <a:lnTo>
                    <a:pt x="1555" y="11401"/>
                  </a:lnTo>
                  <a:lnTo>
                    <a:pt x="1225" y="11872"/>
                  </a:lnTo>
                  <a:lnTo>
                    <a:pt x="990" y="12391"/>
                  </a:lnTo>
                  <a:lnTo>
                    <a:pt x="896" y="12673"/>
                  </a:lnTo>
                  <a:lnTo>
                    <a:pt x="848" y="12956"/>
                  </a:lnTo>
                  <a:lnTo>
                    <a:pt x="801" y="13239"/>
                  </a:lnTo>
                  <a:lnTo>
                    <a:pt x="801" y="13521"/>
                  </a:lnTo>
                  <a:lnTo>
                    <a:pt x="896" y="13804"/>
                  </a:lnTo>
                  <a:lnTo>
                    <a:pt x="990" y="14087"/>
                  </a:lnTo>
                  <a:lnTo>
                    <a:pt x="1131" y="14322"/>
                  </a:lnTo>
                  <a:lnTo>
                    <a:pt x="1320" y="14464"/>
                  </a:lnTo>
                  <a:lnTo>
                    <a:pt x="1508" y="14605"/>
                  </a:lnTo>
                  <a:lnTo>
                    <a:pt x="1696" y="14652"/>
                  </a:lnTo>
                  <a:lnTo>
                    <a:pt x="1932" y="14699"/>
                  </a:lnTo>
                  <a:lnTo>
                    <a:pt x="2168" y="14699"/>
                  </a:lnTo>
                  <a:lnTo>
                    <a:pt x="2592" y="14605"/>
                  </a:lnTo>
                  <a:lnTo>
                    <a:pt x="2968" y="14416"/>
                  </a:lnTo>
                  <a:lnTo>
                    <a:pt x="3298" y="14228"/>
                  </a:lnTo>
                  <a:lnTo>
                    <a:pt x="3675" y="13992"/>
                  </a:lnTo>
                  <a:lnTo>
                    <a:pt x="3675" y="13992"/>
                  </a:lnTo>
                  <a:lnTo>
                    <a:pt x="3392" y="14369"/>
                  </a:lnTo>
                  <a:lnTo>
                    <a:pt x="3157" y="14746"/>
                  </a:lnTo>
                  <a:lnTo>
                    <a:pt x="2874" y="15217"/>
                  </a:lnTo>
                  <a:lnTo>
                    <a:pt x="2686" y="15736"/>
                  </a:lnTo>
                  <a:lnTo>
                    <a:pt x="2592" y="15971"/>
                  </a:lnTo>
                  <a:lnTo>
                    <a:pt x="2592" y="16254"/>
                  </a:lnTo>
                  <a:lnTo>
                    <a:pt x="2592" y="16536"/>
                  </a:lnTo>
                  <a:lnTo>
                    <a:pt x="2592" y="16819"/>
                  </a:lnTo>
                  <a:lnTo>
                    <a:pt x="2686" y="17055"/>
                  </a:lnTo>
                  <a:lnTo>
                    <a:pt x="2827" y="17290"/>
                  </a:lnTo>
                  <a:lnTo>
                    <a:pt x="3016" y="17526"/>
                  </a:lnTo>
                  <a:lnTo>
                    <a:pt x="3204" y="17667"/>
                  </a:lnTo>
                  <a:lnTo>
                    <a:pt x="3440" y="17761"/>
                  </a:lnTo>
                  <a:lnTo>
                    <a:pt x="3628" y="17808"/>
                  </a:lnTo>
                  <a:lnTo>
                    <a:pt x="4052" y="17808"/>
                  </a:lnTo>
                  <a:lnTo>
                    <a:pt x="4476" y="17620"/>
                  </a:lnTo>
                  <a:lnTo>
                    <a:pt x="4853" y="17432"/>
                  </a:lnTo>
                  <a:lnTo>
                    <a:pt x="5183" y="17196"/>
                  </a:lnTo>
                  <a:lnTo>
                    <a:pt x="5512" y="16913"/>
                  </a:lnTo>
                  <a:lnTo>
                    <a:pt x="5512" y="16913"/>
                  </a:lnTo>
                  <a:lnTo>
                    <a:pt x="5371" y="17290"/>
                  </a:lnTo>
                  <a:lnTo>
                    <a:pt x="5277" y="17620"/>
                  </a:lnTo>
                  <a:lnTo>
                    <a:pt x="5183" y="17997"/>
                  </a:lnTo>
                  <a:lnTo>
                    <a:pt x="5136" y="18421"/>
                  </a:lnTo>
                  <a:lnTo>
                    <a:pt x="5183" y="18892"/>
                  </a:lnTo>
                  <a:lnTo>
                    <a:pt x="5230" y="19080"/>
                  </a:lnTo>
                  <a:lnTo>
                    <a:pt x="5324" y="19316"/>
                  </a:lnTo>
                  <a:lnTo>
                    <a:pt x="5418" y="19504"/>
                  </a:lnTo>
                  <a:lnTo>
                    <a:pt x="5607" y="19646"/>
                  </a:lnTo>
                  <a:lnTo>
                    <a:pt x="5748" y="19787"/>
                  </a:lnTo>
                  <a:lnTo>
                    <a:pt x="5889" y="19834"/>
                  </a:lnTo>
                  <a:lnTo>
                    <a:pt x="6031" y="19928"/>
                  </a:lnTo>
                  <a:lnTo>
                    <a:pt x="6219" y="19928"/>
                  </a:lnTo>
                  <a:lnTo>
                    <a:pt x="6549" y="19881"/>
                  </a:lnTo>
                  <a:lnTo>
                    <a:pt x="6879" y="19787"/>
                  </a:lnTo>
                  <a:lnTo>
                    <a:pt x="7208" y="19551"/>
                  </a:lnTo>
                  <a:lnTo>
                    <a:pt x="7538" y="19316"/>
                  </a:lnTo>
                  <a:lnTo>
                    <a:pt x="8245" y="18609"/>
                  </a:lnTo>
                  <a:lnTo>
                    <a:pt x="8904" y="17856"/>
                  </a:lnTo>
                  <a:lnTo>
                    <a:pt x="9611" y="17102"/>
                  </a:lnTo>
                  <a:lnTo>
                    <a:pt x="9941" y="16772"/>
                  </a:lnTo>
                  <a:lnTo>
                    <a:pt x="10271" y="16489"/>
                  </a:lnTo>
                  <a:lnTo>
                    <a:pt x="10600" y="16254"/>
                  </a:lnTo>
                  <a:lnTo>
                    <a:pt x="10883" y="16112"/>
                  </a:lnTo>
                  <a:lnTo>
                    <a:pt x="11496" y="17479"/>
                  </a:lnTo>
                  <a:lnTo>
                    <a:pt x="12155" y="18845"/>
                  </a:lnTo>
                  <a:lnTo>
                    <a:pt x="12249" y="18703"/>
                  </a:lnTo>
                  <a:lnTo>
                    <a:pt x="12485" y="18185"/>
                  </a:lnTo>
                  <a:lnTo>
                    <a:pt x="12768" y="17479"/>
                  </a:lnTo>
                  <a:lnTo>
                    <a:pt x="13097" y="16536"/>
                  </a:lnTo>
                  <a:lnTo>
                    <a:pt x="13380" y="15500"/>
                  </a:lnTo>
                  <a:lnTo>
                    <a:pt x="13474" y="14982"/>
                  </a:lnTo>
                  <a:lnTo>
                    <a:pt x="13568" y="14416"/>
                  </a:lnTo>
                  <a:lnTo>
                    <a:pt x="13568" y="13898"/>
                  </a:lnTo>
                  <a:lnTo>
                    <a:pt x="13568" y="13427"/>
                  </a:lnTo>
                  <a:lnTo>
                    <a:pt x="13521" y="12956"/>
                  </a:lnTo>
                  <a:lnTo>
                    <a:pt x="13380" y="12532"/>
                  </a:lnTo>
                  <a:lnTo>
                    <a:pt x="13286" y="12296"/>
                  </a:lnTo>
                  <a:lnTo>
                    <a:pt x="13144" y="12061"/>
                  </a:lnTo>
                  <a:lnTo>
                    <a:pt x="12956" y="11872"/>
                  </a:lnTo>
                  <a:lnTo>
                    <a:pt x="12768" y="11731"/>
                  </a:lnTo>
                  <a:lnTo>
                    <a:pt x="12532" y="11637"/>
                  </a:lnTo>
                  <a:lnTo>
                    <a:pt x="12296" y="11543"/>
                  </a:lnTo>
                  <a:lnTo>
                    <a:pt x="11825" y="11543"/>
                  </a:lnTo>
                  <a:lnTo>
                    <a:pt x="11920" y="11307"/>
                  </a:lnTo>
                  <a:lnTo>
                    <a:pt x="12014" y="11072"/>
                  </a:lnTo>
                  <a:lnTo>
                    <a:pt x="12108" y="10789"/>
                  </a:lnTo>
                  <a:lnTo>
                    <a:pt x="12202" y="10412"/>
                  </a:lnTo>
                  <a:lnTo>
                    <a:pt x="12202" y="10035"/>
                  </a:lnTo>
                  <a:lnTo>
                    <a:pt x="12108" y="9611"/>
                  </a:lnTo>
                  <a:lnTo>
                    <a:pt x="12061" y="9423"/>
                  </a:lnTo>
                  <a:lnTo>
                    <a:pt x="11920" y="9234"/>
                  </a:lnTo>
                  <a:lnTo>
                    <a:pt x="11778" y="9046"/>
                  </a:lnTo>
                  <a:lnTo>
                    <a:pt x="11543" y="8904"/>
                  </a:lnTo>
                  <a:lnTo>
                    <a:pt x="11307" y="8857"/>
                  </a:lnTo>
                  <a:lnTo>
                    <a:pt x="11024" y="8810"/>
                  </a:lnTo>
                  <a:lnTo>
                    <a:pt x="10600" y="8763"/>
                  </a:lnTo>
                  <a:lnTo>
                    <a:pt x="10412" y="8763"/>
                  </a:lnTo>
                  <a:lnTo>
                    <a:pt x="10506" y="8528"/>
                  </a:lnTo>
                  <a:lnTo>
                    <a:pt x="10600" y="8292"/>
                  </a:lnTo>
                  <a:lnTo>
                    <a:pt x="10648" y="8056"/>
                  </a:lnTo>
                  <a:lnTo>
                    <a:pt x="10648" y="7774"/>
                  </a:lnTo>
                  <a:lnTo>
                    <a:pt x="10600" y="7538"/>
                  </a:lnTo>
                  <a:lnTo>
                    <a:pt x="10553" y="7303"/>
                  </a:lnTo>
                  <a:lnTo>
                    <a:pt x="10459" y="7067"/>
                  </a:lnTo>
                  <a:lnTo>
                    <a:pt x="10318" y="6832"/>
                  </a:lnTo>
                  <a:lnTo>
                    <a:pt x="10129" y="6596"/>
                  </a:lnTo>
                  <a:lnTo>
                    <a:pt x="9847" y="6455"/>
                  </a:lnTo>
                  <a:lnTo>
                    <a:pt x="9564" y="6360"/>
                  </a:lnTo>
                  <a:lnTo>
                    <a:pt x="9328" y="6313"/>
                  </a:lnTo>
                  <a:lnTo>
                    <a:pt x="8716" y="6313"/>
                  </a:lnTo>
                  <a:lnTo>
                    <a:pt x="9470" y="5560"/>
                  </a:lnTo>
                  <a:lnTo>
                    <a:pt x="10224" y="4712"/>
                  </a:lnTo>
                  <a:lnTo>
                    <a:pt x="11072" y="3769"/>
                  </a:lnTo>
                  <a:lnTo>
                    <a:pt x="11872" y="2733"/>
                  </a:lnTo>
                  <a:lnTo>
                    <a:pt x="12202" y="2215"/>
                  </a:lnTo>
                  <a:lnTo>
                    <a:pt x="12485" y="1744"/>
                  </a:lnTo>
                  <a:lnTo>
                    <a:pt x="12720" y="1320"/>
                  </a:lnTo>
                  <a:lnTo>
                    <a:pt x="12815" y="896"/>
                  </a:lnTo>
                  <a:lnTo>
                    <a:pt x="12815" y="707"/>
                  </a:lnTo>
                  <a:lnTo>
                    <a:pt x="12815" y="566"/>
                  </a:lnTo>
                  <a:lnTo>
                    <a:pt x="12768" y="424"/>
                  </a:lnTo>
                  <a:lnTo>
                    <a:pt x="12673" y="283"/>
                  </a:lnTo>
                  <a:lnTo>
                    <a:pt x="12485" y="142"/>
                  </a:lnTo>
                  <a:lnTo>
                    <a:pt x="12249" y="48"/>
                  </a:lnTo>
                  <a:lnTo>
                    <a:pt x="11967" y="0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42"/>
            <p:cNvSpPr/>
            <p:nvPr/>
          </p:nvSpPr>
          <p:spPr>
            <a:xfrm>
              <a:off x="2340725" y="1289875"/>
              <a:ext cx="163725" cy="121325"/>
            </a:xfrm>
            <a:custGeom>
              <a:avLst/>
              <a:gdLst/>
              <a:ahLst/>
              <a:cxnLst/>
              <a:rect l="l" t="t" r="r" b="b"/>
              <a:pathLst>
                <a:path w="6549" h="4853" extrusionOk="0">
                  <a:moveTo>
                    <a:pt x="6549" y="0"/>
                  </a:moveTo>
                  <a:lnTo>
                    <a:pt x="5606" y="330"/>
                  </a:lnTo>
                  <a:lnTo>
                    <a:pt x="4664" y="754"/>
                  </a:lnTo>
                  <a:lnTo>
                    <a:pt x="3816" y="1225"/>
                  </a:lnTo>
                  <a:lnTo>
                    <a:pt x="2968" y="1743"/>
                  </a:lnTo>
                  <a:lnTo>
                    <a:pt x="2167" y="2309"/>
                  </a:lnTo>
                  <a:lnTo>
                    <a:pt x="1413" y="2968"/>
                  </a:lnTo>
                  <a:lnTo>
                    <a:pt x="660" y="3675"/>
                  </a:lnTo>
                  <a:lnTo>
                    <a:pt x="47" y="4429"/>
                  </a:lnTo>
                  <a:lnTo>
                    <a:pt x="0" y="4711"/>
                  </a:lnTo>
                  <a:lnTo>
                    <a:pt x="0" y="4806"/>
                  </a:lnTo>
                  <a:lnTo>
                    <a:pt x="0" y="4853"/>
                  </a:lnTo>
                  <a:lnTo>
                    <a:pt x="47" y="4853"/>
                  </a:lnTo>
                  <a:lnTo>
                    <a:pt x="754" y="4099"/>
                  </a:lnTo>
                  <a:lnTo>
                    <a:pt x="1461" y="3392"/>
                  </a:lnTo>
                  <a:lnTo>
                    <a:pt x="2261" y="2780"/>
                  </a:lnTo>
                  <a:lnTo>
                    <a:pt x="3062" y="2120"/>
                  </a:lnTo>
                  <a:lnTo>
                    <a:pt x="3910" y="1555"/>
                  </a:lnTo>
                  <a:lnTo>
                    <a:pt x="4758" y="990"/>
                  </a:lnTo>
                  <a:lnTo>
                    <a:pt x="5653" y="518"/>
                  </a:lnTo>
                  <a:lnTo>
                    <a:pt x="6549" y="47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42"/>
            <p:cNvSpPr/>
            <p:nvPr/>
          </p:nvSpPr>
          <p:spPr>
            <a:xfrm>
              <a:off x="2380750" y="1349925"/>
              <a:ext cx="170825" cy="136650"/>
            </a:xfrm>
            <a:custGeom>
              <a:avLst/>
              <a:gdLst/>
              <a:ahLst/>
              <a:cxnLst/>
              <a:rect l="l" t="t" r="r" b="b"/>
              <a:pathLst>
                <a:path w="6833" h="5466" extrusionOk="0">
                  <a:moveTo>
                    <a:pt x="6832" y="1"/>
                  </a:moveTo>
                  <a:lnTo>
                    <a:pt x="5796" y="378"/>
                  </a:lnTo>
                  <a:lnTo>
                    <a:pt x="4806" y="849"/>
                  </a:lnTo>
                  <a:lnTo>
                    <a:pt x="3864" y="1414"/>
                  </a:lnTo>
                  <a:lnTo>
                    <a:pt x="2969" y="2027"/>
                  </a:lnTo>
                  <a:lnTo>
                    <a:pt x="2121" y="2733"/>
                  </a:lnTo>
                  <a:lnTo>
                    <a:pt x="1367" y="3534"/>
                  </a:lnTo>
                  <a:lnTo>
                    <a:pt x="660" y="4382"/>
                  </a:lnTo>
                  <a:lnTo>
                    <a:pt x="48" y="5277"/>
                  </a:lnTo>
                  <a:lnTo>
                    <a:pt x="1" y="5372"/>
                  </a:lnTo>
                  <a:lnTo>
                    <a:pt x="1" y="5419"/>
                  </a:lnTo>
                  <a:lnTo>
                    <a:pt x="48" y="5466"/>
                  </a:lnTo>
                  <a:lnTo>
                    <a:pt x="95" y="5419"/>
                  </a:lnTo>
                  <a:lnTo>
                    <a:pt x="613" y="4759"/>
                  </a:lnTo>
                  <a:lnTo>
                    <a:pt x="1320" y="4052"/>
                  </a:lnTo>
                  <a:lnTo>
                    <a:pt x="2121" y="3299"/>
                  </a:lnTo>
                  <a:lnTo>
                    <a:pt x="3063" y="2545"/>
                  </a:lnTo>
                  <a:lnTo>
                    <a:pt x="4005" y="1791"/>
                  </a:lnTo>
                  <a:lnTo>
                    <a:pt x="4995" y="1132"/>
                  </a:lnTo>
                  <a:lnTo>
                    <a:pt x="5984" y="519"/>
                  </a:lnTo>
                  <a:lnTo>
                    <a:pt x="6832" y="48"/>
                  </a:lnTo>
                  <a:lnTo>
                    <a:pt x="683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42"/>
            <p:cNvSpPr/>
            <p:nvPr/>
          </p:nvSpPr>
          <p:spPr>
            <a:xfrm>
              <a:off x="2425525" y="1420600"/>
              <a:ext cx="157825" cy="141350"/>
            </a:xfrm>
            <a:custGeom>
              <a:avLst/>
              <a:gdLst/>
              <a:ahLst/>
              <a:cxnLst/>
              <a:rect l="l" t="t" r="r" b="b"/>
              <a:pathLst>
                <a:path w="6313" h="5654" extrusionOk="0">
                  <a:moveTo>
                    <a:pt x="6313" y="1"/>
                  </a:moveTo>
                  <a:lnTo>
                    <a:pt x="5795" y="189"/>
                  </a:lnTo>
                  <a:lnTo>
                    <a:pt x="5277" y="425"/>
                  </a:lnTo>
                  <a:lnTo>
                    <a:pt x="4711" y="660"/>
                  </a:lnTo>
                  <a:lnTo>
                    <a:pt x="4193" y="990"/>
                  </a:lnTo>
                  <a:lnTo>
                    <a:pt x="3204" y="1649"/>
                  </a:lnTo>
                  <a:lnTo>
                    <a:pt x="2309" y="2403"/>
                  </a:lnTo>
                  <a:lnTo>
                    <a:pt x="1932" y="2733"/>
                  </a:lnTo>
                  <a:lnTo>
                    <a:pt x="1602" y="3063"/>
                  </a:lnTo>
                  <a:lnTo>
                    <a:pt x="1272" y="3440"/>
                  </a:lnTo>
                  <a:lnTo>
                    <a:pt x="942" y="3817"/>
                  </a:lnTo>
                  <a:lnTo>
                    <a:pt x="707" y="4241"/>
                  </a:lnTo>
                  <a:lnTo>
                    <a:pt x="424" y="4665"/>
                  </a:lnTo>
                  <a:lnTo>
                    <a:pt x="236" y="5136"/>
                  </a:lnTo>
                  <a:lnTo>
                    <a:pt x="47" y="5560"/>
                  </a:lnTo>
                  <a:lnTo>
                    <a:pt x="0" y="5607"/>
                  </a:lnTo>
                  <a:lnTo>
                    <a:pt x="0" y="5654"/>
                  </a:lnTo>
                  <a:lnTo>
                    <a:pt x="94" y="5654"/>
                  </a:lnTo>
                  <a:lnTo>
                    <a:pt x="707" y="4759"/>
                  </a:lnTo>
                  <a:lnTo>
                    <a:pt x="1366" y="3911"/>
                  </a:lnTo>
                  <a:lnTo>
                    <a:pt x="2073" y="3157"/>
                  </a:lnTo>
                  <a:lnTo>
                    <a:pt x="2874" y="2450"/>
                  </a:lnTo>
                  <a:lnTo>
                    <a:pt x="3675" y="1791"/>
                  </a:lnTo>
                  <a:lnTo>
                    <a:pt x="4523" y="1178"/>
                  </a:lnTo>
                  <a:lnTo>
                    <a:pt x="5418" y="613"/>
                  </a:lnTo>
                  <a:lnTo>
                    <a:pt x="6313" y="48"/>
                  </a:lnTo>
                  <a:lnTo>
                    <a:pt x="631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42"/>
            <p:cNvSpPr/>
            <p:nvPr/>
          </p:nvSpPr>
          <p:spPr>
            <a:xfrm>
              <a:off x="2305375" y="1399400"/>
              <a:ext cx="259150" cy="235575"/>
            </a:xfrm>
            <a:custGeom>
              <a:avLst/>
              <a:gdLst/>
              <a:ahLst/>
              <a:cxnLst/>
              <a:rect l="l" t="t" r="r" b="b"/>
              <a:pathLst>
                <a:path w="10366" h="9423" extrusionOk="0">
                  <a:moveTo>
                    <a:pt x="1508" y="1"/>
                  </a:moveTo>
                  <a:lnTo>
                    <a:pt x="1461" y="48"/>
                  </a:lnTo>
                  <a:lnTo>
                    <a:pt x="1461" y="48"/>
                  </a:lnTo>
                  <a:lnTo>
                    <a:pt x="1508" y="1"/>
                  </a:lnTo>
                  <a:close/>
                  <a:moveTo>
                    <a:pt x="1461" y="48"/>
                  </a:moveTo>
                  <a:lnTo>
                    <a:pt x="1273" y="236"/>
                  </a:lnTo>
                  <a:lnTo>
                    <a:pt x="990" y="613"/>
                  </a:lnTo>
                  <a:lnTo>
                    <a:pt x="660" y="1084"/>
                  </a:lnTo>
                  <a:lnTo>
                    <a:pt x="378" y="1649"/>
                  </a:lnTo>
                  <a:lnTo>
                    <a:pt x="142" y="2215"/>
                  </a:lnTo>
                  <a:lnTo>
                    <a:pt x="48" y="2545"/>
                  </a:lnTo>
                  <a:lnTo>
                    <a:pt x="1" y="2827"/>
                  </a:lnTo>
                  <a:lnTo>
                    <a:pt x="1" y="3110"/>
                  </a:lnTo>
                  <a:lnTo>
                    <a:pt x="48" y="3393"/>
                  </a:lnTo>
                  <a:lnTo>
                    <a:pt x="142" y="3628"/>
                  </a:lnTo>
                  <a:lnTo>
                    <a:pt x="283" y="3864"/>
                  </a:lnTo>
                  <a:lnTo>
                    <a:pt x="660" y="4052"/>
                  </a:lnTo>
                  <a:lnTo>
                    <a:pt x="1037" y="4193"/>
                  </a:lnTo>
                  <a:lnTo>
                    <a:pt x="1367" y="4241"/>
                  </a:lnTo>
                  <a:lnTo>
                    <a:pt x="1744" y="4241"/>
                  </a:lnTo>
                  <a:lnTo>
                    <a:pt x="2074" y="4146"/>
                  </a:lnTo>
                  <a:lnTo>
                    <a:pt x="2187" y="4109"/>
                  </a:lnTo>
                  <a:lnTo>
                    <a:pt x="2187" y="4109"/>
                  </a:lnTo>
                  <a:lnTo>
                    <a:pt x="2121" y="4241"/>
                  </a:lnTo>
                  <a:lnTo>
                    <a:pt x="1979" y="4665"/>
                  </a:lnTo>
                  <a:lnTo>
                    <a:pt x="1838" y="5041"/>
                  </a:lnTo>
                  <a:lnTo>
                    <a:pt x="1744" y="5513"/>
                  </a:lnTo>
                  <a:lnTo>
                    <a:pt x="1744" y="5937"/>
                  </a:lnTo>
                  <a:lnTo>
                    <a:pt x="1838" y="6408"/>
                  </a:lnTo>
                  <a:lnTo>
                    <a:pt x="2027" y="6832"/>
                  </a:lnTo>
                  <a:lnTo>
                    <a:pt x="2168" y="7020"/>
                  </a:lnTo>
                  <a:lnTo>
                    <a:pt x="2356" y="7161"/>
                  </a:lnTo>
                  <a:lnTo>
                    <a:pt x="2545" y="7303"/>
                  </a:lnTo>
                  <a:lnTo>
                    <a:pt x="2733" y="7444"/>
                  </a:lnTo>
                  <a:lnTo>
                    <a:pt x="2969" y="7491"/>
                  </a:lnTo>
                  <a:lnTo>
                    <a:pt x="3487" y="7491"/>
                  </a:lnTo>
                  <a:lnTo>
                    <a:pt x="3723" y="7444"/>
                  </a:lnTo>
                  <a:lnTo>
                    <a:pt x="4099" y="7256"/>
                  </a:lnTo>
                  <a:lnTo>
                    <a:pt x="4468" y="7025"/>
                  </a:lnTo>
                  <a:lnTo>
                    <a:pt x="4468" y="7025"/>
                  </a:lnTo>
                  <a:lnTo>
                    <a:pt x="4382" y="7397"/>
                  </a:lnTo>
                  <a:lnTo>
                    <a:pt x="4382" y="7727"/>
                  </a:lnTo>
                  <a:lnTo>
                    <a:pt x="4382" y="8056"/>
                  </a:lnTo>
                  <a:lnTo>
                    <a:pt x="4429" y="8386"/>
                  </a:lnTo>
                  <a:lnTo>
                    <a:pt x="4571" y="8716"/>
                  </a:lnTo>
                  <a:lnTo>
                    <a:pt x="4759" y="9046"/>
                  </a:lnTo>
                  <a:lnTo>
                    <a:pt x="5042" y="9234"/>
                  </a:lnTo>
                  <a:lnTo>
                    <a:pt x="5371" y="9376"/>
                  </a:lnTo>
                  <a:lnTo>
                    <a:pt x="5748" y="9423"/>
                  </a:lnTo>
                  <a:lnTo>
                    <a:pt x="6078" y="9376"/>
                  </a:lnTo>
                  <a:lnTo>
                    <a:pt x="6361" y="9234"/>
                  </a:lnTo>
                  <a:lnTo>
                    <a:pt x="6643" y="9093"/>
                  </a:lnTo>
                  <a:lnTo>
                    <a:pt x="6926" y="8904"/>
                  </a:lnTo>
                  <a:lnTo>
                    <a:pt x="7397" y="8480"/>
                  </a:lnTo>
                  <a:lnTo>
                    <a:pt x="7821" y="8056"/>
                  </a:lnTo>
                  <a:lnTo>
                    <a:pt x="8245" y="7585"/>
                  </a:lnTo>
                  <a:lnTo>
                    <a:pt x="8622" y="7114"/>
                  </a:lnTo>
                  <a:lnTo>
                    <a:pt x="9423" y="6219"/>
                  </a:lnTo>
                  <a:lnTo>
                    <a:pt x="9659" y="5984"/>
                  </a:lnTo>
                  <a:lnTo>
                    <a:pt x="9847" y="5795"/>
                  </a:lnTo>
                  <a:lnTo>
                    <a:pt x="10130" y="5607"/>
                  </a:lnTo>
                  <a:lnTo>
                    <a:pt x="10365" y="5465"/>
                  </a:lnTo>
                  <a:lnTo>
                    <a:pt x="10365" y="5465"/>
                  </a:lnTo>
                  <a:lnTo>
                    <a:pt x="10083" y="5607"/>
                  </a:lnTo>
                  <a:lnTo>
                    <a:pt x="9847" y="5748"/>
                  </a:lnTo>
                  <a:lnTo>
                    <a:pt x="9564" y="5937"/>
                  </a:lnTo>
                  <a:lnTo>
                    <a:pt x="9376" y="6125"/>
                  </a:lnTo>
                  <a:lnTo>
                    <a:pt x="8481" y="6973"/>
                  </a:lnTo>
                  <a:lnTo>
                    <a:pt x="7633" y="7821"/>
                  </a:lnTo>
                  <a:lnTo>
                    <a:pt x="6738" y="8622"/>
                  </a:lnTo>
                  <a:lnTo>
                    <a:pt x="6502" y="8810"/>
                  </a:lnTo>
                  <a:lnTo>
                    <a:pt x="6267" y="8904"/>
                  </a:lnTo>
                  <a:lnTo>
                    <a:pt x="5984" y="8999"/>
                  </a:lnTo>
                  <a:lnTo>
                    <a:pt x="5701" y="9046"/>
                  </a:lnTo>
                  <a:lnTo>
                    <a:pt x="5466" y="8999"/>
                  </a:lnTo>
                  <a:lnTo>
                    <a:pt x="5277" y="8904"/>
                  </a:lnTo>
                  <a:lnTo>
                    <a:pt x="5089" y="8763"/>
                  </a:lnTo>
                  <a:lnTo>
                    <a:pt x="4947" y="8528"/>
                  </a:lnTo>
                  <a:lnTo>
                    <a:pt x="4853" y="8292"/>
                  </a:lnTo>
                  <a:lnTo>
                    <a:pt x="4806" y="8009"/>
                  </a:lnTo>
                  <a:lnTo>
                    <a:pt x="4806" y="7727"/>
                  </a:lnTo>
                  <a:lnTo>
                    <a:pt x="4853" y="7491"/>
                  </a:lnTo>
                  <a:lnTo>
                    <a:pt x="4995" y="6926"/>
                  </a:lnTo>
                  <a:lnTo>
                    <a:pt x="5183" y="6361"/>
                  </a:lnTo>
                  <a:lnTo>
                    <a:pt x="5701" y="5136"/>
                  </a:lnTo>
                  <a:lnTo>
                    <a:pt x="4759" y="6125"/>
                  </a:lnTo>
                  <a:lnTo>
                    <a:pt x="4523" y="6408"/>
                  </a:lnTo>
                  <a:lnTo>
                    <a:pt x="4241" y="6643"/>
                  </a:lnTo>
                  <a:lnTo>
                    <a:pt x="3911" y="6832"/>
                  </a:lnTo>
                  <a:lnTo>
                    <a:pt x="3534" y="6973"/>
                  </a:lnTo>
                  <a:lnTo>
                    <a:pt x="3393" y="7020"/>
                  </a:lnTo>
                  <a:lnTo>
                    <a:pt x="3204" y="7020"/>
                  </a:lnTo>
                  <a:lnTo>
                    <a:pt x="2922" y="6973"/>
                  </a:lnTo>
                  <a:lnTo>
                    <a:pt x="2639" y="6785"/>
                  </a:lnTo>
                  <a:lnTo>
                    <a:pt x="2498" y="6690"/>
                  </a:lnTo>
                  <a:lnTo>
                    <a:pt x="2403" y="6549"/>
                  </a:lnTo>
                  <a:lnTo>
                    <a:pt x="2262" y="6219"/>
                  </a:lnTo>
                  <a:lnTo>
                    <a:pt x="2168" y="5889"/>
                  </a:lnTo>
                  <a:lnTo>
                    <a:pt x="2168" y="5513"/>
                  </a:lnTo>
                  <a:lnTo>
                    <a:pt x="2262" y="5183"/>
                  </a:lnTo>
                  <a:lnTo>
                    <a:pt x="2356" y="4806"/>
                  </a:lnTo>
                  <a:lnTo>
                    <a:pt x="2498" y="4429"/>
                  </a:lnTo>
                  <a:lnTo>
                    <a:pt x="2686" y="4099"/>
                  </a:lnTo>
                  <a:lnTo>
                    <a:pt x="2840" y="3830"/>
                  </a:lnTo>
                  <a:lnTo>
                    <a:pt x="2875" y="3817"/>
                  </a:lnTo>
                  <a:lnTo>
                    <a:pt x="2857" y="3801"/>
                  </a:lnTo>
                  <a:lnTo>
                    <a:pt x="2875" y="3769"/>
                  </a:lnTo>
                  <a:lnTo>
                    <a:pt x="3534" y="2780"/>
                  </a:lnTo>
                  <a:lnTo>
                    <a:pt x="2592" y="3487"/>
                  </a:lnTo>
                  <a:lnTo>
                    <a:pt x="2403" y="3581"/>
                  </a:lnTo>
                  <a:lnTo>
                    <a:pt x="2215" y="3628"/>
                  </a:lnTo>
                  <a:lnTo>
                    <a:pt x="1932" y="3722"/>
                  </a:lnTo>
                  <a:lnTo>
                    <a:pt x="1650" y="3769"/>
                  </a:lnTo>
                  <a:lnTo>
                    <a:pt x="1367" y="3769"/>
                  </a:lnTo>
                  <a:lnTo>
                    <a:pt x="1084" y="3722"/>
                  </a:lnTo>
                  <a:lnTo>
                    <a:pt x="849" y="3628"/>
                  </a:lnTo>
                  <a:lnTo>
                    <a:pt x="613" y="3487"/>
                  </a:lnTo>
                  <a:lnTo>
                    <a:pt x="519" y="3345"/>
                  </a:lnTo>
                  <a:lnTo>
                    <a:pt x="472" y="3157"/>
                  </a:lnTo>
                  <a:lnTo>
                    <a:pt x="425" y="2969"/>
                  </a:lnTo>
                  <a:lnTo>
                    <a:pt x="425" y="2780"/>
                  </a:lnTo>
                  <a:lnTo>
                    <a:pt x="519" y="2356"/>
                  </a:lnTo>
                  <a:lnTo>
                    <a:pt x="660" y="1932"/>
                  </a:lnTo>
                  <a:lnTo>
                    <a:pt x="896" y="1461"/>
                  </a:lnTo>
                  <a:lnTo>
                    <a:pt x="1179" y="990"/>
                  </a:lnTo>
                  <a:lnTo>
                    <a:pt x="1697" y="189"/>
                  </a:lnTo>
                  <a:lnTo>
                    <a:pt x="1697" y="142"/>
                  </a:lnTo>
                  <a:lnTo>
                    <a:pt x="1650" y="142"/>
                  </a:lnTo>
                  <a:lnTo>
                    <a:pt x="1603" y="95"/>
                  </a:lnTo>
                  <a:lnTo>
                    <a:pt x="1508" y="4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42"/>
            <p:cNvSpPr/>
            <p:nvPr/>
          </p:nvSpPr>
          <p:spPr>
            <a:xfrm>
              <a:off x="1498600" y="1561925"/>
              <a:ext cx="951675" cy="493525"/>
            </a:xfrm>
            <a:custGeom>
              <a:avLst/>
              <a:gdLst/>
              <a:ahLst/>
              <a:cxnLst/>
              <a:rect l="l" t="t" r="r" b="b"/>
              <a:pathLst>
                <a:path w="38067" h="19741" extrusionOk="0">
                  <a:moveTo>
                    <a:pt x="2074" y="1"/>
                  </a:moveTo>
                  <a:lnTo>
                    <a:pt x="1556" y="48"/>
                  </a:lnTo>
                  <a:lnTo>
                    <a:pt x="1084" y="142"/>
                  </a:lnTo>
                  <a:lnTo>
                    <a:pt x="708" y="331"/>
                  </a:lnTo>
                  <a:lnTo>
                    <a:pt x="378" y="566"/>
                  </a:lnTo>
                  <a:lnTo>
                    <a:pt x="284" y="755"/>
                  </a:lnTo>
                  <a:lnTo>
                    <a:pt x="189" y="896"/>
                  </a:lnTo>
                  <a:lnTo>
                    <a:pt x="95" y="1084"/>
                  </a:lnTo>
                  <a:lnTo>
                    <a:pt x="48" y="1320"/>
                  </a:lnTo>
                  <a:lnTo>
                    <a:pt x="1" y="1555"/>
                  </a:lnTo>
                  <a:lnTo>
                    <a:pt x="1" y="1791"/>
                  </a:lnTo>
                  <a:lnTo>
                    <a:pt x="95" y="2356"/>
                  </a:lnTo>
                  <a:lnTo>
                    <a:pt x="331" y="3016"/>
                  </a:lnTo>
                  <a:lnTo>
                    <a:pt x="660" y="3770"/>
                  </a:lnTo>
                  <a:lnTo>
                    <a:pt x="1132" y="4571"/>
                  </a:lnTo>
                  <a:lnTo>
                    <a:pt x="1885" y="5607"/>
                  </a:lnTo>
                  <a:lnTo>
                    <a:pt x="2780" y="6738"/>
                  </a:lnTo>
                  <a:lnTo>
                    <a:pt x="3817" y="7868"/>
                  </a:lnTo>
                  <a:lnTo>
                    <a:pt x="4995" y="9046"/>
                  </a:lnTo>
                  <a:lnTo>
                    <a:pt x="6267" y="10271"/>
                  </a:lnTo>
                  <a:lnTo>
                    <a:pt x="7633" y="11496"/>
                  </a:lnTo>
                  <a:lnTo>
                    <a:pt x="9046" y="12674"/>
                  </a:lnTo>
                  <a:lnTo>
                    <a:pt x="10554" y="13851"/>
                  </a:lnTo>
                  <a:lnTo>
                    <a:pt x="12061" y="14935"/>
                  </a:lnTo>
                  <a:lnTo>
                    <a:pt x="13569" y="15971"/>
                  </a:lnTo>
                  <a:lnTo>
                    <a:pt x="15029" y="16914"/>
                  </a:lnTo>
                  <a:lnTo>
                    <a:pt x="16537" y="17762"/>
                  </a:lnTo>
                  <a:lnTo>
                    <a:pt x="17950" y="18468"/>
                  </a:lnTo>
                  <a:lnTo>
                    <a:pt x="19269" y="19034"/>
                  </a:lnTo>
                  <a:lnTo>
                    <a:pt x="19929" y="19269"/>
                  </a:lnTo>
                  <a:lnTo>
                    <a:pt x="20541" y="19458"/>
                  </a:lnTo>
                  <a:lnTo>
                    <a:pt x="21107" y="19599"/>
                  </a:lnTo>
                  <a:lnTo>
                    <a:pt x="21672" y="19693"/>
                  </a:lnTo>
                  <a:lnTo>
                    <a:pt x="22237" y="19740"/>
                  </a:lnTo>
                  <a:lnTo>
                    <a:pt x="22803" y="19693"/>
                  </a:lnTo>
                  <a:lnTo>
                    <a:pt x="23415" y="19646"/>
                  </a:lnTo>
                  <a:lnTo>
                    <a:pt x="24027" y="19505"/>
                  </a:lnTo>
                  <a:lnTo>
                    <a:pt x="24687" y="19363"/>
                  </a:lnTo>
                  <a:lnTo>
                    <a:pt x="25347" y="19128"/>
                  </a:lnTo>
                  <a:lnTo>
                    <a:pt x="26006" y="18892"/>
                  </a:lnTo>
                  <a:lnTo>
                    <a:pt x="26666" y="18610"/>
                  </a:lnTo>
                  <a:lnTo>
                    <a:pt x="28032" y="17950"/>
                  </a:lnTo>
                  <a:lnTo>
                    <a:pt x="29398" y="17149"/>
                  </a:lnTo>
                  <a:lnTo>
                    <a:pt x="30764" y="16301"/>
                  </a:lnTo>
                  <a:lnTo>
                    <a:pt x="32036" y="15453"/>
                  </a:lnTo>
                  <a:lnTo>
                    <a:pt x="33261" y="14558"/>
                  </a:lnTo>
                  <a:lnTo>
                    <a:pt x="34392" y="13710"/>
                  </a:lnTo>
                  <a:lnTo>
                    <a:pt x="36323" y="12155"/>
                  </a:lnTo>
                  <a:lnTo>
                    <a:pt x="37595" y="11025"/>
                  </a:lnTo>
                  <a:lnTo>
                    <a:pt x="38066" y="10601"/>
                  </a:lnTo>
                  <a:lnTo>
                    <a:pt x="27231" y="1226"/>
                  </a:lnTo>
                  <a:lnTo>
                    <a:pt x="24075" y="3911"/>
                  </a:lnTo>
                  <a:lnTo>
                    <a:pt x="21813" y="5748"/>
                  </a:lnTo>
                  <a:lnTo>
                    <a:pt x="21012" y="6408"/>
                  </a:lnTo>
                  <a:lnTo>
                    <a:pt x="20588" y="6691"/>
                  </a:lnTo>
                  <a:lnTo>
                    <a:pt x="20400" y="6643"/>
                  </a:lnTo>
                  <a:lnTo>
                    <a:pt x="19976" y="6502"/>
                  </a:lnTo>
                  <a:lnTo>
                    <a:pt x="18563" y="6031"/>
                  </a:lnTo>
                  <a:lnTo>
                    <a:pt x="16537" y="5324"/>
                  </a:lnTo>
                  <a:lnTo>
                    <a:pt x="14134" y="4429"/>
                  </a:lnTo>
                  <a:lnTo>
                    <a:pt x="11590" y="3487"/>
                  </a:lnTo>
                  <a:lnTo>
                    <a:pt x="9093" y="2498"/>
                  </a:lnTo>
                  <a:lnTo>
                    <a:pt x="6926" y="1603"/>
                  </a:lnTo>
                  <a:lnTo>
                    <a:pt x="5230" y="849"/>
                  </a:lnTo>
                  <a:lnTo>
                    <a:pt x="4571" y="519"/>
                  </a:lnTo>
                  <a:lnTo>
                    <a:pt x="3911" y="284"/>
                  </a:lnTo>
                  <a:lnTo>
                    <a:pt x="3252" y="142"/>
                  </a:lnTo>
                  <a:lnTo>
                    <a:pt x="2639" y="48"/>
                  </a:lnTo>
                  <a:lnTo>
                    <a:pt x="2074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42"/>
            <p:cNvSpPr/>
            <p:nvPr/>
          </p:nvSpPr>
          <p:spPr>
            <a:xfrm>
              <a:off x="1498600" y="1561925"/>
              <a:ext cx="951675" cy="493525"/>
            </a:xfrm>
            <a:custGeom>
              <a:avLst/>
              <a:gdLst/>
              <a:ahLst/>
              <a:cxnLst/>
              <a:rect l="l" t="t" r="r" b="b"/>
              <a:pathLst>
                <a:path w="38067" h="19741" fill="none" extrusionOk="0">
                  <a:moveTo>
                    <a:pt x="27231" y="1226"/>
                  </a:moveTo>
                  <a:lnTo>
                    <a:pt x="38066" y="10601"/>
                  </a:lnTo>
                  <a:lnTo>
                    <a:pt x="38066" y="10601"/>
                  </a:lnTo>
                  <a:lnTo>
                    <a:pt x="37595" y="11025"/>
                  </a:lnTo>
                  <a:lnTo>
                    <a:pt x="36323" y="12155"/>
                  </a:lnTo>
                  <a:lnTo>
                    <a:pt x="34392" y="13710"/>
                  </a:lnTo>
                  <a:lnTo>
                    <a:pt x="33261" y="14558"/>
                  </a:lnTo>
                  <a:lnTo>
                    <a:pt x="32036" y="15453"/>
                  </a:lnTo>
                  <a:lnTo>
                    <a:pt x="30764" y="16301"/>
                  </a:lnTo>
                  <a:lnTo>
                    <a:pt x="29398" y="17149"/>
                  </a:lnTo>
                  <a:lnTo>
                    <a:pt x="28032" y="17950"/>
                  </a:lnTo>
                  <a:lnTo>
                    <a:pt x="26666" y="18610"/>
                  </a:lnTo>
                  <a:lnTo>
                    <a:pt x="26006" y="18892"/>
                  </a:lnTo>
                  <a:lnTo>
                    <a:pt x="25347" y="19128"/>
                  </a:lnTo>
                  <a:lnTo>
                    <a:pt x="24687" y="19363"/>
                  </a:lnTo>
                  <a:lnTo>
                    <a:pt x="24027" y="19505"/>
                  </a:lnTo>
                  <a:lnTo>
                    <a:pt x="23415" y="19646"/>
                  </a:lnTo>
                  <a:lnTo>
                    <a:pt x="22803" y="19693"/>
                  </a:lnTo>
                  <a:lnTo>
                    <a:pt x="22237" y="19740"/>
                  </a:lnTo>
                  <a:lnTo>
                    <a:pt x="21672" y="19693"/>
                  </a:lnTo>
                  <a:lnTo>
                    <a:pt x="21672" y="19693"/>
                  </a:lnTo>
                  <a:lnTo>
                    <a:pt x="21107" y="19599"/>
                  </a:lnTo>
                  <a:lnTo>
                    <a:pt x="20541" y="19458"/>
                  </a:lnTo>
                  <a:lnTo>
                    <a:pt x="19929" y="19269"/>
                  </a:lnTo>
                  <a:lnTo>
                    <a:pt x="19269" y="19034"/>
                  </a:lnTo>
                  <a:lnTo>
                    <a:pt x="17950" y="18468"/>
                  </a:lnTo>
                  <a:lnTo>
                    <a:pt x="16537" y="17762"/>
                  </a:lnTo>
                  <a:lnTo>
                    <a:pt x="15029" y="16914"/>
                  </a:lnTo>
                  <a:lnTo>
                    <a:pt x="13569" y="15971"/>
                  </a:lnTo>
                  <a:lnTo>
                    <a:pt x="12061" y="14935"/>
                  </a:lnTo>
                  <a:lnTo>
                    <a:pt x="10554" y="13851"/>
                  </a:lnTo>
                  <a:lnTo>
                    <a:pt x="9046" y="12674"/>
                  </a:lnTo>
                  <a:lnTo>
                    <a:pt x="7633" y="11496"/>
                  </a:lnTo>
                  <a:lnTo>
                    <a:pt x="6267" y="10271"/>
                  </a:lnTo>
                  <a:lnTo>
                    <a:pt x="4995" y="9046"/>
                  </a:lnTo>
                  <a:lnTo>
                    <a:pt x="3817" y="7868"/>
                  </a:lnTo>
                  <a:lnTo>
                    <a:pt x="2780" y="6738"/>
                  </a:lnTo>
                  <a:lnTo>
                    <a:pt x="1885" y="5607"/>
                  </a:lnTo>
                  <a:lnTo>
                    <a:pt x="1132" y="4571"/>
                  </a:lnTo>
                  <a:lnTo>
                    <a:pt x="1132" y="4571"/>
                  </a:lnTo>
                  <a:lnTo>
                    <a:pt x="660" y="3770"/>
                  </a:lnTo>
                  <a:lnTo>
                    <a:pt x="331" y="3016"/>
                  </a:lnTo>
                  <a:lnTo>
                    <a:pt x="95" y="2356"/>
                  </a:lnTo>
                  <a:lnTo>
                    <a:pt x="1" y="1791"/>
                  </a:lnTo>
                  <a:lnTo>
                    <a:pt x="1" y="1555"/>
                  </a:lnTo>
                  <a:lnTo>
                    <a:pt x="48" y="1320"/>
                  </a:lnTo>
                  <a:lnTo>
                    <a:pt x="95" y="1084"/>
                  </a:lnTo>
                  <a:lnTo>
                    <a:pt x="189" y="896"/>
                  </a:lnTo>
                  <a:lnTo>
                    <a:pt x="284" y="755"/>
                  </a:lnTo>
                  <a:lnTo>
                    <a:pt x="378" y="566"/>
                  </a:lnTo>
                  <a:lnTo>
                    <a:pt x="708" y="331"/>
                  </a:lnTo>
                  <a:lnTo>
                    <a:pt x="1084" y="142"/>
                  </a:lnTo>
                  <a:lnTo>
                    <a:pt x="1556" y="48"/>
                  </a:lnTo>
                  <a:lnTo>
                    <a:pt x="2074" y="1"/>
                  </a:lnTo>
                  <a:lnTo>
                    <a:pt x="2639" y="48"/>
                  </a:lnTo>
                  <a:lnTo>
                    <a:pt x="3252" y="142"/>
                  </a:lnTo>
                  <a:lnTo>
                    <a:pt x="3911" y="284"/>
                  </a:lnTo>
                  <a:lnTo>
                    <a:pt x="4571" y="519"/>
                  </a:lnTo>
                  <a:lnTo>
                    <a:pt x="5230" y="849"/>
                  </a:lnTo>
                  <a:lnTo>
                    <a:pt x="5230" y="849"/>
                  </a:lnTo>
                  <a:lnTo>
                    <a:pt x="6926" y="1603"/>
                  </a:lnTo>
                  <a:lnTo>
                    <a:pt x="9093" y="2498"/>
                  </a:lnTo>
                  <a:lnTo>
                    <a:pt x="11590" y="3487"/>
                  </a:lnTo>
                  <a:lnTo>
                    <a:pt x="14134" y="4429"/>
                  </a:lnTo>
                  <a:lnTo>
                    <a:pt x="16537" y="5324"/>
                  </a:lnTo>
                  <a:lnTo>
                    <a:pt x="18563" y="6031"/>
                  </a:lnTo>
                  <a:lnTo>
                    <a:pt x="19976" y="6502"/>
                  </a:lnTo>
                  <a:lnTo>
                    <a:pt x="20400" y="6643"/>
                  </a:lnTo>
                  <a:lnTo>
                    <a:pt x="20588" y="6691"/>
                  </a:lnTo>
                  <a:lnTo>
                    <a:pt x="20588" y="6691"/>
                  </a:lnTo>
                  <a:lnTo>
                    <a:pt x="21012" y="6408"/>
                  </a:lnTo>
                  <a:lnTo>
                    <a:pt x="21813" y="5748"/>
                  </a:lnTo>
                  <a:lnTo>
                    <a:pt x="24075" y="3911"/>
                  </a:lnTo>
                  <a:lnTo>
                    <a:pt x="27231" y="12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42"/>
            <p:cNvSpPr/>
            <p:nvPr/>
          </p:nvSpPr>
          <p:spPr>
            <a:xfrm>
              <a:off x="1550425" y="1651450"/>
              <a:ext cx="27125" cy="27100"/>
            </a:xfrm>
            <a:custGeom>
              <a:avLst/>
              <a:gdLst/>
              <a:ahLst/>
              <a:cxnLst/>
              <a:rect l="l" t="t" r="r" b="b"/>
              <a:pathLst>
                <a:path w="1085" h="1084" extrusionOk="0">
                  <a:moveTo>
                    <a:pt x="519" y="47"/>
                  </a:moveTo>
                  <a:lnTo>
                    <a:pt x="707" y="94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2"/>
                  </a:lnTo>
                  <a:lnTo>
                    <a:pt x="519" y="990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942"/>
                  </a:lnTo>
                  <a:lnTo>
                    <a:pt x="331" y="1037"/>
                  </a:lnTo>
                  <a:lnTo>
                    <a:pt x="519" y="1084"/>
                  </a:lnTo>
                  <a:lnTo>
                    <a:pt x="755" y="1037"/>
                  </a:lnTo>
                  <a:lnTo>
                    <a:pt x="896" y="942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8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42"/>
            <p:cNvSpPr/>
            <p:nvPr/>
          </p:nvSpPr>
          <p:spPr>
            <a:xfrm>
              <a:off x="1550425" y="1651450"/>
              <a:ext cx="27125" cy="27100"/>
            </a:xfrm>
            <a:custGeom>
              <a:avLst/>
              <a:gdLst/>
              <a:ahLst/>
              <a:cxnLst/>
              <a:rect l="l" t="t" r="r" b="b"/>
              <a:pathLst>
                <a:path w="1085" h="1084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331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66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942"/>
                  </a:lnTo>
                  <a:lnTo>
                    <a:pt x="331" y="1037"/>
                  </a:lnTo>
                  <a:lnTo>
                    <a:pt x="519" y="1084"/>
                  </a:lnTo>
                  <a:lnTo>
                    <a:pt x="519" y="1084"/>
                  </a:lnTo>
                  <a:lnTo>
                    <a:pt x="755" y="1037"/>
                  </a:lnTo>
                  <a:lnTo>
                    <a:pt x="896" y="942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8"/>
                  </a:lnTo>
                  <a:lnTo>
                    <a:pt x="1084" y="518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7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42"/>
            <p:cNvSpPr/>
            <p:nvPr/>
          </p:nvSpPr>
          <p:spPr>
            <a:xfrm>
              <a:off x="1551600" y="1652625"/>
              <a:ext cx="23600" cy="23575"/>
            </a:xfrm>
            <a:custGeom>
              <a:avLst/>
              <a:gdLst/>
              <a:ahLst/>
              <a:cxnLst/>
              <a:rect l="l" t="t" r="r" b="b"/>
              <a:pathLst>
                <a:path w="944" h="943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284" y="895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1"/>
                  </a:lnTo>
                  <a:lnTo>
                    <a:pt x="1" y="471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4" y="47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660" y="47"/>
                  </a:lnTo>
                  <a:lnTo>
                    <a:pt x="802" y="142"/>
                  </a:lnTo>
                  <a:lnTo>
                    <a:pt x="896" y="283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896" y="660"/>
                  </a:lnTo>
                  <a:lnTo>
                    <a:pt x="802" y="801"/>
                  </a:lnTo>
                  <a:lnTo>
                    <a:pt x="660" y="895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42"/>
            <p:cNvSpPr/>
            <p:nvPr/>
          </p:nvSpPr>
          <p:spPr>
            <a:xfrm>
              <a:off x="1656425" y="1806900"/>
              <a:ext cx="25950" cy="27125"/>
            </a:xfrm>
            <a:custGeom>
              <a:avLst/>
              <a:gdLst/>
              <a:ahLst/>
              <a:cxnLst/>
              <a:rect l="l" t="t" r="r" b="b"/>
              <a:pathLst>
                <a:path w="1038" h="1085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566"/>
                  </a:lnTo>
                  <a:lnTo>
                    <a:pt x="95" y="378"/>
                  </a:lnTo>
                  <a:lnTo>
                    <a:pt x="189" y="236"/>
                  </a:lnTo>
                  <a:lnTo>
                    <a:pt x="331" y="142"/>
                  </a:lnTo>
                  <a:lnTo>
                    <a:pt x="519" y="95"/>
                  </a:lnTo>
                  <a:lnTo>
                    <a:pt x="707" y="142"/>
                  </a:lnTo>
                  <a:lnTo>
                    <a:pt x="849" y="236"/>
                  </a:lnTo>
                  <a:lnTo>
                    <a:pt x="943" y="378"/>
                  </a:lnTo>
                  <a:lnTo>
                    <a:pt x="990" y="566"/>
                  </a:lnTo>
                  <a:lnTo>
                    <a:pt x="943" y="708"/>
                  </a:lnTo>
                  <a:lnTo>
                    <a:pt x="849" y="896"/>
                  </a:lnTo>
                  <a:lnTo>
                    <a:pt x="707" y="990"/>
                  </a:lnTo>
                  <a:lnTo>
                    <a:pt x="519" y="1037"/>
                  </a:lnTo>
                  <a:lnTo>
                    <a:pt x="613" y="1084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990" y="331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42"/>
            <p:cNvSpPr/>
            <p:nvPr/>
          </p:nvSpPr>
          <p:spPr>
            <a:xfrm>
              <a:off x="1656425" y="1806900"/>
              <a:ext cx="25950" cy="27125"/>
            </a:xfrm>
            <a:custGeom>
              <a:avLst/>
              <a:gdLst/>
              <a:ahLst/>
              <a:cxnLst/>
              <a:rect l="l" t="t" r="r" b="b"/>
              <a:pathLst>
                <a:path w="1038" h="1085" fill="none" extrusionOk="0">
                  <a:moveTo>
                    <a:pt x="519" y="1"/>
                  </a:moveTo>
                  <a:lnTo>
                    <a:pt x="519" y="1"/>
                  </a:lnTo>
                  <a:lnTo>
                    <a:pt x="331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566"/>
                  </a:lnTo>
                  <a:lnTo>
                    <a:pt x="48" y="566"/>
                  </a:lnTo>
                  <a:lnTo>
                    <a:pt x="95" y="378"/>
                  </a:lnTo>
                  <a:lnTo>
                    <a:pt x="189" y="236"/>
                  </a:lnTo>
                  <a:lnTo>
                    <a:pt x="331" y="142"/>
                  </a:lnTo>
                  <a:lnTo>
                    <a:pt x="519" y="95"/>
                  </a:lnTo>
                  <a:lnTo>
                    <a:pt x="519" y="95"/>
                  </a:lnTo>
                  <a:lnTo>
                    <a:pt x="707" y="142"/>
                  </a:lnTo>
                  <a:lnTo>
                    <a:pt x="849" y="236"/>
                  </a:lnTo>
                  <a:lnTo>
                    <a:pt x="943" y="378"/>
                  </a:lnTo>
                  <a:lnTo>
                    <a:pt x="990" y="566"/>
                  </a:lnTo>
                  <a:lnTo>
                    <a:pt x="990" y="566"/>
                  </a:lnTo>
                  <a:lnTo>
                    <a:pt x="990" y="566"/>
                  </a:lnTo>
                  <a:lnTo>
                    <a:pt x="943" y="708"/>
                  </a:lnTo>
                  <a:lnTo>
                    <a:pt x="849" y="896"/>
                  </a:lnTo>
                  <a:lnTo>
                    <a:pt x="707" y="990"/>
                  </a:lnTo>
                  <a:lnTo>
                    <a:pt x="519" y="1037"/>
                  </a:lnTo>
                  <a:lnTo>
                    <a:pt x="613" y="1084"/>
                  </a:lnTo>
                  <a:lnTo>
                    <a:pt x="613" y="1084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566"/>
                  </a:lnTo>
                  <a:lnTo>
                    <a:pt x="990" y="331"/>
                  </a:lnTo>
                  <a:lnTo>
                    <a:pt x="849" y="189"/>
                  </a:lnTo>
                  <a:lnTo>
                    <a:pt x="707" y="48"/>
                  </a:lnTo>
                  <a:lnTo>
                    <a:pt x="5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42"/>
            <p:cNvSpPr/>
            <p:nvPr/>
          </p:nvSpPr>
          <p:spPr>
            <a:xfrm>
              <a:off x="1644650" y="16973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142" y="189"/>
                  </a:moveTo>
                  <a:lnTo>
                    <a:pt x="1" y="330"/>
                  </a:lnTo>
                  <a:lnTo>
                    <a:pt x="1" y="519"/>
                  </a:lnTo>
                  <a:lnTo>
                    <a:pt x="48" y="330"/>
                  </a:lnTo>
                  <a:lnTo>
                    <a:pt x="142" y="189"/>
                  </a:lnTo>
                  <a:close/>
                  <a:moveTo>
                    <a:pt x="472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283" y="95"/>
                  </a:lnTo>
                  <a:lnTo>
                    <a:pt x="472" y="48"/>
                  </a:lnTo>
                  <a:lnTo>
                    <a:pt x="660" y="95"/>
                  </a:lnTo>
                  <a:lnTo>
                    <a:pt x="802" y="189"/>
                  </a:lnTo>
                  <a:lnTo>
                    <a:pt x="896" y="330"/>
                  </a:lnTo>
                  <a:lnTo>
                    <a:pt x="943" y="519"/>
                  </a:lnTo>
                  <a:lnTo>
                    <a:pt x="896" y="707"/>
                  </a:lnTo>
                  <a:lnTo>
                    <a:pt x="802" y="849"/>
                  </a:lnTo>
                  <a:lnTo>
                    <a:pt x="660" y="943"/>
                  </a:lnTo>
                  <a:lnTo>
                    <a:pt x="472" y="990"/>
                  </a:lnTo>
                  <a:lnTo>
                    <a:pt x="283" y="943"/>
                  </a:lnTo>
                  <a:lnTo>
                    <a:pt x="142" y="849"/>
                  </a:lnTo>
                  <a:lnTo>
                    <a:pt x="48" y="707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42"/>
            <p:cNvSpPr/>
            <p:nvPr/>
          </p:nvSpPr>
          <p:spPr>
            <a:xfrm>
              <a:off x="1644650" y="16973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fill="none" extrusionOk="0">
                  <a:moveTo>
                    <a:pt x="472" y="1"/>
                  </a:moveTo>
                  <a:lnTo>
                    <a:pt x="472" y="1"/>
                  </a:lnTo>
                  <a:lnTo>
                    <a:pt x="283" y="48"/>
                  </a:lnTo>
                  <a:lnTo>
                    <a:pt x="142" y="189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lnTo>
                    <a:pt x="4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42"/>
            <p:cNvSpPr/>
            <p:nvPr/>
          </p:nvSpPr>
          <p:spPr>
            <a:xfrm>
              <a:off x="1644650" y="1698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283" y="896"/>
                  </a:lnTo>
                  <a:lnTo>
                    <a:pt x="142" y="802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2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2" y="802"/>
                  </a:lnTo>
                  <a:lnTo>
                    <a:pt x="660" y="896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42"/>
            <p:cNvSpPr/>
            <p:nvPr/>
          </p:nvSpPr>
          <p:spPr>
            <a:xfrm>
              <a:off x="1827200" y="17056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47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1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331" y="47"/>
                  </a:lnTo>
                  <a:lnTo>
                    <a:pt x="142" y="189"/>
                  </a:lnTo>
                  <a:lnTo>
                    <a:pt x="48" y="377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89" y="943"/>
                  </a:lnTo>
                  <a:lnTo>
                    <a:pt x="378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95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42"/>
            <p:cNvSpPr/>
            <p:nvPr/>
          </p:nvSpPr>
          <p:spPr>
            <a:xfrm>
              <a:off x="1854300" y="18505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95" y="188"/>
                  </a:lnTo>
                  <a:lnTo>
                    <a:pt x="0" y="377"/>
                  </a:lnTo>
                  <a:lnTo>
                    <a:pt x="0" y="518"/>
                  </a:lnTo>
                  <a:lnTo>
                    <a:pt x="47" y="330"/>
                  </a:lnTo>
                  <a:lnTo>
                    <a:pt x="142" y="188"/>
                  </a:lnTo>
                  <a:lnTo>
                    <a:pt x="283" y="94"/>
                  </a:lnTo>
                  <a:lnTo>
                    <a:pt x="471" y="47"/>
                  </a:lnTo>
                  <a:lnTo>
                    <a:pt x="660" y="94"/>
                  </a:lnTo>
                  <a:lnTo>
                    <a:pt x="801" y="188"/>
                  </a:lnTo>
                  <a:lnTo>
                    <a:pt x="895" y="330"/>
                  </a:lnTo>
                  <a:lnTo>
                    <a:pt x="943" y="518"/>
                  </a:lnTo>
                  <a:lnTo>
                    <a:pt x="895" y="707"/>
                  </a:lnTo>
                  <a:lnTo>
                    <a:pt x="801" y="848"/>
                  </a:lnTo>
                  <a:lnTo>
                    <a:pt x="660" y="942"/>
                  </a:lnTo>
                  <a:lnTo>
                    <a:pt x="471" y="989"/>
                  </a:lnTo>
                  <a:lnTo>
                    <a:pt x="283" y="942"/>
                  </a:lnTo>
                  <a:lnTo>
                    <a:pt x="142" y="848"/>
                  </a:lnTo>
                  <a:lnTo>
                    <a:pt x="47" y="707"/>
                  </a:lnTo>
                  <a:lnTo>
                    <a:pt x="0" y="518"/>
                  </a:lnTo>
                  <a:lnTo>
                    <a:pt x="0" y="565"/>
                  </a:lnTo>
                  <a:lnTo>
                    <a:pt x="47" y="754"/>
                  </a:lnTo>
                  <a:lnTo>
                    <a:pt x="142" y="895"/>
                  </a:lnTo>
                  <a:lnTo>
                    <a:pt x="283" y="989"/>
                  </a:lnTo>
                  <a:lnTo>
                    <a:pt x="471" y="1036"/>
                  </a:lnTo>
                  <a:lnTo>
                    <a:pt x="660" y="989"/>
                  </a:lnTo>
                  <a:lnTo>
                    <a:pt x="848" y="895"/>
                  </a:lnTo>
                  <a:lnTo>
                    <a:pt x="990" y="754"/>
                  </a:lnTo>
                  <a:lnTo>
                    <a:pt x="1037" y="565"/>
                  </a:lnTo>
                  <a:lnTo>
                    <a:pt x="1037" y="377"/>
                  </a:lnTo>
                  <a:lnTo>
                    <a:pt x="943" y="188"/>
                  </a:lnTo>
                  <a:lnTo>
                    <a:pt x="754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42"/>
            <p:cNvSpPr/>
            <p:nvPr/>
          </p:nvSpPr>
          <p:spPr>
            <a:xfrm>
              <a:off x="1854300" y="18505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471" y="0"/>
                  </a:moveTo>
                  <a:lnTo>
                    <a:pt x="471" y="0"/>
                  </a:lnTo>
                  <a:lnTo>
                    <a:pt x="283" y="47"/>
                  </a:lnTo>
                  <a:lnTo>
                    <a:pt x="95" y="188"/>
                  </a:lnTo>
                  <a:lnTo>
                    <a:pt x="0" y="377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47" y="754"/>
                  </a:lnTo>
                  <a:lnTo>
                    <a:pt x="142" y="895"/>
                  </a:lnTo>
                  <a:lnTo>
                    <a:pt x="283" y="989"/>
                  </a:lnTo>
                  <a:lnTo>
                    <a:pt x="471" y="1036"/>
                  </a:lnTo>
                  <a:lnTo>
                    <a:pt x="471" y="1036"/>
                  </a:lnTo>
                  <a:lnTo>
                    <a:pt x="660" y="989"/>
                  </a:lnTo>
                  <a:lnTo>
                    <a:pt x="848" y="895"/>
                  </a:lnTo>
                  <a:lnTo>
                    <a:pt x="990" y="754"/>
                  </a:lnTo>
                  <a:lnTo>
                    <a:pt x="1037" y="565"/>
                  </a:lnTo>
                  <a:lnTo>
                    <a:pt x="1037" y="565"/>
                  </a:lnTo>
                  <a:lnTo>
                    <a:pt x="1037" y="377"/>
                  </a:lnTo>
                  <a:lnTo>
                    <a:pt x="943" y="188"/>
                  </a:lnTo>
                  <a:lnTo>
                    <a:pt x="754" y="47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4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42"/>
            <p:cNvSpPr/>
            <p:nvPr/>
          </p:nvSpPr>
          <p:spPr>
            <a:xfrm>
              <a:off x="1854300" y="18516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942"/>
                  </a:moveTo>
                  <a:lnTo>
                    <a:pt x="471" y="942"/>
                  </a:lnTo>
                  <a:lnTo>
                    <a:pt x="283" y="895"/>
                  </a:lnTo>
                  <a:lnTo>
                    <a:pt x="142" y="801"/>
                  </a:lnTo>
                  <a:lnTo>
                    <a:pt x="47" y="660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7" y="283"/>
                  </a:lnTo>
                  <a:lnTo>
                    <a:pt x="142" y="141"/>
                  </a:lnTo>
                  <a:lnTo>
                    <a:pt x="283" y="47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660" y="47"/>
                  </a:lnTo>
                  <a:lnTo>
                    <a:pt x="801" y="141"/>
                  </a:lnTo>
                  <a:lnTo>
                    <a:pt x="895" y="283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1" y="942"/>
                  </a:lnTo>
                  <a:lnTo>
                    <a:pt x="471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42"/>
            <p:cNvSpPr/>
            <p:nvPr/>
          </p:nvSpPr>
          <p:spPr>
            <a:xfrm>
              <a:off x="1714150" y="1737425"/>
              <a:ext cx="27100" cy="27100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565" y="47"/>
                  </a:moveTo>
                  <a:lnTo>
                    <a:pt x="754" y="95"/>
                  </a:lnTo>
                  <a:lnTo>
                    <a:pt x="895" y="189"/>
                  </a:lnTo>
                  <a:lnTo>
                    <a:pt x="989" y="330"/>
                  </a:lnTo>
                  <a:lnTo>
                    <a:pt x="1037" y="519"/>
                  </a:lnTo>
                  <a:lnTo>
                    <a:pt x="989" y="707"/>
                  </a:lnTo>
                  <a:lnTo>
                    <a:pt x="895" y="848"/>
                  </a:lnTo>
                  <a:lnTo>
                    <a:pt x="754" y="943"/>
                  </a:lnTo>
                  <a:lnTo>
                    <a:pt x="565" y="990"/>
                  </a:lnTo>
                  <a:lnTo>
                    <a:pt x="377" y="943"/>
                  </a:lnTo>
                  <a:lnTo>
                    <a:pt x="236" y="848"/>
                  </a:lnTo>
                  <a:lnTo>
                    <a:pt x="141" y="707"/>
                  </a:lnTo>
                  <a:lnTo>
                    <a:pt x="94" y="519"/>
                  </a:lnTo>
                  <a:lnTo>
                    <a:pt x="141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5" y="47"/>
                  </a:lnTo>
                  <a:close/>
                  <a:moveTo>
                    <a:pt x="377" y="0"/>
                  </a:moveTo>
                  <a:lnTo>
                    <a:pt x="189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1" y="895"/>
                  </a:lnTo>
                  <a:lnTo>
                    <a:pt x="283" y="1037"/>
                  </a:lnTo>
                  <a:lnTo>
                    <a:pt x="518" y="1084"/>
                  </a:lnTo>
                  <a:lnTo>
                    <a:pt x="707" y="1037"/>
                  </a:lnTo>
                  <a:lnTo>
                    <a:pt x="895" y="943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942" y="142"/>
                  </a:lnTo>
                  <a:lnTo>
                    <a:pt x="801" y="4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42"/>
            <p:cNvSpPr/>
            <p:nvPr/>
          </p:nvSpPr>
          <p:spPr>
            <a:xfrm>
              <a:off x="1714150" y="1737425"/>
              <a:ext cx="27100" cy="27100"/>
            </a:xfrm>
            <a:custGeom>
              <a:avLst/>
              <a:gdLst/>
              <a:ahLst/>
              <a:cxnLst/>
              <a:rect l="l" t="t" r="r" b="b"/>
              <a:pathLst>
                <a:path w="1084" h="1084" fill="none" extrusionOk="0">
                  <a:moveTo>
                    <a:pt x="565" y="0"/>
                  </a:moveTo>
                  <a:lnTo>
                    <a:pt x="565" y="0"/>
                  </a:lnTo>
                  <a:lnTo>
                    <a:pt x="377" y="0"/>
                  </a:lnTo>
                  <a:lnTo>
                    <a:pt x="189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1" y="895"/>
                  </a:lnTo>
                  <a:lnTo>
                    <a:pt x="283" y="1037"/>
                  </a:lnTo>
                  <a:lnTo>
                    <a:pt x="518" y="1084"/>
                  </a:lnTo>
                  <a:lnTo>
                    <a:pt x="518" y="1084"/>
                  </a:lnTo>
                  <a:lnTo>
                    <a:pt x="707" y="1037"/>
                  </a:lnTo>
                  <a:lnTo>
                    <a:pt x="895" y="943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942" y="142"/>
                  </a:lnTo>
                  <a:lnTo>
                    <a:pt x="801" y="47"/>
                  </a:lnTo>
                  <a:lnTo>
                    <a:pt x="613" y="0"/>
                  </a:lnTo>
                  <a:lnTo>
                    <a:pt x="5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42"/>
            <p:cNvSpPr/>
            <p:nvPr/>
          </p:nvSpPr>
          <p:spPr>
            <a:xfrm>
              <a:off x="1716500" y="173860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943"/>
                  </a:moveTo>
                  <a:lnTo>
                    <a:pt x="471" y="943"/>
                  </a:lnTo>
                  <a:lnTo>
                    <a:pt x="283" y="896"/>
                  </a:lnTo>
                  <a:lnTo>
                    <a:pt x="142" y="801"/>
                  </a:lnTo>
                  <a:lnTo>
                    <a:pt x="47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6"/>
                  </a:lnTo>
                  <a:lnTo>
                    <a:pt x="471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42"/>
            <p:cNvSpPr/>
            <p:nvPr/>
          </p:nvSpPr>
          <p:spPr>
            <a:xfrm>
              <a:off x="1732975" y="1868150"/>
              <a:ext cx="23600" cy="25950"/>
            </a:xfrm>
            <a:custGeom>
              <a:avLst/>
              <a:gdLst/>
              <a:ahLst/>
              <a:cxnLst/>
              <a:rect l="l" t="t" r="r" b="b"/>
              <a:pathLst>
                <a:path w="944" h="1038" extrusionOk="0"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lnTo>
                    <a:pt x="660" y="95"/>
                  </a:lnTo>
                  <a:lnTo>
                    <a:pt x="825" y="177"/>
                  </a:lnTo>
                  <a:lnTo>
                    <a:pt x="825" y="177"/>
                  </a:lnTo>
                  <a:lnTo>
                    <a:pt x="802" y="142"/>
                  </a:lnTo>
                  <a:lnTo>
                    <a:pt x="660" y="48"/>
                  </a:lnTo>
                  <a:lnTo>
                    <a:pt x="519" y="1"/>
                  </a:lnTo>
                  <a:close/>
                  <a:moveTo>
                    <a:pt x="825" y="177"/>
                  </a:moveTo>
                  <a:lnTo>
                    <a:pt x="896" y="283"/>
                  </a:lnTo>
                  <a:lnTo>
                    <a:pt x="943" y="472"/>
                  </a:lnTo>
                  <a:lnTo>
                    <a:pt x="943" y="330"/>
                  </a:lnTo>
                  <a:lnTo>
                    <a:pt x="849" y="189"/>
                  </a:lnTo>
                  <a:lnTo>
                    <a:pt x="825" y="177"/>
                  </a:lnTo>
                  <a:close/>
                  <a:moveTo>
                    <a:pt x="48" y="330"/>
                  </a:moveTo>
                  <a:lnTo>
                    <a:pt x="1" y="519"/>
                  </a:lnTo>
                  <a:lnTo>
                    <a:pt x="1" y="707"/>
                  </a:lnTo>
                  <a:lnTo>
                    <a:pt x="142" y="802"/>
                  </a:lnTo>
                  <a:lnTo>
                    <a:pt x="48" y="660"/>
                  </a:lnTo>
                  <a:lnTo>
                    <a:pt x="48" y="519"/>
                  </a:lnTo>
                  <a:lnTo>
                    <a:pt x="48" y="330"/>
                  </a:lnTo>
                  <a:close/>
                  <a:moveTo>
                    <a:pt x="943" y="660"/>
                  </a:moveTo>
                  <a:lnTo>
                    <a:pt x="849" y="849"/>
                  </a:lnTo>
                  <a:lnTo>
                    <a:pt x="943" y="707"/>
                  </a:lnTo>
                  <a:lnTo>
                    <a:pt x="943" y="660"/>
                  </a:lnTo>
                  <a:close/>
                  <a:moveTo>
                    <a:pt x="849" y="849"/>
                  </a:moveTo>
                  <a:lnTo>
                    <a:pt x="660" y="943"/>
                  </a:lnTo>
                  <a:lnTo>
                    <a:pt x="519" y="990"/>
                  </a:lnTo>
                  <a:lnTo>
                    <a:pt x="331" y="943"/>
                  </a:lnTo>
                  <a:lnTo>
                    <a:pt x="425" y="1037"/>
                  </a:lnTo>
                  <a:lnTo>
                    <a:pt x="519" y="1037"/>
                  </a:lnTo>
                  <a:lnTo>
                    <a:pt x="708" y="943"/>
                  </a:lnTo>
                  <a:lnTo>
                    <a:pt x="849" y="8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42"/>
            <p:cNvSpPr/>
            <p:nvPr/>
          </p:nvSpPr>
          <p:spPr>
            <a:xfrm>
              <a:off x="1732975" y="1868150"/>
              <a:ext cx="23600" cy="25950"/>
            </a:xfrm>
            <a:custGeom>
              <a:avLst/>
              <a:gdLst/>
              <a:ahLst/>
              <a:cxnLst/>
              <a:rect l="l" t="t" r="r" b="b"/>
              <a:pathLst>
                <a:path w="944" h="1038" fill="none" extrusionOk="0">
                  <a:moveTo>
                    <a:pt x="519" y="1"/>
                  </a:moveTo>
                  <a:lnTo>
                    <a:pt x="519" y="1"/>
                  </a:ln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02"/>
                  </a:lnTo>
                  <a:lnTo>
                    <a:pt x="142" y="802"/>
                  </a:lnTo>
                  <a:lnTo>
                    <a:pt x="48" y="660"/>
                  </a:lnTo>
                  <a:lnTo>
                    <a:pt x="48" y="519"/>
                  </a:lnTo>
                  <a:lnTo>
                    <a:pt x="48" y="519"/>
                  </a:lnTo>
                  <a:lnTo>
                    <a:pt x="48" y="330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lnTo>
                    <a:pt x="519" y="48"/>
                  </a:lnTo>
                  <a:lnTo>
                    <a:pt x="660" y="95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43" y="519"/>
                  </a:lnTo>
                  <a:lnTo>
                    <a:pt x="943" y="519"/>
                  </a:lnTo>
                  <a:lnTo>
                    <a:pt x="943" y="707"/>
                  </a:lnTo>
                  <a:lnTo>
                    <a:pt x="849" y="849"/>
                  </a:lnTo>
                  <a:lnTo>
                    <a:pt x="660" y="943"/>
                  </a:lnTo>
                  <a:lnTo>
                    <a:pt x="519" y="990"/>
                  </a:lnTo>
                  <a:lnTo>
                    <a:pt x="519" y="990"/>
                  </a:lnTo>
                  <a:lnTo>
                    <a:pt x="331" y="943"/>
                  </a:lnTo>
                  <a:lnTo>
                    <a:pt x="425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08" y="943"/>
                  </a:lnTo>
                  <a:lnTo>
                    <a:pt x="849" y="849"/>
                  </a:lnTo>
                  <a:lnTo>
                    <a:pt x="943" y="660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283"/>
                  </a:lnTo>
                  <a:lnTo>
                    <a:pt x="802" y="142"/>
                  </a:lnTo>
                  <a:lnTo>
                    <a:pt x="660" y="48"/>
                  </a:lnTo>
                  <a:lnTo>
                    <a:pt x="519" y="1"/>
                  </a:lnTo>
                  <a:lnTo>
                    <a:pt x="5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42"/>
            <p:cNvSpPr/>
            <p:nvPr/>
          </p:nvSpPr>
          <p:spPr>
            <a:xfrm>
              <a:off x="1794225" y="1918800"/>
              <a:ext cx="28300" cy="24750"/>
            </a:xfrm>
            <a:custGeom>
              <a:avLst/>
              <a:gdLst/>
              <a:ahLst/>
              <a:cxnLst/>
              <a:rect l="l" t="t" r="r" b="b"/>
              <a:pathLst>
                <a:path w="1132" h="990" extrusionOk="0">
                  <a:moveTo>
                    <a:pt x="613" y="0"/>
                  </a:moveTo>
                  <a:lnTo>
                    <a:pt x="692" y="16"/>
                  </a:lnTo>
                  <a:lnTo>
                    <a:pt x="692" y="16"/>
                  </a:lnTo>
                  <a:lnTo>
                    <a:pt x="660" y="0"/>
                  </a:lnTo>
                  <a:close/>
                  <a:moveTo>
                    <a:pt x="472" y="0"/>
                  </a:moveTo>
                  <a:lnTo>
                    <a:pt x="330" y="48"/>
                  </a:lnTo>
                  <a:lnTo>
                    <a:pt x="283" y="95"/>
                  </a:lnTo>
                  <a:lnTo>
                    <a:pt x="283" y="95"/>
                  </a:lnTo>
                  <a:lnTo>
                    <a:pt x="378" y="48"/>
                  </a:lnTo>
                  <a:lnTo>
                    <a:pt x="566" y="0"/>
                  </a:lnTo>
                  <a:close/>
                  <a:moveTo>
                    <a:pt x="283" y="95"/>
                  </a:moveTo>
                  <a:lnTo>
                    <a:pt x="283" y="95"/>
                  </a:lnTo>
                  <a:lnTo>
                    <a:pt x="283" y="95"/>
                  </a:lnTo>
                  <a:close/>
                  <a:moveTo>
                    <a:pt x="283" y="95"/>
                  </a:moveTo>
                  <a:lnTo>
                    <a:pt x="189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1" y="519"/>
                  </a:lnTo>
                  <a:lnTo>
                    <a:pt x="95" y="566"/>
                  </a:lnTo>
                  <a:lnTo>
                    <a:pt x="95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283" y="95"/>
                  </a:lnTo>
                  <a:close/>
                  <a:moveTo>
                    <a:pt x="692" y="16"/>
                  </a:moveTo>
                  <a:lnTo>
                    <a:pt x="849" y="95"/>
                  </a:lnTo>
                  <a:lnTo>
                    <a:pt x="943" y="236"/>
                  </a:lnTo>
                  <a:lnTo>
                    <a:pt x="990" y="424"/>
                  </a:lnTo>
                  <a:lnTo>
                    <a:pt x="990" y="519"/>
                  </a:lnTo>
                  <a:lnTo>
                    <a:pt x="990" y="660"/>
                  </a:lnTo>
                  <a:lnTo>
                    <a:pt x="896" y="801"/>
                  </a:lnTo>
                  <a:lnTo>
                    <a:pt x="802" y="896"/>
                  </a:lnTo>
                  <a:lnTo>
                    <a:pt x="660" y="943"/>
                  </a:lnTo>
                  <a:lnTo>
                    <a:pt x="707" y="990"/>
                  </a:lnTo>
                  <a:lnTo>
                    <a:pt x="849" y="943"/>
                  </a:lnTo>
                  <a:lnTo>
                    <a:pt x="990" y="848"/>
                  </a:lnTo>
                  <a:lnTo>
                    <a:pt x="1084" y="707"/>
                  </a:lnTo>
                  <a:lnTo>
                    <a:pt x="1131" y="566"/>
                  </a:lnTo>
                  <a:lnTo>
                    <a:pt x="1084" y="330"/>
                  </a:lnTo>
                  <a:lnTo>
                    <a:pt x="990" y="189"/>
                  </a:lnTo>
                  <a:lnTo>
                    <a:pt x="849" y="48"/>
                  </a:lnTo>
                  <a:lnTo>
                    <a:pt x="69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42"/>
            <p:cNvSpPr/>
            <p:nvPr/>
          </p:nvSpPr>
          <p:spPr>
            <a:xfrm>
              <a:off x="1794225" y="1918800"/>
              <a:ext cx="28300" cy="24750"/>
            </a:xfrm>
            <a:custGeom>
              <a:avLst/>
              <a:gdLst/>
              <a:ahLst/>
              <a:cxnLst/>
              <a:rect l="l" t="t" r="r" b="b"/>
              <a:pathLst>
                <a:path w="1132" h="990" fill="none" extrusionOk="0">
                  <a:moveTo>
                    <a:pt x="566" y="0"/>
                  </a:moveTo>
                  <a:lnTo>
                    <a:pt x="566" y="0"/>
                  </a:lnTo>
                  <a:lnTo>
                    <a:pt x="378" y="48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1" y="519"/>
                  </a:lnTo>
                  <a:lnTo>
                    <a:pt x="95" y="566"/>
                  </a:lnTo>
                  <a:lnTo>
                    <a:pt x="95" y="519"/>
                  </a:lnTo>
                  <a:lnTo>
                    <a:pt x="95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48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660" y="0"/>
                  </a:lnTo>
                  <a:lnTo>
                    <a:pt x="849" y="95"/>
                  </a:lnTo>
                  <a:lnTo>
                    <a:pt x="943" y="236"/>
                  </a:lnTo>
                  <a:lnTo>
                    <a:pt x="990" y="424"/>
                  </a:lnTo>
                  <a:lnTo>
                    <a:pt x="990" y="424"/>
                  </a:lnTo>
                  <a:lnTo>
                    <a:pt x="990" y="519"/>
                  </a:lnTo>
                  <a:lnTo>
                    <a:pt x="990" y="519"/>
                  </a:lnTo>
                  <a:lnTo>
                    <a:pt x="990" y="660"/>
                  </a:lnTo>
                  <a:lnTo>
                    <a:pt x="896" y="801"/>
                  </a:lnTo>
                  <a:lnTo>
                    <a:pt x="802" y="896"/>
                  </a:lnTo>
                  <a:lnTo>
                    <a:pt x="660" y="943"/>
                  </a:lnTo>
                  <a:lnTo>
                    <a:pt x="707" y="990"/>
                  </a:lnTo>
                  <a:lnTo>
                    <a:pt x="707" y="990"/>
                  </a:lnTo>
                  <a:lnTo>
                    <a:pt x="849" y="943"/>
                  </a:lnTo>
                  <a:lnTo>
                    <a:pt x="990" y="848"/>
                  </a:lnTo>
                  <a:lnTo>
                    <a:pt x="1084" y="707"/>
                  </a:lnTo>
                  <a:lnTo>
                    <a:pt x="1131" y="566"/>
                  </a:lnTo>
                  <a:lnTo>
                    <a:pt x="1131" y="566"/>
                  </a:lnTo>
                  <a:lnTo>
                    <a:pt x="1084" y="330"/>
                  </a:lnTo>
                  <a:lnTo>
                    <a:pt x="990" y="189"/>
                  </a:lnTo>
                  <a:lnTo>
                    <a:pt x="849" y="48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42"/>
            <p:cNvSpPr/>
            <p:nvPr/>
          </p:nvSpPr>
          <p:spPr>
            <a:xfrm>
              <a:off x="1652900" y="1616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48"/>
                  </a:moveTo>
                  <a:lnTo>
                    <a:pt x="660" y="95"/>
                  </a:lnTo>
                  <a:lnTo>
                    <a:pt x="848" y="189"/>
                  </a:lnTo>
                  <a:lnTo>
                    <a:pt x="943" y="331"/>
                  </a:lnTo>
                  <a:lnTo>
                    <a:pt x="990" y="519"/>
                  </a:lnTo>
                  <a:lnTo>
                    <a:pt x="943" y="708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5" y="708"/>
                  </a:lnTo>
                  <a:lnTo>
                    <a:pt x="48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0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0" name="Google Shape;2520;p42"/>
            <p:cNvSpPr/>
            <p:nvPr/>
          </p:nvSpPr>
          <p:spPr>
            <a:xfrm>
              <a:off x="1499775" y="1590200"/>
              <a:ext cx="11825" cy="24750"/>
            </a:xfrm>
            <a:custGeom>
              <a:avLst/>
              <a:gdLst/>
              <a:ahLst/>
              <a:cxnLst/>
              <a:rect l="l" t="t" r="r" b="b"/>
              <a:pathLst>
                <a:path w="473" h="990" extrusionOk="0">
                  <a:moveTo>
                    <a:pt x="48" y="1"/>
                  </a:moveTo>
                  <a:lnTo>
                    <a:pt x="48" y="48"/>
                  </a:lnTo>
                  <a:lnTo>
                    <a:pt x="189" y="95"/>
                  </a:lnTo>
                  <a:lnTo>
                    <a:pt x="331" y="236"/>
                  </a:lnTo>
                  <a:lnTo>
                    <a:pt x="378" y="330"/>
                  </a:lnTo>
                  <a:lnTo>
                    <a:pt x="425" y="519"/>
                  </a:lnTo>
                  <a:lnTo>
                    <a:pt x="378" y="660"/>
                  </a:lnTo>
                  <a:lnTo>
                    <a:pt x="284" y="801"/>
                  </a:lnTo>
                  <a:lnTo>
                    <a:pt x="189" y="896"/>
                  </a:lnTo>
                  <a:lnTo>
                    <a:pt x="1" y="943"/>
                  </a:lnTo>
                  <a:lnTo>
                    <a:pt x="1" y="990"/>
                  </a:lnTo>
                  <a:lnTo>
                    <a:pt x="189" y="943"/>
                  </a:lnTo>
                  <a:lnTo>
                    <a:pt x="378" y="801"/>
                  </a:lnTo>
                  <a:lnTo>
                    <a:pt x="425" y="660"/>
                  </a:lnTo>
                  <a:lnTo>
                    <a:pt x="472" y="424"/>
                  </a:lnTo>
                  <a:lnTo>
                    <a:pt x="425" y="283"/>
                  </a:lnTo>
                  <a:lnTo>
                    <a:pt x="331" y="142"/>
                  </a:lnTo>
                  <a:lnTo>
                    <a:pt x="189" y="4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1" name="Google Shape;2521;p42"/>
            <p:cNvSpPr/>
            <p:nvPr/>
          </p:nvSpPr>
          <p:spPr>
            <a:xfrm>
              <a:off x="1499775" y="1590200"/>
              <a:ext cx="11825" cy="24750"/>
            </a:xfrm>
            <a:custGeom>
              <a:avLst/>
              <a:gdLst/>
              <a:ahLst/>
              <a:cxnLst/>
              <a:rect l="l" t="t" r="r" b="b"/>
              <a:pathLst>
                <a:path w="473" h="990" fill="none" extrusionOk="0">
                  <a:moveTo>
                    <a:pt x="48" y="1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189" y="95"/>
                  </a:lnTo>
                  <a:lnTo>
                    <a:pt x="331" y="236"/>
                  </a:lnTo>
                  <a:lnTo>
                    <a:pt x="378" y="330"/>
                  </a:lnTo>
                  <a:lnTo>
                    <a:pt x="425" y="519"/>
                  </a:lnTo>
                  <a:lnTo>
                    <a:pt x="425" y="519"/>
                  </a:lnTo>
                  <a:lnTo>
                    <a:pt x="378" y="660"/>
                  </a:lnTo>
                  <a:lnTo>
                    <a:pt x="284" y="801"/>
                  </a:lnTo>
                  <a:lnTo>
                    <a:pt x="189" y="896"/>
                  </a:lnTo>
                  <a:lnTo>
                    <a:pt x="1" y="943"/>
                  </a:lnTo>
                  <a:lnTo>
                    <a:pt x="1" y="943"/>
                  </a:lnTo>
                  <a:lnTo>
                    <a:pt x="1" y="990"/>
                  </a:lnTo>
                  <a:lnTo>
                    <a:pt x="1" y="990"/>
                  </a:lnTo>
                  <a:lnTo>
                    <a:pt x="189" y="943"/>
                  </a:lnTo>
                  <a:lnTo>
                    <a:pt x="378" y="801"/>
                  </a:lnTo>
                  <a:lnTo>
                    <a:pt x="425" y="660"/>
                  </a:lnTo>
                  <a:lnTo>
                    <a:pt x="472" y="424"/>
                  </a:lnTo>
                  <a:lnTo>
                    <a:pt x="472" y="424"/>
                  </a:lnTo>
                  <a:lnTo>
                    <a:pt x="425" y="283"/>
                  </a:lnTo>
                  <a:lnTo>
                    <a:pt x="331" y="142"/>
                  </a:lnTo>
                  <a:lnTo>
                    <a:pt x="189" y="48"/>
                  </a:lnTo>
                  <a:lnTo>
                    <a:pt x="48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2" name="Google Shape;2522;p42"/>
            <p:cNvSpPr/>
            <p:nvPr/>
          </p:nvSpPr>
          <p:spPr>
            <a:xfrm>
              <a:off x="1789525" y="17869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94" y="141"/>
                  </a:lnTo>
                  <a:lnTo>
                    <a:pt x="0" y="330"/>
                  </a:lnTo>
                  <a:lnTo>
                    <a:pt x="0" y="518"/>
                  </a:lnTo>
                  <a:lnTo>
                    <a:pt x="47" y="330"/>
                  </a:lnTo>
                  <a:lnTo>
                    <a:pt x="142" y="188"/>
                  </a:lnTo>
                  <a:lnTo>
                    <a:pt x="283" y="94"/>
                  </a:lnTo>
                  <a:lnTo>
                    <a:pt x="471" y="47"/>
                  </a:lnTo>
                  <a:lnTo>
                    <a:pt x="660" y="94"/>
                  </a:lnTo>
                  <a:lnTo>
                    <a:pt x="801" y="188"/>
                  </a:lnTo>
                  <a:lnTo>
                    <a:pt x="895" y="330"/>
                  </a:lnTo>
                  <a:lnTo>
                    <a:pt x="942" y="518"/>
                  </a:lnTo>
                  <a:lnTo>
                    <a:pt x="895" y="707"/>
                  </a:lnTo>
                  <a:lnTo>
                    <a:pt x="801" y="848"/>
                  </a:lnTo>
                  <a:lnTo>
                    <a:pt x="660" y="942"/>
                  </a:lnTo>
                  <a:lnTo>
                    <a:pt x="471" y="989"/>
                  </a:lnTo>
                  <a:lnTo>
                    <a:pt x="283" y="942"/>
                  </a:lnTo>
                  <a:lnTo>
                    <a:pt x="142" y="848"/>
                  </a:lnTo>
                  <a:lnTo>
                    <a:pt x="47" y="660"/>
                  </a:lnTo>
                  <a:lnTo>
                    <a:pt x="0" y="518"/>
                  </a:lnTo>
                  <a:lnTo>
                    <a:pt x="47" y="754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8" y="1036"/>
                  </a:lnTo>
                  <a:lnTo>
                    <a:pt x="707" y="989"/>
                  </a:lnTo>
                  <a:lnTo>
                    <a:pt x="895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3" name="Google Shape;2523;p42"/>
            <p:cNvSpPr/>
            <p:nvPr/>
          </p:nvSpPr>
          <p:spPr>
            <a:xfrm>
              <a:off x="1789525" y="17869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471" y="0"/>
                  </a:moveTo>
                  <a:lnTo>
                    <a:pt x="471" y="0"/>
                  </a:lnTo>
                  <a:lnTo>
                    <a:pt x="283" y="47"/>
                  </a:lnTo>
                  <a:lnTo>
                    <a:pt x="94" y="141"/>
                  </a:lnTo>
                  <a:lnTo>
                    <a:pt x="0" y="330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47" y="754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8" y="1036"/>
                  </a:lnTo>
                  <a:lnTo>
                    <a:pt x="518" y="1036"/>
                  </a:lnTo>
                  <a:lnTo>
                    <a:pt x="707" y="989"/>
                  </a:lnTo>
                  <a:lnTo>
                    <a:pt x="895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8" y="0"/>
                  </a:lnTo>
                  <a:lnTo>
                    <a:pt x="4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4" name="Google Shape;2524;p42"/>
            <p:cNvSpPr/>
            <p:nvPr/>
          </p:nvSpPr>
          <p:spPr>
            <a:xfrm>
              <a:off x="1789525" y="17880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942"/>
                  </a:moveTo>
                  <a:lnTo>
                    <a:pt x="471" y="942"/>
                  </a:lnTo>
                  <a:lnTo>
                    <a:pt x="283" y="895"/>
                  </a:lnTo>
                  <a:lnTo>
                    <a:pt x="142" y="801"/>
                  </a:lnTo>
                  <a:lnTo>
                    <a:pt x="47" y="613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7" y="283"/>
                  </a:lnTo>
                  <a:lnTo>
                    <a:pt x="142" y="141"/>
                  </a:lnTo>
                  <a:lnTo>
                    <a:pt x="283" y="47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660" y="47"/>
                  </a:lnTo>
                  <a:lnTo>
                    <a:pt x="801" y="141"/>
                  </a:lnTo>
                  <a:lnTo>
                    <a:pt x="895" y="283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1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42"/>
            <p:cNvSpPr/>
            <p:nvPr/>
          </p:nvSpPr>
          <p:spPr>
            <a:xfrm>
              <a:off x="1910825" y="19188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142" y="189"/>
                  </a:moveTo>
                  <a:lnTo>
                    <a:pt x="1" y="330"/>
                  </a:lnTo>
                  <a:lnTo>
                    <a:pt x="1" y="519"/>
                  </a:lnTo>
                  <a:lnTo>
                    <a:pt x="48" y="330"/>
                  </a:lnTo>
                  <a:lnTo>
                    <a:pt x="142" y="189"/>
                  </a:lnTo>
                  <a:close/>
                  <a:moveTo>
                    <a:pt x="472" y="0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283" y="95"/>
                  </a:lnTo>
                  <a:lnTo>
                    <a:pt x="472" y="48"/>
                  </a:lnTo>
                  <a:lnTo>
                    <a:pt x="660" y="95"/>
                  </a:lnTo>
                  <a:lnTo>
                    <a:pt x="802" y="189"/>
                  </a:lnTo>
                  <a:lnTo>
                    <a:pt x="896" y="330"/>
                  </a:lnTo>
                  <a:lnTo>
                    <a:pt x="943" y="519"/>
                  </a:lnTo>
                  <a:lnTo>
                    <a:pt x="896" y="707"/>
                  </a:lnTo>
                  <a:lnTo>
                    <a:pt x="802" y="848"/>
                  </a:lnTo>
                  <a:lnTo>
                    <a:pt x="660" y="943"/>
                  </a:lnTo>
                  <a:lnTo>
                    <a:pt x="472" y="990"/>
                  </a:lnTo>
                  <a:lnTo>
                    <a:pt x="283" y="943"/>
                  </a:lnTo>
                  <a:lnTo>
                    <a:pt x="142" y="848"/>
                  </a:lnTo>
                  <a:lnTo>
                    <a:pt x="48" y="707"/>
                  </a:lnTo>
                  <a:lnTo>
                    <a:pt x="1" y="519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42"/>
            <p:cNvSpPr/>
            <p:nvPr/>
          </p:nvSpPr>
          <p:spPr>
            <a:xfrm>
              <a:off x="1910825" y="19188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472" y="0"/>
                  </a:moveTo>
                  <a:lnTo>
                    <a:pt x="472" y="0"/>
                  </a:lnTo>
                  <a:lnTo>
                    <a:pt x="283" y="48"/>
                  </a:lnTo>
                  <a:lnTo>
                    <a:pt x="142" y="189"/>
                  </a:lnTo>
                  <a:lnTo>
                    <a:pt x="1" y="330"/>
                  </a:lnTo>
                  <a:lnTo>
                    <a:pt x="1" y="566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0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42"/>
            <p:cNvSpPr/>
            <p:nvPr/>
          </p:nvSpPr>
          <p:spPr>
            <a:xfrm>
              <a:off x="1910825" y="19199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283" y="896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2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2" y="801"/>
                  </a:lnTo>
                  <a:lnTo>
                    <a:pt x="660" y="896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42"/>
            <p:cNvSpPr/>
            <p:nvPr/>
          </p:nvSpPr>
          <p:spPr>
            <a:xfrm>
              <a:off x="1957950" y="1841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" y="330"/>
                  </a:moveTo>
                  <a:lnTo>
                    <a:pt x="0" y="565"/>
                  </a:lnTo>
                  <a:lnTo>
                    <a:pt x="47" y="754"/>
                  </a:lnTo>
                  <a:lnTo>
                    <a:pt x="141" y="848"/>
                  </a:lnTo>
                  <a:lnTo>
                    <a:pt x="47" y="707"/>
                  </a:lnTo>
                  <a:lnTo>
                    <a:pt x="47" y="518"/>
                  </a:lnTo>
                  <a:lnTo>
                    <a:pt x="47" y="330"/>
                  </a:lnTo>
                  <a:close/>
                  <a:moveTo>
                    <a:pt x="141" y="848"/>
                  </a:moveTo>
                  <a:lnTo>
                    <a:pt x="141" y="848"/>
                  </a:lnTo>
                  <a:lnTo>
                    <a:pt x="141" y="848"/>
                  </a:lnTo>
                  <a:lnTo>
                    <a:pt x="141" y="848"/>
                  </a:lnTo>
                  <a:close/>
                  <a:moveTo>
                    <a:pt x="471" y="0"/>
                  </a:moveTo>
                  <a:lnTo>
                    <a:pt x="283" y="47"/>
                  </a:lnTo>
                  <a:lnTo>
                    <a:pt x="141" y="189"/>
                  </a:lnTo>
                  <a:lnTo>
                    <a:pt x="330" y="94"/>
                  </a:lnTo>
                  <a:lnTo>
                    <a:pt x="471" y="47"/>
                  </a:lnTo>
                  <a:lnTo>
                    <a:pt x="660" y="94"/>
                  </a:lnTo>
                  <a:lnTo>
                    <a:pt x="801" y="189"/>
                  </a:lnTo>
                  <a:lnTo>
                    <a:pt x="942" y="330"/>
                  </a:lnTo>
                  <a:lnTo>
                    <a:pt x="942" y="518"/>
                  </a:lnTo>
                  <a:lnTo>
                    <a:pt x="942" y="707"/>
                  </a:lnTo>
                  <a:lnTo>
                    <a:pt x="801" y="848"/>
                  </a:lnTo>
                  <a:lnTo>
                    <a:pt x="660" y="942"/>
                  </a:lnTo>
                  <a:lnTo>
                    <a:pt x="471" y="989"/>
                  </a:lnTo>
                  <a:lnTo>
                    <a:pt x="330" y="942"/>
                  </a:lnTo>
                  <a:lnTo>
                    <a:pt x="141" y="848"/>
                  </a:lnTo>
                  <a:lnTo>
                    <a:pt x="189" y="895"/>
                  </a:lnTo>
                  <a:lnTo>
                    <a:pt x="330" y="989"/>
                  </a:lnTo>
                  <a:lnTo>
                    <a:pt x="565" y="1037"/>
                  </a:lnTo>
                  <a:lnTo>
                    <a:pt x="754" y="989"/>
                  </a:lnTo>
                  <a:lnTo>
                    <a:pt x="895" y="895"/>
                  </a:lnTo>
                  <a:lnTo>
                    <a:pt x="989" y="707"/>
                  </a:lnTo>
                  <a:lnTo>
                    <a:pt x="1037" y="518"/>
                  </a:lnTo>
                  <a:lnTo>
                    <a:pt x="989" y="330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42"/>
            <p:cNvSpPr/>
            <p:nvPr/>
          </p:nvSpPr>
          <p:spPr>
            <a:xfrm>
              <a:off x="2094550" y="17527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48"/>
                  </a:moveTo>
                  <a:lnTo>
                    <a:pt x="708" y="95"/>
                  </a:lnTo>
                  <a:lnTo>
                    <a:pt x="849" y="189"/>
                  </a:lnTo>
                  <a:lnTo>
                    <a:pt x="943" y="331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9"/>
                  </a:lnTo>
                  <a:lnTo>
                    <a:pt x="708" y="943"/>
                  </a:lnTo>
                  <a:lnTo>
                    <a:pt x="519" y="990"/>
                  </a:lnTo>
                  <a:lnTo>
                    <a:pt x="331" y="943"/>
                  </a:lnTo>
                  <a:lnTo>
                    <a:pt x="189" y="849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284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66"/>
                  </a:lnTo>
                  <a:lnTo>
                    <a:pt x="48" y="755"/>
                  </a:lnTo>
                  <a:lnTo>
                    <a:pt x="189" y="896"/>
                  </a:lnTo>
                  <a:lnTo>
                    <a:pt x="378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42"/>
            <p:cNvSpPr/>
            <p:nvPr/>
          </p:nvSpPr>
          <p:spPr>
            <a:xfrm>
              <a:off x="2129900" y="1673825"/>
              <a:ext cx="27100" cy="27100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566" y="47"/>
                  </a:moveTo>
                  <a:lnTo>
                    <a:pt x="754" y="95"/>
                  </a:lnTo>
                  <a:lnTo>
                    <a:pt x="895" y="189"/>
                  </a:lnTo>
                  <a:lnTo>
                    <a:pt x="990" y="330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5" y="848"/>
                  </a:lnTo>
                  <a:lnTo>
                    <a:pt x="754" y="943"/>
                  </a:lnTo>
                  <a:lnTo>
                    <a:pt x="566" y="990"/>
                  </a:lnTo>
                  <a:lnTo>
                    <a:pt x="377" y="943"/>
                  </a:lnTo>
                  <a:lnTo>
                    <a:pt x="236" y="848"/>
                  </a:lnTo>
                  <a:lnTo>
                    <a:pt x="142" y="707"/>
                  </a:lnTo>
                  <a:lnTo>
                    <a:pt x="95" y="519"/>
                  </a:lnTo>
                  <a:lnTo>
                    <a:pt x="142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6" y="47"/>
                  </a:lnTo>
                  <a:close/>
                  <a:moveTo>
                    <a:pt x="566" y="0"/>
                  </a:moveTo>
                  <a:lnTo>
                    <a:pt x="330" y="47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89" y="943"/>
                  </a:lnTo>
                  <a:lnTo>
                    <a:pt x="330" y="1037"/>
                  </a:lnTo>
                  <a:lnTo>
                    <a:pt x="566" y="1084"/>
                  </a:lnTo>
                  <a:lnTo>
                    <a:pt x="754" y="1037"/>
                  </a:lnTo>
                  <a:lnTo>
                    <a:pt x="943" y="943"/>
                  </a:lnTo>
                  <a:lnTo>
                    <a:pt x="1037" y="754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943" y="142"/>
                  </a:lnTo>
                  <a:lnTo>
                    <a:pt x="754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42"/>
            <p:cNvSpPr/>
            <p:nvPr/>
          </p:nvSpPr>
          <p:spPr>
            <a:xfrm>
              <a:off x="2192325" y="17362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47"/>
                  </a:moveTo>
                  <a:lnTo>
                    <a:pt x="707" y="94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90" y="518"/>
                  </a:lnTo>
                  <a:lnTo>
                    <a:pt x="942" y="707"/>
                  </a:lnTo>
                  <a:lnTo>
                    <a:pt x="848" y="848"/>
                  </a:lnTo>
                  <a:lnTo>
                    <a:pt x="707" y="942"/>
                  </a:lnTo>
                  <a:lnTo>
                    <a:pt x="518" y="990"/>
                  </a:lnTo>
                  <a:lnTo>
                    <a:pt x="330" y="942"/>
                  </a:lnTo>
                  <a:lnTo>
                    <a:pt x="189" y="848"/>
                  </a:lnTo>
                  <a:lnTo>
                    <a:pt x="94" y="707"/>
                  </a:lnTo>
                  <a:lnTo>
                    <a:pt x="47" y="518"/>
                  </a:lnTo>
                  <a:lnTo>
                    <a:pt x="94" y="330"/>
                  </a:lnTo>
                  <a:lnTo>
                    <a:pt x="189" y="189"/>
                  </a:lnTo>
                  <a:lnTo>
                    <a:pt x="330" y="94"/>
                  </a:lnTo>
                  <a:lnTo>
                    <a:pt x="518" y="47"/>
                  </a:lnTo>
                  <a:close/>
                  <a:moveTo>
                    <a:pt x="518" y="0"/>
                  </a:moveTo>
                  <a:lnTo>
                    <a:pt x="330" y="47"/>
                  </a:lnTo>
                  <a:lnTo>
                    <a:pt x="142" y="142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42"/>
            <p:cNvSpPr/>
            <p:nvPr/>
          </p:nvSpPr>
          <p:spPr>
            <a:xfrm>
              <a:off x="2168750" y="1599625"/>
              <a:ext cx="25950" cy="15325"/>
            </a:xfrm>
            <a:custGeom>
              <a:avLst/>
              <a:gdLst/>
              <a:ahLst/>
              <a:cxnLst/>
              <a:rect l="l" t="t" r="r" b="b"/>
              <a:pathLst>
                <a:path w="1038" h="613" extrusionOk="0">
                  <a:moveTo>
                    <a:pt x="48" y="0"/>
                  </a:moveTo>
                  <a:lnTo>
                    <a:pt x="1" y="47"/>
                  </a:lnTo>
                  <a:lnTo>
                    <a:pt x="1" y="95"/>
                  </a:lnTo>
                  <a:lnTo>
                    <a:pt x="48" y="330"/>
                  </a:lnTo>
                  <a:lnTo>
                    <a:pt x="142" y="471"/>
                  </a:lnTo>
                  <a:lnTo>
                    <a:pt x="331" y="566"/>
                  </a:lnTo>
                  <a:lnTo>
                    <a:pt x="189" y="424"/>
                  </a:lnTo>
                  <a:lnTo>
                    <a:pt x="95" y="283"/>
                  </a:lnTo>
                  <a:lnTo>
                    <a:pt x="48" y="95"/>
                  </a:lnTo>
                  <a:lnTo>
                    <a:pt x="48" y="0"/>
                  </a:lnTo>
                  <a:close/>
                  <a:moveTo>
                    <a:pt x="990" y="189"/>
                  </a:moveTo>
                  <a:lnTo>
                    <a:pt x="943" y="330"/>
                  </a:lnTo>
                  <a:lnTo>
                    <a:pt x="849" y="471"/>
                  </a:lnTo>
                  <a:lnTo>
                    <a:pt x="661" y="566"/>
                  </a:lnTo>
                  <a:lnTo>
                    <a:pt x="519" y="613"/>
                  </a:lnTo>
                  <a:lnTo>
                    <a:pt x="708" y="613"/>
                  </a:lnTo>
                  <a:lnTo>
                    <a:pt x="849" y="519"/>
                  </a:lnTo>
                  <a:lnTo>
                    <a:pt x="943" y="377"/>
                  </a:lnTo>
                  <a:lnTo>
                    <a:pt x="1037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42"/>
            <p:cNvSpPr/>
            <p:nvPr/>
          </p:nvSpPr>
          <p:spPr>
            <a:xfrm>
              <a:off x="2238250" y="16538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0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1037"/>
                  </a:lnTo>
                  <a:lnTo>
                    <a:pt x="519" y="1037"/>
                  </a:lnTo>
                  <a:lnTo>
                    <a:pt x="330" y="990"/>
                  </a:lnTo>
                  <a:lnTo>
                    <a:pt x="189" y="896"/>
                  </a:lnTo>
                  <a:lnTo>
                    <a:pt x="95" y="754"/>
                  </a:lnTo>
                  <a:lnTo>
                    <a:pt x="48" y="566"/>
                  </a:lnTo>
                  <a:lnTo>
                    <a:pt x="48" y="377"/>
                  </a:lnTo>
                  <a:lnTo>
                    <a:pt x="189" y="236"/>
                  </a:lnTo>
                  <a:lnTo>
                    <a:pt x="330" y="142"/>
                  </a:lnTo>
                  <a:lnTo>
                    <a:pt x="472" y="95"/>
                  </a:lnTo>
                  <a:lnTo>
                    <a:pt x="613" y="95"/>
                  </a:lnTo>
                  <a:lnTo>
                    <a:pt x="519" y="0"/>
                  </a:lnTo>
                  <a:close/>
                  <a:moveTo>
                    <a:pt x="943" y="377"/>
                  </a:moveTo>
                  <a:lnTo>
                    <a:pt x="943" y="566"/>
                  </a:lnTo>
                  <a:lnTo>
                    <a:pt x="943" y="707"/>
                  </a:lnTo>
                  <a:lnTo>
                    <a:pt x="849" y="896"/>
                  </a:lnTo>
                  <a:lnTo>
                    <a:pt x="707" y="990"/>
                  </a:lnTo>
                  <a:lnTo>
                    <a:pt x="519" y="1037"/>
                  </a:lnTo>
                  <a:lnTo>
                    <a:pt x="707" y="1037"/>
                  </a:lnTo>
                  <a:lnTo>
                    <a:pt x="896" y="896"/>
                  </a:lnTo>
                  <a:lnTo>
                    <a:pt x="990" y="754"/>
                  </a:lnTo>
                  <a:lnTo>
                    <a:pt x="1037" y="566"/>
                  </a:lnTo>
                  <a:lnTo>
                    <a:pt x="1037" y="519"/>
                  </a:lnTo>
                  <a:lnTo>
                    <a:pt x="990" y="472"/>
                  </a:lnTo>
                  <a:lnTo>
                    <a:pt x="943" y="3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42"/>
            <p:cNvSpPr/>
            <p:nvPr/>
          </p:nvSpPr>
          <p:spPr>
            <a:xfrm>
              <a:off x="1966175" y="1982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708" y="48"/>
                  </a:moveTo>
                  <a:lnTo>
                    <a:pt x="849" y="189"/>
                  </a:lnTo>
                  <a:lnTo>
                    <a:pt x="943" y="330"/>
                  </a:lnTo>
                  <a:lnTo>
                    <a:pt x="990" y="472"/>
                  </a:lnTo>
                  <a:lnTo>
                    <a:pt x="990" y="519"/>
                  </a:lnTo>
                  <a:lnTo>
                    <a:pt x="943" y="660"/>
                  </a:lnTo>
                  <a:lnTo>
                    <a:pt x="849" y="848"/>
                  </a:lnTo>
                  <a:lnTo>
                    <a:pt x="708" y="943"/>
                  </a:lnTo>
                  <a:lnTo>
                    <a:pt x="378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close/>
                  <a:moveTo>
                    <a:pt x="331" y="0"/>
                  </a:moveTo>
                  <a:lnTo>
                    <a:pt x="189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283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42"/>
            <p:cNvSpPr/>
            <p:nvPr/>
          </p:nvSpPr>
          <p:spPr>
            <a:xfrm>
              <a:off x="1966175" y="1982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331" y="0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283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0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6" name="Google Shape;2536;p42"/>
            <p:cNvSpPr/>
            <p:nvPr/>
          </p:nvSpPr>
          <p:spPr>
            <a:xfrm>
              <a:off x="1967375" y="1983575"/>
              <a:ext cx="23575" cy="22400"/>
            </a:xfrm>
            <a:custGeom>
              <a:avLst/>
              <a:gdLst/>
              <a:ahLst/>
              <a:cxnLst/>
              <a:rect l="l" t="t" r="r" b="b"/>
              <a:pathLst>
                <a:path w="943" h="896" fill="none" extrusionOk="0">
                  <a:moveTo>
                    <a:pt x="471" y="896"/>
                  </a:moveTo>
                  <a:lnTo>
                    <a:pt x="471" y="896"/>
                  </a:lnTo>
                  <a:lnTo>
                    <a:pt x="330" y="896"/>
                  </a:lnTo>
                  <a:lnTo>
                    <a:pt x="141" y="801"/>
                  </a:lnTo>
                  <a:lnTo>
                    <a:pt x="47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283"/>
                  </a:lnTo>
                  <a:lnTo>
                    <a:pt x="141" y="142"/>
                  </a:lnTo>
                  <a:lnTo>
                    <a:pt x="283" y="48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60" y="1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942" y="425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895" y="613"/>
                  </a:lnTo>
                  <a:lnTo>
                    <a:pt x="801" y="801"/>
                  </a:lnTo>
                  <a:lnTo>
                    <a:pt x="660" y="896"/>
                  </a:lnTo>
                  <a:lnTo>
                    <a:pt x="471" y="8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7" name="Google Shape;2537;p42"/>
            <p:cNvSpPr/>
            <p:nvPr/>
          </p:nvSpPr>
          <p:spPr>
            <a:xfrm>
              <a:off x="1744775" y="1651450"/>
              <a:ext cx="27100" cy="27100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565" y="47"/>
                  </a:moveTo>
                  <a:lnTo>
                    <a:pt x="707" y="94"/>
                  </a:lnTo>
                  <a:lnTo>
                    <a:pt x="895" y="189"/>
                  </a:lnTo>
                  <a:lnTo>
                    <a:pt x="989" y="330"/>
                  </a:lnTo>
                  <a:lnTo>
                    <a:pt x="989" y="518"/>
                  </a:lnTo>
                  <a:lnTo>
                    <a:pt x="989" y="707"/>
                  </a:lnTo>
                  <a:lnTo>
                    <a:pt x="895" y="848"/>
                  </a:lnTo>
                  <a:lnTo>
                    <a:pt x="707" y="942"/>
                  </a:lnTo>
                  <a:lnTo>
                    <a:pt x="565" y="990"/>
                  </a:lnTo>
                  <a:lnTo>
                    <a:pt x="377" y="942"/>
                  </a:lnTo>
                  <a:lnTo>
                    <a:pt x="236" y="848"/>
                  </a:lnTo>
                  <a:lnTo>
                    <a:pt x="94" y="707"/>
                  </a:lnTo>
                  <a:lnTo>
                    <a:pt x="94" y="518"/>
                  </a:lnTo>
                  <a:lnTo>
                    <a:pt x="94" y="330"/>
                  </a:lnTo>
                  <a:lnTo>
                    <a:pt x="236" y="189"/>
                  </a:lnTo>
                  <a:lnTo>
                    <a:pt x="377" y="94"/>
                  </a:lnTo>
                  <a:lnTo>
                    <a:pt x="565" y="47"/>
                  </a:lnTo>
                  <a:close/>
                  <a:moveTo>
                    <a:pt x="565" y="0"/>
                  </a:moveTo>
                  <a:lnTo>
                    <a:pt x="330" y="47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66"/>
                  </a:lnTo>
                  <a:lnTo>
                    <a:pt x="47" y="754"/>
                  </a:lnTo>
                  <a:lnTo>
                    <a:pt x="141" y="942"/>
                  </a:lnTo>
                  <a:lnTo>
                    <a:pt x="330" y="1037"/>
                  </a:lnTo>
                  <a:lnTo>
                    <a:pt x="565" y="1084"/>
                  </a:lnTo>
                  <a:lnTo>
                    <a:pt x="754" y="1037"/>
                  </a:lnTo>
                  <a:lnTo>
                    <a:pt x="942" y="942"/>
                  </a:lnTo>
                  <a:lnTo>
                    <a:pt x="1036" y="754"/>
                  </a:lnTo>
                  <a:lnTo>
                    <a:pt x="1084" y="566"/>
                  </a:lnTo>
                  <a:lnTo>
                    <a:pt x="1084" y="518"/>
                  </a:lnTo>
                  <a:lnTo>
                    <a:pt x="1036" y="330"/>
                  </a:lnTo>
                  <a:lnTo>
                    <a:pt x="942" y="142"/>
                  </a:lnTo>
                  <a:lnTo>
                    <a:pt x="754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8" name="Google Shape;2538;p42"/>
            <p:cNvSpPr/>
            <p:nvPr/>
          </p:nvSpPr>
          <p:spPr>
            <a:xfrm>
              <a:off x="1899050" y="1773925"/>
              <a:ext cx="27125" cy="2712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566" y="48"/>
                  </a:moveTo>
                  <a:lnTo>
                    <a:pt x="754" y="95"/>
                  </a:lnTo>
                  <a:lnTo>
                    <a:pt x="896" y="189"/>
                  </a:lnTo>
                  <a:lnTo>
                    <a:pt x="990" y="331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6" y="849"/>
                  </a:lnTo>
                  <a:lnTo>
                    <a:pt x="754" y="943"/>
                  </a:lnTo>
                  <a:lnTo>
                    <a:pt x="566" y="990"/>
                  </a:lnTo>
                  <a:lnTo>
                    <a:pt x="425" y="943"/>
                  </a:lnTo>
                  <a:lnTo>
                    <a:pt x="236" y="849"/>
                  </a:lnTo>
                  <a:lnTo>
                    <a:pt x="142" y="707"/>
                  </a:lnTo>
                  <a:lnTo>
                    <a:pt x="95" y="519"/>
                  </a:lnTo>
                  <a:lnTo>
                    <a:pt x="142" y="378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6" y="48"/>
                  </a:lnTo>
                  <a:close/>
                  <a:moveTo>
                    <a:pt x="566" y="1"/>
                  </a:moveTo>
                  <a:lnTo>
                    <a:pt x="377" y="48"/>
                  </a:lnTo>
                  <a:lnTo>
                    <a:pt x="189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42" y="943"/>
                  </a:lnTo>
                  <a:lnTo>
                    <a:pt x="330" y="1037"/>
                  </a:lnTo>
                  <a:lnTo>
                    <a:pt x="519" y="1084"/>
                  </a:lnTo>
                  <a:lnTo>
                    <a:pt x="754" y="1084"/>
                  </a:lnTo>
                  <a:lnTo>
                    <a:pt x="943" y="990"/>
                  </a:lnTo>
                  <a:lnTo>
                    <a:pt x="1037" y="802"/>
                  </a:lnTo>
                  <a:lnTo>
                    <a:pt x="1084" y="613"/>
                  </a:lnTo>
                  <a:lnTo>
                    <a:pt x="1084" y="519"/>
                  </a:lnTo>
                  <a:lnTo>
                    <a:pt x="1037" y="331"/>
                  </a:lnTo>
                  <a:lnTo>
                    <a:pt x="943" y="189"/>
                  </a:lnTo>
                  <a:lnTo>
                    <a:pt x="801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9" name="Google Shape;2539;p42"/>
            <p:cNvSpPr/>
            <p:nvPr/>
          </p:nvSpPr>
          <p:spPr>
            <a:xfrm>
              <a:off x="2054525" y="1834000"/>
              <a:ext cx="28275" cy="27125"/>
            </a:xfrm>
            <a:custGeom>
              <a:avLst/>
              <a:gdLst/>
              <a:ahLst/>
              <a:cxnLst/>
              <a:rect l="l" t="t" r="r" b="b"/>
              <a:pathLst>
                <a:path w="1131" h="1085" extrusionOk="0">
                  <a:moveTo>
                    <a:pt x="566" y="48"/>
                  </a:moveTo>
                  <a:lnTo>
                    <a:pt x="754" y="95"/>
                  </a:lnTo>
                  <a:lnTo>
                    <a:pt x="895" y="189"/>
                  </a:lnTo>
                  <a:lnTo>
                    <a:pt x="990" y="330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5" y="848"/>
                  </a:lnTo>
                  <a:lnTo>
                    <a:pt x="754" y="943"/>
                  </a:lnTo>
                  <a:lnTo>
                    <a:pt x="566" y="990"/>
                  </a:lnTo>
                  <a:lnTo>
                    <a:pt x="377" y="943"/>
                  </a:lnTo>
                  <a:lnTo>
                    <a:pt x="236" y="848"/>
                  </a:lnTo>
                  <a:lnTo>
                    <a:pt x="142" y="707"/>
                  </a:lnTo>
                  <a:lnTo>
                    <a:pt x="94" y="519"/>
                  </a:lnTo>
                  <a:lnTo>
                    <a:pt x="142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6" y="48"/>
                  </a:lnTo>
                  <a:close/>
                  <a:moveTo>
                    <a:pt x="566" y="0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89" y="943"/>
                  </a:lnTo>
                  <a:lnTo>
                    <a:pt x="330" y="1037"/>
                  </a:lnTo>
                  <a:lnTo>
                    <a:pt x="566" y="1084"/>
                  </a:lnTo>
                  <a:lnTo>
                    <a:pt x="754" y="1037"/>
                  </a:lnTo>
                  <a:lnTo>
                    <a:pt x="942" y="943"/>
                  </a:lnTo>
                  <a:lnTo>
                    <a:pt x="1084" y="754"/>
                  </a:lnTo>
                  <a:lnTo>
                    <a:pt x="1131" y="519"/>
                  </a:lnTo>
                  <a:lnTo>
                    <a:pt x="1084" y="330"/>
                  </a:lnTo>
                  <a:lnTo>
                    <a:pt x="942" y="142"/>
                  </a:lnTo>
                  <a:lnTo>
                    <a:pt x="754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0" name="Google Shape;2540;p42"/>
            <p:cNvSpPr/>
            <p:nvPr/>
          </p:nvSpPr>
          <p:spPr>
            <a:xfrm>
              <a:off x="2078075" y="1961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2" y="0"/>
                  </a:moveTo>
                  <a:lnTo>
                    <a:pt x="283" y="48"/>
                  </a:lnTo>
                  <a:lnTo>
                    <a:pt x="95" y="189"/>
                  </a:lnTo>
                  <a:lnTo>
                    <a:pt x="0" y="330"/>
                  </a:lnTo>
                  <a:lnTo>
                    <a:pt x="0" y="519"/>
                  </a:lnTo>
                  <a:lnTo>
                    <a:pt x="48" y="330"/>
                  </a:lnTo>
                  <a:lnTo>
                    <a:pt x="142" y="189"/>
                  </a:lnTo>
                  <a:lnTo>
                    <a:pt x="283" y="95"/>
                  </a:lnTo>
                  <a:lnTo>
                    <a:pt x="472" y="48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896" y="330"/>
                  </a:lnTo>
                  <a:lnTo>
                    <a:pt x="943" y="519"/>
                  </a:lnTo>
                  <a:lnTo>
                    <a:pt x="896" y="707"/>
                  </a:lnTo>
                  <a:lnTo>
                    <a:pt x="801" y="848"/>
                  </a:lnTo>
                  <a:lnTo>
                    <a:pt x="660" y="943"/>
                  </a:lnTo>
                  <a:lnTo>
                    <a:pt x="472" y="990"/>
                  </a:lnTo>
                  <a:lnTo>
                    <a:pt x="283" y="943"/>
                  </a:lnTo>
                  <a:lnTo>
                    <a:pt x="142" y="848"/>
                  </a:lnTo>
                  <a:lnTo>
                    <a:pt x="48" y="707"/>
                  </a:lnTo>
                  <a:lnTo>
                    <a:pt x="0" y="519"/>
                  </a:lnTo>
                  <a:lnTo>
                    <a:pt x="0" y="566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1" name="Google Shape;2541;p42"/>
            <p:cNvSpPr/>
            <p:nvPr/>
          </p:nvSpPr>
          <p:spPr>
            <a:xfrm>
              <a:off x="2200550" y="1938825"/>
              <a:ext cx="25950" cy="27100"/>
            </a:xfrm>
            <a:custGeom>
              <a:avLst/>
              <a:gdLst/>
              <a:ahLst/>
              <a:cxnLst/>
              <a:rect l="l" t="t" r="r" b="b"/>
              <a:pathLst>
                <a:path w="1038" h="1084" extrusionOk="0">
                  <a:moveTo>
                    <a:pt x="708" y="95"/>
                  </a:move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90" y="566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8" y="990"/>
                  </a:lnTo>
                  <a:lnTo>
                    <a:pt x="378" y="990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66"/>
                  </a:lnTo>
                  <a:lnTo>
                    <a:pt x="95" y="377"/>
                  </a:lnTo>
                  <a:lnTo>
                    <a:pt x="189" y="236"/>
                  </a:lnTo>
                  <a:lnTo>
                    <a:pt x="331" y="95"/>
                  </a:lnTo>
                  <a:close/>
                  <a:moveTo>
                    <a:pt x="519" y="0"/>
                  </a:moveTo>
                  <a:lnTo>
                    <a:pt x="331" y="47"/>
                  </a:lnTo>
                  <a:lnTo>
                    <a:pt x="189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331" y="1037"/>
                  </a:lnTo>
                  <a:lnTo>
                    <a:pt x="519" y="1084"/>
                  </a:lnTo>
                  <a:lnTo>
                    <a:pt x="708" y="1037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66"/>
                  </a:lnTo>
                  <a:lnTo>
                    <a:pt x="1037" y="330"/>
                  </a:lnTo>
                  <a:lnTo>
                    <a:pt x="896" y="189"/>
                  </a:lnTo>
                  <a:lnTo>
                    <a:pt x="755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2" name="Google Shape;2542;p42"/>
            <p:cNvSpPr/>
            <p:nvPr/>
          </p:nvSpPr>
          <p:spPr>
            <a:xfrm>
              <a:off x="1942625" y="1706800"/>
              <a:ext cx="23575" cy="15325"/>
            </a:xfrm>
            <a:custGeom>
              <a:avLst/>
              <a:gdLst/>
              <a:ahLst/>
              <a:cxnLst/>
              <a:rect l="l" t="t" r="r" b="b"/>
              <a:pathLst>
                <a:path w="943" h="613" extrusionOk="0">
                  <a:moveTo>
                    <a:pt x="1" y="0"/>
                  </a:moveTo>
                  <a:lnTo>
                    <a:pt x="1" y="95"/>
                  </a:lnTo>
                  <a:lnTo>
                    <a:pt x="48" y="330"/>
                  </a:lnTo>
                  <a:lnTo>
                    <a:pt x="142" y="472"/>
                  </a:lnTo>
                  <a:lnTo>
                    <a:pt x="330" y="566"/>
                  </a:lnTo>
                  <a:lnTo>
                    <a:pt x="519" y="613"/>
                  </a:lnTo>
                  <a:lnTo>
                    <a:pt x="660" y="613"/>
                  </a:lnTo>
                  <a:lnTo>
                    <a:pt x="802" y="519"/>
                  </a:lnTo>
                  <a:lnTo>
                    <a:pt x="896" y="424"/>
                  </a:lnTo>
                  <a:lnTo>
                    <a:pt x="943" y="330"/>
                  </a:lnTo>
                  <a:lnTo>
                    <a:pt x="896" y="283"/>
                  </a:lnTo>
                  <a:lnTo>
                    <a:pt x="802" y="424"/>
                  </a:lnTo>
                  <a:lnTo>
                    <a:pt x="660" y="519"/>
                  </a:lnTo>
                  <a:lnTo>
                    <a:pt x="472" y="566"/>
                  </a:lnTo>
                  <a:lnTo>
                    <a:pt x="283" y="519"/>
                  </a:lnTo>
                  <a:lnTo>
                    <a:pt x="189" y="424"/>
                  </a:lnTo>
                  <a:lnTo>
                    <a:pt x="95" y="330"/>
                  </a:lnTo>
                  <a:lnTo>
                    <a:pt x="48" y="236"/>
                  </a:lnTo>
                  <a:lnTo>
                    <a:pt x="48" y="9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3" name="Google Shape;2543;p42"/>
            <p:cNvSpPr/>
            <p:nvPr/>
          </p:nvSpPr>
          <p:spPr>
            <a:xfrm>
              <a:off x="1997975" y="17657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660" y="47"/>
                  </a:moveTo>
                  <a:lnTo>
                    <a:pt x="849" y="188"/>
                  </a:lnTo>
                  <a:lnTo>
                    <a:pt x="943" y="330"/>
                  </a:lnTo>
                  <a:lnTo>
                    <a:pt x="943" y="471"/>
                  </a:lnTo>
                  <a:lnTo>
                    <a:pt x="943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660" y="942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48" y="330"/>
                  </a:lnTo>
                  <a:lnTo>
                    <a:pt x="189" y="188"/>
                  </a:lnTo>
                  <a:lnTo>
                    <a:pt x="331" y="94"/>
                  </a:lnTo>
                  <a:lnTo>
                    <a:pt x="472" y="47"/>
                  </a:lnTo>
                  <a:close/>
                  <a:moveTo>
                    <a:pt x="519" y="0"/>
                  </a:moveTo>
                  <a:lnTo>
                    <a:pt x="284" y="47"/>
                  </a:lnTo>
                  <a:lnTo>
                    <a:pt x="142" y="141"/>
                  </a:lnTo>
                  <a:lnTo>
                    <a:pt x="1" y="283"/>
                  </a:lnTo>
                  <a:lnTo>
                    <a:pt x="1" y="518"/>
                  </a:lnTo>
                  <a:lnTo>
                    <a:pt x="1" y="707"/>
                  </a:lnTo>
                  <a:lnTo>
                    <a:pt x="142" y="848"/>
                  </a:lnTo>
                  <a:lnTo>
                    <a:pt x="284" y="989"/>
                  </a:lnTo>
                  <a:lnTo>
                    <a:pt x="519" y="1036"/>
                  </a:lnTo>
                  <a:lnTo>
                    <a:pt x="708" y="989"/>
                  </a:lnTo>
                  <a:lnTo>
                    <a:pt x="849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55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2043925" y="1691500"/>
              <a:ext cx="25925" cy="24750"/>
            </a:xfrm>
            <a:custGeom>
              <a:avLst/>
              <a:gdLst/>
              <a:ahLst/>
              <a:cxnLst/>
              <a:rect l="l" t="t" r="r" b="b"/>
              <a:pathLst>
                <a:path w="1037" h="990" extrusionOk="0">
                  <a:moveTo>
                    <a:pt x="707" y="0"/>
                  </a:moveTo>
                  <a:lnTo>
                    <a:pt x="660" y="47"/>
                  </a:lnTo>
                  <a:lnTo>
                    <a:pt x="801" y="141"/>
                  </a:lnTo>
                  <a:lnTo>
                    <a:pt x="895" y="283"/>
                  </a:lnTo>
                  <a:lnTo>
                    <a:pt x="942" y="471"/>
                  </a:lnTo>
                  <a:lnTo>
                    <a:pt x="942" y="660"/>
                  </a:lnTo>
                  <a:lnTo>
                    <a:pt x="848" y="801"/>
                  </a:lnTo>
                  <a:lnTo>
                    <a:pt x="707" y="895"/>
                  </a:lnTo>
                  <a:lnTo>
                    <a:pt x="518" y="942"/>
                  </a:lnTo>
                  <a:lnTo>
                    <a:pt x="330" y="942"/>
                  </a:lnTo>
                  <a:lnTo>
                    <a:pt x="236" y="848"/>
                  </a:lnTo>
                  <a:lnTo>
                    <a:pt x="142" y="801"/>
                  </a:lnTo>
                  <a:lnTo>
                    <a:pt x="47" y="660"/>
                  </a:lnTo>
                  <a:lnTo>
                    <a:pt x="47" y="565"/>
                  </a:lnTo>
                  <a:lnTo>
                    <a:pt x="0" y="612"/>
                  </a:lnTo>
                  <a:lnTo>
                    <a:pt x="47" y="754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707" y="989"/>
                  </a:lnTo>
                  <a:lnTo>
                    <a:pt x="848" y="848"/>
                  </a:lnTo>
                  <a:lnTo>
                    <a:pt x="990" y="707"/>
                  </a:lnTo>
                  <a:lnTo>
                    <a:pt x="1037" y="471"/>
                  </a:lnTo>
                  <a:lnTo>
                    <a:pt x="990" y="330"/>
                  </a:lnTo>
                  <a:lnTo>
                    <a:pt x="942" y="188"/>
                  </a:lnTo>
                  <a:lnTo>
                    <a:pt x="848" y="9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5" name="Google Shape;2545;p42"/>
            <p:cNvSpPr/>
            <p:nvPr/>
          </p:nvSpPr>
          <p:spPr>
            <a:xfrm>
              <a:off x="2012125" y="19105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707" y="48"/>
                  </a:moveTo>
                  <a:lnTo>
                    <a:pt x="848" y="142"/>
                  </a:lnTo>
                  <a:lnTo>
                    <a:pt x="942" y="330"/>
                  </a:lnTo>
                  <a:lnTo>
                    <a:pt x="990" y="472"/>
                  </a:lnTo>
                  <a:lnTo>
                    <a:pt x="990" y="519"/>
                  </a:lnTo>
                  <a:lnTo>
                    <a:pt x="942" y="660"/>
                  </a:lnTo>
                  <a:lnTo>
                    <a:pt x="848" y="802"/>
                  </a:lnTo>
                  <a:lnTo>
                    <a:pt x="707" y="943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4" y="660"/>
                  </a:lnTo>
                  <a:lnTo>
                    <a:pt x="47" y="519"/>
                  </a:lnTo>
                  <a:lnTo>
                    <a:pt x="94" y="330"/>
                  </a:lnTo>
                  <a:lnTo>
                    <a:pt x="189" y="189"/>
                  </a:lnTo>
                  <a:lnTo>
                    <a:pt x="330" y="48"/>
                  </a:lnTo>
                  <a:close/>
                  <a:moveTo>
                    <a:pt x="330" y="1"/>
                  </a:move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6" name="Google Shape;2546;p42"/>
            <p:cNvSpPr/>
            <p:nvPr/>
          </p:nvSpPr>
          <p:spPr>
            <a:xfrm>
              <a:off x="2148750" y="20024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330" y="0"/>
                  </a:moveTo>
                  <a:lnTo>
                    <a:pt x="141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48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613" y="1037"/>
                  </a:lnTo>
                  <a:lnTo>
                    <a:pt x="707" y="990"/>
                  </a:lnTo>
                  <a:lnTo>
                    <a:pt x="848" y="943"/>
                  </a:lnTo>
                  <a:lnTo>
                    <a:pt x="942" y="754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95" y="142"/>
                  </a:lnTo>
                  <a:lnTo>
                    <a:pt x="707" y="47"/>
                  </a:lnTo>
                  <a:lnTo>
                    <a:pt x="707" y="47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471"/>
                  </a:lnTo>
                  <a:lnTo>
                    <a:pt x="989" y="519"/>
                  </a:lnTo>
                  <a:lnTo>
                    <a:pt x="942" y="660"/>
                  </a:lnTo>
                  <a:lnTo>
                    <a:pt x="848" y="848"/>
                  </a:lnTo>
                  <a:lnTo>
                    <a:pt x="707" y="943"/>
                  </a:lnTo>
                  <a:lnTo>
                    <a:pt x="330" y="943"/>
                  </a:lnTo>
                  <a:lnTo>
                    <a:pt x="189" y="848"/>
                  </a:lnTo>
                  <a:lnTo>
                    <a:pt x="94" y="707"/>
                  </a:lnTo>
                  <a:lnTo>
                    <a:pt x="47" y="519"/>
                  </a:lnTo>
                  <a:lnTo>
                    <a:pt x="94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8" y="47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7" name="Google Shape;2547;p42"/>
            <p:cNvSpPr/>
            <p:nvPr/>
          </p:nvSpPr>
          <p:spPr>
            <a:xfrm>
              <a:off x="2035675" y="2029500"/>
              <a:ext cx="22400" cy="25950"/>
            </a:xfrm>
            <a:custGeom>
              <a:avLst/>
              <a:gdLst/>
              <a:ahLst/>
              <a:cxnLst/>
              <a:rect l="l" t="t" r="r" b="b"/>
              <a:pathLst>
                <a:path w="896" h="1038" extrusionOk="0">
                  <a:moveTo>
                    <a:pt x="566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1"/>
                  </a:lnTo>
                  <a:lnTo>
                    <a:pt x="0" y="519"/>
                  </a:lnTo>
                  <a:lnTo>
                    <a:pt x="48" y="660"/>
                  </a:lnTo>
                  <a:lnTo>
                    <a:pt x="95" y="802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613" y="1037"/>
                  </a:lnTo>
                  <a:lnTo>
                    <a:pt x="801" y="943"/>
                  </a:lnTo>
                  <a:lnTo>
                    <a:pt x="896" y="849"/>
                  </a:lnTo>
                  <a:lnTo>
                    <a:pt x="896" y="849"/>
                  </a:lnTo>
                  <a:lnTo>
                    <a:pt x="754" y="943"/>
                  </a:lnTo>
                  <a:lnTo>
                    <a:pt x="566" y="990"/>
                  </a:lnTo>
                  <a:lnTo>
                    <a:pt x="377" y="943"/>
                  </a:lnTo>
                  <a:lnTo>
                    <a:pt x="236" y="849"/>
                  </a:lnTo>
                  <a:lnTo>
                    <a:pt x="142" y="708"/>
                  </a:lnTo>
                  <a:lnTo>
                    <a:pt x="95" y="519"/>
                  </a:lnTo>
                  <a:lnTo>
                    <a:pt x="142" y="331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6" y="48"/>
                  </a:lnTo>
                  <a:lnTo>
                    <a:pt x="754" y="95"/>
                  </a:lnTo>
                  <a:lnTo>
                    <a:pt x="896" y="189"/>
                  </a:lnTo>
                  <a:lnTo>
                    <a:pt x="896" y="189"/>
                  </a:lnTo>
                  <a:lnTo>
                    <a:pt x="754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8" name="Google Shape;2548;p42"/>
            <p:cNvSpPr/>
            <p:nvPr/>
          </p:nvSpPr>
          <p:spPr>
            <a:xfrm>
              <a:off x="2035675" y="20295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66" y="1"/>
                  </a:moveTo>
                  <a:lnTo>
                    <a:pt x="566" y="1"/>
                  </a:lnTo>
                  <a:lnTo>
                    <a:pt x="330" y="48"/>
                  </a:lnTo>
                  <a:lnTo>
                    <a:pt x="189" y="142"/>
                  </a:lnTo>
                  <a:lnTo>
                    <a:pt x="48" y="331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8" y="660"/>
                  </a:lnTo>
                  <a:lnTo>
                    <a:pt x="95" y="802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613" y="1037"/>
                  </a:lnTo>
                  <a:lnTo>
                    <a:pt x="613" y="1037"/>
                  </a:lnTo>
                  <a:lnTo>
                    <a:pt x="801" y="943"/>
                  </a:lnTo>
                  <a:lnTo>
                    <a:pt x="896" y="849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54" y="48"/>
                  </a:lnTo>
                  <a:lnTo>
                    <a:pt x="5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9" name="Google Shape;2549;p42"/>
            <p:cNvSpPr/>
            <p:nvPr/>
          </p:nvSpPr>
          <p:spPr>
            <a:xfrm>
              <a:off x="2038025" y="203070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2"/>
                  </a:moveTo>
                  <a:lnTo>
                    <a:pt x="472" y="942"/>
                  </a:lnTo>
                  <a:lnTo>
                    <a:pt x="283" y="895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1"/>
                  </a:lnTo>
                  <a:lnTo>
                    <a:pt x="1" y="471"/>
                  </a:lnTo>
                  <a:lnTo>
                    <a:pt x="48" y="283"/>
                  </a:lnTo>
                  <a:lnTo>
                    <a:pt x="142" y="141"/>
                  </a:lnTo>
                  <a:lnTo>
                    <a:pt x="283" y="47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660" y="47"/>
                  </a:lnTo>
                  <a:lnTo>
                    <a:pt x="802" y="141"/>
                  </a:lnTo>
                  <a:lnTo>
                    <a:pt x="896" y="283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896" y="660"/>
                  </a:lnTo>
                  <a:lnTo>
                    <a:pt x="802" y="801"/>
                  </a:lnTo>
                  <a:lnTo>
                    <a:pt x="660" y="895"/>
                  </a:lnTo>
                  <a:lnTo>
                    <a:pt x="472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0" name="Google Shape;2550;p42"/>
            <p:cNvSpPr/>
            <p:nvPr/>
          </p:nvSpPr>
          <p:spPr>
            <a:xfrm>
              <a:off x="2122825" y="18881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142" y="189"/>
                  </a:moveTo>
                  <a:lnTo>
                    <a:pt x="48" y="330"/>
                  </a:lnTo>
                  <a:lnTo>
                    <a:pt x="1" y="519"/>
                  </a:lnTo>
                  <a:lnTo>
                    <a:pt x="7" y="542"/>
                  </a:lnTo>
                  <a:lnTo>
                    <a:pt x="7" y="542"/>
                  </a:lnTo>
                  <a:lnTo>
                    <a:pt x="48" y="377"/>
                  </a:lnTo>
                  <a:lnTo>
                    <a:pt x="142" y="189"/>
                  </a:lnTo>
                  <a:close/>
                  <a:moveTo>
                    <a:pt x="472" y="1"/>
                  </a:moveTo>
                  <a:lnTo>
                    <a:pt x="283" y="95"/>
                  </a:lnTo>
                  <a:lnTo>
                    <a:pt x="283" y="95"/>
                  </a:lnTo>
                  <a:lnTo>
                    <a:pt x="472" y="48"/>
                  </a:lnTo>
                  <a:lnTo>
                    <a:pt x="660" y="95"/>
                  </a:lnTo>
                  <a:lnTo>
                    <a:pt x="802" y="189"/>
                  </a:lnTo>
                  <a:lnTo>
                    <a:pt x="896" y="330"/>
                  </a:lnTo>
                  <a:lnTo>
                    <a:pt x="943" y="519"/>
                  </a:lnTo>
                  <a:lnTo>
                    <a:pt x="896" y="707"/>
                  </a:lnTo>
                  <a:lnTo>
                    <a:pt x="802" y="849"/>
                  </a:lnTo>
                  <a:lnTo>
                    <a:pt x="660" y="943"/>
                  </a:lnTo>
                  <a:lnTo>
                    <a:pt x="472" y="990"/>
                  </a:lnTo>
                  <a:lnTo>
                    <a:pt x="283" y="943"/>
                  </a:lnTo>
                  <a:lnTo>
                    <a:pt x="142" y="849"/>
                  </a:lnTo>
                  <a:lnTo>
                    <a:pt x="48" y="707"/>
                  </a:lnTo>
                  <a:lnTo>
                    <a:pt x="7" y="542"/>
                  </a:lnTo>
                  <a:lnTo>
                    <a:pt x="7" y="542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660" y="1037"/>
                  </a:lnTo>
                  <a:lnTo>
                    <a:pt x="849" y="943"/>
                  </a:lnTo>
                  <a:lnTo>
                    <a:pt x="990" y="801"/>
                  </a:lnTo>
                  <a:lnTo>
                    <a:pt x="1037" y="566"/>
                  </a:lnTo>
                  <a:lnTo>
                    <a:pt x="1037" y="377"/>
                  </a:lnTo>
                  <a:lnTo>
                    <a:pt x="943" y="189"/>
                  </a:lnTo>
                  <a:lnTo>
                    <a:pt x="802" y="9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1" name="Google Shape;2551;p42"/>
            <p:cNvSpPr/>
            <p:nvPr/>
          </p:nvSpPr>
          <p:spPr>
            <a:xfrm>
              <a:off x="2230000" y="18658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48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1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close/>
                  <a:moveTo>
                    <a:pt x="519" y="0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2" name="Google Shape;2552;p42"/>
            <p:cNvSpPr/>
            <p:nvPr/>
          </p:nvSpPr>
          <p:spPr>
            <a:xfrm>
              <a:off x="2156975" y="18104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47"/>
                  </a:moveTo>
                  <a:lnTo>
                    <a:pt x="708" y="94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8" y="942"/>
                  </a:lnTo>
                  <a:lnTo>
                    <a:pt x="519" y="990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331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89" y="895"/>
                  </a:lnTo>
                  <a:lnTo>
                    <a:pt x="378" y="990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95"/>
                  </a:lnTo>
                  <a:lnTo>
                    <a:pt x="1037" y="707"/>
                  </a:lnTo>
                  <a:lnTo>
                    <a:pt x="1037" y="518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3" name="Google Shape;2553;p42"/>
            <p:cNvSpPr/>
            <p:nvPr/>
          </p:nvSpPr>
          <p:spPr>
            <a:xfrm>
              <a:off x="2265350" y="1793950"/>
              <a:ext cx="25925" cy="27125"/>
            </a:xfrm>
            <a:custGeom>
              <a:avLst/>
              <a:gdLst/>
              <a:ahLst/>
              <a:cxnLst/>
              <a:rect l="l" t="t" r="r" b="b"/>
              <a:pathLst>
                <a:path w="1037" h="1085" extrusionOk="0">
                  <a:moveTo>
                    <a:pt x="518" y="1"/>
                  </a:moveTo>
                  <a:lnTo>
                    <a:pt x="330" y="48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8" y="48"/>
                  </a:lnTo>
                  <a:lnTo>
                    <a:pt x="707" y="95"/>
                  </a:lnTo>
                  <a:lnTo>
                    <a:pt x="848" y="189"/>
                  </a:lnTo>
                  <a:lnTo>
                    <a:pt x="942" y="378"/>
                  </a:lnTo>
                  <a:lnTo>
                    <a:pt x="989" y="519"/>
                  </a:lnTo>
                  <a:lnTo>
                    <a:pt x="942" y="707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8" y="990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4" y="707"/>
                  </a:lnTo>
                  <a:lnTo>
                    <a:pt x="47" y="519"/>
                  </a:lnTo>
                  <a:lnTo>
                    <a:pt x="94" y="378"/>
                  </a:lnTo>
                  <a:lnTo>
                    <a:pt x="189" y="189"/>
                  </a:lnTo>
                  <a:lnTo>
                    <a:pt x="47" y="330"/>
                  </a:lnTo>
                  <a:lnTo>
                    <a:pt x="0" y="566"/>
                  </a:lnTo>
                  <a:lnTo>
                    <a:pt x="47" y="754"/>
                  </a:lnTo>
                  <a:lnTo>
                    <a:pt x="189" y="896"/>
                  </a:lnTo>
                  <a:lnTo>
                    <a:pt x="330" y="1037"/>
                  </a:lnTo>
                  <a:lnTo>
                    <a:pt x="518" y="1084"/>
                  </a:lnTo>
                  <a:lnTo>
                    <a:pt x="707" y="1037"/>
                  </a:lnTo>
                  <a:lnTo>
                    <a:pt x="895" y="943"/>
                  </a:lnTo>
                  <a:lnTo>
                    <a:pt x="989" y="754"/>
                  </a:lnTo>
                  <a:lnTo>
                    <a:pt x="1037" y="566"/>
                  </a:lnTo>
                  <a:lnTo>
                    <a:pt x="1037" y="378"/>
                  </a:lnTo>
                  <a:lnTo>
                    <a:pt x="942" y="189"/>
                  </a:lnTo>
                  <a:lnTo>
                    <a:pt x="754" y="95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4" name="Google Shape;2554;p42"/>
            <p:cNvSpPr/>
            <p:nvPr/>
          </p:nvSpPr>
          <p:spPr>
            <a:xfrm>
              <a:off x="2304200" y="1915275"/>
              <a:ext cx="25950" cy="24750"/>
            </a:xfrm>
            <a:custGeom>
              <a:avLst/>
              <a:gdLst/>
              <a:ahLst/>
              <a:cxnLst/>
              <a:rect l="l" t="t" r="r" b="b"/>
              <a:pathLst>
                <a:path w="1038" h="990" extrusionOk="0">
                  <a:moveTo>
                    <a:pt x="330" y="0"/>
                  </a:moveTo>
                  <a:lnTo>
                    <a:pt x="142" y="141"/>
                  </a:lnTo>
                  <a:lnTo>
                    <a:pt x="48" y="283"/>
                  </a:lnTo>
                  <a:lnTo>
                    <a:pt x="1" y="471"/>
                  </a:lnTo>
                  <a:lnTo>
                    <a:pt x="1" y="660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3" y="989"/>
                  </a:lnTo>
                  <a:lnTo>
                    <a:pt x="330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42" y="236"/>
                  </a:lnTo>
                  <a:lnTo>
                    <a:pt x="236" y="141"/>
                  </a:lnTo>
                  <a:lnTo>
                    <a:pt x="378" y="47"/>
                  </a:lnTo>
                  <a:lnTo>
                    <a:pt x="519" y="47"/>
                  </a:lnTo>
                  <a:lnTo>
                    <a:pt x="707" y="94"/>
                  </a:lnTo>
                  <a:lnTo>
                    <a:pt x="849" y="141"/>
                  </a:lnTo>
                  <a:lnTo>
                    <a:pt x="943" y="283"/>
                  </a:lnTo>
                  <a:lnTo>
                    <a:pt x="990" y="471"/>
                  </a:lnTo>
                  <a:lnTo>
                    <a:pt x="1037" y="424"/>
                  </a:lnTo>
                  <a:lnTo>
                    <a:pt x="990" y="236"/>
                  </a:lnTo>
                  <a:lnTo>
                    <a:pt x="849" y="9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5" name="Google Shape;2555;p42"/>
            <p:cNvSpPr/>
            <p:nvPr/>
          </p:nvSpPr>
          <p:spPr>
            <a:xfrm>
              <a:off x="2371350" y="1769225"/>
              <a:ext cx="27100" cy="27100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518" y="0"/>
                  </a:moveTo>
                  <a:lnTo>
                    <a:pt x="283" y="47"/>
                  </a:lnTo>
                  <a:lnTo>
                    <a:pt x="141" y="189"/>
                  </a:lnTo>
                  <a:lnTo>
                    <a:pt x="0" y="377"/>
                  </a:lnTo>
                  <a:lnTo>
                    <a:pt x="0" y="566"/>
                  </a:lnTo>
                  <a:lnTo>
                    <a:pt x="47" y="801"/>
                  </a:lnTo>
                  <a:lnTo>
                    <a:pt x="188" y="943"/>
                  </a:lnTo>
                  <a:lnTo>
                    <a:pt x="377" y="1037"/>
                  </a:lnTo>
                  <a:lnTo>
                    <a:pt x="612" y="1084"/>
                  </a:lnTo>
                  <a:lnTo>
                    <a:pt x="801" y="1037"/>
                  </a:lnTo>
                  <a:lnTo>
                    <a:pt x="942" y="895"/>
                  </a:lnTo>
                  <a:lnTo>
                    <a:pt x="1084" y="707"/>
                  </a:lnTo>
                  <a:lnTo>
                    <a:pt x="1084" y="519"/>
                  </a:lnTo>
                  <a:lnTo>
                    <a:pt x="1036" y="471"/>
                  </a:lnTo>
                  <a:lnTo>
                    <a:pt x="1036" y="519"/>
                  </a:lnTo>
                  <a:lnTo>
                    <a:pt x="989" y="707"/>
                  </a:lnTo>
                  <a:lnTo>
                    <a:pt x="895" y="848"/>
                  </a:lnTo>
                  <a:lnTo>
                    <a:pt x="754" y="943"/>
                  </a:lnTo>
                  <a:lnTo>
                    <a:pt x="565" y="990"/>
                  </a:lnTo>
                  <a:lnTo>
                    <a:pt x="377" y="943"/>
                  </a:lnTo>
                  <a:lnTo>
                    <a:pt x="236" y="848"/>
                  </a:lnTo>
                  <a:lnTo>
                    <a:pt x="141" y="707"/>
                  </a:lnTo>
                  <a:lnTo>
                    <a:pt x="94" y="519"/>
                  </a:lnTo>
                  <a:lnTo>
                    <a:pt x="141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5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6" name="Google Shape;2556;p42"/>
            <p:cNvSpPr/>
            <p:nvPr/>
          </p:nvSpPr>
          <p:spPr>
            <a:xfrm>
              <a:off x="2303025" y="1718575"/>
              <a:ext cx="28300" cy="27125"/>
            </a:xfrm>
            <a:custGeom>
              <a:avLst/>
              <a:gdLst/>
              <a:ahLst/>
              <a:cxnLst/>
              <a:rect l="l" t="t" r="r" b="b"/>
              <a:pathLst>
                <a:path w="1132" h="1085" extrusionOk="0">
                  <a:moveTo>
                    <a:pt x="566" y="48"/>
                  </a:moveTo>
                  <a:lnTo>
                    <a:pt x="754" y="95"/>
                  </a:lnTo>
                  <a:lnTo>
                    <a:pt x="896" y="189"/>
                  </a:lnTo>
                  <a:lnTo>
                    <a:pt x="990" y="330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6" y="849"/>
                  </a:lnTo>
                  <a:lnTo>
                    <a:pt x="754" y="943"/>
                  </a:lnTo>
                  <a:lnTo>
                    <a:pt x="566" y="990"/>
                  </a:lnTo>
                  <a:lnTo>
                    <a:pt x="377" y="943"/>
                  </a:lnTo>
                  <a:lnTo>
                    <a:pt x="236" y="849"/>
                  </a:lnTo>
                  <a:lnTo>
                    <a:pt x="142" y="707"/>
                  </a:lnTo>
                  <a:lnTo>
                    <a:pt x="95" y="519"/>
                  </a:lnTo>
                  <a:lnTo>
                    <a:pt x="142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6" y="48"/>
                  </a:lnTo>
                  <a:close/>
                  <a:moveTo>
                    <a:pt x="566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89" y="943"/>
                  </a:lnTo>
                  <a:lnTo>
                    <a:pt x="330" y="1037"/>
                  </a:lnTo>
                  <a:lnTo>
                    <a:pt x="566" y="1084"/>
                  </a:lnTo>
                  <a:lnTo>
                    <a:pt x="754" y="1037"/>
                  </a:lnTo>
                  <a:lnTo>
                    <a:pt x="943" y="943"/>
                  </a:lnTo>
                  <a:lnTo>
                    <a:pt x="1084" y="754"/>
                  </a:lnTo>
                  <a:lnTo>
                    <a:pt x="1131" y="519"/>
                  </a:lnTo>
                  <a:lnTo>
                    <a:pt x="1084" y="330"/>
                  </a:lnTo>
                  <a:lnTo>
                    <a:pt x="943" y="142"/>
                  </a:lnTo>
                  <a:lnTo>
                    <a:pt x="754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7" name="Google Shape;2557;p42"/>
            <p:cNvSpPr/>
            <p:nvPr/>
          </p:nvSpPr>
          <p:spPr>
            <a:xfrm>
              <a:off x="2339550" y="18457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48"/>
                  </a:moveTo>
                  <a:lnTo>
                    <a:pt x="660" y="95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519"/>
                  </a:lnTo>
                  <a:lnTo>
                    <a:pt x="942" y="707"/>
                  </a:lnTo>
                  <a:lnTo>
                    <a:pt x="848" y="849"/>
                  </a:lnTo>
                  <a:lnTo>
                    <a:pt x="660" y="943"/>
                  </a:lnTo>
                  <a:lnTo>
                    <a:pt x="518" y="990"/>
                  </a:lnTo>
                  <a:lnTo>
                    <a:pt x="330" y="943"/>
                  </a:lnTo>
                  <a:lnTo>
                    <a:pt x="188" y="849"/>
                  </a:lnTo>
                  <a:lnTo>
                    <a:pt x="94" y="707"/>
                  </a:lnTo>
                  <a:lnTo>
                    <a:pt x="47" y="519"/>
                  </a:lnTo>
                  <a:lnTo>
                    <a:pt x="94" y="330"/>
                  </a:lnTo>
                  <a:lnTo>
                    <a:pt x="188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18" y="1"/>
                  </a:moveTo>
                  <a:lnTo>
                    <a:pt x="283" y="48"/>
                  </a:lnTo>
                  <a:lnTo>
                    <a:pt x="141" y="189"/>
                  </a:lnTo>
                  <a:lnTo>
                    <a:pt x="47" y="377"/>
                  </a:lnTo>
                  <a:lnTo>
                    <a:pt x="0" y="566"/>
                  </a:lnTo>
                  <a:lnTo>
                    <a:pt x="47" y="754"/>
                  </a:lnTo>
                  <a:lnTo>
                    <a:pt x="188" y="943"/>
                  </a:lnTo>
                  <a:lnTo>
                    <a:pt x="330" y="1037"/>
                  </a:lnTo>
                  <a:lnTo>
                    <a:pt x="565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89" y="707"/>
                  </a:lnTo>
                  <a:lnTo>
                    <a:pt x="1036" y="519"/>
                  </a:lnTo>
                  <a:lnTo>
                    <a:pt x="989" y="330"/>
                  </a:lnTo>
                  <a:lnTo>
                    <a:pt x="895" y="189"/>
                  </a:lnTo>
                  <a:lnTo>
                    <a:pt x="754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8" name="Google Shape;2558;p42"/>
            <p:cNvSpPr/>
            <p:nvPr/>
          </p:nvSpPr>
          <p:spPr>
            <a:xfrm>
              <a:off x="1957950" y="2028325"/>
              <a:ext cx="33000" cy="13000"/>
            </a:xfrm>
            <a:custGeom>
              <a:avLst/>
              <a:gdLst/>
              <a:ahLst/>
              <a:cxnLst/>
              <a:rect l="l" t="t" r="r" b="b"/>
              <a:pathLst>
                <a:path w="1320" h="520" extrusionOk="0">
                  <a:moveTo>
                    <a:pt x="0" y="1"/>
                  </a:moveTo>
                  <a:lnTo>
                    <a:pt x="1272" y="519"/>
                  </a:lnTo>
                  <a:lnTo>
                    <a:pt x="1319" y="519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9" name="Google Shape;2559;p42"/>
            <p:cNvSpPr/>
            <p:nvPr/>
          </p:nvSpPr>
          <p:spPr>
            <a:xfrm>
              <a:off x="1957950" y="2028325"/>
              <a:ext cx="33000" cy="13000"/>
            </a:xfrm>
            <a:custGeom>
              <a:avLst/>
              <a:gdLst/>
              <a:ahLst/>
              <a:cxnLst/>
              <a:rect l="l" t="t" r="r" b="b"/>
              <a:pathLst>
                <a:path w="1320" h="520" fill="none" extrusionOk="0">
                  <a:moveTo>
                    <a:pt x="47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72" y="519"/>
                  </a:lnTo>
                  <a:lnTo>
                    <a:pt x="1319" y="519"/>
                  </a:lnTo>
                  <a:lnTo>
                    <a:pt x="1319" y="519"/>
                  </a:lnTo>
                  <a:lnTo>
                    <a:pt x="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0" name="Google Shape;2560;p42"/>
            <p:cNvSpPr/>
            <p:nvPr/>
          </p:nvSpPr>
          <p:spPr>
            <a:xfrm>
              <a:off x="1914375" y="2007125"/>
              <a:ext cx="11800" cy="5925"/>
            </a:xfrm>
            <a:custGeom>
              <a:avLst/>
              <a:gdLst/>
              <a:ahLst/>
              <a:cxnLst/>
              <a:rect l="l" t="t" r="r" b="b"/>
              <a:pathLst>
                <a:path w="472" h="23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71" y="236"/>
                  </a:lnTo>
                  <a:lnTo>
                    <a:pt x="471" y="236"/>
                  </a:lnTo>
                  <a:lnTo>
                    <a:pt x="471" y="23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1" name="Google Shape;2561;p42"/>
            <p:cNvSpPr/>
            <p:nvPr/>
          </p:nvSpPr>
          <p:spPr>
            <a:xfrm>
              <a:off x="1695300" y="1719750"/>
              <a:ext cx="373375" cy="335700"/>
            </a:xfrm>
            <a:custGeom>
              <a:avLst/>
              <a:gdLst/>
              <a:ahLst/>
              <a:cxnLst/>
              <a:rect l="l" t="t" r="r" b="b"/>
              <a:pathLst>
                <a:path w="14935" h="13428" extrusionOk="0">
                  <a:moveTo>
                    <a:pt x="990" y="896"/>
                  </a:moveTo>
                  <a:lnTo>
                    <a:pt x="895" y="1037"/>
                  </a:lnTo>
                  <a:lnTo>
                    <a:pt x="848" y="1226"/>
                  </a:lnTo>
                  <a:lnTo>
                    <a:pt x="895" y="1414"/>
                  </a:lnTo>
                  <a:lnTo>
                    <a:pt x="990" y="1555"/>
                  </a:lnTo>
                  <a:lnTo>
                    <a:pt x="1131" y="1650"/>
                  </a:lnTo>
                  <a:lnTo>
                    <a:pt x="1319" y="1697"/>
                  </a:lnTo>
                  <a:lnTo>
                    <a:pt x="1508" y="1650"/>
                  </a:lnTo>
                  <a:lnTo>
                    <a:pt x="1649" y="1508"/>
                  </a:lnTo>
                  <a:lnTo>
                    <a:pt x="990" y="896"/>
                  </a:lnTo>
                  <a:close/>
                  <a:moveTo>
                    <a:pt x="6360" y="5748"/>
                  </a:moveTo>
                  <a:lnTo>
                    <a:pt x="6407" y="5937"/>
                  </a:lnTo>
                  <a:lnTo>
                    <a:pt x="6502" y="6078"/>
                  </a:lnTo>
                  <a:lnTo>
                    <a:pt x="6643" y="6172"/>
                  </a:lnTo>
                  <a:lnTo>
                    <a:pt x="6831" y="6219"/>
                  </a:lnTo>
                  <a:lnTo>
                    <a:pt x="6879" y="6219"/>
                  </a:lnTo>
                  <a:lnTo>
                    <a:pt x="6360" y="5748"/>
                  </a:lnTo>
                  <a:close/>
                  <a:moveTo>
                    <a:pt x="2419" y="6219"/>
                  </a:moveTo>
                  <a:lnTo>
                    <a:pt x="2450" y="6266"/>
                  </a:lnTo>
                  <a:lnTo>
                    <a:pt x="2450" y="6314"/>
                  </a:lnTo>
                  <a:lnTo>
                    <a:pt x="2419" y="6219"/>
                  </a:lnTo>
                  <a:close/>
                  <a:moveTo>
                    <a:pt x="11401" y="10506"/>
                  </a:moveTo>
                  <a:lnTo>
                    <a:pt x="11590" y="10554"/>
                  </a:lnTo>
                  <a:lnTo>
                    <a:pt x="11731" y="10648"/>
                  </a:lnTo>
                  <a:lnTo>
                    <a:pt x="11872" y="10789"/>
                  </a:lnTo>
                  <a:lnTo>
                    <a:pt x="11872" y="11025"/>
                  </a:lnTo>
                  <a:lnTo>
                    <a:pt x="11825" y="11213"/>
                  </a:lnTo>
                  <a:lnTo>
                    <a:pt x="11731" y="11402"/>
                  </a:lnTo>
                  <a:lnTo>
                    <a:pt x="11590" y="11496"/>
                  </a:lnTo>
                  <a:lnTo>
                    <a:pt x="11354" y="11543"/>
                  </a:lnTo>
                  <a:lnTo>
                    <a:pt x="11166" y="11496"/>
                  </a:lnTo>
                  <a:lnTo>
                    <a:pt x="10977" y="11354"/>
                  </a:lnTo>
                  <a:lnTo>
                    <a:pt x="10883" y="11213"/>
                  </a:lnTo>
                  <a:lnTo>
                    <a:pt x="10836" y="11025"/>
                  </a:lnTo>
                  <a:lnTo>
                    <a:pt x="10883" y="10789"/>
                  </a:lnTo>
                  <a:lnTo>
                    <a:pt x="11024" y="10648"/>
                  </a:lnTo>
                  <a:lnTo>
                    <a:pt x="11166" y="10554"/>
                  </a:lnTo>
                  <a:lnTo>
                    <a:pt x="11354" y="10506"/>
                  </a:lnTo>
                  <a:close/>
                  <a:moveTo>
                    <a:pt x="0" y="1"/>
                  </a:moveTo>
                  <a:lnTo>
                    <a:pt x="1037" y="2827"/>
                  </a:lnTo>
                  <a:lnTo>
                    <a:pt x="2167" y="5984"/>
                  </a:lnTo>
                  <a:lnTo>
                    <a:pt x="2262" y="6031"/>
                  </a:lnTo>
                  <a:lnTo>
                    <a:pt x="2309" y="6078"/>
                  </a:lnTo>
                  <a:lnTo>
                    <a:pt x="2309" y="6078"/>
                  </a:lnTo>
                  <a:lnTo>
                    <a:pt x="2167" y="6031"/>
                  </a:lnTo>
                  <a:lnTo>
                    <a:pt x="2403" y="6690"/>
                  </a:lnTo>
                  <a:lnTo>
                    <a:pt x="2686" y="7538"/>
                  </a:lnTo>
                  <a:lnTo>
                    <a:pt x="3958" y="8481"/>
                  </a:lnTo>
                  <a:lnTo>
                    <a:pt x="3958" y="8434"/>
                  </a:lnTo>
                  <a:lnTo>
                    <a:pt x="4005" y="8245"/>
                  </a:lnTo>
                  <a:lnTo>
                    <a:pt x="4146" y="8104"/>
                  </a:lnTo>
                  <a:lnTo>
                    <a:pt x="4287" y="8010"/>
                  </a:lnTo>
                  <a:lnTo>
                    <a:pt x="4146" y="8151"/>
                  </a:lnTo>
                  <a:lnTo>
                    <a:pt x="4052" y="8292"/>
                  </a:lnTo>
                  <a:lnTo>
                    <a:pt x="4052" y="8481"/>
                  </a:lnTo>
                  <a:lnTo>
                    <a:pt x="4052" y="8528"/>
                  </a:lnTo>
                  <a:lnTo>
                    <a:pt x="4617" y="8905"/>
                  </a:lnTo>
                  <a:lnTo>
                    <a:pt x="4759" y="8858"/>
                  </a:lnTo>
                  <a:lnTo>
                    <a:pt x="4853" y="8763"/>
                  </a:lnTo>
                  <a:lnTo>
                    <a:pt x="4947" y="8622"/>
                  </a:lnTo>
                  <a:lnTo>
                    <a:pt x="4947" y="8481"/>
                  </a:lnTo>
                  <a:lnTo>
                    <a:pt x="4947" y="8386"/>
                  </a:lnTo>
                  <a:lnTo>
                    <a:pt x="4900" y="8198"/>
                  </a:lnTo>
                  <a:lnTo>
                    <a:pt x="4806" y="8104"/>
                  </a:lnTo>
                  <a:lnTo>
                    <a:pt x="4664" y="8010"/>
                  </a:lnTo>
                  <a:lnTo>
                    <a:pt x="4523" y="7962"/>
                  </a:lnTo>
                  <a:lnTo>
                    <a:pt x="4570" y="7962"/>
                  </a:lnTo>
                  <a:lnTo>
                    <a:pt x="4806" y="8010"/>
                  </a:lnTo>
                  <a:lnTo>
                    <a:pt x="4947" y="8151"/>
                  </a:lnTo>
                  <a:lnTo>
                    <a:pt x="5041" y="8292"/>
                  </a:lnTo>
                  <a:lnTo>
                    <a:pt x="5088" y="8528"/>
                  </a:lnTo>
                  <a:lnTo>
                    <a:pt x="5041" y="8669"/>
                  </a:lnTo>
                  <a:lnTo>
                    <a:pt x="4947" y="8810"/>
                  </a:lnTo>
                  <a:lnTo>
                    <a:pt x="4806" y="8905"/>
                  </a:lnTo>
                  <a:lnTo>
                    <a:pt x="4664" y="8952"/>
                  </a:lnTo>
                  <a:lnTo>
                    <a:pt x="5701" y="9658"/>
                  </a:lnTo>
                  <a:lnTo>
                    <a:pt x="6737" y="10318"/>
                  </a:lnTo>
                  <a:lnTo>
                    <a:pt x="7727" y="10930"/>
                  </a:lnTo>
                  <a:lnTo>
                    <a:pt x="8763" y="11496"/>
                  </a:lnTo>
                  <a:lnTo>
                    <a:pt x="9234" y="11731"/>
                  </a:lnTo>
                  <a:lnTo>
                    <a:pt x="10553" y="12344"/>
                  </a:lnTo>
                  <a:lnTo>
                    <a:pt x="11825" y="12862"/>
                  </a:lnTo>
                  <a:lnTo>
                    <a:pt x="12862" y="13192"/>
                  </a:lnTo>
                  <a:lnTo>
                    <a:pt x="13804" y="13380"/>
                  </a:lnTo>
                  <a:lnTo>
                    <a:pt x="13945" y="13380"/>
                  </a:lnTo>
                  <a:lnTo>
                    <a:pt x="13804" y="13286"/>
                  </a:lnTo>
                  <a:lnTo>
                    <a:pt x="13710" y="13192"/>
                  </a:lnTo>
                  <a:lnTo>
                    <a:pt x="13663" y="13050"/>
                  </a:lnTo>
                  <a:lnTo>
                    <a:pt x="13615" y="12909"/>
                  </a:lnTo>
                  <a:lnTo>
                    <a:pt x="13663" y="12768"/>
                  </a:lnTo>
                  <a:lnTo>
                    <a:pt x="13710" y="12674"/>
                  </a:lnTo>
                  <a:lnTo>
                    <a:pt x="13804" y="12532"/>
                  </a:lnTo>
                  <a:lnTo>
                    <a:pt x="13898" y="12485"/>
                  </a:lnTo>
                  <a:lnTo>
                    <a:pt x="9611" y="8669"/>
                  </a:lnTo>
                  <a:lnTo>
                    <a:pt x="9564" y="8763"/>
                  </a:lnTo>
                  <a:lnTo>
                    <a:pt x="9423" y="8905"/>
                  </a:lnTo>
                  <a:lnTo>
                    <a:pt x="9328" y="8952"/>
                  </a:lnTo>
                  <a:lnTo>
                    <a:pt x="9140" y="8999"/>
                  </a:lnTo>
                  <a:lnTo>
                    <a:pt x="8951" y="8952"/>
                  </a:lnTo>
                  <a:lnTo>
                    <a:pt x="8763" y="8858"/>
                  </a:lnTo>
                  <a:lnTo>
                    <a:pt x="8669" y="8716"/>
                  </a:lnTo>
                  <a:lnTo>
                    <a:pt x="8622" y="8528"/>
                  </a:lnTo>
                  <a:lnTo>
                    <a:pt x="8622" y="8339"/>
                  </a:lnTo>
                  <a:lnTo>
                    <a:pt x="8669" y="8198"/>
                  </a:lnTo>
                  <a:lnTo>
                    <a:pt x="8763" y="8104"/>
                  </a:lnTo>
                  <a:lnTo>
                    <a:pt x="8904" y="8010"/>
                  </a:lnTo>
                  <a:lnTo>
                    <a:pt x="6973" y="6266"/>
                  </a:lnTo>
                  <a:lnTo>
                    <a:pt x="6831" y="6266"/>
                  </a:lnTo>
                  <a:lnTo>
                    <a:pt x="6643" y="6219"/>
                  </a:lnTo>
                  <a:lnTo>
                    <a:pt x="6502" y="6125"/>
                  </a:lnTo>
                  <a:lnTo>
                    <a:pt x="6407" y="5984"/>
                  </a:lnTo>
                  <a:lnTo>
                    <a:pt x="6360" y="5795"/>
                  </a:lnTo>
                  <a:lnTo>
                    <a:pt x="6360" y="5748"/>
                  </a:lnTo>
                  <a:lnTo>
                    <a:pt x="4052" y="3675"/>
                  </a:lnTo>
                  <a:lnTo>
                    <a:pt x="3911" y="3581"/>
                  </a:lnTo>
                  <a:lnTo>
                    <a:pt x="3816" y="3487"/>
                  </a:lnTo>
                  <a:lnTo>
                    <a:pt x="1743" y="1602"/>
                  </a:lnTo>
                  <a:lnTo>
                    <a:pt x="1555" y="1744"/>
                  </a:lnTo>
                  <a:lnTo>
                    <a:pt x="1414" y="1791"/>
                  </a:lnTo>
                  <a:lnTo>
                    <a:pt x="1272" y="1791"/>
                  </a:lnTo>
                  <a:lnTo>
                    <a:pt x="1037" y="1744"/>
                  </a:lnTo>
                  <a:lnTo>
                    <a:pt x="895" y="1602"/>
                  </a:lnTo>
                  <a:lnTo>
                    <a:pt x="754" y="1414"/>
                  </a:lnTo>
                  <a:lnTo>
                    <a:pt x="754" y="1226"/>
                  </a:lnTo>
                  <a:lnTo>
                    <a:pt x="801" y="990"/>
                  </a:lnTo>
                  <a:lnTo>
                    <a:pt x="895" y="849"/>
                  </a:lnTo>
                  <a:lnTo>
                    <a:pt x="0" y="1"/>
                  </a:lnTo>
                  <a:close/>
                  <a:moveTo>
                    <a:pt x="14605" y="13098"/>
                  </a:moveTo>
                  <a:lnTo>
                    <a:pt x="14463" y="13286"/>
                  </a:lnTo>
                  <a:lnTo>
                    <a:pt x="14275" y="13427"/>
                  </a:lnTo>
                  <a:lnTo>
                    <a:pt x="14887" y="13427"/>
                  </a:lnTo>
                  <a:lnTo>
                    <a:pt x="14935" y="13380"/>
                  </a:lnTo>
                  <a:lnTo>
                    <a:pt x="14605" y="13098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2" name="Google Shape;2562;p42"/>
            <p:cNvSpPr/>
            <p:nvPr/>
          </p:nvSpPr>
          <p:spPr>
            <a:xfrm>
              <a:off x="2052150" y="2047175"/>
              <a:ext cx="16525" cy="8275"/>
            </a:xfrm>
            <a:custGeom>
              <a:avLst/>
              <a:gdLst/>
              <a:ahLst/>
              <a:cxnLst/>
              <a:rect l="l" t="t" r="r" b="b"/>
              <a:pathLst>
                <a:path w="661" h="331" fill="none" extrusionOk="0">
                  <a:moveTo>
                    <a:pt x="331" y="1"/>
                  </a:moveTo>
                  <a:lnTo>
                    <a:pt x="331" y="1"/>
                  </a:lnTo>
                  <a:lnTo>
                    <a:pt x="189" y="189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37" y="330"/>
                  </a:lnTo>
                  <a:lnTo>
                    <a:pt x="237" y="330"/>
                  </a:lnTo>
                  <a:lnTo>
                    <a:pt x="613" y="330"/>
                  </a:lnTo>
                  <a:lnTo>
                    <a:pt x="613" y="330"/>
                  </a:lnTo>
                  <a:lnTo>
                    <a:pt x="661" y="283"/>
                  </a:lnTo>
                  <a:lnTo>
                    <a:pt x="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3" name="Google Shape;2563;p42"/>
            <p:cNvSpPr/>
            <p:nvPr/>
          </p:nvSpPr>
          <p:spPr>
            <a:xfrm>
              <a:off x="1796575" y="1918800"/>
              <a:ext cx="22425" cy="23575"/>
            </a:xfrm>
            <a:custGeom>
              <a:avLst/>
              <a:gdLst/>
              <a:ahLst/>
              <a:cxnLst/>
              <a:rect l="l" t="t" r="r" b="b"/>
              <a:pathLst>
                <a:path w="897" h="943" fill="none" extrusionOk="0">
                  <a:moveTo>
                    <a:pt x="425" y="0"/>
                  </a:moveTo>
                  <a:lnTo>
                    <a:pt x="425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236" y="48"/>
                  </a:lnTo>
                  <a:lnTo>
                    <a:pt x="95" y="189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566"/>
                  </a:lnTo>
                  <a:lnTo>
                    <a:pt x="1" y="566"/>
                  </a:lnTo>
                  <a:lnTo>
                    <a:pt x="566" y="943"/>
                  </a:lnTo>
                  <a:lnTo>
                    <a:pt x="566" y="943"/>
                  </a:lnTo>
                  <a:lnTo>
                    <a:pt x="708" y="896"/>
                  </a:lnTo>
                  <a:lnTo>
                    <a:pt x="802" y="801"/>
                  </a:lnTo>
                  <a:lnTo>
                    <a:pt x="896" y="660"/>
                  </a:lnTo>
                  <a:lnTo>
                    <a:pt x="896" y="519"/>
                  </a:lnTo>
                  <a:lnTo>
                    <a:pt x="896" y="519"/>
                  </a:lnTo>
                  <a:lnTo>
                    <a:pt x="896" y="424"/>
                  </a:lnTo>
                  <a:lnTo>
                    <a:pt x="896" y="424"/>
                  </a:lnTo>
                  <a:lnTo>
                    <a:pt x="849" y="236"/>
                  </a:lnTo>
                  <a:lnTo>
                    <a:pt x="755" y="142"/>
                  </a:lnTo>
                  <a:lnTo>
                    <a:pt x="613" y="48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4" name="Google Shape;2564;p42"/>
            <p:cNvSpPr/>
            <p:nvPr/>
          </p:nvSpPr>
          <p:spPr>
            <a:xfrm>
              <a:off x="1749475" y="1870500"/>
              <a:ext cx="7100" cy="16525"/>
            </a:xfrm>
            <a:custGeom>
              <a:avLst/>
              <a:gdLst/>
              <a:ahLst/>
              <a:cxnLst/>
              <a:rect l="l" t="t" r="r" b="b"/>
              <a:pathLst>
                <a:path w="284" h="6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6" y="660"/>
                  </a:lnTo>
                  <a:lnTo>
                    <a:pt x="236" y="660"/>
                  </a:lnTo>
                  <a:lnTo>
                    <a:pt x="283" y="566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284"/>
                  </a:lnTo>
                  <a:lnTo>
                    <a:pt x="236" y="142"/>
                  </a:lnTo>
                  <a:lnTo>
                    <a:pt x="142" y="4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5" name="Google Shape;2565;p42"/>
            <p:cNvSpPr/>
            <p:nvPr/>
          </p:nvSpPr>
          <p:spPr>
            <a:xfrm>
              <a:off x="1854300" y="1863450"/>
              <a:ext cx="12975" cy="11800"/>
            </a:xfrm>
            <a:custGeom>
              <a:avLst/>
              <a:gdLst/>
              <a:ahLst/>
              <a:cxnLst/>
              <a:rect l="l" t="t" r="r" b="b"/>
              <a:pathLst>
                <a:path w="519" h="47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" y="189"/>
                  </a:lnTo>
                  <a:lnTo>
                    <a:pt x="142" y="330"/>
                  </a:lnTo>
                  <a:lnTo>
                    <a:pt x="283" y="424"/>
                  </a:lnTo>
                  <a:lnTo>
                    <a:pt x="471" y="471"/>
                  </a:lnTo>
                  <a:lnTo>
                    <a:pt x="471" y="471"/>
                  </a:lnTo>
                  <a:lnTo>
                    <a:pt x="471" y="471"/>
                  </a:lnTo>
                  <a:lnTo>
                    <a:pt x="519" y="47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6" name="Google Shape;2566;p42"/>
            <p:cNvSpPr/>
            <p:nvPr/>
          </p:nvSpPr>
          <p:spPr>
            <a:xfrm>
              <a:off x="1716500" y="1742125"/>
              <a:ext cx="20050" cy="20050"/>
            </a:xfrm>
            <a:custGeom>
              <a:avLst/>
              <a:gdLst/>
              <a:ahLst/>
              <a:cxnLst/>
              <a:rect l="l" t="t" r="r" b="b"/>
              <a:pathLst>
                <a:path w="802" h="802" fill="none" extrusionOk="0">
                  <a:moveTo>
                    <a:pt x="142" y="1"/>
                  </a:moveTo>
                  <a:lnTo>
                    <a:pt x="142" y="1"/>
                  </a:lnTo>
                  <a:lnTo>
                    <a:pt x="47" y="142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47" y="519"/>
                  </a:lnTo>
                  <a:lnTo>
                    <a:pt x="142" y="660"/>
                  </a:lnTo>
                  <a:lnTo>
                    <a:pt x="283" y="755"/>
                  </a:lnTo>
                  <a:lnTo>
                    <a:pt x="471" y="802"/>
                  </a:lnTo>
                  <a:lnTo>
                    <a:pt x="471" y="802"/>
                  </a:lnTo>
                  <a:lnTo>
                    <a:pt x="471" y="802"/>
                  </a:lnTo>
                  <a:lnTo>
                    <a:pt x="471" y="802"/>
                  </a:lnTo>
                  <a:lnTo>
                    <a:pt x="660" y="755"/>
                  </a:lnTo>
                  <a:lnTo>
                    <a:pt x="801" y="613"/>
                  </a:lnTo>
                  <a:lnTo>
                    <a:pt x="1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7" name="Google Shape;2567;p42"/>
            <p:cNvSpPr/>
            <p:nvPr/>
          </p:nvSpPr>
          <p:spPr>
            <a:xfrm>
              <a:off x="1966175" y="1982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1037"/>
                  </a:move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331" y="990"/>
                  </a:lnTo>
                  <a:lnTo>
                    <a:pt x="142" y="848"/>
                  </a:lnTo>
                  <a:lnTo>
                    <a:pt x="48" y="707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283"/>
                  </a:lnTo>
                  <a:lnTo>
                    <a:pt x="189" y="142"/>
                  </a:lnTo>
                  <a:lnTo>
                    <a:pt x="331" y="48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755" y="48"/>
                  </a:lnTo>
                  <a:lnTo>
                    <a:pt x="896" y="142"/>
                  </a:lnTo>
                  <a:lnTo>
                    <a:pt x="1037" y="283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6" y="896"/>
                  </a:lnTo>
                  <a:lnTo>
                    <a:pt x="755" y="990"/>
                  </a:lnTo>
                  <a:lnTo>
                    <a:pt x="519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8" name="Google Shape;2568;p42"/>
            <p:cNvSpPr/>
            <p:nvPr/>
          </p:nvSpPr>
          <p:spPr>
            <a:xfrm>
              <a:off x="1695300" y="1719750"/>
              <a:ext cx="348650" cy="334525"/>
            </a:xfrm>
            <a:custGeom>
              <a:avLst/>
              <a:gdLst/>
              <a:ahLst/>
              <a:cxnLst/>
              <a:rect l="l" t="t" r="r" b="b"/>
              <a:pathLst>
                <a:path w="13946" h="1338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37" y="2827"/>
                  </a:lnTo>
                  <a:lnTo>
                    <a:pt x="2167" y="5984"/>
                  </a:lnTo>
                  <a:lnTo>
                    <a:pt x="2167" y="5984"/>
                  </a:lnTo>
                  <a:lnTo>
                    <a:pt x="2262" y="6031"/>
                  </a:lnTo>
                  <a:lnTo>
                    <a:pt x="2356" y="6125"/>
                  </a:lnTo>
                  <a:lnTo>
                    <a:pt x="2450" y="6266"/>
                  </a:lnTo>
                  <a:lnTo>
                    <a:pt x="2450" y="6408"/>
                  </a:lnTo>
                  <a:lnTo>
                    <a:pt x="2450" y="6408"/>
                  </a:lnTo>
                  <a:lnTo>
                    <a:pt x="2450" y="6549"/>
                  </a:lnTo>
                  <a:lnTo>
                    <a:pt x="2403" y="6690"/>
                  </a:lnTo>
                  <a:lnTo>
                    <a:pt x="2403" y="6690"/>
                  </a:lnTo>
                  <a:lnTo>
                    <a:pt x="2686" y="7538"/>
                  </a:lnTo>
                  <a:lnTo>
                    <a:pt x="2686" y="7538"/>
                  </a:lnTo>
                  <a:lnTo>
                    <a:pt x="3958" y="8481"/>
                  </a:lnTo>
                  <a:lnTo>
                    <a:pt x="3958" y="8434"/>
                  </a:lnTo>
                  <a:lnTo>
                    <a:pt x="3958" y="8434"/>
                  </a:lnTo>
                  <a:lnTo>
                    <a:pt x="4005" y="8245"/>
                  </a:lnTo>
                  <a:lnTo>
                    <a:pt x="4146" y="8104"/>
                  </a:lnTo>
                  <a:lnTo>
                    <a:pt x="4287" y="8010"/>
                  </a:lnTo>
                  <a:lnTo>
                    <a:pt x="4476" y="7962"/>
                  </a:lnTo>
                  <a:lnTo>
                    <a:pt x="4476" y="7962"/>
                  </a:lnTo>
                  <a:lnTo>
                    <a:pt x="4476" y="7962"/>
                  </a:lnTo>
                  <a:lnTo>
                    <a:pt x="4476" y="7962"/>
                  </a:lnTo>
                  <a:lnTo>
                    <a:pt x="4476" y="7962"/>
                  </a:lnTo>
                  <a:lnTo>
                    <a:pt x="4476" y="7962"/>
                  </a:lnTo>
                  <a:lnTo>
                    <a:pt x="4523" y="7962"/>
                  </a:lnTo>
                  <a:lnTo>
                    <a:pt x="4523" y="7962"/>
                  </a:lnTo>
                  <a:lnTo>
                    <a:pt x="4570" y="7962"/>
                  </a:lnTo>
                  <a:lnTo>
                    <a:pt x="4570" y="7962"/>
                  </a:lnTo>
                  <a:lnTo>
                    <a:pt x="4570" y="7962"/>
                  </a:lnTo>
                  <a:lnTo>
                    <a:pt x="4570" y="7962"/>
                  </a:lnTo>
                  <a:lnTo>
                    <a:pt x="4806" y="8010"/>
                  </a:lnTo>
                  <a:lnTo>
                    <a:pt x="4947" y="8151"/>
                  </a:lnTo>
                  <a:lnTo>
                    <a:pt x="5041" y="8292"/>
                  </a:lnTo>
                  <a:lnTo>
                    <a:pt x="5088" y="8528"/>
                  </a:lnTo>
                  <a:lnTo>
                    <a:pt x="5088" y="8528"/>
                  </a:lnTo>
                  <a:lnTo>
                    <a:pt x="5041" y="8669"/>
                  </a:lnTo>
                  <a:lnTo>
                    <a:pt x="4947" y="8810"/>
                  </a:lnTo>
                  <a:lnTo>
                    <a:pt x="4806" y="8905"/>
                  </a:lnTo>
                  <a:lnTo>
                    <a:pt x="4664" y="8952"/>
                  </a:lnTo>
                  <a:lnTo>
                    <a:pt x="4664" y="8952"/>
                  </a:lnTo>
                  <a:lnTo>
                    <a:pt x="5701" y="9658"/>
                  </a:lnTo>
                  <a:lnTo>
                    <a:pt x="6737" y="10318"/>
                  </a:lnTo>
                  <a:lnTo>
                    <a:pt x="7727" y="10930"/>
                  </a:lnTo>
                  <a:lnTo>
                    <a:pt x="8763" y="11496"/>
                  </a:lnTo>
                  <a:lnTo>
                    <a:pt x="8763" y="11496"/>
                  </a:lnTo>
                  <a:lnTo>
                    <a:pt x="9234" y="11731"/>
                  </a:lnTo>
                  <a:lnTo>
                    <a:pt x="9234" y="11731"/>
                  </a:lnTo>
                  <a:lnTo>
                    <a:pt x="10553" y="12344"/>
                  </a:lnTo>
                  <a:lnTo>
                    <a:pt x="10553" y="12344"/>
                  </a:lnTo>
                  <a:lnTo>
                    <a:pt x="11825" y="12862"/>
                  </a:lnTo>
                  <a:lnTo>
                    <a:pt x="11825" y="12862"/>
                  </a:lnTo>
                  <a:lnTo>
                    <a:pt x="12862" y="13192"/>
                  </a:lnTo>
                  <a:lnTo>
                    <a:pt x="13804" y="13380"/>
                  </a:lnTo>
                  <a:lnTo>
                    <a:pt x="13804" y="13380"/>
                  </a:lnTo>
                  <a:lnTo>
                    <a:pt x="13945" y="13380"/>
                  </a:lnTo>
                  <a:lnTo>
                    <a:pt x="13945" y="13380"/>
                  </a:lnTo>
                  <a:lnTo>
                    <a:pt x="13945" y="13380"/>
                  </a:lnTo>
                  <a:lnTo>
                    <a:pt x="13945" y="13380"/>
                  </a:lnTo>
                  <a:lnTo>
                    <a:pt x="13804" y="13286"/>
                  </a:lnTo>
                  <a:lnTo>
                    <a:pt x="13710" y="13192"/>
                  </a:lnTo>
                  <a:lnTo>
                    <a:pt x="13663" y="13050"/>
                  </a:lnTo>
                  <a:lnTo>
                    <a:pt x="13615" y="12909"/>
                  </a:lnTo>
                  <a:lnTo>
                    <a:pt x="13615" y="12909"/>
                  </a:lnTo>
                  <a:lnTo>
                    <a:pt x="13663" y="12768"/>
                  </a:lnTo>
                  <a:lnTo>
                    <a:pt x="13710" y="12674"/>
                  </a:lnTo>
                  <a:lnTo>
                    <a:pt x="13804" y="12532"/>
                  </a:lnTo>
                  <a:lnTo>
                    <a:pt x="13898" y="12485"/>
                  </a:lnTo>
                  <a:lnTo>
                    <a:pt x="9611" y="8669"/>
                  </a:lnTo>
                  <a:lnTo>
                    <a:pt x="9611" y="8669"/>
                  </a:lnTo>
                  <a:lnTo>
                    <a:pt x="9564" y="8763"/>
                  </a:lnTo>
                  <a:lnTo>
                    <a:pt x="9423" y="8905"/>
                  </a:lnTo>
                  <a:lnTo>
                    <a:pt x="9328" y="8952"/>
                  </a:lnTo>
                  <a:lnTo>
                    <a:pt x="9140" y="8999"/>
                  </a:lnTo>
                  <a:lnTo>
                    <a:pt x="9140" y="8999"/>
                  </a:lnTo>
                  <a:lnTo>
                    <a:pt x="9140" y="8999"/>
                  </a:lnTo>
                  <a:lnTo>
                    <a:pt x="9140" y="8999"/>
                  </a:lnTo>
                  <a:lnTo>
                    <a:pt x="8951" y="8952"/>
                  </a:lnTo>
                  <a:lnTo>
                    <a:pt x="8763" y="8858"/>
                  </a:lnTo>
                  <a:lnTo>
                    <a:pt x="8669" y="8716"/>
                  </a:lnTo>
                  <a:lnTo>
                    <a:pt x="8622" y="8528"/>
                  </a:lnTo>
                  <a:lnTo>
                    <a:pt x="8622" y="8528"/>
                  </a:lnTo>
                  <a:lnTo>
                    <a:pt x="8622" y="8339"/>
                  </a:lnTo>
                  <a:lnTo>
                    <a:pt x="8669" y="8198"/>
                  </a:lnTo>
                  <a:lnTo>
                    <a:pt x="8763" y="8104"/>
                  </a:lnTo>
                  <a:lnTo>
                    <a:pt x="8904" y="8010"/>
                  </a:lnTo>
                  <a:lnTo>
                    <a:pt x="6973" y="6266"/>
                  </a:lnTo>
                  <a:lnTo>
                    <a:pt x="6973" y="6266"/>
                  </a:lnTo>
                  <a:lnTo>
                    <a:pt x="6879" y="6266"/>
                  </a:lnTo>
                  <a:lnTo>
                    <a:pt x="6879" y="6266"/>
                  </a:lnTo>
                  <a:lnTo>
                    <a:pt x="6831" y="6266"/>
                  </a:lnTo>
                  <a:lnTo>
                    <a:pt x="6831" y="6266"/>
                  </a:lnTo>
                  <a:lnTo>
                    <a:pt x="6643" y="6219"/>
                  </a:lnTo>
                  <a:lnTo>
                    <a:pt x="6502" y="6125"/>
                  </a:lnTo>
                  <a:lnTo>
                    <a:pt x="6407" y="5984"/>
                  </a:lnTo>
                  <a:lnTo>
                    <a:pt x="6360" y="5795"/>
                  </a:lnTo>
                  <a:lnTo>
                    <a:pt x="6360" y="5795"/>
                  </a:lnTo>
                  <a:lnTo>
                    <a:pt x="6360" y="5748"/>
                  </a:lnTo>
                  <a:lnTo>
                    <a:pt x="4052" y="3675"/>
                  </a:lnTo>
                  <a:lnTo>
                    <a:pt x="4052" y="3675"/>
                  </a:lnTo>
                  <a:lnTo>
                    <a:pt x="3911" y="3581"/>
                  </a:lnTo>
                  <a:lnTo>
                    <a:pt x="3816" y="3487"/>
                  </a:lnTo>
                  <a:lnTo>
                    <a:pt x="1743" y="1602"/>
                  </a:lnTo>
                  <a:lnTo>
                    <a:pt x="1743" y="1602"/>
                  </a:lnTo>
                  <a:lnTo>
                    <a:pt x="1555" y="1744"/>
                  </a:lnTo>
                  <a:lnTo>
                    <a:pt x="1414" y="1791"/>
                  </a:lnTo>
                  <a:lnTo>
                    <a:pt x="1272" y="1791"/>
                  </a:lnTo>
                  <a:lnTo>
                    <a:pt x="1272" y="1791"/>
                  </a:lnTo>
                  <a:lnTo>
                    <a:pt x="1272" y="1791"/>
                  </a:lnTo>
                  <a:lnTo>
                    <a:pt x="1272" y="1791"/>
                  </a:lnTo>
                  <a:lnTo>
                    <a:pt x="1037" y="1744"/>
                  </a:lnTo>
                  <a:lnTo>
                    <a:pt x="895" y="1602"/>
                  </a:lnTo>
                  <a:lnTo>
                    <a:pt x="754" y="1414"/>
                  </a:lnTo>
                  <a:lnTo>
                    <a:pt x="754" y="1226"/>
                  </a:lnTo>
                  <a:lnTo>
                    <a:pt x="754" y="1226"/>
                  </a:lnTo>
                  <a:lnTo>
                    <a:pt x="801" y="990"/>
                  </a:lnTo>
                  <a:lnTo>
                    <a:pt x="895" y="84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9" name="Google Shape;2569;p42"/>
            <p:cNvSpPr/>
            <p:nvPr/>
          </p:nvSpPr>
          <p:spPr>
            <a:xfrm>
              <a:off x="1854300" y="1863450"/>
              <a:ext cx="15325" cy="12975"/>
            </a:xfrm>
            <a:custGeom>
              <a:avLst/>
              <a:gdLst/>
              <a:ahLst/>
              <a:cxnLst/>
              <a:rect l="l" t="t" r="r" b="b"/>
              <a:pathLst>
                <a:path w="613" h="519" extrusionOk="0">
                  <a:moveTo>
                    <a:pt x="0" y="0"/>
                  </a:moveTo>
                  <a:lnTo>
                    <a:pt x="0" y="47"/>
                  </a:lnTo>
                  <a:lnTo>
                    <a:pt x="47" y="236"/>
                  </a:lnTo>
                  <a:lnTo>
                    <a:pt x="142" y="377"/>
                  </a:lnTo>
                  <a:lnTo>
                    <a:pt x="283" y="471"/>
                  </a:lnTo>
                  <a:lnTo>
                    <a:pt x="471" y="518"/>
                  </a:lnTo>
                  <a:lnTo>
                    <a:pt x="613" y="518"/>
                  </a:lnTo>
                  <a:lnTo>
                    <a:pt x="519" y="471"/>
                  </a:lnTo>
                  <a:lnTo>
                    <a:pt x="471" y="471"/>
                  </a:lnTo>
                  <a:lnTo>
                    <a:pt x="283" y="424"/>
                  </a:lnTo>
                  <a:lnTo>
                    <a:pt x="142" y="330"/>
                  </a:lnTo>
                  <a:lnTo>
                    <a:pt x="47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0" name="Google Shape;2570;p42"/>
            <p:cNvSpPr/>
            <p:nvPr/>
          </p:nvSpPr>
          <p:spPr>
            <a:xfrm>
              <a:off x="1854300" y="1863450"/>
              <a:ext cx="15325" cy="12975"/>
            </a:xfrm>
            <a:custGeom>
              <a:avLst/>
              <a:gdLst/>
              <a:ahLst/>
              <a:cxnLst/>
              <a:rect l="l" t="t" r="r" b="b"/>
              <a:pathLst>
                <a:path w="613" h="51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47" y="236"/>
                  </a:lnTo>
                  <a:lnTo>
                    <a:pt x="142" y="377"/>
                  </a:lnTo>
                  <a:lnTo>
                    <a:pt x="283" y="471"/>
                  </a:lnTo>
                  <a:lnTo>
                    <a:pt x="471" y="518"/>
                  </a:lnTo>
                  <a:lnTo>
                    <a:pt x="471" y="518"/>
                  </a:lnTo>
                  <a:lnTo>
                    <a:pt x="519" y="518"/>
                  </a:lnTo>
                  <a:lnTo>
                    <a:pt x="519" y="518"/>
                  </a:lnTo>
                  <a:lnTo>
                    <a:pt x="613" y="518"/>
                  </a:lnTo>
                  <a:lnTo>
                    <a:pt x="519" y="471"/>
                  </a:lnTo>
                  <a:lnTo>
                    <a:pt x="519" y="471"/>
                  </a:lnTo>
                  <a:lnTo>
                    <a:pt x="471" y="471"/>
                  </a:lnTo>
                  <a:lnTo>
                    <a:pt x="471" y="471"/>
                  </a:lnTo>
                  <a:lnTo>
                    <a:pt x="471" y="471"/>
                  </a:lnTo>
                  <a:lnTo>
                    <a:pt x="283" y="424"/>
                  </a:lnTo>
                  <a:lnTo>
                    <a:pt x="142" y="330"/>
                  </a:lnTo>
                  <a:lnTo>
                    <a:pt x="47" y="18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1" name="Google Shape;2571;p42"/>
            <p:cNvSpPr/>
            <p:nvPr/>
          </p:nvSpPr>
          <p:spPr>
            <a:xfrm>
              <a:off x="1714150" y="1740950"/>
              <a:ext cx="24750" cy="23575"/>
            </a:xfrm>
            <a:custGeom>
              <a:avLst/>
              <a:gdLst/>
              <a:ahLst/>
              <a:cxnLst/>
              <a:rect l="l" t="t" r="r" b="b"/>
              <a:pathLst>
                <a:path w="990" h="943" extrusionOk="0">
                  <a:moveTo>
                    <a:pt x="141" y="1"/>
                  </a:moveTo>
                  <a:lnTo>
                    <a:pt x="47" y="142"/>
                  </a:lnTo>
                  <a:lnTo>
                    <a:pt x="0" y="378"/>
                  </a:lnTo>
                  <a:lnTo>
                    <a:pt x="0" y="566"/>
                  </a:lnTo>
                  <a:lnTo>
                    <a:pt x="141" y="754"/>
                  </a:lnTo>
                  <a:lnTo>
                    <a:pt x="283" y="896"/>
                  </a:lnTo>
                  <a:lnTo>
                    <a:pt x="518" y="943"/>
                  </a:lnTo>
                  <a:lnTo>
                    <a:pt x="660" y="943"/>
                  </a:lnTo>
                  <a:lnTo>
                    <a:pt x="801" y="896"/>
                  </a:lnTo>
                  <a:lnTo>
                    <a:pt x="989" y="754"/>
                  </a:lnTo>
                  <a:lnTo>
                    <a:pt x="895" y="660"/>
                  </a:lnTo>
                  <a:lnTo>
                    <a:pt x="754" y="802"/>
                  </a:lnTo>
                  <a:lnTo>
                    <a:pt x="565" y="849"/>
                  </a:lnTo>
                  <a:lnTo>
                    <a:pt x="377" y="802"/>
                  </a:lnTo>
                  <a:lnTo>
                    <a:pt x="236" y="707"/>
                  </a:lnTo>
                  <a:lnTo>
                    <a:pt x="141" y="566"/>
                  </a:lnTo>
                  <a:lnTo>
                    <a:pt x="94" y="378"/>
                  </a:lnTo>
                  <a:lnTo>
                    <a:pt x="141" y="189"/>
                  </a:lnTo>
                  <a:lnTo>
                    <a:pt x="236" y="48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2" name="Google Shape;2572;p42"/>
            <p:cNvSpPr/>
            <p:nvPr/>
          </p:nvSpPr>
          <p:spPr>
            <a:xfrm>
              <a:off x="1714150" y="1740950"/>
              <a:ext cx="24750" cy="23575"/>
            </a:xfrm>
            <a:custGeom>
              <a:avLst/>
              <a:gdLst/>
              <a:ahLst/>
              <a:cxnLst/>
              <a:rect l="l" t="t" r="r" b="b"/>
              <a:pathLst>
                <a:path w="990" h="943" fill="none" extrusionOk="0">
                  <a:moveTo>
                    <a:pt x="141" y="1"/>
                  </a:moveTo>
                  <a:lnTo>
                    <a:pt x="141" y="1"/>
                  </a:lnTo>
                  <a:lnTo>
                    <a:pt x="47" y="142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566"/>
                  </a:lnTo>
                  <a:lnTo>
                    <a:pt x="141" y="754"/>
                  </a:lnTo>
                  <a:lnTo>
                    <a:pt x="283" y="896"/>
                  </a:lnTo>
                  <a:lnTo>
                    <a:pt x="518" y="943"/>
                  </a:lnTo>
                  <a:lnTo>
                    <a:pt x="518" y="943"/>
                  </a:lnTo>
                  <a:lnTo>
                    <a:pt x="518" y="943"/>
                  </a:lnTo>
                  <a:lnTo>
                    <a:pt x="518" y="943"/>
                  </a:lnTo>
                  <a:lnTo>
                    <a:pt x="660" y="943"/>
                  </a:lnTo>
                  <a:lnTo>
                    <a:pt x="801" y="896"/>
                  </a:lnTo>
                  <a:lnTo>
                    <a:pt x="989" y="754"/>
                  </a:lnTo>
                  <a:lnTo>
                    <a:pt x="895" y="660"/>
                  </a:lnTo>
                  <a:lnTo>
                    <a:pt x="895" y="660"/>
                  </a:lnTo>
                  <a:lnTo>
                    <a:pt x="754" y="802"/>
                  </a:lnTo>
                  <a:lnTo>
                    <a:pt x="565" y="849"/>
                  </a:lnTo>
                  <a:lnTo>
                    <a:pt x="565" y="849"/>
                  </a:lnTo>
                  <a:lnTo>
                    <a:pt x="565" y="849"/>
                  </a:lnTo>
                  <a:lnTo>
                    <a:pt x="565" y="849"/>
                  </a:lnTo>
                  <a:lnTo>
                    <a:pt x="377" y="802"/>
                  </a:lnTo>
                  <a:lnTo>
                    <a:pt x="236" y="707"/>
                  </a:lnTo>
                  <a:lnTo>
                    <a:pt x="141" y="566"/>
                  </a:lnTo>
                  <a:lnTo>
                    <a:pt x="94" y="378"/>
                  </a:lnTo>
                  <a:lnTo>
                    <a:pt x="94" y="378"/>
                  </a:lnTo>
                  <a:lnTo>
                    <a:pt x="141" y="189"/>
                  </a:lnTo>
                  <a:lnTo>
                    <a:pt x="236" y="48"/>
                  </a:lnTo>
                  <a:lnTo>
                    <a:pt x="1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3" name="Google Shape;2573;p42"/>
            <p:cNvSpPr/>
            <p:nvPr/>
          </p:nvSpPr>
          <p:spPr>
            <a:xfrm>
              <a:off x="1749475" y="1869325"/>
              <a:ext cx="7100" cy="17700"/>
            </a:xfrm>
            <a:custGeom>
              <a:avLst/>
              <a:gdLst/>
              <a:ahLst/>
              <a:cxnLst/>
              <a:rect l="l" t="t" r="r" b="b"/>
              <a:pathLst>
                <a:path w="284" h="708" extrusionOk="0">
                  <a:moveTo>
                    <a:pt x="0" y="1"/>
                  </a:moveTo>
                  <a:lnTo>
                    <a:pt x="0" y="48"/>
                  </a:lnTo>
                  <a:lnTo>
                    <a:pt x="142" y="95"/>
                  </a:lnTo>
                  <a:lnTo>
                    <a:pt x="142" y="95"/>
                  </a:lnTo>
                  <a:lnTo>
                    <a:pt x="95" y="48"/>
                  </a:lnTo>
                  <a:lnTo>
                    <a:pt x="0" y="1"/>
                  </a:lnTo>
                  <a:close/>
                  <a:moveTo>
                    <a:pt x="189" y="142"/>
                  </a:moveTo>
                  <a:lnTo>
                    <a:pt x="252" y="236"/>
                  </a:lnTo>
                  <a:lnTo>
                    <a:pt x="236" y="189"/>
                  </a:lnTo>
                  <a:lnTo>
                    <a:pt x="189" y="142"/>
                  </a:lnTo>
                  <a:close/>
                  <a:moveTo>
                    <a:pt x="252" y="236"/>
                  </a:moveTo>
                  <a:lnTo>
                    <a:pt x="283" y="331"/>
                  </a:lnTo>
                  <a:lnTo>
                    <a:pt x="283" y="283"/>
                  </a:lnTo>
                  <a:lnTo>
                    <a:pt x="252" y="236"/>
                  </a:lnTo>
                  <a:close/>
                  <a:moveTo>
                    <a:pt x="283" y="566"/>
                  </a:moveTo>
                  <a:lnTo>
                    <a:pt x="236" y="707"/>
                  </a:lnTo>
                  <a:lnTo>
                    <a:pt x="283" y="613"/>
                  </a:lnTo>
                  <a:lnTo>
                    <a:pt x="283" y="56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4" name="Google Shape;2574;p42"/>
            <p:cNvSpPr/>
            <p:nvPr/>
          </p:nvSpPr>
          <p:spPr>
            <a:xfrm>
              <a:off x="1749475" y="1869325"/>
              <a:ext cx="7100" cy="17700"/>
            </a:xfrm>
            <a:custGeom>
              <a:avLst/>
              <a:gdLst/>
              <a:ahLst/>
              <a:cxnLst/>
              <a:rect l="l" t="t" r="r" b="b"/>
              <a:pathLst>
                <a:path w="284" h="70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42" y="95"/>
                  </a:lnTo>
                  <a:lnTo>
                    <a:pt x="236" y="189"/>
                  </a:lnTo>
                  <a:lnTo>
                    <a:pt x="283" y="331"/>
                  </a:lnTo>
                  <a:lnTo>
                    <a:pt x="283" y="472"/>
                  </a:lnTo>
                  <a:lnTo>
                    <a:pt x="283" y="472"/>
                  </a:lnTo>
                  <a:lnTo>
                    <a:pt x="283" y="613"/>
                  </a:lnTo>
                  <a:lnTo>
                    <a:pt x="236" y="707"/>
                  </a:lnTo>
                  <a:lnTo>
                    <a:pt x="236" y="707"/>
                  </a:lnTo>
                  <a:lnTo>
                    <a:pt x="236" y="707"/>
                  </a:lnTo>
                  <a:lnTo>
                    <a:pt x="236" y="707"/>
                  </a:lnTo>
                  <a:lnTo>
                    <a:pt x="283" y="566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283"/>
                  </a:lnTo>
                  <a:lnTo>
                    <a:pt x="189" y="142"/>
                  </a:lnTo>
                  <a:lnTo>
                    <a:pt x="95" y="4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5" name="Google Shape;2575;p42"/>
            <p:cNvSpPr/>
            <p:nvPr/>
          </p:nvSpPr>
          <p:spPr>
            <a:xfrm>
              <a:off x="1910825" y="1921150"/>
              <a:ext cx="80125" cy="84825"/>
            </a:xfrm>
            <a:custGeom>
              <a:avLst/>
              <a:gdLst/>
              <a:ahLst/>
              <a:cxnLst/>
              <a:rect l="l" t="t" r="r" b="b"/>
              <a:pathLst>
                <a:path w="3205" h="3393" extrusionOk="0">
                  <a:moveTo>
                    <a:pt x="330" y="1"/>
                  </a:moveTo>
                  <a:lnTo>
                    <a:pt x="189" y="48"/>
                  </a:lnTo>
                  <a:lnTo>
                    <a:pt x="95" y="142"/>
                  </a:lnTo>
                  <a:lnTo>
                    <a:pt x="48" y="283"/>
                  </a:lnTo>
                  <a:lnTo>
                    <a:pt x="1" y="425"/>
                  </a:lnTo>
                  <a:lnTo>
                    <a:pt x="48" y="613"/>
                  </a:lnTo>
                  <a:lnTo>
                    <a:pt x="142" y="754"/>
                  </a:lnTo>
                  <a:lnTo>
                    <a:pt x="283" y="849"/>
                  </a:lnTo>
                  <a:lnTo>
                    <a:pt x="472" y="896"/>
                  </a:lnTo>
                  <a:lnTo>
                    <a:pt x="660" y="849"/>
                  </a:lnTo>
                  <a:lnTo>
                    <a:pt x="754" y="802"/>
                  </a:lnTo>
                  <a:lnTo>
                    <a:pt x="896" y="660"/>
                  </a:lnTo>
                  <a:lnTo>
                    <a:pt x="943" y="519"/>
                  </a:lnTo>
                  <a:lnTo>
                    <a:pt x="330" y="1"/>
                  </a:lnTo>
                  <a:close/>
                  <a:moveTo>
                    <a:pt x="2733" y="2498"/>
                  </a:moveTo>
                  <a:lnTo>
                    <a:pt x="2545" y="2545"/>
                  </a:lnTo>
                  <a:lnTo>
                    <a:pt x="2403" y="2639"/>
                  </a:lnTo>
                  <a:lnTo>
                    <a:pt x="2309" y="2780"/>
                  </a:lnTo>
                  <a:lnTo>
                    <a:pt x="2262" y="2969"/>
                  </a:lnTo>
                  <a:lnTo>
                    <a:pt x="2309" y="3157"/>
                  </a:lnTo>
                  <a:lnTo>
                    <a:pt x="2403" y="3298"/>
                  </a:lnTo>
                  <a:lnTo>
                    <a:pt x="2545" y="3393"/>
                  </a:lnTo>
                  <a:lnTo>
                    <a:pt x="2922" y="3393"/>
                  </a:lnTo>
                  <a:lnTo>
                    <a:pt x="3063" y="3298"/>
                  </a:lnTo>
                  <a:lnTo>
                    <a:pt x="3157" y="3110"/>
                  </a:lnTo>
                  <a:lnTo>
                    <a:pt x="3204" y="2969"/>
                  </a:lnTo>
                  <a:lnTo>
                    <a:pt x="3204" y="2922"/>
                  </a:lnTo>
                  <a:lnTo>
                    <a:pt x="3157" y="2780"/>
                  </a:lnTo>
                  <a:lnTo>
                    <a:pt x="3063" y="2639"/>
                  </a:lnTo>
                  <a:lnTo>
                    <a:pt x="2922" y="2498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6" name="Google Shape;2576;p42"/>
            <p:cNvSpPr/>
            <p:nvPr/>
          </p:nvSpPr>
          <p:spPr>
            <a:xfrm>
              <a:off x="1967375" y="1983575"/>
              <a:ext cx="23575" cy="22400"/>
            </a:xfrm>
            <a:custGeom>
              <a:avLst/>
              <a:gdLst/>
              <a:ahLst/>
              <a:cxnLst/>
              <a:rect l="l" t="t" r="r" b="b"/>
              <a:pathLst>
                <a:path w="943" h="896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283" y="48"/>
                  </a:lnTo>
                  <a:lnTo>
                    <a:pt x="141" y="142"/>
                  </a:lnTo>
                  <a:lnTo>
                    <a:pt x="47" y="283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660"/>
                  </a:lnTo>
                  <a:lnTo>
                    <a:pt x="141" y="801"/>
                  </a:lnTo>
                  <a:lnTo>
                    <a:pt x="283" y="896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660" y="896"/>
                  </a:lnTo>
                  <a:lnTo>
                    <a:pt x="801" y="801"/>
                  </a:lnTo>
                  <a:lnTo>
                    <a:pt x="895" y="613"/>
                  </a:lnTo>
                  <a:lnTo>
                    <a:pt x="942" y="472"/>
                  </a:lnTo>
                  <a:lnTo>
                    <a:pt x="942" y="425"/>
                  </a:lnTo>
                  <a:lnTo>
                    <a:pt x="942" y="425"/>
                  </a:lnTo>
                  <a:lnTo>
                    <a:pt x="895" y="283"/>
                  </a:lnTo>
                  <a:lnTo>
                    <a:pt x="801" y="142"/>
                  </a:lnTo>
                  <a:lnTo>
                    <a:pt x="660" y="1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7" name="Google Shape;2577;p42"/>
            <p:cNvSpPr/>
            <p:nvPr/>
          </p:nvSpPr>
          <p:spPr>
            <a:xfrm>
              <a:off x="1910825" y="1921150"/>
              <a:ext cx="23575" cy="22400"/>
            </a:xfrm>
            <a:custGeom>
              <a:avLst/>
              <a:gdLst/>
              <a:ahLst/>
              <a:cxnLst/>
              <a:rect l="l" t="t" r="r" b="b"/>
              <a:pathLst>
                <a:path w="943" h="896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189" y="48"/>
                  </a:lnTo>
                  <a:lnTo>
                    <a:pt x="95" y="142"/>
                  </a:lnTo>
                  <a:lnTo>
                    <a:pt x="48" y="283"/>
                  </a:lnTo>
                  <a:lnTo>
                    <a:pt x="1" y="425"/>
                  </a:lnTo>
                  <a:lnTo>
                    <a:pt x="1" y="425"/>
                  </a:lnTo>
                  <a:lnTo>
                    <a:pt x="48" y="613"/>
                  </a:lnTo>
                  <a:lnTo>
                    <a:pt x="142" y="754"/>
                  </a:lnTo>
                  <a:lnTo>
                    <a:pt x="283" y="849"/>
                  </a:lnTo>
                  <a:lnTo>
                    <a:pt x="472" y="896"/>
                  </a:lnTo>
                  <a:lnTo>
                    <a:pt x="472" y="896"/>
                  </a:lnTo>
                  <a:lnTo>
                    <a:pt x="472" y="896"/>
                  </a:lnTo>
                  <a:lnTo>
                    <a:pt x="472" y="896"/>
                  </a:lnTo>
                  <a:lnTo>
                    <a:pt x="660" y="849"/>
                  </a:lnTo>
                  <a:lnTo>
                    <a:pt x="754" y="802"/>
                  </a:lnTo>
                  <a:lnTo>
                    <a:pt x="896" y="660"/>
                  </a:lnTo>
                  <a:lnTo>
                    <a:pt x="943" y="519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8" name="Google Shape;2578;p42"/>
            <p:cNvSpPr/>
            <p:nvPr/>
          </p:nvSpPr>
          <p:spPr>
            <a:xfrm>
              <a:off x="1794225" y="1918800"/>
              <a:ext cx="28300" cy="24750"/>
            </a:xfrm>
            <a:custGeom>
              <a:avLst/>
              <a:gdLst/>
              <a:ahLst/>
              <a:cxnLst/>
              <a:rect l="l" t="t" r="r" b="b"/>
              <a:pathLst>
                <a:path w="1132" h="990" extrusionOk="0">
                  <a:moveTo>
                    <a:pt x="472" y="0"/>
                  </a:moveTo>
                  <a:lnTo>
                    <a:pt x="330" y="48"/>
                  </a:lnTo>
                  <a:lnTo>
                    <a:pt x="330" y="48"/>
                  </a:lnTo>
                  <a:lnTo>
                    <a:pt x="519" y="0"/>
                  </a:lnTo>
                  <a:close/>
                  <a:moveTo>
                    <a:pt x="330" y="48"/>
                  </a:moveTo>
                  <a:lnTo>
                    <a:pt x="189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1" y="519"/>
                  </a:lnTo>
                  <a:lnTo>
                    <a:pt x="95" y="566"/>
                  </a:lnTo>
                  <a:lnTo>
                    <a:pt x="95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48"/>
                  </a:lnTo>
                  <a:close/>
                  <a:moveTo>
                    <a:pt x="566" y="0"/>
                  </a:moveTo>
                  <a:lnTo>
                    <a:pt x="707" y="48"/>
                  </a:lnTo>
                  <a:lnTo>
                    <a:pt x="849" y="142"/>
                  </a:lnTo>
                  <a:lnTo>
                    <a:pt x="943" y="236"/>
                  </a:lnTo>
                  <a:lnTo>
                    <a:pt x="990" y="424"/>
                  </a:lnTo>
                  <a:lnTo>
                    <a:pt x="990" y="519"/>
                  </a:lnTo>
                  <a:lnTo>
                    <a:pt x="990" y="660"/>
                  </a:lnTo>
                  <a:lnTo>
                    <a:pt x="896" y="801"/>
                  </a:lnTo>
                  <a:lnTo>
                    <a:pt x="802" y="896"/>
                  </a:lnTo>
                  <a:lnTo>
                    <a:pt x="660" y="943"/>
                  </a:lnTo>
                  <a:lnTo>
                    <a:pt x="707" y="990"/>
                  </a:lnTo>
                  <a:lnTo>
                    <a:pt x="849" y="943"/>
                  </a:lnTo>
                  <a:lnTo>
                    <a:pt x="990" y="848"/>
                  </a:lnTo>
                  <a:lnTo>
                    <a:pt x="1084" y="707"/>
                  </a:lnTo>
                  <a:lnTo>
                    <a:pt x="1131" y="566"/>
                  </a:lnTo>
                  <a:lnTo>
                    <a:pt x="1084" y="330"/>
                  </a:lnTo>
                  <a:lnTo>
                    <a:pt x="990" y="189"/>
                  </a:lnTo>
                  <a:lnTo>
                    <a:pt x="849" y="48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9" name="Google Shape;2579;p42"/>
            <p:cNvSpPr/>
            <p:nvPr/>
          </p:nvSpPr>
          <p:spPr>
            <a:xfrm>
              <a:off x="1794225" y="1918800"/>
              <a:ext cx="12975" cy="14150"/>
            </a:xfrm>
            <a:custGeom>
              <a:avLst/>
              <a:gdLst/>
              <a:ahLst/>
              <a:cxnLst/>
              <a:rect l="l" t="t" r="r" b="b"/>
              <a:pathLst>
                <a:path w="519" h="566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330" y="48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95" y="566"/>
                  </a:lnTo>
                  <a:lnTo>
                    <a:pt x="95" y="566"/>
                  </a:lnTo>
                  <a:lnTo>
                    <a:pt x="95" y="519"/>
                  </a:lnTo>
                  <a:lnTo>
                    <a:pt x="95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48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0" name="Google Shape;2580;p42"/>
            <p:cNvSpPr/>
            <p:nvPr/>
          </p:nvSpPr>
          <p:spPr>
            <a:xfrm>
              <a:off x="1808375" y="1918800"/>
              <a:ext cx="14150" cy="24750"/>
            </a:xfrm>
            <a:custGeom>
              <a:avLst/>
              <a:gdLst/>
              <a:ahLst/>
              <a:cxnLst/>
              <a:rect l="l" t="t" r="r" b="b"/>
              <a:pathLst>
                <a:path w="566" h="990" fill="none" extrusionOk="0">
                  <a:moveTo>
                    <a:pt x="47" y="0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1" y="48"/>
                  </a:lnTo>
                  <a:lnTo>
                    <a:pt x="283" y="142"/>
                  </a:lnTo>
                  <a:lnTo>
                    <a:pt x="377" y="236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4" y="519"/>
                  </a:lnTo>
                  <a:lnTo>
                    <a:pt x="424" y="519"/>
                  </a:lnTo>
                  <a:lnTo>
                    <a:pt x="424" y="660"/>
                  </a:lnTo>
                  <a:lnTo>
                    <a:pt x="330" y="801"/>
                  </a:lnTo>
                  <a:lnTo>
                    <a:pt x="236" y="896"/>
                  </a:lnTo>
                  <a:lnTo>
                    <a:pt x="94" y="943"/>
                  </a:lnTo>
                  <a:lnTo>
                    <a:pt x="94" y="943"/>
                  </a:lnTo>
                  <a:lnTo>
                    <a:pt x="94" y="943"/>
                  </a:lnTo>
                  <a:lnTo>
                    <a:pt x="141" y="990"/>
                  </a:lnTo>
                  <a:lnTo>
                    <a:pt x="141" y="990"/>
                  </a:lnTo>
                  <a:lnTo>
                    <a:pt x="141" y="990"/>
                  </a:lnTo>
                  <a:lnTo>
                    <a:pt x="141" y="990"/>
                  </a:lnTo>
                  <a:lnTo>
                    <a:pt x="283" y="943"/>
                  </a:lnTo>
                  <a:lnTo>
                    <a:pt x="424" y="848"/>
                  </a:lnTo>
                  <a:lnTo>
                    <a:pt x="518" y="707"/>
                  </a:lnTo>
                  <a:lnTo>
                    <a:pt x="565" y="566"/>
                  </a:lnTo>
                  <a:lnTo>
                    <a:pt x="565" y="566"/>
                  </a:lnTo>
                  <a:lnTo>
                    <a:pt x="518" y="330"/>
                  </a:lnTo>
                  <a:lnTo>
                    <a:pt x="424" y="189"/>
                  </a:lnTo>
                  <a:lnTo>
                    <a:pt x="283" y="48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1" name="Google Shape;2581;p42"/>
            <p:cNvSpPr/>
            <p:nvPr/>
          </p:nvSpPr>
          <p:spPr>
            <a:xfrm>
              <a:off x="1807175" y="19188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2" name="Google Shape;2582;p42"/>
            <p:cNvSpPr/>
            <p:nvPr/>
          </p:nvSpPr>
          <p:spPr>
            <a:xfrm>
              <a:off x="1790700" y="1806900"/>
              <a:ext cx="5900" cy="4750"/>
            </a:xfrm>
            <a:custGeom>
              <a:avLst/>
              <a:gdLst/>
              <a:ahLst/>
              <a:cxnLst/>
              <a:rect l="l" t="t" r="r" b="b"/>
              <a:pathLst>
                <a:path w="236" h="190" extrusionOk="0">
                  <a:moveTo>
                    <a:pt x="0" y="1"/>
                  </a:moveTo>
                  <a:lnTo>
                    <a:pt x="95" y="95"/>
                  </a:lnTo>
                  <a:lnTo>
                    <a:pt x="236" y="189"/>
                  </a:lnTo>
                  <a:lnTo>
                    <a:pt x="236" y="1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3" name="Google Shape;2583;p42"/>
            <p:cNvSpPr/>
            <p:nvPr/>
          </p:nvSpPr>
          <p:spPr>
            <a:xfrm>
              <a:off x="1790700" y="1806900"/>
              <a:ext cx="5900" cy="4750"/>
            </a:xfrm>
            <a:custGeom>
              <a:avLst/>
              <a:gdLst/>
              <a:ahLst/>
              <a:cxnLst/>
              <a:rect l="l" t="t" r="r" b="b"/>
              <a:pathLst>
                <a:path w="236" h="1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95" y="95"/>
                  </a:lnTo>
                  <a:lnTo>
                    <a:pt x="236" y="1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4" name="Google Shape;2584;p42"/>
            <p:cNvSpPr/>
            <p:nvPr/>
          </p:nvSpPr>
          <p:spPr>
            <a:xfrm>
              <a:off x="1910825" y="1919975"/>
              <a:ext cx="24775" cy="24750"/>
            </a:xfrm>
            <a:custGeom>
              <a:avLst/>
              <a:gdLst/>
              <a:ahLst/>
              <a:cxnLst/>
              <a:rect l="l" t="t" r="r" b="b"/>
              <a:pathLst>
                <a:path w="991" h="990" extrusionOk="0">
                  <a:moveTo>
                    <a:pt x="283" y="1"/>
                  </a:moveTo>
                  <a:lnTo>
                    <a:pt x="142" y="95"/>
                  </a:lnTo>
                  <a:lnTo>
                    <a:pt x="48" y="189"/>
                  </a:lnTo>
                  <a:lnTo>
                    <a:pt x="1" y="330"/>
                  </a:lnTo>
                  <a:lnTo>
                    <a:pt x="1" y="472"/>
                  </a:lnTo>
                  <a:lnTo>
                    <a:pt x="48" y="330"/>
                  </a:lnTo>
                  <a:lnTo>
                    <a:pt x="95" y="189"/>
                  </a:lnTo>
                  <a:lnTo>
                    <a:pt x="189" y="95"/>
                  </a:lnTo>
                  <a:lnTo>
                    <a:pt x="330" y="48"/>
                  </a:lnTo>
                  <a:lnTo>
                    <a:pt x="283" y="1"/>
                  </a:lnTo>
                  <a:close/>
                  <a:moveTo>
                    <a:pt x="1" y="472"/>
                  </a:move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0" y="943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02" y="896"/>
                  </a:lnTo>
                  <a:lnTo>
                    <a:pt x="943" y="754"/>
                  </a:lnTo>
                  <a:lnTo>
                    <a:pt x="990" y="660"/>
                  </a:lnTo>
                  <a:lnTo>
                    <a:pt x="943" y="566"/>
                  </a:lnTo>
                  <a:lnTo>
                    <a:pt x="896" y="707"/>
                  </a:lnTo>
                  <a:lnTo>
                    <a:pt x="754" y="849"/>
                  </a:lnTo>
                  <a:lnTo>
                    <a:pt x="660" y="896"/>
                  </a:lnTo>
                  <a:lnTo>
                    <a:pt x="472" y="943"/>
                  </a:lnTo>
                  <a:lnTo>
                    <a:pt x="283" y="896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5" name="Google Shape;2585;p42"/>
            <p:cNvSpPr/>
            <p:nvPr/>
          </p:nvSpPr>
          <p:spPr>
            <a:xfrm>
              <a:off x="1910825" y="1919975"/>
              <a:ext cx="24775" cy="24750"/>
            </a:xfrm>
            <a:custGeom>
              <a:avLst/>
              <a:gdLst/>
              <a:ahLst/>
              <a:cxnLst/>
              <a:rect l="l" t="t" r="r" b="b"/>
              <a:pathLst>
                <a:path w="991" h="990" fill="none" extrusionOk="0">
                  <a:moveTo>
                    <a:pt x="283" y="1"/>
                  </a:moveTo>
                  <a:lnTo>
                    <a:pt x="283" y="1"/>
                  </a:lnTo>
                  <a:lnTo>
                    <a:pt x="142" y="95"/>
                  </a:lnTo>
                  <a:lnTo>
                    <a:pt x="48" y="189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9"/>
                  </a:lnTo>
                  <a:lnTo>
                    <a:pt x="330" y="943"/>
                  </a:lnTo>
                  <a:lnTo>
                    <a:pt x="519" y="990"/>
                  </a:lnTo>
                  <a:lnTo>
                    <a:pt x="519" y="990"/>
                  </a:lnTo>
                  <a:lnTo>
                    <a:pt x="519" y="990"/>
                  </a:lnTo>
                  <a:lnTo>
                    <a:pt x="519" y="990"/>
                  </a:lnTo>
                  <a:lnTo>
                    <a:pt x="707" y="943"/>
                  </a:lnTo>
                  <a:lnTo>
                    <a:pt x="802" y="896"/>
                  </a:lnTo>
                  <a:lnTo>
                    <a:pt x="943" y="754"/>
                  </a:lnTo>
                  <a:lnTo>
                    <a:pt x="990" y="660"/>
                  </a:lnTo>
                  <a:lnTo>
                    <a:pt x="943" y="566"/>
                  </a:lnTo>
                  <a:lnTo>
                    <a:pt x="943" y="566"/>
                  </a:lnTo>
                  <a:lnTo>
                    <a:pt x="896" y="707"/>
                  </a:lnTo>
                  <a:lnTo>
                    <a:pt x="754" y="849"/>
                  </a:lnTo>
                  <a:lnTo>
                    <a:pt x="660" y="896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283" y="896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330"/>
                  </a:lnTo>
                  <a:lnTo>
                    <a:pt x="95" y="189"/>
                  </a:lnTo>
                  <a:lnTo>
                    <a:pt x="189" y="95"/>
                  </a:lnTo>
                  <a:lnTo>
                    <a:pt x="330" y="48"/>
                  </a:lnTo>
                  <a:lnTo>
                    <a:pt x="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6" name="Google Shape;2586;p42"/>
            <p:cNvSpPr/>
            <p:nvPr/>
          </p:nvSpPr>
          <p:spPr>
            <a:xfrm>
              <a:off x="1966175" y="1982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708" y="48"/>
                  </a:moveTo>
                  <a:lnTo>
                    <a:pt x="849" y="189"/>
                  </a:lnTo>
                  <a:lnTo>
                    <a:pt x="943" y="330"/>
                  </a:lnTo>
                  <a:lnTo>
                    <a:pt x="990" y="472"/>
                  </a:lnTo>
                  <a:lnTo>
                    <a:pt x="990" y="519"/>
                  </a:lnTo>
                  <a:lnTo>
                    <a:pt x="943" y="660"/>
                  </a:lnTo>
                  <a:lnTo>
                    <a:pt x="849" y="848"/>
                  </a:lnTo>
                  <a:lnTo>
                    <a:pt x="708" y="943"/>
                  </a:lnTo>
                  <a:lnTo>
                    <a:pt x="331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close/>
                  <a:moveTo>
                    <a:pt x="519" y="0"/>
                  </a:moveTo>
                  <a:lnTo>
                    <a:pt x="331" y="48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283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7" name="Google Shape;2587;p42"/>
            <p:cNvSpPr/>
            <p:nvPr/>
          </p:nvSpPr>
          <p:spPr>
            <a:xfrm>
              <a:off x="1967375" y="1983575"/>
              <a:ext cx="23575" cy="22400"/>
            </a:xfrm>
            <a:custGeom>
              <a:avLst/>
              <a:gdLst/>
              <a:ahLst/>
              <a:cxnLst/>
              <a:rect l="l" t="t" r="r" b="b"/>
              <a:pathLst>
                <a:path w="943" h="896" fill="none" extrusionOk="0">
                  <a:moveTo>
                    <a:pt x="471" y="896"/>
                  </a:moveTo>
                  <a:lnTo>
                    <a:pt x="471" y="896"/>
                  </a:lnTo>
                  <a:lnTo>
                    <a:pt x="283" y="896"/>
                  </a:lnTo>
                  <a:lnTo>
                    <a:pt x="141" y="801"/>
                  </a:lnTo>
                  <a:lnTo>
                    <a:pt x="47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283"/>
                  </a:lnTo>
                  <a:lnTo>
                    <a:pt x="141" y="142"/>
                  </a:lnTo>
                  <a:lnTo>
                    <a:pt x="283" y="48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60" y="1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942" y="425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895" y="613"/>
                  </a:lnTo>
                  <a:lnTo>
                    <a:pt x="801" y="801"/>
                  </a:lnTo>
                  <a:lnTo>
                    <a:pt x="660" y="896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471" y="8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8" name="Google Shape;2588;p42"/>
            <p:cNvSpPr/>
            <p:nvPr/>
          </p:nvSpPr>
          <p:spPr>
            <a:xfrm>
              <a:off x="1966175" y="1982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331" y="48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283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9" name="Google Shape;2589;p42"/>
            <p:cNvSpPr/>
            <p:nvPr/>
          </p:nvSpPr>
          <p:spPr>
            <a:xfrm>
              <a:off x="2038025" y="2031875"/>
              <a:ext cx="22400" cy="22400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236" y="0"/>
                  </a:moveTo>
                  <a:lnTo>
                    <a:pt x="142" y="94"/>
                  </a:lnTo>
                  <a:lnTo>
                    <a:pt x="48" y="189"/>
                  </a:lnTo>
                  <a:lnTo>
                    <a:pt x="1" y="283"/>
                  </a:lnTo>
                  <a:lnTo>
                    <a:pt x="1" y="424"/>
                  </a:lnTo>
                  <a:lnTo>
                    <a:pt x="48" y="613"/>
                  </a:lnTo>
                  <a:lnTo>
                    <a:pt x="142" y="754"/>
                  </a:lnTo>
                  <a:lnTo>
                    <a:pt x="283" y="848"/>
                  </a:lnTo>
                  <a:lnTo>
                    <a:pt x="472" y="895"/>
                  </a:lnTo>
                  <a:lnTo>
                    <a:pt x="613" y="848"/>
                  </a:lnTo>
                  <a:lnTo>
                    <a:pt x="707" y="801"/>
                  </a:lnTo>
                  <a:lnTo>
                    <a:pt x="802" y="707"/>
                  </a:lnTo>
                  <a:lnTo>
                    <a:pt x="896" y="613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0" name="Google Shape;2590;p42"/>
            <p:cNvSpPr/>
            <p:nvPr/>
          </p:nvSpPr>
          <p:spPr>
            <a:xfrm>
              <a:off x="2038025" y="2031875"/>
              <a:ext cx="22400" cy="22400"/>
            </a:xfrm>
            <a:custGeom>
              <a:avLst/>
              <a:gdLst/>
              <a:ahLst/>
              <a:cxnLst/>
              <a:rect l="l" t="t" r="r" b="b"/>
              <a:pathLst>
                <a:path w="896" h="896" fill="none" extrusionOk="0">
                  <a:moveTo>
                    <a:pt x="236" y="0"/>
                  </a:moveTo>
                  <a:lnTo>
                    <a:pt x="236" y="0"/>
                  </a:lnTo>
                  <a:lnTo>
                    <a:pt x="142" y="94"/>
                  </a:lnTo>
                  <a:lnTo>
                    <a:pt x="48" y="189"/>
                  </a:lnTo>
                  <a:lnTo>
                    <a:pt x="1" y="283"/>
                  </a:lnTo>
                  <a:lnTo>
                    <a:pt x="1" y="424"/>
                  </a:lnTo>
                  <a:lnTo>
                    <a:pt x="1" y="424"/>
                  </a:lnTo>
                  <a:lnTo>
                    <a:pt x="48" y="613"/>
                  </a:lnTo>
                  <a:lnTo>
                    <a:pt x="142" y="754"/>
                  </a:lnTo>
                  <a:lnTo>
                    <a:pt x="283" y="848"/>
                  </a:lnTo>
                  <a:lnTo>
                    <a:pt x="472" y="895"/>
                  </a:lnTo>
                  <a:lnTo>
                    <a:pt x="472" y="895"/>
                  </a:lnTo>
                  <a:lnTo>
                    <a:pt x="613" y="848"/>
                  </a:lnTo>
                  <a:lnTo>
                    <a:pt x="707" y="801"/>
                  </a:lnTo>
                  <a:lnTo>
                    <a:pt x="802" y="707"/>
                  </a:lnTo>
                  <a:lnTo>
                    <a:pt x="896" y="613"/>
                  </a:lnTo>
                  <a:lnTo>
                    <a:pt x="2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1" name="Google Shape;2591;p42"/>
            <p:cNvSpPr/>
            <p:nvPr/>
          </p:nvSpPr>
          <p:spPr>
            <a:xfrm>
              <a:off x="2035675" y="2031875"/>
              <a:ext cx="24750" cy="23575"/>
            </a:xfrm>
            <a:custGeom>
              <a:avLst/>
              <a:gdLst/>
              <a:ahLst/>
              <a:cxnLst/>
              <a:rect l="l" t="t" r="r" b="b"/>
              <a:pathLst>
                <a:path w="990" h="943" extrusionOk="0">
                  <a:moveTo>
                    <a:pt x="283" y="0"/>
                  </a:moveTo>
                  <a:lnTo>
                    <a:pt x="189" y="47"/>
                  </a:lnTo>
                  <a:lnTo>
                    <a:pt x="95" y="189"/>
                  </a:lnTo>
                  <a:lnTo>
                    <a:pt x="48" y="283"/>
                  </a:lnTo>
                  <a:lnTo>
                    <a:pt x="0" y="424"/>
                  </a:lnTo>
                  <a:lnTo>
                    <a:pt x="48" y="565"/>
                  </a:lnTo>
                  <a:lnTo>
                    <a:pt x="95" y="707"/>
                  </a:lnTo>
                  <a:lnTo>
                    <a:pt x="189" y="801"/>
                  </a:lnTo>
                  <a:lnTo>
                    <a:pt x="330" y="895"/>
                  </a:lnTo>
                  <a:lnTo>
                    <a:pt x="519" y="942"/>
                  </a:lnTo>
                  <a:lnTo>
                    <a:pt x="660" y="942"/>
                  </a:lnTo>
                  <a:lnTo>
                    <a:pt x="848" y="801"/>
                  </a:lnTo>
                  <a:lnTo>
                    <a:pt x="990" y="613"/>
                  </a:lnTo>
                  <a:lnTo>
                    <a:pt x="896" y="707"/>
                  </a:lnTo>
                  <a:lnTo>
                    <a:pt x="801" y="801"/>
                  </a:lnTo>
                  <a:lnTo>
                    <a:pt x="707" y="848"/>
                  </a:lnTo>
                  <a:lnTo>
                    <a:pt x="566" y="895"/>
                  </a:lnTo>
                  <a:lnTo>
                    <a:pt x="377" y="848"/>
                  </a:lnTo>
                  <a:lnTo>
                    <a:pt x="236" y="754"/>
                  </a:lnTo>
                  <a:lnTo>
                    <a:pt x="142" y="613"/>
                  </a:lnTo>
                  <a:lnTo>
                    <a:pt x="95" y="424"/>
                  </a:lnTo>
                  <a:lnTo>
                    <a:pt x="95" y="283"/>
                  </a:lnTo>
                  <a:lnTo>
                    <a:pt x="142" y="189"/>
                  </a:lnTo>
                  <a:lnTo>
                    <a:pt x="236" y="94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2" name="Google Shape;2592;p42"/>
            <p:cNvSpPr/>
            <p:nvPr/>
          </p:nvSpPr>
          <p:spPr>
            <a:xfrm>
              <a:off x="2035675" y="2031875"/>
              <a:ext cx="24750" cy="23575"/>
            </a:xfrm>
            <a:custGeom>
              <a:avLst/>
              <a:gdLst/>
              <a:ahLst/>
              <a:cxnLst/>
              <a:rect l="l" t="t" r="r" b="b"/>
              <a:pathLst>
                <a:path w="990" h="943" fill="none" extrusionOk="0">
                  <a:moveTo>
                    <a:pt x="283" y="0"/>
                  </a:moveTo>
                  <a:lnTo>
                    <a:pt x="283" y="0"/>
                  </a:lnTo>
                  <a:lnTo>
                    <a:pt x="189" y="47"/>
                  </a:lnTo>
                  <a:lnTo>
                    <a:pt x="95" y="189"/>
                  </a:lnTo>
                  <a:lnTo>
                    <a:pt x="48" y="283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48" y="565"/>
                  </a:lnTo>
                  <a:lnTo>
                    <a:pt x="95" y="707"/>
                  </a:lnTo>
                  <a:lnTo>
                    <a:pt x="189" y="801"/>
                  </a:lnTo>
                  <a:lnTo>
                    <a:pt x="330" y="895"/>
                  </a:lnTo>
                  <a:lnTo>
                    <a:pt x="330" y="895"/>
                  </a:lnTo>
                  <a:lnTo>
                    <a:pt x="330" y="895"/>
                  </a:lnTo>
                  <a:lnTo>
                    <a:pt x="330" y="895"/>
                  </a:lnTo>
                  <a:lnTo>
                    <a:pt x="519" y="942"/>
                  </a:lnTo>
                  <a:lnTo>
                    <a:pt x="519" y="942"/>
                  </a:lnTo>
                  <a:lnTo>
                    <a:pt x="566" y="942"/>
                  </a:lnTo>
                  <a:lnTo>
                    <a:pt x="566" y="942"/>
                  </a:lnTo>
                  <a:lnTo>
                    <a:pt x="613" y="942"/>
                  </a:lnTo>
                  <a:lnTo>
                    <a:pt x="613" y="942"/>
                  </a:lnTo>
                  <a:lnTo>
                    <a:pt x="660" y="942"/>
                  </a:lnTo>
                  <a:lnTo>
                    <a:pt x="660" y="942"/>
                  </a:lnTo>
                  <a:lnTo>
                    <a:pt x="848" y="801"/>
                  </a:lnTo>
                  <a:lnTo>
                    <a:pt x="990" y="613"/>
                  </a:lnTo>
                  <a:lnTo>
                    <a:pt x="990" y="613"/>
                  </a:lnTo>
                  <a:lnTo>
                    <a:pt x="990" y="613"/>
                  </a:lnTo>
                  <a:lnTo>
                    <a:pt x="896" y="707"/>
                  </a:lnTo>
                  <a:lnTo>
                    <a:pt x="801" y="801"/>
                  </a:lnTo>
                  <a:lnTo>
                    <a:pt x="707" y="848"/>
                  </a:lnTo>
                  <a:lnTo>
                    <a:pt x="566" y="895"/>
                  </a:lnTo>
                  <a:lnTo>
                    <a:pt x="566" y="895"/>
                  </a:lnTo>
                  <a:lnTo>
                    <a:pt x="377" y="848"/>
                  </a:lnTo>
                  <a:lnTo>
                    <a:pt x="236" y="754"/>
                  </a:lnTo>
                  <a:lnTo>
                    <a:pt x="142" y="613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95" y="283"/>
                  </a:lnTo>
                  <a:lnTo>
                    <a:pt x="142" y="189"/>
                  </a:lnTo>
                  <a:lnTo>
                    <a:pt x="236" y="94"/>
                  </a:lnTo>
                  <a:lnTo>
                    <a:pt x="330" y="0"/>
                  </a:lnTo>
                  <a:lnTo>
                    <a:pt x="2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3" name="Google Shape;2593;p42"/>
            <p:cNvSpPr/>
            <p:nvPr/>
          </p:nvSpPr>
          <p:spPr>
            <a:xfrm>
              <a:off x="2134600" y="1657325"/>
              <a:ext cx="250900" cy="219100"/>
            </a:xfrm>
            <a:custGeom>
              <a:avLst/>
              <a:gdLst/>
              <a:ahLst/>
              <a:cxnLst/>
              <a:rect l="l" t="t" r="r" b="b"/>
              <a:pathLst>
                <a:path w="10036" h="8764" extrusionOk="0">
                  <a:moveTo>
                    <a:pt x="1" y="1"/>
                  </a:moveTo>
                  <a:lnTo>
                    <a:pt x="1" y="48"/>
                  </a:lnTo>
                  <a:lnTo>
                    <a:pt x="1179" y="1226"/>
                  </a:lnTo>
                  <a:lnTo>
                    <a:pt x="2403" y="2309"/>
                  </a:lnTo>
                  <a:lnTo>
                    <a:pt x="4853" y="4523"/>
                  </a:lnTo>
                  <a:lnTo>
                    <a:pt x="6078" y="5607"/>
                  </a:lnTo>
                  <a:lnTo>
                    <a:pt x="7350" y="6643"/>
                  </a:lnTo>
                  <a:lnTo>
                    <a:pt x="8622" y="7633"/>
                  </a:lnTo>
                  <a:lnTo>
                    <a:pt x="9282" y="8245"/>
                  </a:lnTo>
                  <a:lnTo>
                    <a:pt x="9988" y="8763"/>
                  </a:lnTo>
                  <a:lnTo>
                    <a:pt x="10035" y="8716"/>
                  </a:lnTo>
                  <a:lnTo>
                    <a:pt x="10035" y="8669"/>
                  </a:lnTo>
                  <a:lnTo>
                    <a:pt x="9517" y="8104"/>
                  </a:lnTo>
                  <a:lnTo>
                    <a:pt x="8905" y="7586"/>
                  </a:lnTo>
                  <a:lnTo>
                    <a:pt x="7680" y="6408"/>
                  </a:lnTo>
                  <a:lnTo>
                    <a:pt x="6455" y="5277"/>
                  </a:lnTo>
                  <a:lnTo>
                    <a:pt x="5230" y="4241"/>
                  </a:lnTo>
                  <a:lnTo>
                    <a:pt x="2686" y="2074"/>
                  </a:lnTo>
                  <a:lnTo>
                    <a:pt x="1414" y="99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4" name="Google Shape;2594;p42"/>
            <p:cNvSpPr/>
            <p:nvPr/>
          </p:nvSpPr>
          <p:spPr>
            <a:xfrm>
              <a:off x="1115825" y="1545450"/>
              <a:ext cx="837425" cy="1084750"/>
            </a:xfrm>
            <a:custGeom>
              <a:avLst/>
              <a:gdLst/>
              <a:ahLst/>
              <a:cxnLst/>
              <a:rect l="l" t="t" r="r" b="b"/>
              <a:pathLst>
                <a:path w="33497" h="43390" extrusionOk="0">
                  <a:moveTo>
                    <a:pt x="17243" y="0"/>
                  </a:moveTo>
                  <a:lnTo>
                    <a:pt x="16443" y="47"/>
                  </a:lnTo>
                  <a:lnTo>
                    <a:pt x="15689" y="142"/>
                  </a:lnTo>
                  <a:lnTo>
                    <a:pt x="14888" y="236"/>
                  </a:lnTo>
                  <a:lnTo>
                    <a:pt x="14134" y="424"/>
                  </a:lnTo>
                  <a:lnTo>
                    <a:pt x="13333" y="660"/>
                  </a:lnTo>
                  <a:lnTo>
                    <a:pt x="13286" y="660"/>
                  </a:lnTo>
                  <a:lnTo>
                    <a:pt x="12721" y="943"/>
                  </a:lnTo>
                  <a:lnTo>
                    <a:pt x="12203" y="1319"/>
                  </a:lnTo>
                  <a:lnTo>
                    <a:pt x="11731" y="1838"/>
                  </a:lnTo>
                  <a:lnTo>
                    <a:pt x="11213" y="2356"/>
                  </a:lnTo>
                  <a:lnTo>
                    <a:pt x="10742" y="2968"/>
                  </a:lnTo>
                  <a:lnTo>
                    <a:pt x="10271" y="3675"/>
                  </a:lnTo>
                  <a:lnTo>
                    <a:pt x="9847" y="4382"/>
                  </a:lnTo>
                  <a:lnTo>
                    <a:pt x="9376" y="5135"/>
                  </a:lnTo>
                  <a:lnTo>
                    <a:pt x="8528" y="6784"/>
                  </a:lnTo>
                  <a:lnTo>
                    <a:pt x="7727" y="8527"/>
                  </a:lnTo>
                  <a:lnTo>
                    <a:pt x="6973" y="10412"/>
                  </a:lnTo>
                  <a:lnTo>
                    <a:pt x="6267" y="12343"/>
                  </a:lnTo>
                  <a:lnTo>
                    <a:pt x="5607" y="14322"/>
                  </a:lnTo>
                  <a:lnTo>
                    <a:pt x="4995" y="16301"/>
                  </a:lnTo>
                  <a:lnTo>
                    <a:pt x="4476" y="18232"/>
                  </a:lnTo>
                  <a:lnTo>
                    <a:pt x="3958" y="20070"/>
                  </a:lnTo>
                  <a:lnTo>
                    <a:pt x="3534" y="21860"/>
                  </a:lnTo>
                  <a:lnTo>
                    <a:pt x="2875" y="24922"/>
                  </a:lnTo>
                  <a:lnTo>
                    <a:pt x="2451" y="27230"/>
                  </a:lnTo>
                  <a:lnTo>
                    <a:pt x="660" y="38207"/>
                  </a:lnTo>
                  <a:lnTo>
                    <a:pt x="331" y="40233"/>
                  </a:lnTo>
                  <a:lnTo>
                    <a:pt x="95" y="41835"/>
                  </a:lnTo>
                  <a:lnTo>
                    <a:pt x="1" y="42918"/>
                  </a:lnTo>
                  <a:lnTo>
                    <a:pt x="1" y="43248"/>
                  </a:lnTo>
                  <a:lnTo>
                    <a:pt x="48" y="43390"/>
                  </a:lnTo>
                  <a:lnTo>
                    <a:pt x="1508" y="43295"/>
                  </a:lnTo>
                  <a:lnTo>
                    <a:pt x="5277" y="43060"/>
                  </a:lnTo>
                  <a:lnTo>
                    <a:pt x="16678" y="42259"/>
                  </a:lnTo>
                  <a:lnTo>
                    <a:pt x="22803" y="41835"/>
                  </a:lnTo>
                  <a:lnTo>
                    <a:pt x="28173" y="41411"/>
                  </a:lnTo>
                  <a:lnTo>
                    <a:pt x="31989" y="41034"/>
                  </a:lnTo>
                  <a:lnTo>
                    <a:pt x="33073" y="40940"/>
                  </a:lnTo>
                  <a:lnTo>
                    <a:pt x="33497" y="40846"/>
                  </a:lnTo>
                  <a:lnTo>
                    <a:pt x="33497" y="40704"/>
                  </a:lnTo>
                  <a:lnTo>
                    <a:pt x="33450" y="40327"/>
                  </a:lnTo>
                  <a:lnTo>
                    <a:pt x="33167" y="39150"/>
                  </a:lnTo>
                  <a:lnTo>
                    <a:pt x="32743" y="37312"/>
                  </a:lnTo>
                  <a:lnTo>
                    <a:pt x="32083" y="34957"/>
                  </a:lnTo>
                  <a:lnTo>
                    <a:pt x="30434" y="29068"/>
                  </a:lnTo>
                  <a:lnTo>
                    <a:pt x="29398" y="25723"/>
                  </a:lnTo>
                  <a:lnTo>
                    <a:pt x="28362" y="22190"/>
                  </a:lnTo>
                  <a:lnTo>
                    <a:pt x="27231" y="18656"/>
                  </a:lnTo>
                  <a:lnTo>
                    <a:pt x="26100" y="15170"/>
                  </a:lnTo>
                  <a:lnTo>
                    <a:pt x="24970" y="11872"/>
                  </a:lnTo>
                  <a:lnTo>
                    <a:pt x="23839" y="8763"/>
                  </a:lnTo>
                  <a:lnTo>
                    <a:pt x="22755" y="6030"/>
                  </a:lnTo>
                  <a:lnTo>
                    <a:pt x="22284" y="4806"/>
                  </a:lnTo>
                  <a:lnTo>
                    <a:pt x="21766" y="3722"/>
                  </a:lnTo>
                  <a:lnTo>
                    <a:pt x="21342" y="2780"/>
                  </a:lnTo>
                  <a:lnTo>
                    <a:pt x="20918" y="1979"/>
                  </a:lnTo>
                  <a:lnTo>
                    <a:pt x="20494" y="1319"/>
                  </a:lnTo>
                  <a:lnTo>
                    <a:pt x="20117" y="848"/>
                  </a:lnTo>
                  <a:lnTo>
                    <a:pt x="19976" y="660"/>
                  </a:lnTo>
                  <a:lnTo>
                    <a:pt x="19740" y="519"/>
                  </a:lnTo>
                  <a:lnTo>
                    <a:pt x="19505" y="424"/>
                  </a:lnTo>
                  <a:lnTo>
                    <a:pt x="19269" y="330"/>
                  </a:lnTo>
                  <a:lnTo>
                    <a:pt x="18657" y="142"/>
                  </a:lnTo>
                  <a:lnTo>
                    <a:pt x="17997" y="47"/>
                  </a:lnTo>
                  <a:lnTo>
                    <a:pt x="17243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5" name="Google Shape;2595;p42"/>
            <p:cNvSpPr/>
            <p:nvPr/>
          </p:nvSpPr>
          <p:spPr>
            <a:xfrm>
              <a:off x="1115825" y="1545450"/>
              <a:ext cx="837425" cy="1084750"/>
            </a:xfrm>
            <a:custGeom>
              <a:avLst/>
              <a:gdLst/>
              <a:ahLst/>
              <a:cxnLst/>
              <a:rect l="l" t="t" r="r" b="b"/>
              <a:pathLst>
                <a:path w="33497" h="43390" fill="none" extrusionOk="0">
                  <a:moveTo>
                    <a:pt x="48" y="43390"/>
                  </a:moveTo>
                  <a:lnTo>
                    <a:pt x="48" y="43390"/>
                  </a:lnTo>
                  <a:lnTo>
                    <a:pt x="1508" y="43295"/>
                  </a:lnTo>
                  <a:lnTo>
                    <a:pt x="5277" y="43060"/>
                  </a:lnTo>
                  <a:lnTo>
                    <a:pt x="16678" y="42259"/>
                  </a:lnTo>
                  <a:lnTo>
                    <a:pt x="22803" y="41835"/>
                  </a:lnTo>
                  <a:lnTo>
                    <a:pt x="28173" y="41411"/>
                  </a:lnTo>
                  <a:lnTo>
                    <a:pt x="31989" y="41034"/>
                  </a:lnTo>
                  <a:lnTo>
                    <a:pt x="33073" y="40940"/>
                  </a:lnTo>
                  <a:lnTo>
                    <a:pt x="33497" y="40846"/>
                  </a:lnTo>
                  <a:lnTo>
                    <a:pt x="33497" y="40846"/>
                  </a:lnTo>
                  <a:lnTo>
                    <a:pt x="33497" y="40704"/>
                  </a:lnTo>
                  <a:lnTo>
                    <a:pt x="33450" y="40327"/>
                  </a:lnTo>
                  <a:lnTo>
                    <a:pt x="33167" y="39150"/>
                  </a:lnTo>
                  <a:lnTo>
                    <a:pt x="32743" y="37312"/>
                  </a:lnTo>
                  <a:lnTo>
                    <a:pt x="32083" y="34957"/>
                  </a:lnTo>
                  <a:lnTo>
                    <a:pt x="30434" y="29068"/>
                  </a:lnTo>
                  <a:lnTo>
                    <a:pt x="29398" y="25723"/>
                  </a:lnTo>
                  <a:lnTo>
                    <a:pt x="28362" y="22190"/>
                  </a:lnTo>
                  <a:lnTo>
                    <a:pt x="27231" y="18656"/>
                  </a:lnTo>
                  <a:lnTo>
                    <a:pt x="26100" y="15170"/>
                  </a:lnTo>
                  <a:lnTo>
                    <a:pt x="24970" y="11872"/>
                  </a:lnTo>
                  <a:lnTo>
                    <a:pt x="23839" y="8763"/>
                  </a:lnTo>
                  <a:lnTo>
                    <a:pt x="22755" y="6030"/>
                  </a:lnTo>
                  <a:lnTo>
                    <a:pt x="22284" y="4806"/>
                  </a:lnTo>
                  <a:lnTo>
                    <a:pt x="21766" y="3722"/>
                  </a:lnTo>
                  <a:lnTo>
                    <a:pt x="21342" y="2780"/>
                  </a:lnTo>
                  <a:lnTo>
                    <a:pt x="20918" y="1979"/>
                  </a:lnTo>
                  <a:lnTo>
                    <a:pt x="20494" y="1319"/>
                  </a:lnTo>
                  <a:lnTo>
                    <a:pt x="20117" y="848"/>
                  </a:lnTo>
                  <a:lnTo>
                    <a:pt x="20117" y="848"/>
                  </a:lnTo>
                  <a:lnTo>
                    <a:pt x="19976" y="660"/>
                  </a:lnTo>
                  <a:lnTo>
                    <a:pt x="19740" y="519"/>
                  </a:lnTo>
                  <a:lnTo>
                    <a:pt x="19505" y="424"/>
                  </a:lnTo>
                  <a:lnTo>
                    <a:pt x="19269" y="330"/>
                  </a:lnTo>
                  <a:lnTo>
                    <a:pt x="18657" y="142"/>
                  </a:lnTo>
                  <a:lnTo>
                    <a:pt x="17997" y="47"/>
                  </a:lnTo>
                  <a:lnTo>
                    <a:pt x="17243" y="0"/>
                  </a:lnTo>
                  <a:lnTo>
                    <a:pt x="16443" y="47"/>
                  </a:lnTo>
                  <a:lnTo>
                    <a:pt x="15689" y="142"/>
                  </a:lnTo>
                  <a:lnTo>
                    <a:pt x="14888" y="236"/>
                  </a:lnTo>
                  <a:lnTo>
                    <a:pt x="14888" y="236"/>
                  </a:lnTo>
                  <a:lnTo>
                    <a:pt x="14134" y="424"/>
                  </a:lnTo>
                  <a:lnTo>
                    <a:pt x="13333" y="660"/>
                  </a:lnTo>
                  <a:lnTo>
                    <a:pt x="13286" y="660"/>
                  </a:lnTo>
                  <a:lnTo>
                    <a:pt x="13286" y="660"/>
                  </a:lnTo>
                  <a:lnTo>
                    <a:pt x="12721" y="943"/>
                  </a:lnTo>
                  <a:lnTo>
                    <a:pt x="12203" y="1319"/>
                  </a:lnTo>
                  <a:lnTo>
                    <a:pt x="12203" y="1319"/>
                  </a:lnTo>
                  <a:lnTo>
                    <a:pt x="11731" y="1838"/>
                  </a:lnTo>
                  <a:lnTo>
                    <a:pt x="11213" y="2356"/>
                  </a:lnTo>
                  <a:lnTo>
                    <a:pt x="10742" y="2968"/>
                  </a:lnTo>
                  <a:lnTo>
                    <a:pt x="10271" y="3675"/>
                  </a:lnTo>
                  <a:lnTo>
                    <a:pt x="9847" y="4382"/>
                  </a:lnTo>
                  <a:lnTo>
                    <a:pt x="9376" y="5135"/>
                  </a:lnTo>
                  <a:lnTo>
                    <a:pt x="8528" y="6784"/>
                  </a:lnTo>
                  <a:lnTo>
                    <a:pt x="7727" y="8527"/>
                  </a:lnTo>
                  <a:lnTo>
                    <a:pt x="6973" y="10412"/>
                  </a:lnTo>
                  <a:lnTo>
                    <a:pt x="6267" y="12343"/>
                  </a:lnTo>
                  <a:lnTo>
                    <a:pt x="5607" y="14322"/>
                  </a:lnTo>
                  <a:lnTo>
                    <a:pt x="4995" y="16301"/>
                  </a:lnTo>
                  <a:lnTo>
                    <a:pt x="4476" y="18232"/>
                  </a:lnTo>
                  <a:lnTo>
                    <a:pt x="3958" y="20070"/>
                  </a:lnTo>
                  <a:lnTo>
                    <a:pt x="3534" y="21860"/>
                  </a:lnTo>
                  <a:lnTo>
                    <a:pt x="2875" y="24922"/>
                  </a:lnTo>
                  <a:lnTo>
                    <a:pt x="2451" y="27230"/>
                  </a:lnTo>
                  <a:lnTo>
                    <a:pt x="2451" y="27230"/>
                  </a:lnTo>
                  <a:lnTo>
                    <a:pt x="660" y="38207"/>
                  </a:lnTo>
                  <a:lnTo>
                    <a:pt x="331" y="40233"/>
                  </a:lnTo>
                  <a:lnTo>
                    <a:pt x="95" y="41835"/>
                  </a:lnTo>
                  <a:lnTo>
                    <a:pt x="1" y="42918"/>
                  </a:lnTo>
                  <a:lnTo>
                    <a:pt x="1" y="43248"/>
                  </a:lnTo>
                  <a:lnTo>
                    <a:pt x="48" y="433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6" name="Google Shape;2596;p42"/>
            <p:cNvSpPr/>
            <p:nvPr/>
          </p:nvSpPr>
          <p:spPr>
            <a:xfrm>
              <a:off x="1376125" y="1624350"/>
              <a:ext cx="4725" cy="7100"/>
            </a:xfrm>
            <a:custGeom>
              <a:avLst/>
              <a:gdLst/>
              <a:ahLst/>
              <a:cxnLst/>
              <a:rect l="l" t="t" r="r" b="b"/>
              <a:pathLst>
                <a:path w="189" h="284" extrusionOk="0">
                  <a:moveTo>
                    <a:pt x="189" y="1"/>
                  </a:moveTo>
                  <a:lnTo>
                    <a:pt x="0" y="283"/>
                  </a:lnTo>
                  <a:lnTo>
                    <a:pt x="0" y="283"/>
                  </a:lnTo>
                  <a:lnTo>
                    <a:pt x="142" y="1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7" name="Google Shape;2597;p42"/>
            <p:cNvSpPr/>
            <p:nvPr/>
          </p:nvSpPr>
          <p:spPr>
            <a:xfrm>
              <a:off x="1376125" y="1624350"/>
              <a:ext cx="4725" cy="7100"/>
            </a:xfrm>
            <a:custGeom>
              <a:avLst/>
              <a:gdLst/>
              <a:ahLst/>
              <a:cxnLst/>
              <a:rect l="l" t="t" r="r" b="b"/>
              <a:pathLst>
                <a:path w="189" h="284" fill="none" extrusionOk="0">
                  <a:moveTo>
                    <a:pt x="0" y="283"/>
                  </a:moveTo>
                  <a:lnTo>
                    <a:pt x="0" y="283"/>
                  </a:lnTo>
                  <a:lnTo>
                    <a:pt x="142" y="142"/>
                  </a:lnTo>
                  <a:lnTo>
                    <a:pt x="189" y="1"/>
                  </a:lnTo>
                  <a:lnTo>
                    <a:pt x="0" y="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8" name="Google Shape;2598;p42"/>
            <p:cNvSpPr/>
            <p:nvPr/>
          </p:nvSpPr>
          <p:spPr>
            <a:xfrm>
              <a:off x="1339600" y="1823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89" y="189"/>
                  </a:lnTo>
                  <a:lnTo>
                    <a:pt x="331" y="48"/>
                  </a:lnTo>
                  <a:lnTo>
                    <a:pt x="660" y="48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43" y="519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8" y="943"/>
                  </a:lnTo>
                  <a:lnTo>
                    <a:pt x="519" y="990"/>
                  </a:lnTo>
                  <a:lnTo>
                    <a:pt x="519" y="943"/>
                  </a:lnTo>
                  <a:lnTo>
                    <a:pt x="331" y="943"/>
                  </a:lnTo>
                  <a:lnTo>
                    <a:pt x="189" y="848"/>
                  </a:lnTo>
                  <a:lnTo>
                    <a:pt x="48" y="660"/>
                  </a:lnTo>
                  <a:lnTo>
                    <a:pt x="48" y="51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89" y="896"/>
                  </a:lnTo>
                  <a:lnTo>
                    <a:pt x="331" y="990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9" name="Google Shape;2599;p42"/>
            <p:cNvSpPr/>
            <p:nvPr/>
          </p:nvSpPr>
          <p:spPr>
            <a:xfrm>
              <a:off x="1339600" y="1823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284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89" y="896"/>
                  </a:lnTo>
                  <a:lnTo>
                    <a:pt x="331" y="990"/>
                  </a:lnTo>
                  <a:lnTo>
                    <a:pt x="566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0" name="Google Shape;2600;p42"/>
            <p:cNvSpPr/>
            <p:nvPr/>
          </p:nvSpPr>
          <p:spPr>
            <a:xfrm>
              <a:off x="1340800" y="1824575"/>
              <a:ext cx="22400" cy="23575"/>
            </a:xfrm>
            <a:custGeom>
              <a:avLst/>
              <a:gdLst/>
              <a:ahLst/>
              <a:cxnLst/>
              <a:rect l="l" t="t" r="r" b="b"/>
              <a:pathLst>
                <a:path w="896" h="943" fill="none" extrusionOk="0">
                  <a:moveTo>
                    <a:pt x="471" y="896"/>
                  </a:moveTo>
                  <a:lnTo>
                    <a:pt x="471" y="896"/>
                  </a:lnTo>
                  <a:lnTo>
                    <a:pt x="283" y="896"/>
                  </a:lnTo>
                  <a:lnTo>
                    <a:pt x="141" y="801"/>
                  </a:lnTo>
                  <a:lnTo>
                    <a:pt x="0" y="613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283"/>
                  </a:lnTo>
                  <a:lnTo>
                    <a:pt x="141" y="142"/>
                  </a:lnTo>
                  <a:lnTo>
                    <a:pt x="283" y="1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12" y="1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6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471" y="8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1" name="Google Shape;2601;p42"/>
            <p:cNvSpPr/>
            <p:nvPr/>
          </p:nvSpPr>
          <p:spPr>
            <a:xfrm>
              <a:off x="1351400" y="19329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2" y="331"/>
                  </a:lnTo>
                  <a:lnTo>
                    <a:pt x="989" y="519"/>
                  </a:lnTo>
                  <a:lnTo>
                    <a:pt x="942" y="707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8" y="990"/>
                  </a:lnTo>
                  <a:lnTo>
                    <a:pt x="330" y="943"/>
                  </a:lnTo>
                  <a:lnTo>
                    <a:pt x="188" y="849"/>
                  </a:lnTo>
                  <a:lnTo>
                    <a:pt x="94" y="707"/>
                  </a:lnTo>
                  <a:lnTo>
                    <a:pt x="47" y="519"/>
                  </a:lnTo>
                  <a:lnTo>
                    <a:pt x="94" y="331"/>
                  </a:lnTo>
                  <a:lnTo>
                    <a:pt x="188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18" y="1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1037"/>
                  </a:lnTo>
                  <a:lnTo>
                    <a:pt x="895" y="896"/>
                  </a:lnTo>
                  <a:lnTo>
                    <a:pt x="989" y="755"/>
                  </a:lnTo>
                  <a:lnTo>
                    <a:pt x="1036" y="519"/>
                  </a:lnTo>
                  <a:lnTo>
                    <a:pt x="989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2" name="Google Shape;2602;p42"/>
            <p:cNvSpPr/>
            <p:nvPr/>
          </p:nvSpPr>
          <p:spPr>
            <a:xfrm>
              <a:off x="1351400" y="19329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8" y="1"/>
                  </a:moveTo>
                  <a:lnTo>
                    <a:pt x="518" y="1"/>
                  </a:lnTo>
                  <a:lnTo>
                    <a:pt x="330" y="48"/>
                  </a:lnTo>
                  <a:lnTo>
                    <a:pt x="141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707" y="1037"/>
                  </a:lnTo>
                  <a:lnTo>
                    <a:pt x="895" y="896"/>
                  </a:lnTo>
                  <a:lnTo>
                    <a:pt x="989" y="755"/>
                  </a:lnTo>
                  <a:lnTo>
                    <a:pt x="1036" y="519"/>
                  </a:lnTo>
                  <a:lnTo>
                    <a:pt x="1036" y="519"/>
                  </a:lnTo>
                  <a:lnTo>
                    <a:pt x="1036" y="519"/>
                  </a:lnTo>
                  <a:lnTo>
                    <a:pt x="989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3" name="Google Shape;2603;p42"/>
            <p:cNvSpPr/>
            <p:nvPr/>
          </p:nvSpPr>
          <p:spPr>
            <a:xfrm>
              <a:off x="1352575" y="1934100"/>
              <a:ext cx="23575" cy="23600"/>
            </a:xfrm>
            <a:custGeom>
              <a:avLst/>
              <a:gdLst/>
              <a:ahLst/>
              <a:cxnLst/>
              <a:rect l="l" t="t" r="r" b="b"/>
              <a:pathLst>
                <a:path w="943" h="944" fill="none" extrusionOk="0">
                  <a:moveTo>
                    <a:pt x="471" y="943"/>
                  </a:moveTo>
                  <a:lnTo>
                    <a:pt x="471" y="943"/>
                  </a:lnTo>
                  <a:lnTo>
                    <a:pt x="283" y="896"/>
                  </a:lnTo>
                  <a:lnTo>
                    <a:pt x="141" y="802"/>
                  </a:lnTo>
                  <a:lnTo>
                    <a:pt x="47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284"/>
                  </a:lnTo>
                  <a:lnTo>
                    <a:pt x="141" y="142"/>
                  </a:lnTo>
                  <a:lnTo>
                    <a:pt x="283" y="48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5" y="284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895" y="660"/>
                  </a:lnTo>
                  <a:lnTo>
                    <a:pt x="801" y="802"/>
                  </a:lnTo>
                  <a:lnTo>
                    <a:pt x="660" y="896"/>
                  </a:lnTo>
                  <a:lnTo>
                    <a:pt x="471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4" name="Google Shape;2604;p42"/>
            <p:cNvSpPr/>
            <p:nvPr/>
          </p:nvSpPr>
          <p:spPr>
            <a:xfrm>
              <a:off x="1233600" y="1955300"/>
              <a:ext cx="18875" cy="25950"/>
            </a:xfrm>
            <a:custGeom>
              <a:avLst/>
              <a:gdLst/>
              <a:ahLst/>
              <a:cxnLst/>
              <a:rect l="l" t="t" r="r" b="b"/>
              <a:pathLst>
                <a:path w="755" h="1038" extrusionOk="0">
                  <a:moveTo>
                    <a:pt x="236" y="1"/>
                  </a:moveTo>
                  <a:lnTo>
                    <a:pt x="236" y="48"/>
                  </a:lnTo>
                  <a:lnTo>
                    <a:pt x="425" y="95"/>
                  </a:lnTo>
                  <a:lnTo>
                    <a:pt x="566" y="236"/>
                  </a:lnTo>
                  <a:lnTo>
                    <a:pt x="660" y="378"/>
                  </a:lnTo>
                  <a:lnTo>
                    <a:pt x="660" y="519"/>
                  </a:lnTo>
                  <a:lnTo>
                    <a:pt x="613" y="708"/>
                  </a:lnTo>
                  <a:lnTo>
                    <a:pt x="519" y="849"/>
                  </a:lnTo>
                  <a:lnTo>
                    <a:pt x="378" y="943"/>
                  </a:lnTo>
                  <a:lnTo>
                    <a:pt x="189" y="990"/>
                  </a:lnTo>
                  <a:lnTo>
                    <a:pt x="1" y="943"/>
                  </a:lnTo>
                  <a:lnTo>
                    <a:pt x="1" y="990"/>
                  </a:lnTo>
                  <a:lnTo>
                    <a:pt x="236" y="1037"/>
                  </a:lnTo>
                  <a:lnTo>
                    <a:pt x="425" y="1037"/>
                  </a:lnTo>
                  <a:lnTo>
                    <a:pt x="613" y="896"/>
                  </a:lnTo>
                  <a:lnTo>
                    <a:pt x="708" y="755"/>
                  </a:lnTo>
                  <a:lnTo>
                    <a:pt x="755" y="566"/>
                  </a:lnTo>
                  <a:lnTo>
                    <a:pt x="755" y="378"/>
                  </a:lnTo>
                  <a:lnTo>
                    <a:pt x="660" y="189"/>
                  </a:lnTo>
                  <a:lnTo>
                    <a:pt x="472" y="48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5" name="Google Shape;2605;p42"/>
            <p:cNvSpPr/>
            <p:nvPr/>
          </p:nvSpPr>
          <p:spPr>
            <a:xfrm>
              <a:off x="1233600" y="1955300"/>
              <a:ext cx="18875" cy="25950"/>
            </a:xfrm>
            <a:custGeom>
              <a:avLst/>
              <a:gdLst/>
              <a:ahLst/>
              <a:cxnLst/>
              <a:rect l="l" t="t" r="r" b="b"/>
              <a:pathLst>
                <a:path w="755" h="1038" fill="none" extrusionOk="0">
                  <a:moveTo>
                    <a:pt x="236" y="1"/>
                  </a:moveTo>
                  <a:lnTo>
                    <a:pt x="236" y="1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425" y="95"/>
                  </a:lnTo>
                  <a:lnTo>
                    <a:pt x="566" y="236"/>
                  </a:lnTo>
                  <a:lnTo>
                    <a:pt x="660" y="378"/>
                  </a:lnTo>
                  <a:lnTo>
                    <a:pt x="660" y="519"/>
                  </a:lnTo>
                  <a:lnTo>
                    <a:pt x="660" y="519"/>
                  </a:lnTo>
                  <a:lnTo>
                    <a:pt x="613" y="708"/>
                  </a:lnTo>
                  <a:lnTo>
                    <a:pt x="519" y="849"/>
                  </a:lnTo>
                  <a:lnTo>
                    <a:pt x="378" y="943"/>
                  </a:lnTo>
                  <a:lnTo>
                    <a:pt x="189" y="990"/>
                  </a:lnTo>
                  <a:lnTo>
                    <a:pt x="189" y="990"/>
                  </a:lnTo>
                  <a:lnTo>
                    <a:pt x="1" y="943"/>
                  </a:lnTo>
                  <a:lnTo>
                    <a:pt x="1" y="990"/>
                  </a:lnTo>
                  <a:lnTo>
                    <a:pt x="1" y="990"/>
                  </a:lnTo>
                  <a:lnTo>
                    <a:pt x="236" y="1037"/>
                  </a:lnTo>
                  <a:lnTo>
                    <a:pt x="236" y="1037"/>
                  </a:lnTo>
                  <a:lnTo>
                    <a:pt x="425" y="1037"/>
                  </a:lnTo>
                  <a:lnTo>
                    <a:pt x="613" y="896"/>
                  </a:lnTo>
                  <a:lnTo>
                    <a:pt x="708" y="755"/>
                  </a:lnTo>
                  <a:lnTo>
                    <a:pt x="755" y="566"/>
                  </a:lnTo>
                  <a:lnTo>
                    <a:pt x="755" y="566"/>
                  </a:lnTo>
                  <a:lnTo>
                    <a:pt x="755" y="378"/>
                  </a:lnTo>
                  <a:lnTo>
                    <a:pt x="660" y="189"/>
                  </a:lnTo>
                  <a:lnTo>
                    <a:pt x="472" y="48"/>
                  </a:lnTo>
                  <a:lnTo>
                    <a:pt x="284" y="1"/>
                  </a:lnTo>
                  <a:lnTo>
                    <a:pt x="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6" name="Google Shape;2606;p42"/>
            <p:cNvSpPr/>
            <p:nvPr/>
          </p:nvSpPr>
          <p:spPr>
            <a:xfrm>
              <a:off x="1366700" y="1709150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566" y="48"/>
                  </a:moveTo>
                  <a:lnTo>
                    <a:pt x="754" y="95"/>
                  </a:lnTo>
                  <a:lnTo>
                    <a:pt x="896" y="189"/>
                  </a:lnTo>
                  <a:lnTo>
                    <a:pt x="990" y="330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6" y="849"/>
                  </a:lnTo>
                  <a:lnTo>
                    <a:pt x="754" y="943"/>
                  </a:lnTo>
                  <a:lnTo>
                    <a:pt x="566" y="990"/>
                  </a:lnTo>
                  <a:lnTo>
                    <a:pt x="377" y="943"/>
                  </a:lnTo>
                  <a:lnTo>
                    <a:pt x="236" y="849"/>
                  </a:lnTo>
                  <a:lnTo>
                    <a:pt x="142" y="707"/>
                  </a:lnTo>
                  <a:lnTo>
                    <a:pt x="95" y="519"/>
                  </a:lnTo>
                  <a:lnTo>
                    <a:pt x="142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6" y="48"/>
                  </a:lnTo>
                  <a:close/>
                  <a:moveTo>
                    <a:pt x="566" y="1"/>
                  </a:moveTo>
                  <a:lnTo>
                    <a:pt x="330" y="48"/>
                  </a:lnTo>
                  <a:lnTo>
                    <a:pt x="189" y="189"/>
                  </a:lnTo>
                  <a:lnTo>
                    <a:pt x="48" y="330"/>
                  </a:lnTo>
                  <a:lnTo>
                    <a:pt x="0" y="566"/>
                  </a:lnTo>
                  <a:lnTo>
                    <a:pt x="48" y="754"/>
                  </a:lnTo>
                  <a:lnTo>
                    <a:pt x="189" y="943"/>
                  </a:lnTo>
                  <a:lnTo>
                    <a:pt x="330" y="1084"/>
                  </a:lnTo>
                  <a:lnTo>
                    <a:pt x="754" y="1084"/>
                  </a:lnTo>
                  <a:lnTo>
                    <a:pt x="943" y="943"/>
                  </a:lnTo>
                  <a:lnTo>
                    <a:pt x="1084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84" y="330"/>
                  </a:lnTo>
                  <a:lnTo>
                    <a:pt x="943" y="142"/>
                  </a:lnTo>
                  <a:lnTo>
                    <a:pt x="801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7" name="Google Shape;2607;p42"/>
            <p:cNvSpPr/>
            <p:nvPr/>
          </p:nvSpPr>
          <p:spPr>
            <a:xfrm>
              <a:off x="1366700" y="1709150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fill="none" extrusionOk="0">
                  <a:moveTo>
                    <a:pt x="566" y="1"/>
                  </a:moveTo>
                  <a:lnTo>
                    <a:pt x="566" y="1"/>
                  </a:lnTo>
                  <a:lnTo>
                    <a:pt x="330" y="48"/>
                  </a:lnTo>
                  <a:lnTo>
                    <a:pt x="189" y="189"/>
                  </a:lnTo>
                  <a:lnTo>
                    <a:pt x="48" y="330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48" y="754"/>
                  </a:lnTo>
                  <a:lnTo>
                    <a:pt x="189" y="943"/>
                  </a:lnTo>
                  <a:lnTo>
                    <a:pt x="330" y="1084"/>
                  </a:lnTo>
                  <a:lnTo>
                    <a:pt x="566" y="1084"/>
                  </a:lnTo>
                  <a:lnTo>
                    <a:pt x="566" y="1084"/>
                  </a:lnTo>
                  <a:lnTo>
                    <a:pt x="754" y="1084"/>
                  </a:lnTo>
                  <a:lnTo>
                    <a:pt x="943" y="943"/>
                  </a:lnTo>
                  <a:lnTo>
                    <a:pt x="1084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84" y="330"/>
                  </a:lnTo>
                  <a:lnTo>
                    <a:pt x="943" y="142"/>
                  </a:lnTo>
                  <a:lnTo>
                    <a:pt x="801" y="48"/>
                  </a:lnTo>
                  <a:lnTo>
                    <a:pt x="566" y="1"/>
                  </a:lnTo>
                  <a:lnTo>
                    <a:pt x="5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8" name="Google Shape;2608;p42"/>
            <p:cNvSpPr/>
            <p:nvPr/>
          </p:nvSpPr>
          <p:spPr>
            <a:xfrm>
              <a:off x="1369050" y="1710325"/>
              <a:ext cx="23575" cy="23600"/>
            </a:xfrm>
            <a:custGeom>
              <a:avLst/>
              <a:gdLst/>
              <a:ahLst/>
              <a:cxnLst/>
              <a:rect l="l" t="t" r="r" b="b"/>
              <a:pathLst>
                <a:path w="943" h="944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283" y="896"/>
                  </a:lnTo>
                  <a:lnTo>
                    <a:pt x="142" y="802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2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2" y="802"/>
                  </a:lnTo>
                  <a:lnTo>
                    <a:pt x="660" y="896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9" name="Google Shape;2609;p42"/>
            <p:cNvSpPr/>
            <p:nvPr/>
          </p:nvSpPr>
          <p:spPr>
            <a:xfrm>
              <a:off x="1413800" y="18728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47"/>
                  </a:moveTo>
                  <a:lnTo>
                    <a:pt x="708" y="94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8" y="942"/>
                  </a:lnTo>
                  <a:lnTo>
                    <a:pt x="519" y="989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331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89"/>
                  </a:lnTo>
                  <a:lnTo>
                    <a:pt x="519" y="1037"/>
                  </a:lnTo>
                  <a:lnTo>
                    <a:pt x="708" y="1037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65"/>
                  </a:lnTo>
                  <a:lnTo>
                    <a:pt x="1037" y="377"/>
                  </a:lnTo>
                  <a:lnTo>
                    <a:pt x="896" y="189"/>
                  </a:lnTo>
                  <a:lnTo>
                    <a:pt x="755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0" name="Google Shape;2610;p42"/>
            <p:cNvSpPr/>
            <p:nvPr/>
          </p:nvSpPr>
          <p:spPr>
            <a:xfrm>
              <a:off x="1413800" y="18728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331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1" y="989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08" y="1037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65"/>
                  </a:lnTo>
                  <a:lnTo>
                    <a:pt x="1037" y="565"/>
                  </a:lnTo>
                  <a:lnTo>
                    <a:pt x="1037" y="377"/>
                  </a:lnTo>
                  <a:lnTo>
                    <a:pt x="896" y="189"/>
                  </a:lnTo>
                  <a:lnTo>
                    <a:pt x="755" y="47"/>
                  </a:lnTo>
                  <a:lnTo>
                    <a:pt x="566" y="0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1" name="Google Shape;2611;p42"/>
            <p:cNvSpPr/>
            <p:nvPr/>
          </p:nvSpPr>
          <p:spPr>
            <a:xfrm>
              <a:off x="1414975" y="1874050"/>
              <a:ext cx="23600" cy="23575"/>
            </a:xfrm>
            <a:custGeom>
              <a:avLst/>
              <a:gdLst/>
              <a:ahLst/>
              <a:cxnLst/>
              <a:rect l="l" t="t" r="r" b="b"/>
              <a:pathLst>
                <a:path w="944" h="943" fill="none" extrusionOk="0">
                  <a:moveTo>
                    <a:pt x="472" y="942"/>
                  </a:moveTo>
                  <a:lnTo>
                    <a:pt x="472" y="942"/>
                  </a:lnTo>
                  <a:lnTo>
                    <a:pt x="284" y="895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1"/>
                  </a:lnTo>
                  <a:lnTo>
                    <a:pt x="1" y="471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4" y="47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661" y="47"/>
                  </a:lnTo>
                  <a:lnTo>
                    <a:pt x="802" y="142"/>
                  </a:lnTo>
                  <a:lnTo>
                    <a:pt x="896" y="283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896" y="660"/>
                  </a:lnTo>
                  <a:lnTo>
                    <a:pt x="802" y="801"/>
                  </a:lnTo>
                  <a:lnTo>
                    <a:pt x="661" y="895"/>
                  </a:lnTo>
                  <a:lnTo>
                    <a:pt x="472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2" name="Google Shape;2612;p42"/>
            <p:cNvSpPr/>
            <p:nvPr/>
          </p:nvSpPr>
          <p:spPr>
            <a:xfrm>
              <a:off x="1510375" y="20259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48" y="330"/>
                  </a:moveTo>
                  <a:lnTo>
                    <a:pt x="1" y="519"/>
                  </a:lnTo>
                  <a:lnTo>
                    <a:pt x="6" y="540"/>
                  </a:lnTo>
                  <a:lnTo>
                    <a:pt x="48" y="330"/>
                  </a:lnTo>
                  <a:close/>
                  <a:moveTo>
                    <a:pt x="6" y="540"/>
                  </a:moveTo>
                  <a:lnTo>
                    <a:pt x="1" y="566"/>
                  </a:lnTo>
                  <a:lnTo>
                    <a:pt x="48" y="754"/>
                  </a:lnTo>
                  <a:lnTo>
                    <a:pt x="142" y="849"/>
                  </a:lnTo>
                  <a:lnTo>
                    <a:pt x="48" y="707"/>
                  </a:lnTo>
                  <a:lnTo>
                    <a:pt x="6" y="540"/>
                  </a:lnTo>
                  <a:close/>
                  <a:moveTo>
                    <a:pt x="142" y="849"/>
                  </a:moveTo>
                  <a:lnTo>
                    <a:pt x="142" y="849"/>
                  </a:lnTo>
                  <a:lnTo>
                    <a:pt x="142" y="849"/>
                  </a:lnTo>
                  <a:lnTo>
                    <a:pt x="142" y="849"/>
                  </a:lnTo>
                  <a:lnTo>
                    <a:pt x="142" y="849"/>
                  </a:lnTo>
                  <a:close/>
                  <a:moveTo>
                    <a:pt x="472" y="1"/>
                  </a:moveTo>
                  <a:lnTo>
                    <a:pt x="284" y="48"/>
                  </a:lnTo>
                  <a:lnTo>
                    <a:pt x="142" y="189"/>
                  </a:lnTo>
                  <a:lnTo>
                    <a:pt x="284" y="95"/>
                  </a:lnTo>
                  <a:lnTo>
                    <a:pt x="472" y="48"/>
                  </a:lnTo>
                  <a:lnTo>
                    <a:pt x="661" y="95"/>
                  </a:lnTo>
                  <a:lnTo>
                    <a:pt x="802" y="189"/>
                  </a:lnTo>
                  <a:lnTo>
                    <a:pt x="896" y="330"/>
                  </a:lnTo>
                  <a:lnTo>
                    <a:pt x="943" y="519"/>
                  </a:lnTo>
                  <a:lnTo>
                    <a:pt x="896" y="707"/>
                  </a:lnTo>
                  <a:lnTo>
                    <a:pt x="802" y="849"/>
                  </a:lnTo>
                  <a:lnTo>
                    <a:pt x="661" y="943"/>
                  </a:lnTo>
                  <a:lnTo>
                    <a:pt x="472" y="990"/>
                  </a:lnTo>
                  <a:lnTo>
                    <a:pt x="284" y="943"/>
                  </a:lnTo>
                  <a:lnTo>
                    <a:pt x="142" y="849"/>
                  </a:lnTo>
                  <a:lnTo>
                    <a:pt x="142" y="849"/>
                  </a:lnTo>
                  <a:lnTo>
                    <a:pt x="189" y="896"/>
                  </a:lnTo>
                  <a:lnTo>
                    <a:pt x="331" y="1037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3" name="Google Shape;2613;p42"/>
            <p:cNvSpPr/>
            <p:nvPr/>
          </p:nvSpPr>
          <p:spPr>
            <a:xfrm>
              <a:off x="1711775" y="20825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48"/>
                  </a:moveTo>
                  <a:lnTo>
                    <a:pt x="708" y="95"/>
                  </a:lnTo>
                  <a:lnTo>
                    <a:pt x="849" y="189"/>
                  </a:lnTo>
                  <a:lnTo>
                    <a:pt x="943" y="331"/>
                  </a:lnTo>
                  <a:lnTo>
                    <a:pt x="990" y="519"/>
                  </a:lnTo>
                  <a:lnTo>
                    <a:pt x="943" y="708"/>
                  </a:lnTo>
                  <a:lnTo>
                    <a:pt x="849" y="849"/>
                  </a:lnTo>
                  <a:lnTo>
                    <a:pt x="708" y="943"/>
                  </a:lnTo>
                  <a:lnTo>
                    <a:pt x="519" y="990"/>
                  </a:lnTo>
                  <a:lnTo>
                    <a:pt x="331" y="943"/>
                  </a:lnTo>
                  <a:lnTo>
                    <a:pt x="189" y="849"/>
                  </a:lnTo>
                  <a:lnTo>
                    <a:pt x="95" y="708"/>
                  </a:lnTo>
                  <a:lnTo>
                    <a:pt x="48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331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89" y="896"/>
                  </a:lnTo>
                  <a:lnTo>
                    <a:pt x="378" y="990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49"/>
                  </a:lnTo>
                  <a:lnTo>
                    <a:pt x="1037" y="708"/>
                  </a:lnTo>
                  <a:lnTo>
                    <a:pt x="1037" y="519"/>
                  </a:lnTo>
                  <a:lnTo>
                    <a:pt x="1037" y="284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4" name="Google Shape;2614;p42"/>
            <p:cNvSpPr/>
            <p:nvPr/>
          </p:nvSpPr>
          <p:spPr>
            <a:xfrm>
              <a:off x="1456200" y="2097825"/>
              <a:ext cx="27125" cy="28300"/>
            </a:xfrm>
            <a:custGeom>
              <a:avLst/>
              <a:gdLst/>
              <a:ahLst/>
              <a:cxnLst/>
              <a:rect l="l" t="t" r="r" b="b"/>
              <a:pathLst>
                <a:path w="1085" h="1132" extrusionOk="0">
                  <a:moveTo>
                    <a:pt x="519" y="47"/>
                  </a:moveTo>
                  <a:lnTo>
                    <a:pt x="708" y="95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8" y="943"/>
                  </a:lnTo>
                  <a:lnTo>
                    <a:pt x="519" y="990"/>
                  </a:lnTo>
                  <a:lnTo>
                    <a:pt x="331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331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943"/>
                  </a:lnTo>
                  <a:lnTo>
                    <a:pt x="331" y="1084"/>
                  </a:lnTo>
                  <a:lnTo>
                    <a:pt x="519" y="1131"/>
                  </a:lnTo>
                  <a:lnTo>
                    <a:pt x="755" y="1084"/>
                  </a:lnTo>
                  <a:lnTo>
                    <a:pt x="943" y="943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5" name="Google Shape;2615;p42"/>
            <p:cNvSpPr/>
            <p:nvPr/>
          </p:nvSpPr>
          <p:spPr>
            <a:xfrm>
              <a:off x="1309000" y="2212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47"/>
                  </a:moveTo>
                  <a:lnTo>
                    <a:pt x="707" y="94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518"/>
                  </a:lnTo>
                  <a:lnTo>
                    <a:pt x="942" y="707"/>
                  </a:lnTo>
                  <a:lnTo>
                    <a:pt x="848" y="848"/>
                  </a:lnTo>
                  <a:lnTo>
                    <a:pt x="707" y="942"/>
                  </a:lnTo>
                  <a:lnTo>
                    <a:pt x="518" y="989"/>
                  </a:lnTo>
                  <a:lnTo>
                    <a:pt x="330" y="942"/>
                  </a:lnTo>
                  <a:lnTo>
                    <a:pt x="188" y="848"/>
                  </a:lnTo>
                  <a:lnTo>
                    <a:pt x="94" y="707"/>
                  </a:lnTo>
                  <a:lnTo>
                    <a:pt x="47" y="518"/>
                  </a:lnTo>
                  <a:lnTo>
                    <a:pt x="94" y="330"/>
                  </a:lnTo>
                  <a:lnTo>
                    <a:pt x="188" y="189"/>
                  </a:lnTo>
                  <a:lnTo>
                    <a:pt x="330" y="94"/>
                  </a:lnTo>
                  <a:lnTo>
                    <a:pt x="518" y="47"/>
                  </a:lnTo>
                  <a:close/>
                  <a:moveTo>
                    <a:pt x="518" y="0"/>
                  </a:moveTo>
                  <a:lnTo>
                    <a:pt x="330" y="47"/>
                  </a:lnTo>
                  <a:lnTo>
                    <a:pt x="141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330" y="989"/>
                  </a:lnTo>
                  <a:lnTo>
                    <a:pt x="518" y="1037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89" y="754"/>
                  </a:lnTo>
                  <a:lnTo>
                    <a:pt x="1036" y="565"/>
                  </a:lnTo>
                  <a:lnTo>
                    <a:pt x="989" y="330"/>
                  </a:lnTo>
                  <a:lnTo>
                    <a:pt x="895" y="189"/>
                  </a:lnTo>
                  <a:lnTo>
                    <a:pt x="754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6" name="Google Shape;2616;p42"/>
            <p:cNvSpPr/>
            <p:nvPr/>
          </p:nvSpPr>
          <p:spPr>
            <a:xfrm>
              <a:off x="1309000" y="2212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8" y="0"/>
                  </a:moveTo>
                  <a:lnTo>
                    <a:pt x="518" y="0"/>
                  </a:lnTo>
                  <a:lnTo>
                    <a:pt x="330" y="47"/>
                  </a:lnTo>
                  <a:lnTo>
                    <a:pt x="141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330" y="989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89" y="754"/>
                  </a:lnTo>
                  <a:lnTo>
                    <a:pt x="1036" y="565"/>
                  </a:lnTo>
                  <a:lnTo>
                    <a:pt x="1036" y="565"/>
                  </a:lnTo>
                  <a:lnTo>
                    <a:pt x="989" y="330"/>
                  </a:lnTo>
                  <a:lnTo>
                    <a:pt x="895" y="189"/>
                  </a:lnTo>
                  <a:lnTo>
                    <a:pt x="754" y="47"/>
                  </a:lnTo>
                  <a:lnTo>
                    <a:pt x="565" y="0"/>
                  </a:lnTo>
                  <a:lnTo>
                    <a:pt x="5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7" name="Google Shape;2617;p42"/>
            <p:cNvSpPr/>
            <p:nvPr/>
          </p:nvSpPr>
          <p:spPr>
            <a:xfrm>
              <a:off x="1310175" y="22132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942"/>
                  </a:moveTo>
                  <a:lnTo>
                    <a:pt x="471" y="942"/>
                  </a:lnTo>
                  <a:lnTo>
                    <a:pt x="283" y="895"/>
                  </a:lnTo>
                  <a:lnTo>
                    <a:pt x="141" y="801"/>
                  </a:lnTo>
                  <a:lnTo>
                    <a:pt x="47" y="660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7" y="283"/>
                  </a:lnTo>
                  <a:lnTo>
                    <a:pt x="141" y="142"/>
                  </a:lnTo>
                  <a:lnTo>
                    <a:pt x="283" y="47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660" y="47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1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8" name="Google Shape;2618;p42"/>
            <p:cNvSpPr/>
            <p:nvPr/>
          </p:nvSpPr>
          <p:spPr>
            <a:xfrm>
              <a:off x="1179425" y="2320425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extrusionOk="0">
                  <a:moveTo>
                    <a:pt x="519" y="47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90" y="330"/>
                  </a:lnTo>
                  <a:lnTo>
                    <a:pt x="990" y="519"/>
                  </a:lnTo>
                  <a:lnTo>
                    <a:pt x="990" y="707"/>
                  </a:lnTo>
                  <a:lnTo>
                    <a:pt x="896" y="848"/>
                  </a:lnTo>
                  <a:lnTo>
                    <a:pt x="707" y="943"/>
                  </a:lnTo>
                  <a:lnTo>
                    <a:pt x="566" y="990"/>
                  </a:lnTo>
                  <a:lnTo>
                    <a:pt x="378" y="943"/>
                  </a:lnTo>
                  <a:lnTo>
                    <a:pt x="236" y="848"/>
                  </a:lnTo>
                  <a:lnTo>
                    <a:pt x="95" y="707"/>
                  </a:lnTo>
                  <a:lnTo>
                    <a:pt x="95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78" y="95"/>
                  </a:lnTo>
                  <a:lnTo>
                    <a:pt x="519" y="47"/>
                  </a:lnTo>
                  <a:close/>
                  <a:moveTo>
                    <a:pt x="566" y="0"/>
                  </a:moveTo>
                  <a:lnTo>
                    <a:pt x="331" y="47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5"/>
                  </a:lnTo>
                  <a:lnTo>
                    <a:pt x="1037" y="707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9" name="Google Shape;2619;p42"/>
            <p:cNvSpPr/>
            <p:nvPr/>
          </p:nvSpPr>
          <p:spPr>
            <a:xfrm>
              <a:off x="1179425" y="2320425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fill="none" extrusionOk="0">
                  <a:moveTo>
                    <a:pt x="566" y="0"/>
                  </a:moveTo>
                  <a:lnTo>
                    <a:pt x="566" y="0"/>
                  </a:lnTo>
                  <a:lnTo>
                    <a:pt x="331" y="47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5"/>
                  </a:lnTo>
                  <a:lnTo>
                    <a:pt x="1037" y="707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7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0" name="Google Shape;2620;p42"/>
            <p:cNvSpPr/>
            <p:nvPr/>
          </p:nvSpPr>
          <p:spPr>
            <a:xfrm>
              <a:off x="1181800" y="2321600"/>
              <a:ext cx="22400" cy="23575"/>
            </a:xfrm>
            <a:custGeom>
              <a:avLst/>
              <a:gdLst/>
              <a:ahLst/>
              <a:cxnLst/>
              <a:rect l="l" t="t" r="r" b="b"/>
              <a:pathLst>
                <a:path w="896" h="943" fill="none" extrusionOk="0">
                  <a:moveTo>
                    <a:pt x="471" y="943"/>
                  </a:moveTo>
                  <a:lnTo>
                    <a:pt x="471" y="943"/>
                  </a:lnTo>
                  <a:lnTo>
                    <a:pt x="283" y="896"/>
                  </a:lnTo>
                  <a:lnTo>
                    <a:pt x="141" y="801"/>
                  </a:lnTo>
                  <a:lnTo>
                    <a:pt x="0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283"/>
                  </a:lnTo>
                  <a:lnTo>
                    <a:pt x="94" y="142"/>
                  </a:lnTo>
                  <a:lnTo>
                    <a:pt x="283" y="48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612" y="48"/>
                  </a:lnTo>
                  <a:lnTo>
                    <a:pt x="754" y="142"/>
                  </a:lnTo>
                  <a:lnTo>
                    <a:pt x="895" y="283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12" y="896"/>
                  </a:lnTo>
                  <a:lnTo>
                    <a:pt x="471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1" name="Google Shape;2621;p42"/>
            <p:cNvSpPr/>
            <p:nvPr/>
          </p:nvSpPr>
          <p:spPr>
            <a:xfrm>
              <a:off x="1384375" y="2375775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754" y="48"/>
                  </a:moveTo>
                  <a:lnTo>
                    <a:pt x="895" y="189"/>
                  </a:lnTo>
                  <a:lnTo>
                    <a:pt x="989" y="330"/>
                  </a:lnTo>
                  <a:lnTo>
                    <a:pt x="1037" y="472"/>
                  </a:lnTo>
                  <a:lnTo>
                    <a:pt x="1037" y="519"/>
                  </a:lnTo>
                  <a:lnTo>
                    <a:pt x="989" y="660"/>
                  </a:lnTo>
                  <a:lnTo>
                    <a:pt x="895" y="849"/>
                  </a:lnTo>
                  <a:lnTo>
                    <a:pt x="754" y="943"/>
                  </a:lnTo>
                  <a:lnTo>
                    <a:pt x="377" y="943"/>
                  </a:lnTo>
                  <a:lnTo>
                    <a:pt x="236" y="849"/>
                  </a:lnTo>
                  <a:lnTo>
                    <a:pt x="141" y="707"/>
                  </a:lnTo>
                  <a:lnTo>
                    <a:pt x="94" y="519"/>
                  </a:lnTo>
                  <a:lnTo>
                    <a:pt x="141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5" y="48"/>
                  </a:lnTo>
                  <a:close/>
                  <a:moveTo>
                    <a:pt x="377" y="1"/>
                  </a:moveTo>
                  <a:lnTo>
                    <a:pt x="189" y="95"/>
                  </a:lnTo>
                  <a:lnTo>
                    <a:pt x="47" y="283"/>
                  </a:lnTo>
                  <a:lnTo>
                    <a:pt x="0" y="472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283" y="1037"/>
                  </a:lnTo>
                  <a:lnTo>
                    <a:pt x="518" y="1084"/>
                  </a:lnTo>
                  <a:lnTo>
                    <a:pt x="707" y="1037"/>
                  </a:lnTo>
                  <a:lnTo>
                    <a:pt x="895" y="943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84" y="330"/>
                  </a:lnTo>
                  <a:lnTo>
                    <a:pt x="942" y="142"/>
                  </a:lnTo>
                  <a:lnTo>
                    <a:pt x="801" y="48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2" name="Google Shape;2622;p42"/>
            <p:cNvSpPr/>
            <p:nvPr/>
          </p:nvSpPr>
          <p:spPr>
            <a:xfrm>
              <a:off x="1384375" y="2375775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fill="none" extrusionOk="0">
                  <a:moveTo>
                    <a:pt x="565" y="1"/>
                  </a:moveTo>
                  <a:lnTo>
                    <a:pt x="565" y="1"/>
                  </a:lnTo>
                  <a:lnTo>
                    <a:pt x="377" y="1"/>
                  </a:lnTo>
                  <a:lnTo>
                    <a:pt x="189" y="95"/>
                  </a:lnTo>
                  <a:lnTo>
                    <a:pt x="47" y="283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283" y="1037"/>
                  </a:lnTo>
                  <a:lnTo>
                    <a:pt x="518" y="1084"/>
                  </a:lnTo>
                  <a:lnTo>
                    <a:pt x="518" y="1084"/>
                  </a:lnTo>
                  <a:lnTo>
                    <a:pt x="707" y="1037"/>
                  </a:lnTo>
                  <a:lnTo>
                    <a:pt x="895" y="943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84" y="330"/>
                  </a:lnTo>
                  <a:lnTo>
                    <a:pt x="942" y="142"/>
                  </a:lnTo>
                  <a:lnTo>
                    <a:pt x="801" y="48"/>
                  </a:lnTo>
                  <a:lnTo>
                    <a:pt x="613" y="1"/>
                  </a:lnTo>
                  <a:lnTo>
                    <a:pt x="5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3" name="Google Shape;2623;p42"/>
            <p:cNvSpPr/>
            <p:nvPr/>
          </p:nvSpPr>
          <p:spPr>
            <a:xfrm>
              <a:off x="1386725" y="2376950"/>
              <a:ext cx="23575" cy="22400"/>
            </a:xfrm>
            <a:custGeom>
              <a:avLst/>
              <a:gdLst/>
              <a:ahLst/>
              <a:cxnLst/>
              <a:rect l="l" t="t" r="r" b="b"/>
              <a:pathLst>
                <a:path w="943" h="896" fill="none" extrusionOk="0">
                  <a:moveTo>
                    <a:pt x="471" y="896"/>
                  </a:moveTo>
                  <a:lnTo>
                    <a:pt x="471" y="896"/>
                  </a:lnTo>
                  <a:lnTo>
                    <a:pt x="283" y="896"/>
                  </a:lnTo>
                  <a:lnTo>
                    <a:pt x="142" y="802"/>
                  </a:lnTo>
                  <a:lnTo>
                    <a:pt x="47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60" y="1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943" y="425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5" y="613"/>
                  </a:lnTo>
                  <a:lnTo>
                    <a:pt x="801" y="802"/>
                  </a:lnTo>
                  <a:lnTo>
                    <a:pt x="660" y="896"/>
                  </a:lnTo>
                  <a:lnTo>
                    <a:pt x="471" y="8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4" name="Google Shape;2624;p42"/>
            <p:cNvSpPr/>
            <p:nvPr/>
          </p:nvSpPr>
          <p:spPr>
            <a:xfrm>
              <a:off x="1550425" y="1651450"/>
              <a:ext cx="27125" cy="27100"/>
            </a:xfrm>
            <a:custGeom>
              <a:avLst/>
              <a:gdLst/>
              <a:ahLst/>
              <a:cxnLst/>
              <a:rect l="l" t="t" r="r" b="b"/>
              <a:pathLst>
                <a:path w="1085" h="1084" extrusionOk="0">
                  <a:moveTo>
                    <a:pt x="519" y="47"/>
                  </a:moveTo>
                  <a:lnTo>
                    <a:pt x="707" y="94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2"/>
                  </a:lnTo>
                  <a:lnTo>
                    <a:pt x="519" y="990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331" y="47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942"/>
                  </a:lnTo>
                  <a:lnTo>
                    <a:pt x="331" y="1037"/>
                  </a:lnTo>
                  <a:lnTo>
                    <a:pt x="519" y="1084"/>
                  </a:lnTo>
                  <a:lnTo>
                    <a:pt x="755" y="1037"/>
                  </a:lnTo>
                  <a:lnTo>
                    <a:pt x="896" y="942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8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5" name="Google Shape;2625;p42"/>
            <p:cNvSpPr/>
            <p:nvPr/>
          </p:nvSpPr>
          <p:spPr>
            <a:xfrm>
              <a:off x="1488000" y="17221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378" y="1"/>
                  </a:moveTo>
                  <a:lnTo>
                    <a:pt x="189" y="95"/>
                  </a:lnTo>
                  <a:lnTo>
                    <a:pt x="95" y="236"/>
                  </a:lnTo>
                  <a:lnTo>
                    <a:pt x="1" y="472"/>
                  </a:lnTo>
                  <a:lnTo>
                    <a:pt x="48" y="660"/>
                  </a:lnTo>
                  <a:lnTo>
                    <a:pt x="142" y="849"/>
                  </a:lnTo>
                  <a:lnTo>
                    <a:pt x="284" y="943"/>
                  </a:lnTo>
                  <a:lnTo>
                    <a:pt x="472" y="1037"/>
                  </a:lnTo>
                  <a:lnTo>
                    <a:pt x="566" y="1037"/>
                  </a:lnTo>
                  <a:lnTo>
                    <a:pt x="802" y="943"/>
                  </a:lnTo>
                  <a:lnTo>
                    <a:pt x="943" y="849"/>
                  </a:lnTo>
                  <a:lnTo>
                    <a:pt x="1037" y="660"/>
                  </a:lnTo>
                  <a:lnTo>
                    <a:pt x="1037" y="519"/>
                  </a:lnTo>
                  <a:lnTo>
                    <a:pt x="990" y="708"/>
                  </a:lnTo>
                  <a:lnTo>
                    <a:pt x="896" y="849"/>
                  </a:lnTo>
                  <a:lnTo>
                    <a:pt x="755" y="943"/>
                  </a:lnTo>
                  <a:lnTo>
                    <a:pt x="566" y="990"/>
                  </a:lnTo>
                  <a:lnTo>
                    <a:pt x="425" y="943"/>
                  </a:lnTo>
                  <a:lnTo>
                    <a:pt x="236" y="849"/>
                  </a:lnTo>
                  <a:lnTo>
                    <a:pt x="142" y="708"/>
                  </a:lnTo>
                  <a:lnTo>
                    <a:pt x="95" y="519"/>
                  </a:lnTo>
                  <a:lnTo>
                    <a:pt x="142" y="331"/>
                  </a:lnTo>
                  <a:lnTo>
                    <a:pt x="236" y="189"/>
                  </a:lnTo>
                  <a:lnTo>
                    <a:pt x="425" y="95"/>
                  </a:lnTo>
                  <a:lnTo>
                    <a:pt x="566" y="48"/>
                  </a:lnTo>
                  <a:lnTo>
                    <a:pt x="755" y="95"/>
                  </a:lnTo>
                  <a:lnTo>
                    <a:pt x="896" y="189"/>
                  </a:lnTo>
                  <a:lnTo>
                    <a:pt x="990" y="331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6" name="Google Shape;2626;p42"/>
            <p:cNvSpPr/>
            <p:nvPr/>
          </p:nvSpPr>
          <p:spPr>
            <a:xfrm>
              <a:off x="1588125" y="18681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47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943" y="330"/>
                  </a:lnTo>
                  <a:lnTo>
                    <a:pt x="943" y="519"/>
                  </a:lnTo>
                  <a:lnTo>
                    <a:pt x="943" y="707"/>
                  </a:lnTo>
                  <a:lnTo>
                    <a:pt x="801" y="849"/>
                  </a:lnTo>
                  <a:lnTo>
                    <a:pt x="660" y="943"/>
                  </a:lnTo>
                  <a:lnTo>
                    <a:pt x="519" y="990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47" y="707"/>
                  </a:lnTo>
                  <a:lnTo>
                    <a:pt x="47" y="519"/>
                  </a:lnTo>
                  <a:lnTo>
                    <a:pt x="47" y="330"/>
                  </a:lnTo>
                  <a:lnTo>
                    <a:pt x="0" y="566"/>
                  </a:lnTo>
                  <a:lnTo>
                    <a:pt x="47" y="754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7" name="Google Shape;2627;p42"/>
            <p:cNvSpPr/>
            <p:nvPr/>
          </p:nvSpPr>
          <p:spPr>
            <a:xfrm>
              <a:off x="1717675" y="19741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283" y="1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0" y="472"/>
                  </a:lnTo>
                  <a:lnTo>
                    <a:pt x="0" y="707"/>
                  </a:lnTo>
                  <a:lnTo>
                    <a:pt x="142" y="849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48" y="142"/>
                  </a:lnTo>
                  <a:lnTo>
                    <a:pt x="943" y="330"/>
                  </a:lnTo>
                  <a:lnTo>
                    <a:pt x="990" y="472"/>
                  </a:lnTo>
                  <a:lnTo>
                    <a:pt x="943" y="660"/>
                  </a:lnTo>
                  <a:lnTo>
                    <a:pt x="848" y="802"/>
                  </a:lnTo>
                  <a:lnTo>
                    <a:pt x="707" y="896"/>
                  </a:lnTo>
                  <a:lnTo>
                    <a:pt x="519" y="943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5" y="660"/>
                  </a:lnTo>
                  <a:lnTo>
                    <a:pt x="48" y="519"/>
                  </a:lnTo>
                  <a:lnTo>
                    <a:pt x="48" y="330"/>
                  </a:lnTo>
                  <a:lnTo>
                    <a:pt x="189" y="189"/>
                  </a:lnTo>
                  <a:lnTo>
                    <a:pt x="330" y="48"/>
                  </a:lnTo>
                  <a:lnTo>
                    <a:pt x="660" y="48"/>
                  </a:lnTo>
                  <a:lnTo>
                    <a:pt x="848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8" name="Google Shape;2628;p42"/>
            <p:cNvSpPr/>
            <p:nvPr/>
          </p:nvSpPr>
          <p:spPr>
            <a:xfrm>
              <a:off x="1410275" y="17739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48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1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9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9" name="Google Shape;2629;p42"/>
            <p:cNvSpPr/>
            <p:nvPr/>
          </p:nvSpPr>
          <p:spPr>
            <a:xfrm>
              <a:off x="1410275" y="17739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9" y="1"/>
                  </a:moveTo>
                  <a:lnTo>
                    <a:pt x="519" y="1"/>
                  </a:lnTo>
                  <a:lnTo>
                    <a:pt x="330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0" name="Google Shape;2630;p42"/>
            <p:cNvSpPr/>
            <p:nvPr/>
          </p:nvSpPr>
          <p:spPr>
            <a:xfrm>
              <a:off x="1411450" y="1775100"/>
              <a:ext cx="23575" cy="23600"/>
            </a:xfrm>
            <a:custGeom>
              <a:avLst/>
              <a:gdLst/>
              <a:ahLst/>
              <a:cxnLst/>
              <a:rect l="l" t="t" r="r" b="b"/>
              <a:pathLst>
                <a:path w="943" h="944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283" y="896"/>
                  </a:lnTo>
                  <a:lnTo>
                    <a:pt x="142" y="802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284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2" y="142"/>
                  </a:lnTo>
                  <a:lnTo>
                    <a:pt x="896" y="284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2" y="802"/>
                  </a:lnTo>
                  <a:lnTo>
                    <a:pt x="660" y="896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1" name="Google Shape;2631;p42"/>
            <p:cNvSpPr/>
            <p:nvPr/>
          </p:nvSpPr>
          <p:spPr>
            <a:xfrm>
              <a:off x="1497425" y="19129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48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1"/>
                  </a:lnTo>
                  <a:lnTo>
                    <a:pt x="990" y="519"/>
                  </a:lnTo>
                  <a:lnTo>
                    <a:pt x="943" y="708"/>
                  </a:lnTo>
                  <a:lnTo>
                    <a:pt x="849" y="849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1" y="943"/>
                  </a:lnTo>
                  <a:lnTo>
                    <a:pt x="189" y="849"/>
                  </a:lnTo>
                  <a:lnTo>
                    <a:pt x="95" y="708"/>
                  </a:lnTo>
                  <a:lnTo>
                    <a:pt x="48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31"/>
                  </a:lnTo>
                  <a:lnTo>
                    <a:pt x="1" y="566"/>
                  </a:lnTo>
                  <a:lnTo>
                    <a:pt x="95" y="755"/>
                  </a:lnTo>
                  <a:lnTo>
                    <a:pt x="189" y="896"/>
                  </a:lnTo>
                  <a:lnTo>
                    <a:pt x="378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1037" y="708"/>
                  </a:lnTo>
                  <a:lnTo>
                    <a:pt x="1037" y="519"/>
                  </a:lnTo>
                  <a:lnTo>
                    <a:pt x="1037" y="331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2" name="Google Shape;2632;p42"/>
            <p:cNvSpPr/>
            <p:nvPr/>
          </p:nvSpPr>
          <p:spPr>
            <a:xfrm>
              <a:off x="1373775" y="20577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519"/>
                  </a:lnTo>
                  <a:lnTo>
                    <a:pt x="942" y="707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8" y="990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4" y="707"/>
                  </a:lnTo>
                  <a:lnTo>
                    <a:pt x="47" y="519"/>
                  </a:lnTo>
                  <a:lnTo>
                    <a:pt x="94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18" y="1"/>
                  </a:moveTo>
                  <a:lnTo>
                    <a:pt x="330" y="48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94" y="754"/>
                  </a:lnTo>
                  <a:lnTo>
                    <a:pt x="189" y="896"/>
                  </a:lnTo>
                  <a:lnTo>
                    <a:pt x="377" y="990"/>
                  </a:lnTo>
                  <a:lnTo>
                    <a:pt x="565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3" name="Google Shape;2633;p42"/>
            <p:cNvSpPr/>
            <p:nvPr/>
          </p:nvSpPr>
          <p:spPr>
            <a:xfrm>
              <a:off x="1373775" y="20577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8" y="1"/>
                  </a:moveTo>
                  <a:lnTo>
                    <a:pt x="518" y="1"/>
                  </a:lnTo>
                  <a:lnTo>
                    <a:pt x="330" y="48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94" y="754"/>
                  </a:lnTo>
                  <a:lnTo>
                    <a:pt x="189" y="896"/>
                  </a:lnTo>
                  <a:lnTo>
                    <a:pt x="377" y="990"/>
                  </a:lnTo>
                  <a:lnTo>
                    <a:pt x="565" y="1037"/>
                  </a:lnTo>
                  <a:lnTo>
                    <a:pt x="565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4" name="Google Shape;2634;p42"/>
            <p:cNvSpPr/>
            <p:nvPr/>
          </p:nvSpPr>
          <p:spPr>
            <a:xfrm>
              <a:off x="1374950" y="20589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943"/>
                  </a:moveTo>
                  <a:lnTo>
                    <a:pt x="471" y="943"/>
                  </a:lnTo>
                  <a:lnTo>
                    <a:pt x="283" y="896"/>
                  </a:lnTo>
                  <a:lnTo>
                    <a:pt x="142" y="802"/>
                  </a:lnTo>
                  <a:lnTo>
                    <a:pt x="47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895" y="660"/>
                  </a:lnTo>
                  <a:lnTo>
                    <a:pt x="801" y="802"/>
                  </a:lnTo>
                  <a:lnTo>
                    <a:pt x="660" y="896"/>
                  </a:lnTo>
                  <a:lnTo>
                    <a:pt x="471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5" name="Google Shape;2635;p42"/>
            <p:cNvSpPr/>
            <p:nvPr/>
          </p:nvSpPr>
          <p:spPr>
            <a:xfrm>
              <a:off x="1306625" y="21155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283" y="94"/>
                  </a:moveTo>
                  <a:lnTo>
                    <a:pt x="95" y="188"/>
                  </a:lnTo>
                  <a:lnTo>
                    <a:pt x="1" y="377"/>
                  </a:lnTo>
                  <a:lnTo>
                    <a:pt x="1" y="518"/>
                  </a:lnTo>
                  <a:lnTo>
                    <a:pt x="48" y="377"/>
                  </a:lnTo>
                  <a:lnTo>
                    <a:pt x="142" y="188"/>
                  </a:lnTo>
                  <a:lnTo>
                    <a:pt x="283" y="94"/>
                  </a:lnTo>
                  <a:close/>
                  <a:moveTo>
                    <a:pt x="472" y="0"/>
                  </a:moveTo>
                  <a:lnTo>
                    <a:pt x="283" y="94"/>
                  </a:lnTo>
                  <a:lnTo>
                    <a:pt x="660" y="94"/>
                  </a:lnTo>
                  <a:lnTo>
                    <a:pt x="802" y="188"/>
                  </a:lnTo>
                  <a:lnTo>
                    <a:pt x="896" y="377"/>
                  </a:lnTo>
                  <a:lnTo>
                    <a:pt x="943" y="518"/>
                  </a:lnTo>
                  <a:lnTo>
                    <a:pt x="896" y="707"/>
                  </a:lnTo>
                  <a:lnTo>
                    <a:pt x="802" y="848"/>
                  </a:lnTo>
                  <a:lnTo>
                    <a:pt x="660" y="989"/>
                  </a:lnTo>
                  <a:lnTo>
                    <a:pt x="283" y="989"/>
                  </a:lnTo>
                  <a:lnTo>
                    <a:pt x="142" y="848"/>
                  </a:lnTo>
                  <a:lnTo>
                    <a:pt x="48" y="707"/>
                  </a:lnTo>
                  <a:lnTo>
                    <a:pt x="1" y="518"/>
                  </a:lnTo>
                  <a:lnTo>
                    <a:pt x="1" y="565"/>
                  </a:lnTo>
                  <a:lnTo>
                    <a:pt x="48" y="754"/>
                  </a:lnTo>
                  <a:lnTo>
                    <a:pt x="142" y="942"/>
                  </a:lnTo>
                  <a:lnTo>
                    <a:pt x="331" y="1036"/>
                  </a:lnTo>
                  <a:lnTo>
                    <a:pt x="707" y="1036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65"/>
                  </a:lnTo>
                  <a:lnTo>
                    <a:pt x="990" y="377"/>
                  </a:lnTo>
                  <a:lnTo>
                    <a:pt x="849" y="188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6" name="Google Shape;2636;p42"/>
            <p:cNvSpPr/>
            <p:nvPr/>
          </p:nvSpPr>
          <p:spPr>
            <a:xfrm>
              <a:off x="1306625" y="21155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472" y="0"/>
                  </a:moveTo>
                  <a:lnTo>
                    <a:pt x="472" y="0"/>
                  </a:lnTo>
                  <a:lnTo>
                    <a:pt x="283" y="94"/>
                  </a:lnTo>
                  <a:lnTo>
                    <a:pt x="95" y="188"/>
                  </a:lnTo>
                  <a:lnTo>
                    <a:pt x="1" y="377"/>
                  </a:lnTo>
                  <a:lnTo>
                    <a:pt x="1" y="565"/>
                  </a:lnTo>
                  <a:lnTo>
                    <a:pt x="1" y="565"/>
                  </a:lnTo>
                  <a:lnTo>
                    <a:pt x="48" y="754"/>
                  </a:lnTo>
                  <a:lnTo>
                    <a:pt x="142" y="942"/>
                  </a:lnTo>
                  <a:lnTo>
                    <a:pt x="331" y="1036"/>
                  </a:lnTo>
                  <a:lnTo>
                    <a:pt x="519" y="1036"/>
                  </a:lnTo>
                  <a:lnTo>
                    <a:pt x="519" y="1036"/>
                  </a:lnTo>
                  <a:lnTo>
                    <a:pt x="707" y="1036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65"/>
                  </a:lnTo>
                  <a:lnTo>
                    <a:pt x="1037" y="565"/>
                  </a:lnTo>
                  <a:lnTo>
                    <a:pt x="990" y="377"/>
                  </a:lnTo>
                  <a:lnTo>
                    <a:pt x="849" y="188"/>
                  </a:lnTo>
                  <a:lnTo>
                    <a:pt x="707" y="47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7" name="Google Shape;2637;p42"/>
            <p:cNvSpPr/>
            <p:nvPr/>
          </p:nvSpPr>
          <p:spPr>
            <a:xfrm>
              <a:off x="1306625" y="2117850"/>
              <a:ext cx="23600" cy="22400"/>
            </a:xfrm>
            <a:custGeom>
              <a:avLst/>
              <a:gdLst/>
              <a:ahLst/>
              <a:cxnLst/>
              <a:rect l="l" t="t" r="r" b="b"/>
              <a:pathLst>
                <a:path w="944" h="896" fill="none" extrusionOk="0">
                  <a:moveTo>
                    <a:pt x="472" y="895"/>
                  </a:moveTo>
                  <a:lnTo>
                    <a:pt x="472" y="895"/>
                  </a:lnTo>
                  <a:lnTo>
                    <a:pt x="283" y="895"/>
                  </a:lnTo>
                  <a:lnTo>
                    <a:pt x="142" y="754"/>
                  </a:lnTo>
                  <a:lnTo>
                    <a:pt x="48" y="613"/>
                  </a:lnTo>
                  <a:lnTo>
                    <a:pt x="1" y="424"/>
                  </a:lnTo>
                  <a:lnTo>
                    <a:pt x="1" y="424"/>
                  </a:lnTo>
                  <a:lnTo>
                    <a:pt x="48" y="283"/>
                  </a:lnTo>
                  <a:lnTo>
                    <a:pt x="142" y="94"/>
                  </a:lnTo>
                  <a:lnTo>
                    <a:pt x="283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660" y="0"/>
                  </a:lnTo>
                  <a:lnTo>
                    <a:pt x="802" y="94"/>
                  </a:lnTo>
                  <a:lnTo>
                    <a:pt x="896" y="283"/>
                  </a:lnTo>
                  <a:lnTo>
                    <a:pt x="943" y="424"/>
                  </a:lnTo>
                  <a:lnTo>
                    <a:pt x="943" y="424"/>
                  </a:lnTo>
                  <a:lnTo>
                    <a:pt x="896" y="613"/>
                  </a:lnTo>
                  <a:lnTo>
                    <a:pt x="802" y="754"/>
                  </a:lnTo>
                  <a:lnTo>
                    <a:pt x="660" y="895"/>
                  </a:lnTo>
                  <a:lnTo>
                    <a:pt x="472" y="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8" name="Google Shape;2638;p42"/>
            <p:cNvSpPr/>
            <p:nvPr/>
          </p:nvSpPr>
          <p:spPr>
            <a:xfrm>
              <a:off x="1173550" y="222972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236" y="1"/>
                  </a:moveTo>
                  <a:lnTo>
                    <a:pt x="94" y="95"/>
                  </a:lnTo>
                  <a:lnTo>
                    <a:pt x="94" y="142"/>
                  </a:lnTo>
                  <a:lnTo>
                    <a:pt x="236" y="48"/>
                  </a:lnTo>
                  <a:lnTo>
                    <a:pt x="424" y="48"/>
                  </a:lnTo>
                  <a:lnTo>
                    <a:pt x="613" y="95"/>
                  </a:lnTo>
                  <a:lnTo>
                    <a:pt x="754" y="189"/>
                  </a:lnTo>
                  <a:lnTo>
                    <a:pt x="848" y="331"/>
                  </a:lnTo>
                  <a:lnTo>
                    <a:pt x="848" y="519"/>
                  </a:lnTo>
                  <a:lnTo>
                    <a:pt x="848" y="707"/>
                  </a:lnTo>
                  <a:lnTo>
                    <a:pt x="707" y="849"/>
                  </a:lnTo>
                  <a:lnTo>
                    <a:pt x="566" y="943"/>
                  </a:lnTo>
                  <a:lnTo>
                    <a:pt x="283" y="943"/>
                  </a:lnTo>
                  <a:lnTo>
                    <a:pt x="189" y="896"/>
                  </a:lnTo>
                  <a:lnTo>
                    <a:pt x="94" y="849"/>
                  </a:lnTo>
                  <a:lnTo>
                    <a:pt x="0" y="707"/>
                  </a:lnTo>
                  <a:lnTo>
                    <a:pt x="0" y="802"/>
                  </a:lnTo>
                  <a:lnTo>
                    <a:pt x="94" y="896"/>
                  </a:lnTo>
                  <a:lnTo>
                    <a:pt x="189" y="943"/>
                  </a:lnTo>
                  <a:lnTo>
                    <a:pt x="283" y="990"/>
                  </a:lnTo>
                  <a:lnTo>
                    <a:pt x="424" y="1037"/>
                  </a:lnTo>
                  <a:lnTo>
                    <a:pt x="613" y="990"/>
                  </a:lnTo>
                  <a:lnTo>
                    <a:pt x="801" y="896"/>
                  </a:lnTo>
                  <a:lnTo>
                    <a:pt x="942" y="755"/>
                  </a:lnTo>
                  <a:lnTo>
                    <a:pt x="990" y="566"/>
                  </a:lnTo>
                  <a:lnTo>
                    <a:pt x="942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9" name="Google Shape;2639;p42"/>
            <p:cNvSpPr/>
            <p:nvPr/>
          </p:nvSpPr>
          <p:spPr>
            <a:xfrm>
              <a:off x="1173550" y="222972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fill="none" extrusionOk="0">
                  <a:moveTo>
                    <a:pt x="377" y="1"/>
                  </a:moveTo>
                  <a:lnTo>
                    <a:pt x="377" y="1"/>
                  </a:lnTo>
                  <a:lnTo>
                    <a:pt x="236" y="1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236" y="48"/>
                  </a:lnTo>
                  <a:lnTo>
                    <a:pt x="424" y="48"/>
                  </a:lnTo>
                  <a:lnTo>
                    <a:pt x="613" y="95"/>
                  </a:lnTo>
                  <a:lnTo>
                    <a:pt x="754" y="189"/>
                  </a:lnTo>
                  <a:lnTo>
                    <a:pt x="754" y="189"/>
                  </a:lnTo>
                  <a:lnTo>
                    <a:pt x="848" y="331"/>
                  </a:lnTo>
                  <a:lnTo>
                    <a:pt x="848" y="519"/>
                  </a:lnTo>
                  <a:lnTo>
                    <a:pt x="848" y="707"/>
                  </a:lnTo>
                  <a:lnTo>
                    <a:pt x="707" y="849"/>
                  </a:lnTo>
                  <a:lnTo>
                    <a:pt x="707" y="849"/>
                  </a:lnTo>
                  <a:lnTo>
                    <a:pt x="566" y="943"/>
                  </a:lnTo>
                  <a:lnTo>
                    <a:pt x="377" y="943"/>
                  </a:lnTo>
                  <a:lnTo>
                    <a:pt x="377" y="943"/>
                  </a:lnTo>
                  <a:lnTo>
                    <a:pt x="283" y="943"/>
                  </a:lnTo>
                  <a:lnTo>
                    <a:pt x="189" y="896"/>
                  </a:lnTo>
                  <a:lnTo>
                    <a:pt x="94" y="849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802"/>
                  </a:lnTo>
                  <a:lnTo>
                    <a:pt x="0" y="802"/>
                  </a:lnTo>
                  <a:lnTo>
                    <a:pt x="94" y="896"/>
                  </a:lnTo>
                  <a:lnTo>
                    <a:pt x="189" y="943"/>
                  </a:lnTo>
                  <a:lnTo>
                    <a:pt x="283" y="990"/>
                  </a:lnTo>
                  <a:lnTo>
                    <a:pt x="424" y="1037"/>
                  </a:lnTo>
                  <a:lnTo>
                    <a:pt x="424" y="1037"/>
                  </a:lnTo>
                  <a:lnTo>
                    <a:pt x="613" y="990"/>
                  </a:lnTo>
                  <a:lnTo>
                    <a:pt x="801" y="896"/>
                  </a:lnTo>
                  <a:lnTo>
                    <a:pt x="942" y="755"/>
                  </a:lnTo>
                  <a:lnTo>
                    <a:pt x="990" y="566"/>
                  </a:lnTo>
                  <a:lnTo>
                    <a:pt x="990" y="566"/>
                  </a:lnTo>
                  <a:lnTo>
                    <a:pt x="942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518" y="1"/>
                  </a:lnTo>
                  <a:lnTo>
                    <a:pt x="518" y="1"/>
                  </a:lnTo>
                  <a:lnTo>
                    <a:pt x="424" y="1"/>
                  </a:lnTo>
                  <a:lnTo>
                    <a:pt x="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0" name="Google Shape;2640;p42"/>
            <p:cNvSpPr/>
            <p:nvPr/>
          </p:nvSpPr>
          <p:spPr>
            <a:xfrm>
              <a:off x="1238325" y="2167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330" y="95"/>
                  </a:lnTo>
                  <a:lnTo>
                    <a:pt x="471" y="48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943" y="331"/>
                  </a:lnTo>
                  <a:lnTo>
                    <a:pt x="943" y="519"/>
                  </a:lnTo>
                  <a:lnTo>
                    <a:pt x="943" y="708"/>
                  </a:lnTo>
                  <a:lnTo>
                    <a:pt x="801" y="849"/>
                  </a:lnTo>
                  <a:lnTo>
                    <a:pt x="660" y="943"/>
                  </a:lnTo>
                  <a:lnTo>
                    <a:pt x="471" y="990"/>
                  </a:lnTo>
                  <a:lnTo>
                    <a:pt x="330" y="943"/>
                  </a:lnTo>
                  <a:lnTo>
                    <a:pt x="142" y="849"/>
                  </a:lnTo>
                  <a:lnTo>
                    <a:pt x="47" y="708"/>
                  </a:lnTo>
                  <a:lnTo>
                    <a:pt x="47" y="519"/>
                  </a:lnTo>
                  <a:lnTo>
                    <a:pt x="47" y="331"/>
                  </a:lnTo>
                  <a:lnTo>
                    <a:pt x="0" y="566"/>
                  </a:lnTo>
                  <a:lnTo>
                    <a:pt x="47" y="755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1" name="Google Shape;2641;p42"/>
            <p:cNvSpPr/>
            <p:nvPr/>
          </p:nvSpPr>
          <p:spPr>
            <a:xfrm>
              <a:off x="1238325" y="2167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283" y="48"/>
                  </a:lnTo>
                  <a:lnTo>
                    <a:pt x="142" y="189"/>
                  </a:lnTo>
                  <a:lnTo>
                    <a:pt x="47" y="331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47" y="755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9" y="1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2" name="Google Shape;2642;p42"/>
            <p:cNvSpPr/>
            <p:nvPr/>
          </p:nvSpPr>
          <p:spPr>
            <a:xfrm>
              <a:off x="1239500" y="2168500"/>
              <a:ext cx="22400" cy="23575"/>
            </a:xfrm>
            <a:custGeom>
              <a:avLst/>
              <a:gdLst/>
              <a:ahLst/>
              <a:cxnLst/>
              <a:rect l="l" t="t" r="r" b="b"/>
              <a:pathLst>
                <a:path w="896" h="943" fill="none" extrusionOk="0">
                  <a:moveTo>
                    <a:pt x="424" y="942"/>
                  </a:moveTo>
                  <a:lnTo>
                    <a:pt x="424" y="942"/>
                  </a:lnTo>
                  <a:lnTo>
                    <a:pt x="283" y="895"/>
                  </a:lnTo>
                  <a:lnTo>
                    <a:pt x="95" y="801"/>
                  </a:lnTo>
                  <a:lnTo>
                    <a:pt x="0" y="660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0" y="283"/>
                  </a:lnTo>
                  <a:lnTo>
                    <a:pt x="95" y="141"/>
                  </a:lnTo>
                  <a:lnTo>
                    <a:pt x="283" y="47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613" y="47"/>
                  </a:lnTo>
                  <a:lnTo>
                    <a:pt x="754" y="141"/>
                  </a:lnTo>
                  <a:lnTo>
                    <a:pt x="896" y="283"/>
                  </a:lnTo>
                  <a:lnTo>
                    <a:pt x="896" y="471"/>
                  </a:lnTo>
                  <a:lnTo>
                    <a:pt x="896" y="471"/>
                  </a:lnTo>
                  <a:lnTo>
                    <a:pt x="896" y="660"/>
                  </a:lnTo>
                  <a:lnTo>
                    <a:pt x="754" y="801"/>
                  </a:lnTo>
                  <a:lnTo>
                    <a:pt x="613" y="895"/>
                  </a:lnTo>
                  <a:lnTo>
                    <a:pt x="424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3" name="Google Shape;2643;p42"/>
            <p:cNvSpPr/>
            <p:nvPr/>
          </p:nvSpPr>
          <p:spPr>
            <a:xfrm>
              <a:off x="1244200" y="20554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708" y="95"/>
                  </a:moveTo>
                  <a:lnTo>
                    <a:pt x="849" y="189"/>
                  </a:lnTo>
                  <a:lnTo>
                    <a:pt x="943" y="377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02" y="848"/>
                  </a:lnTo>
                  <a:lnTo>
                    <a:pt x="660" y="943"/>
                  </a:lnTo>
                  <a:lnTo>
                    <a:pt x="519" y="990"/>
                  </a:lnTo>
                  <a:lnTo>
                    <a:pt x="331" y="990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77"/>
                  </a:lnTo>
                  <a:lnTo>
                    <a:pt x="189" y="189"/>
                  </a:lnTo>
                  <a:lnTo>
                    <a:pt x="331" y="95"/>
                  </a:lnTo>
                  <a:close/>
                  <a:moveTo>
                    <a:pt x="519" y="0"/>
                  </a:moveTo>
                  <a:lnTo>
                    <a:pt x="284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4" y="1037"/>
                  </a:lnTo>
                  <a:lnTo>
                    <a:pt x="708" y="1037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66"/>
                  </a:lnTo>
                  <a:lnTo>
                    <a:pt x="990" y="377"/>
                  </a:lnTo>
                  <a:lnTo>
                    <a:pt x="896" y="189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4" name="Google Shape;2644;p42"/>
            <p:cNvSpPr/>
            <p:nvPr/>
          </p:nvSpPr>
          <p:spPr>
            <a:xfrm>
              <a:off x="1244200" y="20554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284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4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08" y="1037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66"/>
                  </a:lnTo>
                  <a:lnTo>
                    <a:pt x="1037" y="566"/>
                  </a:lnTo>
                  <a:lnTo>
                    <a:pt x="990" y="377"/>
                  </a:lnTo>
                  <a:lnTo>
                    <a:pt x="896" y="189"/>
                  </a:lnTo>
                  <a:lnTo>
                    <a:pt x="708" y="47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5" name="Google Shape;2645;p42"/>
            <p:cNvSpPr/>
            <p:nvPr/>
          </p:nvSpPr>
          <p:spPr>
            <a:xfrm>
              <a:off x="1245400" y="2057775"/>
              <a:ext cx="23575" cy="22400"/>
            </a:xfrm>
            <a:custGeom>
              <a:avLst/>
              <a:gdLst/>
              <a:ahLst/>
              <a:cxnLst/>
              <a:rect l="l" t="t" r="r" b="b"/>
              <a:pathLst>
                <a:path w="943" h="896" fill="none" extrusionOk="0">
                  <a:moveTo>
                    <a:pt x="471" y="896"/>
                  </a:moveTo>
                  <a:lnTo>
                    <a:pt x="471" y="896"/>
                  </a:lnTo>
                  <a:lnTo>
                    <a:pt x="283" y="896"/>
                  </a:lnTo>
                  <a:lnTo>
                    <a:pt x="141" y="754"/>
                  </a:lnTo>
                  <a:lnTo>
                    <a:pt x="47" y="613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47" y="283"/>
                  </a:lnTo>
                  <a:lnTo>
                    <a:pt x="141" y="95"/>
                  </a:lnTo>
                  <a:lnTo>
                    <a:pt x="283" y="1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60" y="1"/>
                  </a:lnTo>
                  <a:lnTo>
                    <a:pt x="801" y="95"/>
                  </a:lnTo>
                  <a:lnTo>
                    <a:pt x="895" y="283"/>
                  </a:lnTo>
                  <a:lnTo>
                    <a:pt x="942" y="425"/>
                  </a:lnTo>
                  <a:lnTo>
                    <a:pt x="942" y="425"/>
                  </a:lnTo>
                  <a:lnTo>
                    <a:pt x="895" y="613"/>
                  </a:lnTo>
                  <a:lnTo>
                    <a:pt x="754" y="754"/>
                  </a:lnTo>
                  <a:lnTo>
                    <a:pt x="612" y="849"/>
                  </a:lnTo>
                  <a:lnTo>
                    <a:pt x="471" y="896"/>
                  </a:lnTo>
                  <a:lnTo>
                    <a:pt x="471" y="8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6" name="Google Shape;2646;p42"/>
            <p:cNvSpPr/>
            <p:nvPr/>
          </p:nvSpPr>
          <p:spPr>
            <a:xfrm>
              <a:off x="1385550" y="22615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895" y="849"/>
                  </a:lnTo>
                  <a:lnTo>
                    <a:pt x="707" y="943"/>
                  </a:lnTo>
                  <a:lnTo>
                    <a:pt x="566" y="990"/>
                  </a:lnTo>
                  <a:lnTo>
                    <a:pt x="518" y="990"/>
                  </a:lnTo>
                  <a:lnTo>
                    <a:pt x="377" y="943"/>
                  </a:lnTo>
                  <a:lnTo>
                    <a:pt x="189" y="802"/>
                  </a:lnTo>
                  <a:lnTo>
                    <a:pt x="142" y="660"/>
                  </a:lnTo>
                  <a:lnTo>
                    <a:pt x="94" y="472"/>
                  </a:lnTo>
                  <a:lnTo>
                    <a:pt x="142" y="283"/>
                  </a:lnTo>
                  <a:lnTo>
                    <a:pt x="236" y="142"/>
                  </a:lnTo>
                  <a:lnTo>
                    <a:pt x="377" y="48"/>
                  </a:lnTo>
                  <a:lnTo>
                    <a:pt x="566" y="48"/>
                  </a:lnTo>
                  <a:lnTo>
                    <a:pt x="754" y="95"/>
                  </a:lnTo>
                  <a:lnTo>
                    <a:pt x="895" y="189"/>
                  </a:lnTo>
                  <a:lnTo>
                    <a:pt x="990" y="331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7" name="Google Shape;2647;p42"/>
            <p:cNvSpPr/>
            <p:nvPr/>
          </p:nvSpPr>
          <p:spPr>
            <a:xfrm>
              <a:off x="1385550" y="22615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8" y="1"/>
                  </a:moveTo>
                  <a:lnTo>
                    <a:pt x="518" y="1"/>
                  </a:lnTo>
                  <a:lnTo>
                    <a:pt x="330" y="48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8" name="Google Shape;2648;p42"/>
            <p:cNvSpPr/>
            <p:nvPr/>
          </p:nvSpPr>
          <p:spPr>
            <a:xfrm>
              <a:off x="1387900" y="2262700"/>
              <a:ext cx="23575" cy="23600"/>
            </a:xfrm>
            <a:custGeom>
              <a:avLst/>
              <a:gdLst/>
              <a:ahLst/>
              <a:cxnLst/>
              <a:rect l="l" t="t" r="r" b="b"/>
              <a:pathLst>
                <a:path w="943" h="944" fill="none" extrusionOk="0">
                  <a:moveTo>
                    <a:pt x="424" y="943"/>
                  </a:moveTo>
                  <a:lnTo>
                    <a:pt x="424" y="943"/>
                  </a:lnTo>
                  <a:lnTo>
                    <a:pt x="283" y="896"/>
                  </a:lnTo>
                  <a:lnTo>
                    <a:pt x="95" y="755"/>
                  </a:lnTo>
                  <a:lnTo>
                    <a:pt x="48" y="613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48" y="236"/>
                  </a:lnTo>
                  <a:lnTo>
                    <a:pt x="142" y="95"/>
                  </a:lnTo>
                  <a:lnTo>
                    <a:pt x="283" y="1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6" y="284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1" y="802"/>
                  </a:lnTo>
                  <a:lnTo>
                    <a:pt x="613" y="896"/>
                  </a:lnTo>
                  <a:lnTo>
                    <a:pt x="472" y="943"/>
                  </a:lnTo>
                  <a:lnTo>
                    <a:pt x="424" y="943"/>
                  </a:lnTo>
                  <a:lnTo>
                    <a:pt x="424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9" name="Google Shape;2649;p42"/>
            <p:cNvSpPr/>
            <p:nvPr/>
          </p:nvSpPr>
          <p:spPr>
            <a:xfrm>
              <a:off x="1250100" y="2274500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95" y="707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8"/>
                  </a:lnTo>
                  <a:lnTo>
                    <a:pt x="330" y="94"/>
                  </a:lnTo>
                  <a:lnTo>
                    <a:pt x="519" y="47"/>
                  </a:lnTo>
                  <a:lnTo>
                    <a:pt x="707" y="94"/>
                  </a:lnTo>
                  <a:lnTo>
                    <a:pt x="848" y="188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8" y="848"/>
                  </a:lnTo>
                  <a:lnTo>
                    <a:pt x="707" y="942"/>
                  </a:lnTo>
                  <a:lnTo>
                    <a:pt x="519" y="989"/>
                  </a:lnTo>
                  <a:lnTo>
                    <a:pt x="330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189" y="895"/>
                  </a:lnTo>
                  <a:lnTo>
                    <a:pt x="377" y="989"/>
                  </a:lnTo>
                  <a:lnTo>
                    <a:pt x="566" y="1036"/>
                  </a:lnTo>
                  <a:lnTo>
                    <a:pt x="754" y="989"/>
                  </a:lnTo>
                  <a:lnTo>
                    <a:pt x="943" y="848"/>
                  </a:lnTo>
                  <a:lnTo>
                    <a:pt x="1037" y="707"/>
                  </a:lnTo>
                  <a:lnTo>
                    <a:pt x="1084" y="518"/>
                  </a:lnTo>
                  <a:lnTo>
                    <a:pt x="990" y="283"/>
                  </a:lnTo>
                  <a:lnTo>
                    <a:pt x="896" y="141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0" name="Google Shape;2650;p42"/>
            <p:cNvSpPr/>
            <p:nvPr/>
          </p:nvSpPr>
          <p:spPr>
            <a:xfrm>
              <a:off x="1250100" y="2274500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95" y="707"/>
                  </a:lnTo>
                  <a:lnTo>
                    <a:pt x="189" y="895"/>
                  </a:lnTo>
                  <a:lnTo>
                    <a:pt x="377" y="989"/>
                  </a:lnTo>
                  <a:lnTo>
                    <a:pt x="566" y="1036"/>
                  </a:lnTo>
                  <a:lnTo>
                    <a:pt x="566" y="1036"/>
                  </a:lnTo>
                  <a:lnTo>
                    <a:pt x="754" y="989"/>
                  </a:lnTo>
                  <a:lnTo>
                    <a:pt x="943" y="848"/>
                  </a:lnTo>
                  <a:lnTo>
                    <a:pt x="1037" y="707"/>
                  </a:lnTo>
                  <a:lnTo>
                    <a:pt x="1084" y="518"/>
                  </a:lnTo>
                  <a:lnTo>
                    <a:pt x="1084" y="518"/>
                  </a:lnTo>
                  <a:lnTo>
                    <a:pt x="990" y="283"/>
                  </a:lnTo>
                  <a:lnTo>
                    <a:pt x="896" y="141"/>
                  </a:lnTo>
                  <a:lnTo>
                    <a:pt x="707" y="0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1" name="Google Shape;2651;p42"/>
            <p:cNvSpPr/>
            <p:nvPr/>
          </p:nvSpPr>
          <p:spPr>
            <a:xfrm>
              <a:off x="1251275" y="22756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2"/>
                  </a:moveTo>
                  <a:lnTo>
                    <a:pt x="472" y="942"/>
                  </a:lnTo>
                  <a:lnTo>
                    <a:pt x="283" y="895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1"/>
                  </a:lnTo>
                  <a:lnTo>
                    <a:pt x="1" y="471"/>
                  </a:lnTo>
                  <a:lnTo>
                    <a:pt x="48" y="283"/>
                  </a:lnTo>
                  <a:lnTo>
                    <a:pt x="142" y="141"/>
                  </a:lnTo>
                  <a:lnTo>
                    <a:pt x="283" y="47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660" y="47"/>
                  </a:lnTo>
                  <a:lnTo>
                    <a:pt x="801" y="141"/>
                  </a:lnTo>
                  <a:lnTo>
                    <a:pt x="896" y="283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896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2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2" name="Google Shape;2652;p42"/>
            <p:cNvSpPr/>
            <p:nvPr/>
          </p:nvSpPr>
          <p:spPr>
            <a:xfrm>
              <a:off x="1244200" y="2379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48"/>
                  </a:moveTo>
                  <a:lnTo>
                    <a:pt x="708" y="95"/>
                  </a:lnTo>
                  <a:lnTo>
                    <a:pt x="849" y="189"/>
                  </a:lnTo>
                  <a:lnTo>
                    <a:pt x="943" y="331"/>
                  </a:lnTo>
                  <a:lnTo>
                    <a:pt x="990" y="519"/>
                  </a:lnTo>
                  <a:lnTo>
                    <a:pt x="943" y="708"/>
                  </a:lnTo>
                  <a:lnTo>
                    <a:pt x="849" y="849"/>
                  </a:lnTo>
                  <a:lnTo>
                    <a:pt x="708" y="943"/>
                  </a:lnTo>
                  <a:lnTo>
                    <a:pt x="519" y="990"/>
                  </a:lnTo>
                  <a:lnTo>
                    <a:pt x="331" y="943"/>
                  </a:lnTo>
                  <a:lnTo>
                    <a:pt x="189" y="849"/>
                  </a:lnTo>
                  <a:lnTo>
                    <a:pt x="95" y="708"/>
                  </a:lnTo>
                  <a:lnTo>
                    <a:pt x="48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3" name="Google Shape;2653;p42"/>
            <p:cNvSpPr/>
            <p:nvPr/>
          </p:nvSpPr>
          <p:spPr>
            <a:xfrm>
              <a:off x="1244200" y="2379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fill="none" extrusionOk="0">
                  <a:moveTo>
                    <a:pt x="519" y="1"/>
                  </a:moveTo>
                  <a:lnTo>
                    <a:pt x="519" y="1"/>
                  </a:lnTo>
                  <a:lnTo>
                    <a:pt x="284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5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4" name="Google Shape;2654;p42"/>
            <p:cNvSpPr/>
            <p:nvPr/>
          </p:nvSpPr>
          <p:spPr>
            <a:xfrm>
              <a:off x="1245400" y="238050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942"/>
                  </a:moveTo>
                  <a:lnTo>
                    <a:pt x="471" y="942"/>
                  </a:lnTo>
                  <a:lnTo>
                    <a:pt x="283" y="895"/>
                  </a:lnTo>
                  <a:lnTo>
                    <a:pt x="141" y="801"/>
                  </a:lnTo>
                  <a:lnTo>
                    <a:pt x="47" y="660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7" y="283"/>
                  </a:lnTo>
                  <a:lnTo>
                    <a:pt x="141" y="141"/>
                  </a:lnTo>
                  <a:lnTo>
                    <a:pt x="283" y="47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660" y="47"/>
                  </a:lnTo>
                  <a:lnTo>
                    <a:pt x="801" y="141"/>
                  </a:lnTo>
                  <a:lnTo>
                    <a:pt x="895" y="283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1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5" name="Google Shape;2655;p42"/>
            <p:cNvSpPr/>
            <p:nvPr/>
          </p:nvSpPr>
          <p:spPr>
            <a:xfrm>
              <a:off x="1129975" y="2488850"/>
              <a:ext cx="12975" cy="24750"/>
            </a:xfrm>
            <a:custGeom>
              <a:avLst/>
              <a:gdLst/>
              <a:ahLst/>
              <a:cxnLst/>
              <a:rect l="l" t="t" r="r" b="b"/>
              <a:pathLst>
                <a:path w="519" h="990" extrusionOk="0">
                  <a:moveTo>
                    <a:pt x="141" y="0"/>
                  </a:moveTo>
                  <a:lnTo>
                    <a:pt x="141" y="47"/>
                  </a:lnTo>
                  <a:lnTo>
                    <a:pt x="283" y="142"/>
                  </a:lnTo>
                  <a:lnTo>
                    <a:pt x="424" y="283"/>
                  </a:lnTo>
                  <a:lnTo>
                    <a:pt x="424" y="471"/>
                  </a:lnTo>
                  <a:lnTo>
                    <a:pt x="424" y="660"/>
                  </a:lnTo>
                  <a:lnTo>
                    <a:pt x="330" y="754"/>
                  </a:lnTo>
                  <a:lnTo>
                    <a:pt x="236" y="848"/>
                  </a:lnTo>
                  <a:lnTo>
                    <a:pt x="141" y="895"/>
                  </a:lnTo>
                  <a:lnTo>
                    <a:pt x="0" y="942"/>
                  </a:lnTo>
                  <a:lnTo>
                    <a:pt x="0" y="990"/>
                  </a:lnTo>
                  <a:lnTo>
                    <a:pt x="189" y="942"/>
                  </a:lnTo>
                  <a:lnTo>
                    <a:pt x="377" y="848"/>
                  </a:lnTo>
                  <a:lnTo>
                    <a:pt x="471" y="660"/>
                  </a:lnTo>
                  <a:lnTo>
                    <a:pt x="518" y="471"/>
                  </a:lnTo>
                  <a:lnTo>
                    <a:pt x="471" y="330"/>
                  </a:lnTo>
                  <a:lnTo>
                    <a:pt x="424" y="189"/>
                  </a:lnTo>
                  <a:lnTo>
                    <a:pt x="283" y="9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6" name="Google Shape;2656;p42"/>
            <p:cNvSpPr/>
            <p:nvPr/>
          </p:nvSpPr>
          <p:spPr>
            <a:xfrm>
              <a:off x="1129975" y="2488850"/>
              <a:ext cx="12975" cy="24750"/>
            </a:xfrm>
            <a:custGeom>
              <a:avLst/>
              <a:gdLst/>
              <a:ahLst/>
              <a:cxnLst/>
              <a:rect l="l" t="t" r="r" b="b"/>
              <a:pathLst>
                <a:path w="519" h="990" fill="none" extrusionOk="0">
                  <a:moveTo>
                    <a:pt x="141" y="0"/>
                  </a:moveTo>
                  <a:lnTo>
                    <a:pt x="141" y="47"/>
                  </a:lnTo>
                  <a:lnTo>
                    <a:pt x="141" y="47"/>
                  </a:lnTo>
                  <a:lnTo>
                    <a:pt x="283" y="142"/>
                  </a:lnTo>
                  <a:lnTo>
                    <a:pt x="424" y="283"/>
                  </a:lnTo>
                  <a:lnTo>
                    <a:pt x="424" y="471"/>
                  </a:lnTo>
                  <a:lnTo>
                    <a:pt x="424" y="660"/>
                  </a:lnTo>
                  <a:lnTo>
                    <a:pt x="424" y="660"/>
                  </a:lnTo>
                  <a:lnTo>
                    <a:pt x="330" y="754"/>
                  </a:lnTo>
                  <a:lnTo>
                    <a:pt x="236" y="848"/>
                  </a:lnTo>
                  <a:lnTo>
                    <a:pt x="141" y="895"/>
                  </a:lnTo>
                  <a:lnTo>
                    <a:pt x="0" y="942"/>
                  </a:lnTo>
                  <a:lnTo>
                    <a:pt x="0" y="942"/>
                  </a:lnTo>
                  <a:lnTo>
                    <a:pt x="0" y="990"/>
                  </a:lnTo>
                  <a:lnTo>
                    <a:pt x="0" y="990"/>
                  </a:lnTo>
                  <a:lnTo>
                    <a:pt x="189" y="942"/>
                  </a:lnTo>
                  <a:lnTo>
                    <a:pt x="377" y="848"/>
                  </a:lnTo>
                  <a:lnTo>
                    <a:pt x="471" y="660"/>
                  </a:lnTo>
                  <a:lnTo>
                    <a:pt x="518" y="471"/>
                  </a:lnTo>
                  <a:lnTo>
                    <a:pt x="518" y="471"/>
                  </a:lnTo>
                  <a:lnTo>
                    <a:pt x="471" y="330"/>
                  </a:lnTo>
                  <a:lnTo>
                    <a:pt x="424" y="189"/>
                  </a:lnTo>
                  <a:lnTo>
                    <a:pt x="283" y="94"/>
                  </a:lnTo>
                  <a:lnTo>
                    <a:pt x="1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7" name="Google Shape;2657;p42"/>
            <p:cNvSpPr/>
            <p:nvPr/>
          </p:nvSpPr>
          <p:spPr>
            <a:xfrm>
              <a:off x="1244200" y="2487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47"/>
                  </a:moveTo>
                  <a:lnTo>
                    <a:pt x="708" y="94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8" y="942"/>
                  </a:lnTo>
                  <a:lnTo>
                    <a:pt x="519" y="989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284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4" y="1037"/>
                  </a:lnTo>
                  <a:lnTo>
                    <a:pt x="708" y="1037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8" name="Google Shape;2658;p42"/>
            <p:cNvSpPr/>
            <p:nvPr/>
          </p:nvSpPr>
          <p:spPr>
            <a:xfrm>
              <a:off x="1244200" y="2487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284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4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08" y="1037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8" y="47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9" name="Google Shape;2659;p42"/>
            <p:cNvSpPr/>
            <p:nvPr/>
          </p:nvSpPr>
          <p:spPr>
            <a:xfrm>
              <a:off x="1245400" y="24888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942"/>
                  </a:moveTo>
                  <a:lnTo>
                    <a:pt x="471" y="942"/>
                  </a:lnTo>
                  <a:lnTo>
                    <a:pt x="283" y="895"/>
                  </a:lnTo>
                  <a:lnTo>
                    <a:pt x="141" y="801"/>
                  </a:lnTo>
                  <a:lnTo>
                    <a:pt x="47" y="660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7" y="283"/>
                  </a:lnTo>
                  <a:lnTo>
                    <a:pt x="141" y="142"/>
                  </a:lnTo>
                  <a:lnTo>
                    <a:pt x="283" y="47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660" y="47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1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0" name="Google Shape;2660;p42"/>
            <p:cNvSpPr/>
            <p:nvPr/>
          </p:nvSpPr>
          <p:spPr>
            <a:xfrm>
              <a:off x="1115825" y="2597200"/>
              <a:ext cx="21225" cy="25925"/>
            </a:xfrm>
            <a:custGeom>
              <a:avLst/>
              <a:gdLst/>
              <a:ahLst/>
              <a:cxnLst/>
              <a:rect l="l" t="t" r="r" b="b"/>
              <a:pathLst>
                <a:path w="849" h="1037" extrusionOk="0">
                  <a:moveTo>
                    <a:pt x="95" y="0"/>
                  </a:moveTo>
                  <a:lnTo>
                    <a:pt x="95" y="95"/>
                  </a:lnTo>
                  <a:lnTo>
                    <a:pt x="236" y="48"/>
                  </a:lnTo>
                  <a:lnTo>
                    <a:pt x="425" y="95"/>
                  </a:lnTo>
                  <a:lnTo>
                    <a:pt x="566" y="189"/>
                  </a:lnTo>
                  <a:lnTo>
                    <a:pt x="660" y="330"/>
                  </a:lnTo>
                  <a:lnTo>
                    <a:pt x="707" y="519"/>
                  </a:lnTo>
                  <a:lnTo>
                    <a:pt x="660" y="707"/>
                  </a:lnTo>
                  <a:lnTo>
                    <a:pt x="566" y="848"/>
                  </a:lnTo>
                  <a:lnTo>
                    <a:pt x="425" y="943"/>
                  </a:lnTo>
                  <a:lnTo>
                    <a:pt x="236" y="990"/>
                  </a:lnTo>
                  <a:lnTo>
                    <a:pt x="142" y="943"/>
                  </a:lnTo>
                  <a:lnTo>
                    <a:pt x="1" y="896"/>
                  </a:lnTo>
                  <a:lnTo>
                    <a:pt x="1" y="943"/>
                  </a:lnTo>
                  <a:lnTo>
                    <a:pt x="142" y="990"/>
                  </a:lnTo>
                  <a:lnTo>
                    <a:pt x="236" y="1037"/>
                  </a:lnTo>
                  <a:lnTo>
                    <a:pt x="472" y="990"/>
                  </a:lnTo>
                  <a:lnTo>
                    <a:pt x="613" y="896"/>
                  </a:lnTo>
                  <a:lnTo>
                    <a:pt x="755" y="754"/>
                  </a:lnTo>
                  <a:lnTo>
                    <a:pt x="849" y="566"/>
                  </a:lnTo>
                  <a:lnTo>
                    <a:pt x="802" y="330"/>
                  </a:lnTo>
                  <a:lnTo>
                    <a:pt x="707" y="189"/>
                  </a:lnTo>
                  <a:lnTo>
                    <a:pt x="566" y="48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1" name="Google Shape;2661;p42"/>
            <p:cNvSpPr/>
            <p:nvPr/>
          </p:nvSpPr>
          <p:spPr>
            <a:xfrm>
              <a:off x="1115825" y="2597200"/>
              <a:ext cx="21225" cy="25925"/>
            </a:xfrm>
            <a:custGeom>
              <a:avLst/>
              <a:gdLst/>
              <a:ahLst/>
              <a:cxnLst/>
              <a:rect l="l" t="t" r="r" b="b"/>
              <a:pathLst>
                <a:path w="849" h="1037" fill="none" extrusionOk="0">
                  <a:moveTo>
                    <a:pt x="236" y="0"/>
                  </a:moveTo>
                  <a:lnTo>
                    <a:pt x="23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425" y="95"/>
                  </a:lnTo>
                  <a:lnTo>
                    <a:pt x="566" y="189"/>
                  </a:lnTo>
                  <a:lnTo>
                    <a:pt x="660" y="330"/>
                  </a:lnTo>
                  <a:lnTo>
                    <a:pt x="707" y="519"/>
                  </a:lnTo>
                  <a:lnTo>
                    <a:pt x="707" y="519"/>
                  </a:lnTo>
                  <a:lnTo>
                    <a:pt x="660" y="707"/>
                  </a:lnTo>
                  <a:lnTo>
                    <a:pt x="566" y="848"/>
                  </a:lnTo>
                  <a:lnTo>
                    <a:pt x="425" y="943"/>
                  </a:lnTo>
                  <a:lnTo>
                    <a:pt x="236" y="990"/>
                  </a:lnTo>
                  <a:lnTo>
                    <a:pt x="236" y="990"/>
                  </a:lnTo>
                  <a:lnTo>
                    <a:pt x="142" y="943"/>
                  </a:lnTo>
                  <a:lnTo>
                    <a:pt x="1" y="896"/>
                  </a:lnTo>
                  <a:lnTo>
                    <a:pt x="1" y="896"/>
                  </a:lnTo>
                  <a:lnTo>
                    <a:pt x="1" y="943"/>
                  </a:lnTo>
                  <a:lnTo>
                    <a:pt x="1" y="943"/>
                  </a:lnTo>
                  <a:lnTo>
                    <a:pt x="142" y="990"/>
                  </a:lnTo>
                  <a:lnTo>
                    <a:pt x="236" y="1037"/>
                  </a:lnTo>
                  <a:lnTo>
                    <a:pt x="236" y="1037"/>
                  </a:lnTo>
                  <a:lnTo>
                    <a:pt x="472" y="990"/>
                  </a:lnTo>
                  <a:lnTo>
                    <a:pt x="613" y="896"/>
                  </a:lnTo>
                  <a:lnTo>
                    <a:pt x="755" y="754"/>
                  </a:lnTo>
                  <a:lnTo>
                    <a:pt x="849" y="566"/>
                  </a:lnTo>
                  <a:lnTo>
                    <a:pt x="849" y="566"/>
                  </a:lnTo>
                  <a:lnTo>
                    <a:pt x="802" y="330"/>
                  </a:lnTo>
                  <a:lnTo>
                    <a:pt x="707" y="189"/>
                  </a:lnTo>
                  <a:lnTo>
                    <a:pt x="566" y="48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236" y="0"/>
                  </a:lnTo>
                  <a:lnTo>
                    <a:pt x="2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2" name="Google Shape;2662;p42"/>
            <p:cNvSpPr/>
            <p:nvPr/>
          </p:nvSpPr>
          <p:spPr>
            <a:xfrm>
              <a:off x="1194750" y="2113125"/>
              <a:ext cx="9450" cy="22400"/>
            </a:xfrm>
            <a:custGeom>
              <a:avLst/>
              <a:gdLst/>
              <a:ahLst/>
              <a:cxnLst/>
              <a:rect l="l" t="t" r="r" b="b"/>
              <a:pathLst>
                <a:path w="378" h="896" extrusionOk="0">
                  <a:moveTo>
                    <a:pt x="189" y="1"/>
                  </a:moveTo>
                  <a:lnTo>
                    <a:pt x="189" y="95"/>
                  </a:lnTo>
                  <a:lnTo>
                    <a:pt x="283" y="236"/>
                  </a:lnTo>
                  <a:lnTo>
                    <a:pt x="330" y="425"/>
                  </a:lnTo>
                  <a:lnTo>
                    <a:pt x="283" y="566"/>
                  </a:lnTo>
                  <a:lnTo>
                    <a:pt x="236" y="660"/>
                  </a:lnTo>
                  <a:lnTo>
                    <a:pt x="142" y="802"/>
                  </a:lnTo>
                  <a:lnTo>
                    <a:pt x="0" y="849"/>
                  </a:lnTo>
                  <a:lnTo>
                    <a:pt x="0" y="896"/>
                  </a:lnTo>
                  <a:lnTo>
                    <a:pt x="142" y="849"/>
                  </a:lnTo>
                  <a:lnTo>
                    <a:pt x="283" y="707"/>
                  </a:lnTo>
                  <a:lnTo>
                    <a:pt x="377" y="566"/>
                  </a:lnTo>
                  <a:lnTo>
                    <a:pt x="377" y="425"/>
                  </a:lnTo>
                  <a:lnTo>
                    <a:pt x="330" y="189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3" name="Google Shape;2663;p42"/>
            <p:cNvSpPr/>
            <p:nvPr/>
          </p:nvSpPr>
          <p:spPr>
            <a:xfrm>
              <a:off x="1194750" y="2113125"/>
              <a:ext cx="9450" cy="22400"/>
            </a:xfrm>
            <a:custGeom>
              <a:avLst/>
              <a:gdLst/>
              <a:ahLst/>
              <a:cxnLst/>
              <a:rect l="l" t="t" r="r" b="b"/>
              <a:pathLst>
                <a:path w="378" h="896" fill="none" extrusionOk="0">
                  <a:moveTo>
                    <a:pt x="189" y="1"/>
                  </a:moveTo>
                  <a:lnTo>
                    <a:pt x="189" y="1"/>
                  </a:lnTo>
                  <a:lnTo>
                    <a:pt x="189" y="95"/>
                  </a:lnTo>
                  <a:lnTo>
                    <a:pt x="189" y="95"/>
                  </a:lnTo>
                  <a:lnTo>
                    <a:pt x="283" y="236"/>
                  </a:lnTo>
                  <a:lnTo>
                    <a:pt x="330" y="425"/>
                  </a:lnTo>
                  <a:lnTo>
                    <a:pt x="330" y="425"/>
                  </a:lnTo>
                  <a:lnTo>
                    <a:pt x="283" y="566"/>
                  </a:lnTo>
                  <a:lnTo>
                    <a:pt x="236" y="660"/>
                  </a:lnTo>
                  <a:lnTo>
                    <a:pt x="142" y="802"/>
                  </a:lnTo>
                  <a:lnTo>
                    <a:pt x="0" y="849"/>
                  </a:lnTo>
                  <a:lnTo>
                    <a:pt x="0" y="849"/>
                  </a:lnTo>
                  <a:lnTo>
                    <a:pt x="0" y="896"/>
                  </a:lnTo>
                  <a:lnTo>
                    <a:pt x="0" y="896"/>
                  </a:lnTo>
                  <a:lnTo>
                    <a:pt x="142" y="849"/>
                  </a:lnTo>
                  <a:lnTo>
                    <a:pt x="283" y="707"/>
                  </a:lnTo>
                  <a:lnTo>
                    <a:pt x="377" y="566"/>
                  </a:lnTo>
                  <a:lnTo>
                    <a:pt x="377" y="425"/>
                  </a:lnTo>
                  <a:lnTo>
                    <a:pt x="377" y="425"/>
                  </a:lnTo>
                  <a:lnTo>
                    <a:pt x="330" y="189"/>
                  </a:lnTo>
                  <a:lnTo>
                    <a:pt x="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4" name="Google Shape;2664;p42"/>
            <p:cNvSpPr/>
            <p:nvPr/>
          </p:nvSpPr>
          <p:spPr>
            <a:xfrm>
              <a:off x="1303100" y="20036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142" y="189"/>
                  </a:moveTo>
                  <a:lnTo>
                    <a:pt x="0" y="377"/>
                  </a:lnTo>
                  <a:lnTo>
                    <a:pt x="0" y="519"/>
                  </a:lnTo>
                  <a:lnTo>
                    <a:pt x="48" y="330"/>
                  </a:lnTo>
                  <a:lnTo>
                    <a:pt x="142" y="189"/>
                  </a:lnTo>
                  <a:close/>
                  <a:moveTo>
                    <a:pt x="472" y="0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283" y="95"/>
                  </a:lnTo>
                  <a:lnTo>
                    <a:pt x="472" y="48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896" y="330"/>
                  </a:lnTo>
                  <a:lnTo>
                    <a:pt x="943" y="519"/>
                  </a:lnTo>
                  <a:lnTo>
                    <a:pt x="896" y="707"/>
                  </a:lnTo>
                  <a:lnTo>
                    <a:pt x="801" y="848"/>
                  </a:lnTo>
                  <a:lnTo>
                    <a:pt x="660" y="943"/>
                  </a:lnTo>
                  <a:lnTo>
                    <a:pt x="472" y="990"/>
                  </a:lnTo>
                  <a:lnTo>
                    <a:pt x="283" y="943"/>
                  </a:lnTo>
                  <a:lnTo>
                    <a:pt x="142" y="848"/>
                  </a:lnTo>
                  <a:lnTo>
                    <a:pt x="48" y="707"/>
                  </a:lnTo>
                  <a:lnTo>
                    <a:pt x="0" y="519"/>
                  </a:lnTo>
                  <a:lnTo>
                    <a:pt x="0" y="566"/>
                  </a:lnTo>
                  <a:lnTo>
                    <a:pt x="48" y="754"/>
                  </a:lnTo>
                  <a:lnTo>
                    <a:pt x="142" y="943"/>
                  </a:lnTo>
                  <a:lnTo>
                    <a:pt x="330" y="1037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5" name="Google Shape;2665;p42"/>
            <p:cNvSpPr/>
            <p:nvPr/>
          </p:nvSpPr>
          <p:spPr>
            <a:xfrm>
              <a:off x="1303100" y="20036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472" y="0"/>
                  </a:moveTo>
                  <a:lnTo>
                    <a:pt x="472" y="0"/>
                  </a:lnTo>
                  <a:lnTo>
                    <a:pt x="283" y="48"/>
                  </a:lnTo>
                  <a:lnTo>
                    <a:pt x="142" y="189"/>
                  </a:lnTo>
                  <a:lnTo>
                    <a:pt x="0" y="377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48" y="754"/>
                  </a:lnTo>
                  <a:lnTo>
                    <a:pt x="142" y="943"/>
                  </a:lnTo>
                  <a:lnTo>
                    <a:pt x="330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0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6" name="Google Shape;2666;p42"/>
            <p:cNvSpPr/>
            <p:nvPr/>
          </p:nvSpPr>
          <p:spPr>
            <a:xfrm>
              <a:off x="1303100" y="20047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283" y="896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1" y="801"/>
                  </a:lnTo>
                  <a:lnTo>
                    <a:pt x="660" y="896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7" name="Google Shape;2667;p42"/>
            <p:cNvSpPr/>
            <p:nvPr/>
          </p:nvSpPr>
          <p:spPr>
            <a:xfrm>
              <a:off x="1273650" y="1876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48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0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0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8" name="Google Shape;2668;p42"/>
            <p:cNvSpPr/>
            <p:nvPr/>
          </p:nvSpPr>
          <p:spPr>
            <a:xfrm>
              <a:off x="1273650" y="1876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330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9" name="Google Shape;2669;p42"/>
            <p:cNvSpPr/>
            <p:nvPr/>
          </p:nvSpPr>
          <p:spPr>
            <a:xfrm>
              <a:off x="1274825" y="1877575"/>
              <a:ext cx="23600" cy="23575"/>
            </a:xfrm>
            <a:custGeom>
              <a:avLst/>
              <a:gdLst/>
              <a:ahLst/>
              <a:cxnLst/>
              <a:rect l="l" t="t" r="r" b="b"/>
              <a:pathLst>
                <a:path w="944" h="943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283" y="896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2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2" y="801"/>
                  </a:lnTo>
                  <a:lnTo>
                    <a:pt x="660" y="896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0" name="Google Shape;2670;p42"/>
            <p:cNvSpPr/>
            <p:nvPr/>
          </p:nvSpPr>
          <p:spPr>
            <a:xfrm>
              <a:off x="1575175" y="1547800"/>
              <a:ext cx="25925" cy="17700"/>
            </a:xfrm>
            <a:custGeom>
              <a:avLst/>
              <a:gdLst/>
              <a:ahLst/>
              <a:cxnLst/>
              <a:rect l="l" t="t" r="r" b="b"/>
              <a:pathLst>
                <a:path w="1037" h="708" extrusionOk="0">
                  <a:moveTo>
                    <a:pt x="94" y="1"/>
                  </a:moveTo>
                  <a:lnTo>
                    <a:pt x="0" y="95"/>
                  </a:lnTo>
                  <a:lnTo>
                    <a:pt x="0" y="236"/>
                  </a:lnTo>
                  <a:lnTo>
                    <a:pt x="47" y="425"/>
                  </a:lnTo>
                  <a:lnTo>
                    <a:pt x="189" y="613"/>
                  </a:lnTo>
                  <a:lnTo>
                    <a:pt x="377" y="707"/>
                  </a:lnTo>
                  <a:lnTo>
                    <a:pt x="565" y="707"/>
                  </a:lnTo>
                  <a:lnTo>
                    <a:pt x="754" y="660"/>
                  </a:lnTo>
                  <a:lnTo>
                    <a:pt x="895" y="566"/>
                  </a:lnTo>
                  <a:lnTo>
                    <a:pt x="989" y="425"/>
                  </a:lnTo>
                  <a:lnTo>
                    <a:pt x="1037" y="236"/>
                  </a:lnTo>
                  <a:lnTo>
                    <a:pt x="989" y="236"/>
                  </a:lnTo>
                  <a:lnTo>
                    <a:pt x="942" y="425"/>
                  </a:lnTo>
                  <a:lnTo>
                    <a:pt x="801" y="566"/>
                  </a:lnTo>
                  <a:lnTo>
                    <a:pt x="660" y="613"/>
                  </a:lnTo>
                  <a:lnTo>
                    <a:pt x="471" y="660"/>
                  </a:lnTo>
                  <a:lnTo>
                    <a:pt x="330" y="613"/>
                  </a:lnTo>
                  <a:lnTo>
                    <a:pt x="189" y="519"/>
                  </a:lnTo>
                  <a:lnTo>
                    <a:pt x="94" y="377"/>
                  </a:lnTo>
                  <a:lnTo>
                    <a:pt x="47" y="236"/>
                  </a:lnTo>
                  <a:lnTo>
                    <a:pt x="94" y="95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1" name="Google Shape;2671;p42"/>
            <p:cNvSpPr/>
            <p:nvPr/>
          </p:nvSpPr>
          <p:spPr>
            <a:xfrm>
              <a:off x="1656425" y="18069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707" y="95"/>
                  </a:moveTo>
                  <a:lnTo>
                    <a:pt x="849" y="189"/>
                  </a:lnTo>
                  <a:lnTo>
                    <a:pt x="943" y="378"/>
                  </a:lnTo>
                  <a:lnTo>
                    <a:pt x="990" y="519"/>
                  </a:lnTo>
                  <a:lnTo>
                    <a:pt x="943" y="708"/>
                  </a:lnTo>
                  <a:lnTo>
                    <a:pt x="849" y="849"/>
                  </a:lnTo>
                  <a:lnTo>
                    <a:pt x="707" y="990"/>
                  </a:lnTo>
                  <a:lnTo>
                    <a:pt x="331" y="990"/>
                  </a:lnTo>
                  <a:lnTo>
                    <a:pt x="189" y="849"/>
                  </a:lnTo>
                  <a:lnTo>
                    <a:pt x="95" y="708"/>
                  </a:lnTo>
                  <a:lnTo>
                    <a:pt x="48" y="519"/>
                  </a:lnTo>
                  <a:lnTo>
                    <a:pt x="95" y="378"/>
                  </a:lnTo>
                  <a:lnTo>
                    <a:pt x="189" y="189"/>
                  </a:lnTo>
                  <a:lnTo>
                    <a:pt x="331" y="95"/>
                  </a:lnTo>
                  <a:close/>
                  <a:moveTo>
                    <a:pt x="519" y="1"/>
                  </a:moveTo>
                  <a:lnTo>
                    <a:pt x="331" y="48"/>
                  </a:lnTo>
                  <a:lnTo>
                    <a:pt x="142" y="189"/>
                  </a:lnTo>
                  <a:lnTo>
                    <a:pt x="48" y="378"/>
                  </a:lnTo>
                  <a:lnTo>
                    <a:pt x="1" y="566"/>
                  </a:lnTo>
                  <a:lnTo>
                    <a:pt x="48" y="755"/>
                  </a:lnTo>
                  <a:lnTo>
                    <a:pt x="189" y="943"/>
                  </a:lnTo>
                  <a:lnTo>
                    <a:pt x="378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1037" y="755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2" name="Google Shape;2672;p42"/>
            <p:cNvSpPr/>
            <p:nvPr/>
          </p:nvSpPr>
          <p:spPr>
            <a:xfrm>
              <a:off x="1588125" y="19741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7" y="330"/>
                  </a:lnTo>
                  <a:lnTo>
                    <a:pt x="47" y="330"/>
                  </a:lnTo>
                  <a:lnTo>
                    <a:pt x="189" y="189"/>
                  </a:lnTo>
                  <a:lnTo>
                    <a:pt x="330" y="48"/>
                  </a:lnTo>
                  <a:lnTo>
                    <a:pt x="660" y="48"/>
                  </a:lnTo>
                  <a:lnTo>
                    <a:pt x="801" y="189"/>
                  </a:lnTo>
                  <a:lnTo>
                    <a:pt x="943" y="330"/>
                  </a:lnTo>
                  <a:lnTo>
                    <a:pt x="943" y="472"/>
                  </a:lnTo>
                  <a:lnTo>
                    <a:pt x="943" y="660"/>
                  </a:lnTo>
                  <a:lnTo>
                    <a:pt x="801" y="802"/>
                  </a:lnTo>
                  <a:lnTo>
                    <a:pt x="660" y="943"/>
                  </a:lnTo>
                  <a:lnTo>
                    <a:pt x="330" y="943"/>
                  </a:lnTo>
                  <a:lnTo>
                    <a:pt x="189" y="802"/>
                  </a:lnTo>
                  <a:lnTo>
                    <a:pt x="47" y="660"/>
                  </a:lnTo>
                  <a:lnTo>
                    <a:pt x="47" y="47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49"/>
                  </a:lnTo>
                  <a:lnTo>
                    <a:pt x="990" y="707"/>
                  </a:lnTo>
                  <a:lnTo>
                    <a:pt x="1037" y="472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3" name="Google Shape;2673;p42"/>
            <p:cNvSpPr/>
            <p:nvPr/>
          </p:nvSpPr>
          <p:spPr>
            <a:xfrm>
              <a:off x="1378475" y="2152000"/>
              <a:ext cx="27125" cy="2712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566" y="48"/>
                  </a:moveTo>
                  <a:lnTo>
                    <a:pt x="754" y="95"/>
                  </a:lnTo>
                  <a:lnTo>
                    <a:pt x="896" y="189"/>
                  </a:lnTo>
                  <a:lnTo>
                    <a:pt x="990" y="330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6" y="801"/>
                  </a:lnTo>
                  <a:lnTo>
                    <a:pt x="754" y="896"/>
                  </a:lnTo>
                  <a:lnTo>
                    <a:pt x="566" y="943"/>
                  </a:lnTo>
                  <a:lnTo>
                    <a:pt x="566" y="990"/>
                  </a:lnTo>
                  <a:lnTo>
                    <a:pt x="377" y="943"/>
                  </a:lnTo>
                  <a:lnTo>
                    <a:pt x="236" y="848"/>
                  </a:lnTo>
                  <a:lnTo>
                    <a:pt x="142" y="707"/>
                  </a:lnTo>
                  <a:lnTo>
                    <a:pt x="95" y="519"/>
                  </a:lnTo>
                  <a:lnTo>
                    <a:pt x="142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6" y="48"/>
                  </a:lnTo>
                  <a:close/>
                  <a:moveTo>
                    <a:pt x="377" y="0"/>
                  </a:moveTo>
                  <a:lnTo>
                    <a:pt x="189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1037"/>
                  </a:lnTo>
                  <a:lnTo>
                    <a:pt x="519" y="1084"/>
                  </a:lnTo>
                  <a:lnTo>
                    <a:pt x="754" y="1037"/>
                  </a:lnTo>
                  <a:lnTo>
                    <a:pt x="943" y="943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943" y="142"/>
                  </a:lnTo>
                  <a:lnTo>
                    <a:pt x="801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4" name="Google Shape;2674;p42"/>
            <p:cNvSpPr/>
            <p:nvPr/>
          </p:nvSpPr>
          <p:spPr>
            <a:xfrm>
              <a:off x="1378475" y="2152000"/>
              <a:ext cx="27125" cy="27125"/>
            </a:xfrm>
            <a:custGeom>
              <a:avLst/>
              <a:gdLst/>
              <a:ahLst/>
              <a:cxnLst/>
              <a:rect l="l" t="t" r="r" b="b"/>
              <a:pathLst>
                <a:path w="1085" h="1085" fill="none" extrusionOk="0">
                  <a:moveTo>
                    <a:pt x="566" y="0"/>
                  </a:moveTo>
                  <a:lnTo>
                    <a:pt x="566" y="0"/>
                  </a:lnTo>
                  <a:lnTo>
                    <a:pt x="377" y="0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1037"/>
                  </a:lnTo>
                  <a:lnTo>
                    <a:pt x="519" y="1084"/>
                  </a:lnTo>
                  <a:lnTo>
                    <a:pt x="519" y="1084"/>
                  </a:lnTo>
                  <a:lnTo>
                    <a:pt x="754" y="1037"/>
                  </a:lnTo>
                  <a:lnTo>
                    <a:pt x="943" y="943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943" y="142"/>
                  </a:lnTo>
                  <a:lnTo>
                    <a:pt x="801" y="48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5" name="Google Shape;2675;p42"/>
            <p:cNvSpPr/>
            <p:nvPr/>
          </p:nvSpPr>
          <p:spPr>
            <a:xfrm>
              <a:off x="1380825" y="21531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283" y="896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2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2" y="754"/>
                  </a:lnTo>
                  <a:lnTo>
                    <a:pt x="660" y="849"/>
                  </a:lnTo>
                  <a:lnTo>
                    <a:pt x="472" y="896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6" name="Google Shape;2676;p42"/>
            <p:cNvSpPr/>
            <p:nvPr/>
          </p:nvSpPr>
          <p:spPr>
            <a:xfrm>
              <a:off x="1450325" y="22050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1" y="0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0" y="330"/>
                  </a:lnTo>
                  <a:lnTo>
                    <a:pt x="0" y="519"/>
                  </a:lnTo>
                  <a:lnTo>
                    <a:pt x="47" y="330"/>
                  </a:lnTo>
                  <a:lnTo>
                    <a:pt x="142" y="189"/>
                  </a:lnTo>
                  <a:lnTo>
                    <a:pt x="283" y="95"/>
                  </a:lnTo>
                  <a:lnTo>
                    <a:pt x="471" y="48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895" y="330"/>
                  </a:lnTo>
                  <a:lnTo>
                    <a:pt x="943" y="519"/>
                  </a:lnTo>
                  <a:lnTo>
                    <a:pt x="895" y="707"/>
                  </a:lnTo>
                  <a:lnTo>
                    <a:pt x="801" y="848"/>
                  </a:lnTo>
                  <a:lnTo>
                    <a:pt x="660" y="943"/>
                  </a:lnTo>
                  <a:lnTo>
                    <a:pt x="471" y="990"/>
                  </a:lnTo>
                  <a:lnTo>
                    <a:pt x="283" y="943"/>
                  </a:lnTo>
                  <a:lnTo>
                    <a:pt x="142" y="848"/>
                  </a:lnTo>
                  <a:lnTo>
                    <a:pt x="47" y="707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5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7" name="Google Shape;2677;p42"/>
            <p:cNvSpPr/>
            <p:nvPr/>
          </p:nvSpPr>
          <p:spPr>
            <a:xfrm>
              <a:off x="1717675" y="22014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47"/>
                  </a:moveTo>
                  <a:lnTo>
                    <a:pt x="660" y="94"/>
                  </a:lnTo>
                  <a:lnTo>
                    <a:pt x="848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8" y="848"/>
                  </a:lnTo>
                  <a:lnTo>
                    <a:pt x="707" y="942"/>
                  </a:lnTo>
                  <a:lnTo>
                    <a:pt x="519" y="989"/>
                  </a:lnTo>
                  <a:lnTo>
                    <a:pt x="330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48" y="330"/>
                  </a:lnTo>
                  <a:lnTo>
                    <a:pt x="189" y="189"/>
                  </a:lnTo>
                  <a:lnTo>
                    <a:pt x="330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8" y="283"/>
                  </a:lnTo>
                  <a:lnTo>
                    <a:pt x="0" y="518"/>
                  </a:lnTo>
                  <a:lnTo>
                    <a:pt x="0" y="707"/>
                  </a:lnTo>
                  <a:lnTo>
                    <a:pt x="142" y="895"/>
                  </a:lnTo>
                  <a:lnTo>
                    <a:pt x="283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48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8" name="Google Shape;2678;p42"/>
            <p:cNvSpPr/>
            <p:nvPr/>
          </p:nvSpPr>
          <p:spPr>
            <a:xfrm>
              <a:off x="1860175" y="22839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66" y="1"/>
                  </a:moveTo>
                  <a:lnTo>
                    <a:pt x="378" y="48"/>
                  </a:lnTo>
                  <a:lnTo>
                    <a:pt x="189" y="142"/>
                  </a:lnTo>
                  <a:lnTo>
                    <a:pt x="48" y="284"/>
                  </a:lnTo>
                  <a:lnTo>
                    <a:pt x="1" y="472"/>
                  </a:lnTo>
                  <a:lnTo>
                    <a:pt x="1" y="660"/>
                  </a:lnTo>
                  <a:lnTo>
                    <a:pt x="95" y="849"/>
                  </a:lnTo>
                  <a:lnTo>
                    <a:pt x="284" y="990"/>
                  </a:lnTo>
                  <a:lnTo>
                    <a:pt x="472" y="1037"/>
                  </a:lnTo>
                  <a:lnTo>
                    <a:pt x="708" y="1037"/>
                  </a:lnTo>
                  <a:lnTo>
                    <a:pt x="849" y="943"/>
                  </a:lnTo>
                  <a:lnTo>
                    <a:pt x="943" y="896"/>
                  </a:lnTo>
                  <a:lnTo>
                    <a:pt x="1037" y="755"/>
                  </a:lnTo>
                  <a:lnTo>
                    <a:pt x="990" y="708"/>
                  </a:lnTo>
                  <a:lnTo>
                    <a:pt x="990" y="660"/>
                  </a:lnTo>
                  <a:lnTo>
                    <a:pt x="896" y="802"/>
                  </a:lnTo>
                  <a:lnTo>
                    <a:pt x="802" y="896"/>
                  </a:lnTo>
                  <a:lnTo>
                    <a:pt x="660" y="943"/>
                  </a:lnTo>
                  <a:lnTo>
                    <a:pt x="519" y="990"/>
                  </a:lnTo>
                  <a:lnTo>
                    <a:pt x="378" y="943"/>
                  </a:lnTo>
                  <a:lnTo>
                    <a:pt x="189" y="849"/>
                  </a:lnTo>
                  <a:lnTo>
                    <a:pt x="95" y="708"/>
                  </a:lnTo>
                  <a:lnTo>
                    <a:pt x="95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78" y="95"/>
                  </a:lnTo>
                  <a:lnTo>
                    <a:pt x="519" y="48"/>
                  </a:lnTo>
                  <a:lnTo>
                    <a:pt x="708" y="95"/>
                  </a:lnTo>
                  <a:lnTo>
                    <a:pt x="849" y="142"/>
                  </a:lnTo>
                  <a:lnTo>
                    <a:pt x="849" y="95"/>
                  </a:lnTo>
                  <a:lnTo>
                    <a:pt x="708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9" name="Google Shape;2679;p42"/>
            <p:cNvSpPr/>
            <p:nvPr/>
          </p:nvSpPr>
          <p:spPr>
            <a:xfrm>
              <a:off x="1821325" y="24511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90" y="519"/>
                  </a:lnTo>
                  <a:lnTo>
                    <a:pt x="942" y="707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8" y="990"/>
                  </a:lnTo>
                  <a:lnTo>
                    <a:pt x="377" y="943"/>
                  </a:lnTo>
                  <a:lnTo>
                    <a:pt x="189" y="849"/>
                  </a:lnTo>
                  <a:lnTo>
                    <a:pt x="94" y="707"/>
                  </a:lnTo>
                  <a:lnTo>
                    <a:pt x="47" y="519"/>
                  </a:lnTo>
                  <a:lnTo>
                    <a:pt x="94" y="330"/>
                  </a:lnTo>
                  <a:lnTo>
                    <a:pt x="189" y="189"/>
                  </a:lnTo>
                  <a:lnTo>
                    <a:pt x="377" y="95"/>
                  </a:lnTo>
                  <a:lnTo>
                    <a:pt x="518" y="48"/>
                  </a:lnTo>
                  <a:close/>
                  <a:moveTo>
                    <a:pt x="518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0" name="Google Shape;2680;p42"/>
            <p:cNvSpPr/>
            <p:nvPr/>
          </p:nvSpPr>
          <p:spPr>
            <a:xfrm>
              <a:off x="1847225" y="25501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142" y="188"/>
                  </a:moveTo>
                  <a:lnTo>
                    <a:pt x="1" y="330"/>
                  </a:lnTo>
                  <a:lnTo>
                    <a:pt x="1" y="518"/>
                  </a:lnTo>
                  <a:lnTo>
                    <a:pt x="48" y="330"/>
                  </a:lnTo>
                  <a:lnTo>
                    <a:pt x="142" y="188"/>
                  </a:lnTo>
                  <a:close/>
                  <a:moveTo>
                    <a:pt x="472" y="0"/>
                  </a:moveTo>
                  <a:lnTo>
                    <a:pt x="283" y="47"/>
                  </a:lnTo>
                  <a:lnTo>
                    <a:pt x="142" y="188"/>
                  </a:lnTo>
                  <a:lnTo>
                    <a:pt x="142" y="188"/>
                  </a:lnTo>
                  <a:lnTo>
                    <a:pt x="283" y="94"/>
                  </a:lnTo>
                  <a:lnTo>
                    <a:pt x="472" y="47"/>
                  </a:lnTo>
                  <a:lnTo>
                    <a:pt x="660" y="94"/>
                  </a:lnTo>
                  <a:lnTo>
                    <a:pt x="802" y="188"/>
                  </a:lnTo>
                  <a:lnTo>
                    <a:pt x="896" y="330"/>
                  </a:lnTo>
                  <a:lnTo>
                    <a:pt x="943" y="518"/>
                  </a:lnTo>
                  <a:lnTo>
                    <a:pt x="896" y="707"/>
                  </a:lnTo>
                  <a:lnTo>
                    <a:pt x="802" y="848"/>
                  </a:lnTo>
                  <a:lnTo>
                    <a:pt x="660" y="942"/>
                  </a:lnTo>
                  <a:lnTo>
                    <a:pt x="472" y="989"/>
                  </a:lnTo>
                  <a:lnTo>
                    <a:pt x="283" y="942"/>
                  </a:lnTo>
                  <a:lnTo>
                    <a:pt x="142" y="848"/>
                  </a:lnTo>
                  <a:lnTo>
                    <a:pt x="48" y="707"/>
                  </a:lnTo>
                  <a:lnTo>
                    <a:pt x="1" y="518"/>
                  </a:lnTo>
                  <a:lnTo>
                    <a:pt x="1" y="565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6"/>
                  </a:lnTo>
                  <a:lnTo>
                    <a:pt x="707" y="989"/>
                  </a:lnTo>
                  <a:lnTo>
                    <a:pt x="896" y="895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1" name="Google Shape;2681;p42"/>
            <p:cNvSpPr/>
            <p:nvPr/>
          </p:nvSpPr>
          <p:spPr>
            <a:xfrm>
              <a:off x="1903775" y="24806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519"/>
                  </a:lnTo>
                  <a:lnTo>
                    <a:pt x="942" y="707"/>
                  </a:lnTo>
                  <a:lnTo>
                    <a:pt x="848" y="848"/>
                  </a:lnTo>
                  <a:lnTo>
                    <a:pt x="707" y="943"/>
                  </a:lnTo>
                  <a:lnTo>
                    <a:pt x="518" y="990"/>
                  </a:lnTo>
                  <a:lnTo>
                    <a:pt x="330" y="943"/>
                  </a:lnTo>
                  <a:lnTo>
                    <a:pt x="188" y="848"/>
                  </a:lnTo>
                  <a:lnTo>
                    <a:pt x="94" y="707"/>
                  </a:lnTo>
                  <a:lnTo>
                    <a:pt x="47" y="519"/>
                  </a:lnTo>
                  <a:lnTo>
                    <a:pt x="94" y="330"/>
                  </a:lnTo>
                  <a:lnTo>
                    <a:pt x="188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18" y="0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89" y="707"/>
                  </a:lnTo>
                  <a:lnTo>
                    <a:pt x="1036" y="519"/>
                  </a:lnTo>
                  <a:lnTo>
                    <a:pt x="989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2" name="Google Shape;2682;p42"/>
            <p:cNvSpPr/>
            <p:nvPr/>
          </p:nvSpPr>
          <p:spPr>
            <a:xfrm>
              <a:off x="1581050" y="2205000"/>
              <a:ext cx="27125" cy="2712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566" y="48"/>
                  </a:moveTo>
                  <a:lnTo>
                    <a:pt x="754" y="95"/>
                  </a:lnTo>
                  <a:lnTo>
                    <a:pt x="896" y="189"/>
                  </a:lnTo>
                  <a:lnTo>
                    <a:pt x="990" y="330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6" y="848"/>
                  </a:lnTo>
                  <a:lnTo>
                    <a:pt x="754" y="943"/>
                  </a:lnTo>
                  <a:lnTo>
                    <a:pt x="566" y="990"/>
                  </a:lnTo>
                  <a:lnTo>
                    <a:pt x="425" y="943"/>
                  </a:lnTo>
                  <a:lnTo>
                    <a:pt x="236" y="848"/>
                  </a:lnTo>
                  <a:lnTo>
                    <a:pt x="142" y="707"/>
                  </a:lnTo>
                  <a:lnTo>
                    <a:pt x="95" y="519"/>
                  </a:lnTo>
                  <a:lnTo>
                    <a:pt x="142" y="330"/>
                  </a:lnTo>
                  <a:lnTo>
                    <a:pt x="236" y="189"/>
                  </a:lnTo>
                  <a:lnTo>
                    <a:pt x="378" y="95"/>
                  </a:lnTo>
                  <a:lnTo>
                    <a:pt x="566" y="48"/>
                  </a:lnTo>
                  <a:close/>
                  <a:moveTo>
                    <a:pt x="378" y="0"/>
                  </a:moveTo>
                  <a:lnTo>
                    <a:pt x="189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1037"/>
                  </a:lnTo>
                  <a:lnTo>
                    <a:pt x="519" y="1084"/>
                  </a:lnTo>
                  <a:lnTo>
                    <a:pt x="754" y="1037"/>
                  </a:lnTo>
                  <a:lnTo>
                    <a:pt x="896" y="943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943" y="142"/>
                  </a:lnTo>
                  <a:lnTo>
                    <a:pt x="802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3" name="Google Shape;2683;p42"/>
            <p:cNvSpPr/>
            <p:nvPr/>
          </p:nvSpPr>
          <p:spPr>
            <a:xfrm>
              <a:off x="1596375" y="23204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94" y="189"/>
                  </a:lnTo>
                  <a:lnTo>
                    <a:pt x="0" y="377"/>
                  </a:lnTo>
                  <a:lnTo>
                    <a:pt x="0" y="519"/>
                  </a:lnTo>
                  <a:lnTo>
                    <a:pt x="47" y="330"/>
                  </a:lnTo>
                  <a:lnTo>
                    <a:pt x="141" y="189"/>
                  </a:lnTo>
                  <a:lnTo>
                    <a:pt x="283" y="95"/>
                  </a:lnTo>
                  <a:lnTo>
                    <a:pt x="471" y="47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895" y="330"/>
                  </a:lnTo>
                  <a:lnTo>
                    <a:pt x="942" y="519"/>
                  </a:lnTo>
                  <a:lnTo>
                    <a:pt x="895" y="707"/>
                  </a:lnTo>
                  <a:lnTo>
                    <a:pt x="801" y="848"/>
                  </a:lnTo>
                  <a:lnTo>
                    <a:pt x="660" y="943"/>
                  </a:lnTo>
                  <a:lnTo>
                    <a:pt x="471" y="990"/>
                  </a:lnTo>
                  <a:lnTo>
                    <a:pt x="283" y="943"/>
                  </a:lnTo>
                  <a:lnTo>
                    <a:pt x="141" y="848"/>
                  </a:lnTo>
                  <a:lnTo>
                    <a:pt x="47" y="707"/>
                  </a:lnTo>
                  <a:lnTo>
                    <a:pt x="0" y="519"/>
                  </a:lnTo>
                  <a:lnTo>
                    <a:pt x="0" y="566"/>
                  </a:lnTo>
                  <a:lnTo>
                    <a:pt x="47" y="754"/>
                  </a:lnTo>
                  <a:lnTo>
                    <a:pt x="141" y="895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660" y="990"/>
                  </a:lnTo>
                  <a:lnTo>
                    <a:pt x="848" y="895"/>
                  </a:lnTo>
                  <a:lnTo>
                    <a:pt x="989" y="754"/>
                  </a:lnTo>
                  <a:lnTo>
                    <a:pt x="1037" y="566"/>
                  </a:lnTo>
                  <a:lnTo>
                    <a:pt x="989" y="377"/>
                  </a:lnTo>
                  <a:lnTo>
                    <a:pt x="895" y="189"/>
                  </a:lnTo>
                  <a:lnTo>
                    <a:pt x="754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4" name="Google Shape;2684;p42"/>
            <p:cNvSpPr/>
            <p:nvPr/>
          </p:nvSpPr>
          <p:spPr>
            <a:xfrm>
              <a:off x="1598725" y="24252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990" y="330"/>
                  </a:moveTo>
                  <a:lnTo>
                    <a:pt x="1031" y="498"/>
                  </a:lnTo>
                  <a:lnTo>
                    <a:pt x="1037" y="471"/>
                  </a:lnTo>
                  <a:lnTo>
                    <a:pt x="990" y="330"/>
                  </a:lnTo>
                  <a:close/>
                  <a:moveTo>
                    <a:pt x="1031" y="498"/>
                  </a:moveTo>
                  <a:lnTo>
                    <a:pt x="990" y="707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1031" y="498"/>
                  </a:lnTo>
                  <a:close/>
                  <a:moveTo>
                    <a:pt x="566" y="0"/>
                  </a:moveTo>
                  <a:lnTo>
                    <a:pt x="377" y="47"/>
                  </a:lnTo>
                  <a:lnTo>
                    <a:pt x="189" y="142"/>
                  </a:lnTo>
                  <a:lnTo>
                    <a:pt x="47" y="283"/>
                  </a:lnTo>
                  <a:lnTo>
                    <a:pt x="0" y="471"/>
                  </a:lnTo>
                  <a:lnTo>
                    <a:pt x="0" y="707"/>
                  </a:lnTo>
                  <a:lnTo>
                    <a:pt x="95" y="848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566" y="1037"/>
                  </a:lnTo>
                  <a:lnTo>
                    <a:pt x="566" y="990"/>
                  </a:lnTo>
                  <a:lnTo>
                    <a:pt x="377" y="942"/>
                  </a:lnTo>
                  <a:lnTo>
                    <a:pt x="236" y="848"/>
                  </a:lnTo>
                  <a:lnTo>
                    <a:pt x="142" y="707"/>
                  </a:lnTo>
                  <a:lnTo>
                    <a:pt x="95" y="518"/>
                  </a:lnTo>
                  <a:lnTo>
                    <a:pt x="142" y="377"/>
                  </a:lnTo>
                  <a:lnTo>
                    <a:pt x="236" y="189"/>
                  </a:lnTo>
                  <a:lnTo>
                    <a:pt x="377" y="94"/>
                  </a:lnTo>
                  <a:lnTo>
                    <a:pt x="566" y="47"/>
                  </a:lnTo>
                  <a:lnTo>
                    <a:pt x="754" y="94"/>
                  </a:lnTo>
                  <a:lnTo>
                    <a:pt x="895" y="189"/>
                  </a:lnTo>
                  <a:lnTo>
                    <a:pt x="754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5" name="Google Shape;2685;p42"/>
            <p:cNvSpPr/>
            <p:nvPr/>
          </p:nvSpPr>
          <p:spPr>
            <a:xfrm>
              <a:off x="1575175" y="20860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47"/>
                  </a:moveTo>
                  <a:lnTo>
                    <a:pt x="707" y="94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518"/>
                  </a:lnTo>
                  <a:lnTo>
                    <a:pt x="942" y="707"/>
                  </a:lnTo>
                  <a:lnTo>
                    <a:pt x="848" y="848"/>
                  </a:lnTo>
                  <a:lnTo>
                    <a:pt x="707" y="942"/>
                  </a:lnTo>
                  <a:lnTo>
                    <a:pt x="518" y="990"/>
                  </a:lnTo>
                  <a:lnTo>
                    <a:pt x="330" y="942"/>
                  </a:lnTo>
                  <a:lnTo>
                    <a:pt x="189" y="848"/>
                  </a:lnTo>
                  <a:lnTo>
                    <a:pt x="94" y="707"/>
                  </a:lnTo>
                  <a:lnTo>
                    <a:pt x="47" y="518"/>
                  </a:lnTo>
                  <a:lnTo>
                    <a:pt x="94" y="330"/>
                  </a:lnTo>
                  <a:lnTo>
                    <a:pt x="189" y="189"/>
                  </a:lnTo>
                  <a:lnTo>
                    <a:pt x="330" y="94"/>
                  </a:lnTo>
                  <a:lnTo>
                    <a:pt x="518" y="47"/>
                  </a:lnTo>
                  <a:close/>
                  <a:moveTo>
                    <a:pt x="518" y="0"/>
                  </a:moveTo>
                  <a:lnTo>
                    <a:pt x="330" y="47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5"/>
                  </a:lnTo>
                  <a:lnTo>
                    <a:pt x="989" y="707"/>
                  </a:lnTo>
                  <a:lnTo>
                    <a:pt x="1037" y="518"/>
                  </a:lnTo>
                  <a:lnTo>
                    <a:pt x="989" y="330"/>
                  </a:lnTo>
                  <a:lnTo>
                    <a:pt x="895" y="142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6" name="Google Shape;2686;p42"/>
            <p:cNvSpPr/>
            <p:nvPr/>
          </p:nvSpPr>
          <p:spPr>
            <a:xfrm>
              <a:off x="1519800" y="21461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66" y="1"/>
                  </a:moveTo>
                  <a:lnTo>
                    <a:pt x="378" y="48"/>
                  </a:lnTo>
                  <a:lnTo>
                    <a:pt x="189" y="142"/>
                  </a:lnTo>
                  <a:lnTo>
                    <a:pt x="95" y="284"/>
                  </a:lnTo>
                  <a:lnTo>
                    <a:pt x="1" y="472"/>
                  </a:lnTo>
                  <a:lnTo>
                    <a:pt x="48" y="660"/>
                  </a:lnTo>
                  <a:lnTo>
                    <a:pt x="142" y="849"/>
                  </a:lnTo>
                  <a:lnTo>
                    <a:pt x="284" y="990"/>
                  </a:lnTo>
                  <a:lnTo>
                    <a:pt x="472" y="1037"/>
                  </a:lnTo>
                  <a:lnTo>
                    <a:pt x="566" y="1037"/>
                  </a:lnTo>
                  <a:lnTo>
                    <a:pt x="802" y="990"/>
                  </a:lnTo>
                  <a:lnTo>
                    <a:pt x="943" y="849"/>
                  </a:lnTo>
                  <a:lnTo>
                    <a:pt x="1037" y="660"/>
                  </a:lnTo>
                  <a:lnTo>
                    <a:pt x="1037" y="519"/>
                  </a:lnTo>
                  <a:lnTo>
                    <a:pt x="990" y="708"/>
                  </a:lnTo>
                  <a:lnTo>
                    <a:pt x="896" y="849"/>
                  </a:lnTo>
                  <a:lnTo>
                    <a:pt x="755" y="943"/>
                  </a:lnTo>
                  <a:lnTo>
                    <a:pt x="566" y="990"/>
                  </a:lnTo>
                  <a:lnTo>
                    <a:pt x="378" y="943"/>
                  </a:lnTo>
                  <a:lnTo>
                    <a:pt x="236" y="849"/>
                  </a:lnTo>
                  <a:lnTo>
                    <a:pt x="142" y="708"/>
                  </a:lnTo>
                  <a:lnTo>
                    <a:pt x="95" y="519"/>
                  </a:lnTo>
                  <a:lnTo>
                    <a:pt x="142" y="331"/>
                  </a:lnTo>
                  <a:lnTo>
                    <a:pt x="236" y="189"/>
                  </a:lnTo>
                  <a:lnTo>
                    <a:pt x="378" y="95"/>
                  </a:lnTo>
                  <a:lnTo>
                    <a:pt x="566" y="48"/>
                  </a:lnTo>
                  <a:lnTo>
                    <a:pt x="755" y="95"/>
                  </a:lnTo>
                  <a:lnTo>
                    <a:pt x="896" y="189"/>
                  </a:lnTo>
                  <a:lnTo>
                    <a:pt x="990" y="331"/>
                  </a:lnTo>
                  <a:lnTo>
                    <a:pt x="1037" y="519"/>
                  </a:lnTo>
                  <a:lnTo>
                    <a:pt x="1037" y="472"/>
                  </a:lnTo>
                  <a:lnTo>
                    <a:pt x="990" y="284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7" name="Google Shape;2687;p42"/>
            <p:cNvSpPr/>
            <p:nvPr/>
          </p:nvSpPr>
          <p:spPr>
            <a:xfrm>
              <a:off x="1517450" y="2266250"/>
              <a:ext cx="27125" cy="27100"/>
            </a:xfrm>
            <a:custGeom>
              <a:avLst/>
              <a:gdLst/>
              <a:ahLst/>
              <a:cxnLst/>
              <a:rect l="l" t="t" r="r" b="b"/>
              <a:pathLst>
                <a:path w="1085" h="1084" extrusionOk="0">
                  <a:moveTo>
                    <a:pt x="566" y="47"/>
                  </a:moveTo>
                  <a:lnTo>
                    <a:pt x="754" y="94"/>
                  </a:lnTo>
                  <a:lnTo>
                    <a:pt x="896" y="189"/>
                  </a:lnTo>
                  <a:lnTo>
                    <a:pt x="990" y="330"/>
                  </a:lnTo>
                  <a:lnTo>
                    <a:pt x="1037" y="518"/>
                  </a:lnTo>
                  <a:lnTo>
                    <a:pt x="990" y="707"/>
                  </a:lnTo>
                  <a:lnTo>
                    <a:pt x="896" y="848"/>
                  </a:lnTo>
                  <a:lnTo>
                    <a:pt x="754" y="942"/>
                  </a:lnTo>
                  <a:lnTo>
                    <a:pt x="566" y="990"/>
                  </a:lnTo>
                  <a:lnTo>
                    <a:pt x="378" y="942"/>
                  </a:lnTo>
                  <a:lnTo>
                    <a:pt x="236" y="848"/>
                  </a:lnTo>
                  <a:lnTo>
                    <a:pt x="142" y="707"/>
                  </a:lnTo>
                  <a:lnTo>
                    <a:pt x="95" y="518"/>
                  </a:lnTo>
                  <a:lnTo>
                    <a:pt x="142" y="330"/>
                  </a:lnTo>
                  <a:lnTo>
                    <a:pt x="236" y="189"/>
                  </a:lnTo>
                  <a:lnTo>
                    <a:pt x="378" y="94"/>
                  </a:lnTo>
                  <a:lnTo>
                    <a:pt x="566" y="47"/>
                  </a:lnTo>
                  <a:close/>
                  <a:moveTo>
                    <a:pt x="566" y="0"/>
                  </a:moveTo>
                  <a:lnTo>
                    <a:pt x="330" y="47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1" y="754"/>
                  </a:lnTo>
                  <a:lnTo>
                    <a:pt x="142" y="895"/>
                  </a:lnTo>
                  <a:lnTo>
                    <a:pt x="283" y="1037"/>
                  </a:lnTo>
                  <a:lnTo>
                    <a:pt x="519" y="1084"/>
                  </a:lnTo>
                  <a:lnTo>
                    <a:pt x="707" y="1084"/>
                  </a:lnTo>
                  <a:lnTo>
                    <a:pt x="896" y="942"/>
                  </a:lnTo>
                  <a:lnTo>
                    <a:pt x="1037" y="801"/>
                  </a:lnTo>
                  <a:lnTo>
                    <a:pt x="1084" y="566"/>
                  </a:lnTo>
                  <a:lnTo>
                    <a:pt x="1084" y="518"/>
                  </a:lnTo>
                  <a:lnTo>
                    <a:pt x="1037" y="330"/>
                  </a:lnTo>
                  <a:lnTo>
                    <a:pt x="943" y="142"/>
                  </a:lnTo>
                  <a:lnTo>
                    <a:pt x="754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8" name="Google Shape;2688;p42"/>
            <p:cNvSpPr/>
            <p:nvPr/>
          </p:nvSpPr>
          <p:spPr>
            <a:xfrm>
              <a:off x="1317225" y="23251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48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1"/>
                  </a:lnTo>
                  <a:lnTo>
                    <a:pt x="990" y="519"/>
                  </a:lnTo>
                  <a:lnTo>
                    <a:pt x="990" y="707"/>
                  </a:lnTo>
                  <a:lnTo>
                    <a:pt x="849" y="849"/>
                  </a:lnTo>
                  <a:lnTo>
                    <a:pt x="707" y="943"/>
                  </a:lnTo>
                  <a:lnTo>
                    <a:pt x="566" y="990"/>
                  </a:lnTo>
                  <a:lnTo>
                    <a:pt x="378" y="943"/>
                  </a:lnTo>
                  <a:lnTo>
                    <a:pt x="189" y="849"/>
                  </a:lnTo>
                  <a:lnTo>
                    <a:pt x="95" y="707"/>
                  </a:lnTo>
                  <a:lnTo>
                    <a:pt x="95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close/>
                  <a:moveTo>
                    <a:pt x="566" y="1"/>
                  </a:moveTo>
                  <a:lnTo>
                    <a:pt x="331" y="48"/>
                  </a:lnTo>
                  <a:lnTo>
                    <a:pt x="189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1037" y="755"/>
                  </a:lnTo>
                  <a:lnTo>
                    <a:pt x="1037" y="519"/>
                  </a:lnTo>
                  <a:lnTo>
                    <a:pt x="1037" y="331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9" name="Google Shape;2689;p42"/>
            <p:cNvSpPr/>
            <p:nvPr/>
          </p:nvSpPr>
          <p:spPr>
            <a:xfrm>
              <a:off x="1317225" y="23251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fill="none" extrusionOk="0">
                  <a:moveTo>
                    <a:pt x="566" y="1"/>
                  </a:moveTo>
                  <a:lnTo>
                    <a:pt x="566" y="1"/>
                  </a:lnTo>
                  <a:lnTo>
                    <a:pt x="331" y="48"/>
                  </a:lnTo>
                  <a:lnTo>
                    <a:pt x="189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1037" y="755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331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1319600" y="2326300"/>
              <a:ext cx="22400" cy="23600"/>
            </a:xfrm>
            <a:custGeom>
              <a:avLst/>
              <a:gdLst/>
              <a:ahLst/>
              <a:cxnLst/>
              <a:rect l="l" t="t" r="r" b="b"/>
              <a:pathLst>
                <a:path w="896" h="944" fill="none" extrusionOk="0">
                  <a:moveTo>
                    <a:pt x="471" y="943"/>
                  </a:moveTo>
                  <a:lnTo>
                    <a:pt x="471" y="943"/>
                  </a:lnTo>
                  <a:lnTo>
                    <a:pt x="283" y="896"/>
                  </a:lnTo>
                  <a:lnTo>
                    <a:pt x="94" y="802"/>
                  </a:lnTo>
                  <a:lnTo>
                    <a:pt x="0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284"/>
                  </a:lnTo>
                  <a:lnTo>
                    <a:pt x="94" y="142"/>
                  </a:lnTo>
                  <a:lnTo>
                    <a:pt x="236" y="48"/>
                  </a:lnTo>
                  <a:lnTo>
                    <a:pt x="424" y="1"/>
                  </a:lnTo>
                  <a:lnTo>
                    <a:pt x="424" y="1"/>
                  </a:lnTo>
                  <a:lnTo>
                    <a:pt x="612" y="48"/>
                  </a:lnTo>
                  <a:lnTo>
                    <a:pt x="754" y="142"/>
                  </a:lnTo>
                  <a:lnTo>
                    <a:pt x="848" y="284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660"/>
                  </a:lnTo>
                  <a:lnTo>
                    <a:pt x="754" y="802"/>
                  </a:lnTo>
                  <a:lnTo>
                    <a:pt x="612" y="896"/>
                  </a:lnTo>
                  <a:lnTo>
                    <a:pt x="471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1392600" y="2487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4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1" y="754"/>
                  </a:lnTo>
                  <a:lnTo>
                    <a:pt x="142" y="895"/>
                  </a:lnTo>
                  <a:lnTo>
                    <a:pt x="284" y="989"/>
                  </a:lnTo>
                  <a:lnTo>
                    <a:pt x="519" y="1037"/>
                  </a:lnTo>
                  <a:lnTo>
                    <a:pt x="708" y="1037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8" y="942"/>
                  </a:lnTo>
                  <a:lnTo>
                    <a:pt x="519" y="989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lnTo>
                    <a:pt x="660" y="94"/>
                  </a:lnTo>
                  <a:lnTo>
                    <a:pt x="849" y="189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2" name="Google Shape;2692;p42"/>
            <p:cNvSpPr/>
            <p:nvPr/>
          </p:nvSpPr>
          <p:spPr>
            <a:xfrm>
              <a:off x="1392600" y="2487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284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1" y="518"/>
                  </a:lnTo>
                  <a:lnTo>
                    <a:pt x="1" y="754"/>
                  </a:lnTo>
                  <a:lnTo>
                    <a:pt x="142" y="895"/>
                  </a:lnTo>
                  <a:lnTo>
                    <a:pt x="284" y="989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08" y="1037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89"/>
                  </a:lnTo>
                  <a:lnTo>
                    <a:pt x="708" y="47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3" name="Google Shape;2693;p42"/>
            <p:cNvSpPr/>
            <p:nvPr/>
          </p:nvSpPr>
          <p:spPr>
            <a:xfrm>
              <a:off x="1393775" y="2488850"/>
              <a:ext cx="23600" cy="23575"/>
            </a:xfrm>
            <a:custGeom>
              <a:avLst/>
              <a:gdLst/>
              <a:ahLst/>
              <a:cxnLst/>
              <a:rect l="l" t="t" r="r" b="b"/>
              <a:pathLst>
                <a:path w="944" h="943" fill="none" extrusionOk="0">
                  <a:moveTo>
                    <a:pt x="472" y="942"/>
                  </a:moveTo>
                  <a:lnTo>
                    <a:pt x="472" y="942"/>
                  </a:lnTo>
                  <a:lnTo>
                    <a:pt x="284" y="895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1"/>
                  </a:lnTo>
                  <a:lnTo>
                    <a:pt x="1" y="471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4" y="47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613" y="47"/>
                  </a:lnTo>
                  <a:lnTo>
                    <a:pt x="802" y="142"/>
                  </a:lnTo>
                  <a:lnTo>
                    <a:pt x="896" y="283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896" y="660"/>
                  </a:lnTo>
                  <a:lnTo>
                    <a:pt x="802" y="801"/>
                  </a:lnTo>
                  <a:lnTo>
                    <a:pt x="661" y="895"/>
                  </a:lnTo>
                  <a:lnTo>
                    <a:pt x="472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4" name="Google Shape;2694;p42"/>
            <p:cNvSpPr/>
            <p:nvPr/>
          </p:nvSpPr>
          <p:spPr>
            <a:xfrm>
              <a:off x="1238325" y="25936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47" y="330"/>
                  </a:lnTo>
                  <a:lnTo>
                    <a:pt x="142" y="189"/>
                  </a:lnTo>
                  <a:lnTo>
                    <a:pt x="330" y="94"/>
                  </a:lnTo>
                  <a:lnTo>
                    <a:pt x="471" y="47"/>
                  </a:lnTo>
                  <a:lnTo>
                    <a:pt x="660" y="94"/>
                  </a:lnTo>
                  <a:lnTo>
                    <a:pt x="801" y="189"/>
                  </a:lnTo>
                  <a:lnTo>
                    <a:pt x="943" y="330"/>
                  </a:lnTo>
                  <a:lnTo>
                    <a:pt x="943" y="518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1" y="942"/>
                  </a:lnTo>
                  <a:lnTo>
                    <a:pt x="471" y="989"/>
                  </a:lnTo>
                  <a:lnTo>
                    <a:pt x="330" y="942"/>
                  </a:lnTo>
                  <a:lnTo>
                    <a:pt x="142" y="848"/>
                  </a:lnTo>
                  <a:lnTo>
                    <a:pt x="47" y="660"/>
                  </a:lnTo>
                  <a:lnTo>
                    <a:pt x="47" y="518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54"/>
                  </a:lnTo>
                  <a:lnTo>
                    <a:pt x="189" y="895"/>
                  </a:lnTo>
                  <a:lnTo>
                    <a:pt x="330" y="989"/>
                  </a:lnTo>
                  <a:lnTo>
                    <a:pt x="566" y="1037"/>
                  </a:lnTo>
                  <a:lnTo>
                    <a:pt x="754" y="989"/>
                  </a:lnTo>
                  <a:lnTo>
                    <a:pt x="895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1238325" y="25936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471" y="0"/>
                  </a:moveTo>
                  <a:lnTo>
                    <a:pt x="471" y="0"/>
                  </a:lnTo>
                  <a:lnTo>
                    <a:pt x="283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47" y="754"/>
                  </a:lnTo>
                  <a:lnTo>
                    <a:pt x="189" y="895"/>
                  </a:lnTo>
                  <a:lnTo>
                    <a:pt x="330" y="989"/>
                  </a:lnTo>
                  <a:lnTo>
                    <a:pt x="566" y="1037"/>
                  </a:lnTo>
                  <a:lnTo>
                    <a:pt x="566" y="1037"/>
                  </a:lnTo>
                  <a:lnTo>
                    <a:pt x="754" y="989"/>
                  </a:lnTo>
                  <a:lnTo>
                    <a:pt x="895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9" y="0"/>
                  </a:lnTo>
                  <a:lnTo>
                    <a:pt x="4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1239500" y="2594850"/>
              <a:ext cx="22400" cy="23575"/>
            </a:xfrm>
            <a:custGeom>
              <a:avLst/>
              <a:gdLst/>
              <a:ahLst/>
              <a:cxnLst/>
              <a:rect l="l" t="t" r="r" b="b"/>
              <a:pathLst>
                <a:path w="896" h="943" fill="none" extrusionOk="0">
                  <a:moveTo>
                    <a:pt x="424" y="942"/>
                  </a:moveTo>
                  <a:lnTo>
                    <a:pt x="424" y="942"/>
                  </a:lnTo>
                  <a:lnTo>
                    <a:pt x="283" y="895"/>
                  </a:lnTo>
                  <a:lnTo>
                    <a:pt x="95" y="801"/>
                  </a:lnTo>
                  <a:lnTo>
                    <a:pt x="0" y="613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0" y="283"/>
                  </a:lnTo>
                  <a:lnTo>
                    <a:pt x="95" y="142"/>
                  </a:lnTo>
                  <a:lnTo>
                    <a:pt x="283" y="47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613" y="47"/>
                  </a:lnTo>
                  <a:lnTo>
                    <a:pt x="754" y="142"/>
                  </a:lnTo>
                  <a:lnTo>
                    <a:pt x="896" y="283"/>
                  </a:lnTo>
                  <a:lnTo>
                    <a:pt x="896" y="471"/>
                  </a:lnTo>
                  <a:lnTo>
                    <a:pt x="896" y="471"/>
                  </a:lnTo>
                  <a:lnTo>
                    <a:pt x="848" y="613"/>
                  </a:lnTo>
                  <a:lnTo>
                    <a:pt x="754" y="754"/>
                  </a:lnTo>
                  <a:lnTo>
                    <a:pt x="613" y="848"/>
                  </a:lnTo>
                  <a:lnTo>
                    <a:pt x="424" y="895"/>
                  </a:lnTo>
                  <a:lnTo>
                    <a:pt x="424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7" name="Google Shape;2697;p42"/>
            <p:cNvSpPr/>
            <p:nvPr/>
          </p:nvSpPr>
          <p:spPr>
            <a:xfrm>
              <a:off x="1464450" y="25465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142" y="189"/>
                  </a:moveTo>
                  <a:lnTo>
                    <a:pt x="48" y="330"/>
                  </a:lnTo>
                  <a:lnTo>
                    <a:pt x="1" y="519"/>
                  </a:lnTo>
                  <a:lnTo>
                    <a:pt x="7" y="542"/>
                  </a:lnTo>
                  <a:lnTo>
                    <a:pt x="7" y="542"/>
                  </a:lnTo>
                  <a:lnTo>
                    <a:pt x="48" y="378"/>
                  </a:lnTo>
                  <a:lnTo>
                    <a:pt x="142" y="189"/>
                  </a:lnTo>
                  <a:close/>
                  <a:moveTo>
                    <a:pt x="472" y="1"/>
                  </a:moveTo>
                  <a:lnTo>
                    <a:pt x="283" y="95"/>
                  </a:lnTo>
                  <a:lnTo>
                    <a:pt x="472" y="48"/>
                  </a:lnTo>
                  <a:lnTo>
                    <a:pt x="660" y="95"/>
                  </a:lnTo>
                  <a:lnTo>
                    <a:pt x="802" y="189"/>
                  </a:lnTo>
                  <a:lnTo>
                    <a:pt x="896" y="330"/>
                  </a:lnTo>
                  <a:lnTo>
                    <a:pt x="943" y="519"/>
                  </a:lnTo>
                  <a:lnTo>
                    <a:pt x="896" y="707"/>
                  </a:lnTo>
                  <a:lnTo>
                    <a:pt x="802" y="849"/>
                  </a:lnTo>
                  <a:lnTo>
                    <a:pt x="660" y="943"/>
                  </a:lnTo>
                  <a:lnTo>
                    <a:pt x="472" y="990"/>
                  </a:lnTo>
                  <a:lnTo>
                    <a:pt x="283" y="943"/>
                  </a:lnTo>
                  <a:lnTo>
                    <a:pt x="142" y="849"/>
                  </a:lnTo>
                  <a:lnTo>
                    <a:pt x="48" y="707"/>
                  </a:lnTo>
                  <a:lnTo>
                    <a:pt x="7" y="542"/>
                  </a:lnTo>
                  <a:lnTo>
                    <a:pt x="7" y="542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472" y="1037"/>
                  </a:lnTo>
                  <a:lnTo>
                    <a:pt x="707" y="1037"/>
                  </a:lnTo>
                  <a:lnTo>
                    <a:pt x="849" y="943"/>
                  </a:lnTo>
                  <a:lnTo>
                    <a:pt x="990" y="802"/>
                  </a:lnTo>
                  <a:lnTo>
                    <a:pt x="1037" y="566"/>
                  </a:lnTo>
                  <a:lnTo>
                    <a:pt x="1037" y="378"/>
                  </a:lnTo>
                  <a:lnTo>
                    <a:pt x="943" y="189"/>
                  </a:lnTo>
                  <a:lnTo>
                    <a:pt x="802" y="95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8" name="Google Shape;2698;p42"/>
            <p:cNvSpPr/>
            <p:nvPr/>
          </p:nvSpPr>
          <p:spPr>
            <a:xfrm>
              <a:off x="1543375" y="2597200"/>
              <a:ext cx="18850" cy="4725"/>
            </a:xfrm>
            <a:custGeom>
              <a:avLst/>
              <a:gdLst/>
              <a:ahLst/>
              <a:cxnLst/>
              <a:rect l="l" t="t" r="r" b="b"/>
              <a:pathLst>
                <a:path w="754" h="189" extrusionOk="0">
                  <a:moveTo>
                    <a:pt x="377" y="0"/>
                  </a:moveTo>
                  <a:lnTo>
                    <a:pt x="141" y="48"/>
                  </a:lnTo>
                  <a:lnTo>
                    <a:pt x="0" y="189"/>
                  </a:lnTo>
                  <a:lnTo>
                    <a:pt x="47" y="189"/>
                  </a:lnTo>
                  <a:lnTo>
                    <a:pt x="189" y="95"/>
                  </a:lnTo>
                  <a:lnTo>
                    <a:pt x="377" y="48"/>
                  </a:lnTo>
                  <a:lnTo>
                    <a:pt x="518" y="48"/>
                  </a:lnTo>
                  <a:lnTo>
                    <a:pt x="660" y="142"/>
                  </a:lnTo>
                  <a:lnTo>
                    <a:pt x="754" y="142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9" name="Google Shape;2699;p42"/>
            <p:cNvSpPr/>
            <p:nvPr/>
          </p:nvSpPr>
          <p:spPr>
            <a:xfrm>
              <a:off x="1182975" y="2438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519"/>
                  </a:lnTo>
                  <a:lnTo>
                    <a:pt x="942" y="707"/>
                  </a:lnTo>
                  <a:lnTo>
                    <a:pt x="848" y="848"/>
                  </a:lnTo>
                  <a:lnTo>
                    <a:pt x="707" y="943"/>
                  </a:lnTo>
                  <a:lnTo>
                    <a:pt x="518" y="990"/>
                  </a:lnTo>
                  <a:lnTo>
                    <a:pt x="330" y="943"/>
                  </a:lnTo>
                  <a:lnTo>
                    <a:pt x="189" y="848"/>
                  </a:lnTo>
                  <a:lnTo>
                    <a:pt x="94" y="707"/>
                  </a:lnTo>
                  <a:lnTo>
                    <a:pt x="47" y="519"/>
                  </a:lnTo>
                  <a:lnTo>
                    <a:pt x="94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18" y="0"/>
                  </a:moveTo>
                  <a:lnTo>
                    <a:pt x="283" y="48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1" y="896"/>
                  </a:lnTo>
                  <a:lnTo>
                    <a:pt x="283" y="1037"/>
                  </a:lnTo>
                  <a:lnTo>
                    <a:pt x="707" y="1037"/>
                  </a:lnTo>
                  <a:lnTo>
                    <a:pt x="895" y="896"/>
                  </a:lnTo>
                  <a:lnTo>
                    <a:pt x="989" y="754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0" name="Google Shape;2700;p42"/>
            <p:cNvSpPr/>
            <p:nvPr/>
          </p:nvSpPr>
          <p:spPr>
            <a:xfrm>
              <a:off x="1182975" y="2438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8" y="0"/>
                  </a:moveTo>
                  <a:lnTo>
                    <a:pt x="518" y="0"/>
                  </a:lnTo>
                  <a:lnTo>
                    <a:pt x="283" y="48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1" y="896"/>
                  </a:lnTo>
                  <a:lnTo>
                    <a:pt x="283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707" y="1037"/>
                  </a:lnTo>
                  <a:lnTo>
                    <a:pt x="895" y="896"/>
                  </a:lnTo>
                  <a:lnTo>
                    <a:pt x="989" y="754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1" name="Google Shape;2701;p42"/>
            <p:cNvSpPr/>
            <p:nvPr/>
          </p:nvSpPr>
          <p:spPr>
            <a:xfrm>
              <a:off x="1184150" y="24393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943"/>
                  </a:moveTo>
                  <a:lnTo>
                    <a:pt x="471" y="943"/>
                  </a:lnTo>
                  <a:lnTo>
                    <a:pt x="283" y="896"/>
                  </a:lnTo>
                  <a:lnTo>
                    <a:pt x="142" y="801"/>
                  </a:lnTo>
                  <a:lnTo>
                    <a:pt x="47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6"/>
                  </a:lnTo>
                  <a:lnTo>
                    <a:pt x="471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1174725" y="25395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47"/>
                  </a:moveTo>
                  <a:lnTo>
                    <a:pt x="707" y="94"/>
                  </a:lnTo>
                  <a:lnTo>
                    <a:pt x="848" y="188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8" y="848"/>
                  </a:lnTo>
                  <a:lnTo>
                    <a:pt x="707" y="942"/>
                  </a:lnTo>
                  <a:lnTo>
                    <a:pt x="519" y="989"/>
                  </a:lnTo>
                  <a:lnTo>
                    <a:pt x="330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7" y="518"/>
                  </a:lnTo>
                  <a:lnTo>
                    <a:pt x="95" y="330"/>
                  </a:lnTo>
                  <a:lnTo>
                    <a:pt x="189" y="188"/>
                  </a:lnTo>
                  <a:lnTo>
                    <a:pt x="330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6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5" y="141"/>
                  </a:lnTo>
                  <a:lnTo>
                    <a:pt x="754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3" name="Google Shape;2703;p42"/>
            <p:cNvSpPr/>
            <p:nvPr/>
          </p:nvSpPr>
          <p:spPr>
            <a:xfrm>
              <a:off x="1174725" y="25395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330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6"/>
                  </a:lnTo>
                  <a:lnTo>
                    <a:pt x="519" y="1036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5" y="141"/>
                  </a:lnTo>
                  <a:lnTo>
                    <a:pt x="754" y="47"/>
                  </a:lnTo>
                  <a:lnTo>
                    <a:pt x="566" y="0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4" name="Google Shape;2704;p42"/>
            <p:cNvSpPr/>
            <p:nvPr/>
          </p:nvSpPr>
          <p:spPr>
            <a:xfrm>
              <a:off x="1175900" y="25406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2"/>
                  </a:moveTo>
                  <a:lnTo>
                    <a:pt x="472" y="942"/>
                  </a:lnTo>
                  <a:lnTo>
                    <a:pt x="283" y="895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8" y="283"/>
                  </a:lnTo>
                  <a:lnTo>
                    <a:pt x="142" y="141"/>
                  </a:lnTo>
                  <a:lnTo>
                    <a:pt x="283" y="47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660" y="47"/>
                  </a:lnTo>
                  <a:lnTo>
                    <a:pt x="801" y="141"/>
                  </a:lnTo>
                  <a:lnTo>
                    <a:pt x="896" y="283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896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2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5" name="Google Shape;2705;p42"/>
            <p:cNvSpPr/>
            <p:nvPr/>
          </p:nvSpPr>
          <p:spPr>
            <a:xfrm>
              <a:off x="1528050" y="23757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48" y="330"/>
                  </a:moveTo>
                  <a:lnTo>
                    <a:pt x="1" y="519"/>
                  </a:lnTo>
                  <a:lnTo>
                    <a:pt x="48" y="707"/>
                  </a:lnTo>
                  <a:lnTo>
                    <a:pt x="118" y="801"/>
                  </a:lnTo>
                  <a:lnTo>
                    <a:pt x="48" y="660"/>
                  </a:lnTo>
                  <a:lnTo>
                    <a:pt x="48" y="519"/>
                  </a:lnTo>
                  <a:lnTo>
                    <a:pt x="48" y="330"/>
                  </a:lnTo>
                  <a:close/>
                  <a:moveTo>
                    <a:pt x="118" y="801"/>
                  </a:moveTo>
                  <a:lnTo>
                    <a:pt x="142" y="849"/>
                  </a:lnTo>
                  <a:lnTo>
                    <a:pt x="161" y="858"/>
                  </a:lnTo>
                  <a:lnTo>
                    <a:pt x="161" y="858"/>
                  </a:lnTo>
                  <a:lnTo>
                    <a:pt x="118" y="801"/>
                  </a:lnTo>
                  <a:close/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42" y="189"/>
                  </a:lnTo>
                  <a:lnTo>
                    <a:pt x="330" y="95"/>
                  </a:lnTo>
                  <a:lnTo>
                    <a:pt x="472" y="48"/>
                  </a:lnTo>
                  <a:lnTo>
                    <a:pt x="660" y="95"/>
                  </a:lnTo>
                  <a:lnTo>
                    <a:pt x="802" y="189"/>
                  </a:lnTo>
                  <a:lnTo>
                    <a:pt x="943" y="330"/>
                  </a:lnTo>
                  <a:lnTo>
                    <a:pt x="943" y="519"/>
                  </a:lnTo>
                  <a:lnTo>
                    <a:pt x="943" y="660"/>
                  </a:lnTo>
                  <a:lnTo>
                    <a:pt x="802" y="849"/>
                  </a:lnTo>
                  <a:lnTo>
                    <a:pt x="660" y="943"/>
                  </a:lnTo>
                  <a:lnTo>
                    <a:pt x="330" y="943"/>
                  </a:lnTo>
                  <a:lnTo>
                    <a:pt x="161" y="858"/>
                  </a:lnTo>
                  <a:lnTo>
                    <a:pt x="161" y="858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54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6" name="Google Shape;2706;p42"/>
            <p:cNvSpPr/>
            <p:nvPr/>
          </p:nvSpPr>
          <p:spPr>
            <a:xfrm>
              <a:off x="1469175" y="2432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48"/>
                  </a:moveTo>
                  <a:lnTo>
                    <a:pt x="660" y="95"/>
                  </a:lnTo>
                  <a:lnTo>
                    <a:pt x="848" y="189"/>
                  </a:lnTo>
                  <a:lnTo>
                    <a:pt x="942" y="331"/>
                  </a:lnTo>
                  <a:lnTo>
                    <a:pt x="989" y="519"/>
                  </a:lnTo>
                  <a:lnTo>
                    <a:pt x="942" y="708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8" y="990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4" y="708"/>
                  </a:lnTo>
                  <a:lnTo>
                    <a:pt x="47" y="519"/>
                  </a:lnTo>
                  <a:lnTo>
                    <a:pt x="94" y="331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18" y="1"/>
                  </a:moveTo>
                  <a:lnTo>
                    <a:pt x="283" y="48"/>
                  </a:lnTo>
                  <a:lnTo>
                    <a:pt x="141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0" y="708"/>
                  </a:lnTo>
                  <a:lnTo>
                    <a:pt x="141" y="896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89" y="755"/>
                  </a:lnTo>
                  <a:lnTo>
                    <a:pt x="1037" y="519"/>
                  </a:lnTo>
                  <a:lnTo>
                    <a:pt x="989" y="331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1389075" y="2597200"/>
              <a:ext cx="25925" cy="15325"/>
            </a:xfrm>
            <a:custGeom>
              <a:avLst/>
              <a:gdLst/>
              <a:ahLst/>
              <a:cxnLst/>
              <a:rect l="l" t="t" r="r" b="b"/>
              <a:pathLst>
                <a:path w="1037" h="613" extrusionOk="0">
                  <a:moveTo>
                    <a:pt x="566" y="0"/>
                  </a:moveTo>
                  <a:lnTo>
                    <a:pt x="754" y="48"/>
                  </a:lnTo>
                  <a:lnTo>
                    <a:pt x="867" y="123"/>
                  </a:lnTo>
                  <a:lnTo>
                    <a:pt x="867" y="123"/>
                  </a:lnTo>
                  <a:lnTo>
                    <a:pt x="849" y="95"/>
                  </a:lnTo>
                  <a:lnTo>
                    <a:pt x="660" y="0"/>
                  </a:lnTo>
                  <a:close/>
                  <a:moveTo>
                    <a:pt x="867" y="123"/>
                  </a:moveTo>
                  <a:lnTo>
                    <a:pt x="943" y="236"/>
                  </a:lnTo>
                  <a:lnTo>
                    <a:pt x="990" y="424"/>
                  </a:lnTo>
                  <a:lnTo>
                    <a:pt x="990" y="519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867" y="123"/>
                  </a:lnTo>
                  <a:close/>
                  <a:moveTo>
                    <a:pt x="377" y="0"/>
                  </a:moveTo>
                  <a:lnTo>
                    <a:pt x="189" y="95"/>
                  </a:lnTo>
                  <a:lnTo>
                    <a:pt x="95" y="283"/>
                  </a:lnTo>
                  <a:lnTo>
                    <a:pt x="1" y="472"/>
                  </a:lnTo>
                  <a:lnTo>
                    <a:pt x="1" y="519"/>
                  </a:lnTo>
                  <a:lnTo>
                    <a:pt x="1" y="613"/>
                  </a:lnTo>
                  <a:lnTo>
                    <a:pt x="95" y="613"/>
                  </a:lnTo>
                  <a:lnTo>
                    <a:pt x="95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48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1389075" y="2597200"/>
              <a:ext cx="25925" cy="15325"/>
            </a:xfrm>
            <a:custGeom>
              <a:avLst/>
              <a:gdLst/>
              <a:ahLst/>
              <a:cxnLst/>
              <a:rect l="l" t="t" r="r" b="b"/>
              <a:pathLst>
                <a:path w="1037" h="613" fill="none" extrusionOk="0">
                  <a:moveTo>
                    <a:pt x="566" y="0"/>
                  </a:moveTo>
                  <a:lnTo>
                    <a:pt x="566" y="0"/>
                  </a:lnTo>
                  <a:lnTo>
                    <a:pt x="377" y="0"/>
                  </a:lnTo>
                  <a:lnTo>
                    <a:pt x="189" y="95"/>
                  </a:lnTo>
                  <a:lnTo>
                    <a:pt x="95" y="283"/>
                  </a:lnTo>
                  <a:lnTo>
                    <a:pt x="1" y="472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1" y="613"/>
                  </a:lnTo>
                  <a:lnTo>
                    <a:pt x="95" y="613"/>
                  </a:lnTo>
                  <a:lnTo>
                    <a:pt x="95" y="613"/>
                  </a:lnTo>
                  <a:lnTo>
                    <a:pt x="95" y="519"/>
                  </a:lnTo>
                  <a:lnTo>
                    <a:pt x="95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48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660" y="0"/>
                  </a:lnTo>
                  <a:lnTo>
                    <a:pt x="849" y="95"/>
                  </a:lnTo>
                  <a:lnTo>
                    <a:pt x="943" y="236"/>
                  </a:lnTo>
                  <a:lnTo>
                    <a:pt x="990" y="424"/>
                  </a:lnTo>
                  <a:lnTo>
                    <a:pt x="990" y="424"/>
                  </a:lnTo>
                  <a:lnTo>
                    <a:pt x="990" y="519"/>
                  </a:lnTo>
                  <a:lnTo>
                    <a:pt x="990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4" y="48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1618750" y="2544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283" y="48"/>
                  </a:moveTo>
                  <a:lnTo>
                    <a:pt x="94" y="189"/>
                  </a:lnTo>
                  <a:lnTo>
                    <a:pt x="0" y="330"/>
                  </a:lnTo>
                  <a:lnTo>
                    <a:pt x="0" y="519"/>
                  </a:lnTo>
                  <a:lnTo>
                    <a:pt x="47" y="330"/>
                  </a:lnTo>
                  <a:lnTo>
                    <a:pt x="142" y="189"/>
                  </a:lnTo>
                  <a:lnTo>
                    <a:pt x="283" y="48"/>
                  </a:lnTo>
                  <a:close/>
                  <a:moveTo>
                    <a:pt x="0" y="519"/>
                  </a:moveTo>
                  <a:lnTo>
                    <a:pt x="0" y="566"/>
                  </a:lnTo>
                  <a:lnTo>
                    <a:pt x="47" y="707"/>
                  </a:lnTo>
                  <a:lnTo>
                    <a:pt x="142" y="848"/>
                  </a:lnTo>
                  <a:lnTo>
                    <a:pt x="142" y="848"/>
                  </a:lnTo>
                  <a:lnTo>
                    <a:pt x="47" y="660"/>
                  </a:lnTo>
                  <a:lnTo>
                    <a:pt x="0" y="519"/>
                  </a:lnTo>
                  <a:close/>
                  <a:moveTo>
                    <a:pt x="471" y="0"/>
                  </a:moveTo>
                  <a:lnTo>
                    <a:pt x="283" y="48"/>
                  </a:lnTo>
                  <a:lnTo>
                    <a:pt x="660" y="48"/>
                  </a:lnTo>
                  <a:lnTo>
                    <a:pt x="801" y="189"/>
                  </a:lnTo>
                  <a:lnTo>
                    <a:pt x="895" y="330"/>
                  </a:lnTo>
                  <a:lnTo>
                    <a:pt x="942" y="519"/>
                  </a:lnTo>
                  <a:lnTo>
                    <a:pt x="895" y="660"/>
                  </a:lnTo>
                  <a:lnTo>
                    <a:pt x="801" y="848"/>
                  </a:lnTo>
                  <a:lnTo>
                    <a:pt x="660" y="943"/>
                  </a:lnTo>
                  <a:lnTo>
                    <a:pt x="283" y="943"/>
                  </a:lnTo>
                  <a:lnTo>
                    <a:pt x="142" y="848"/>
                  </a:lnTo>
                  <a:lnTo>
                    <a:pt x="142" y="848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660" y="990"/>
                  </a:lnTo>
                  <a:lnTo>
                    <a:pt x="848" y="896"/>
                  </a:lnTo>
                  <a:lnTo>
                    <a:pt x="990" y="754"/>
                  </a:lnTo>
                  <a:lnTo>
                    <a:pt x="1037" y="566"/>
                  </a:lnTo>
                  <a:lnTo>
                    <a:pt x="990" y="330"/>
                  </a:lnTo>
                  <a:lnTo>
                    <a:pt x="895" y="189"/>
                  </a:lnTo>
                  <a:lnTo>
                    <a:pt x="754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0" name="Google Shape;2710;p42"/>
            <p:cNvSpPr/>
            <p:nvPr/>
          </p:nvSpPr>
          <p:spPr>
            <a:xfrm>
              <a:off x="1700000" y="2580700"/>
              <a:ext cx="23600" cy="9450"/>
            </a:xfrm>
            <a:custGeom>
              <a:avLst/>
              <a:gdLst/>
              <a:ahLst/>
              <a:cxnLst/>
              <a:rect l="l" t="t" r="r" b="b"/>
              <a:pathLst>
                <a:path w="944" h="378" extrusionOk="0">
                  <a:moveTo>
                    <a:pt x="519" y="1"/>
                  </a:moveTo>
                  <a:lnTo>
                    <a:pt x="331" y="48"/>
                  </a:lnTo>
                  <a:lnTo>
                    <a:pt x="189" y="95"/>
                  </a:lnTo>
                  <a:lnTo>
                    <a:pt x="95" y="236"/>
                  </a:lnTo>
                  <a:lnTo>
                    <a:pt x="1" y="378"/>
                  </a:lnTo>
                  <a:lnTo>
                    <a:pt x="48" y="378"/>
                  </a:lnTo>
                  <a:lnTo>
                    <a:pt x="142" y="236"/>
                  </a:lnTo>
                  <a:lnTo>
                    <a:pt x="236" y="142"/>
                  </a:lnTo>
                  <a:lnTo>
                    <a:pt x="378" y="95"/>
                  </a:lnTo>
                  <a:lnTo>
                    <a:pt x="519" y="48"/>
                  </a:lnTo>
                  <a:lnTo>
                    <a:pt x="613" y="95"/>
                  </a:lnTo>
                  <a:lnTo>
                    <a:pt x="707" y="142"/>
                  </a:lnTo>
                  <a:lnTo>
                    <a:pt x="802" y="189"/>
                  </a:lnTo>
                  <a:lnTo>
                    <a:pt x="896" y="284"/>
                  </a:lnTo>
                  <a:lnTo>
                    <a:pt x="943" y="284"/>
                  </a:lnTo>
                  <a:lnTo>
                    <a:pt x="896" y="189"/>
                  </a:lnTo>
                  <a:lnTo>
                    <a:pt x="755" y="95"/>
                  </a:lnTo>
                  <a:lnTo>
                    <a:pt x="660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1" name="Google Shape;2711;p42"/>
            <p:cNvSpPr/>
            <p:nvPr/>
          </p:nvSpPr>
          <p:spPr>
            <a:xfrm>
              <a:off x="1644650" y="16973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142" y="189"/>
                  </a:moveTo>
                  <a:lnTo>
                    <a:pt x="1" y="330"/>
                  </a:lnTo>
                  <a:lnTo>
                    <a:pt x="1" y="519"/>
                  </a:lnTo>
                  <a:lnTo>
                    <a:pt x="48" y="330"/>
                  </a:lnTo>
                  <a:lnTo>
                    <a:pt x="142" y="189"/>
                  </a:lnTo>
                  <a:close/>
                  <a:moveTo>
                    <a:pt x="472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283" y="95"/>
                  </a:lnTo>
                  <a:lnTo>
                    <a:pt x="472" y="48"/>
                  </a:lnTo>
                  <a:lnTo>
                    <a:pt x="660" y="95"/>
                  </a:lnTo>
                  <a:lnTo>
                    <a:pt x="802" y="189"/>
                  </a:lnTo>
                  <a:lnTo>
                    <a:pt x="896" y="330"/>
                  </a:lnTo>
                  <a:lnTo>
                    <a:pt x="943" y="519"/>
                  </a:lnTo>
                  <a:lnTo>
                    <a:pt x="896" y="707"/>
                  </a:lnTo>
                  <a:lnTo>
                    <a:pt x="802" y="849"/>
                  </a:lnTo>
                  <a:lnTo>
                    <a:pt x="660" y="943"/>
                  </a:lnTo>
                  <a:lnTo>
                    <a:pt x="472" y="990"/>
                  </a:lnTo>
                  <a:lnTo>
                    <a:pt x="283" y="943"/>
                  </a:lnTo>
                  <a:lnTo>
                    <a:pt x="142" y="849"/>
                  </a:lnTo>
                  <a:lnTo>
                    <a:pt x="48" y="707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2" name="Google Shape;2712;p42"/>
            <p:cNvSpPr/>
            <p:nvPr/>
          </p:nvSpPr>
          <p:spPr>
            <a:xfrm>
              <a:off x="1497425" y="1823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8"/>
                  </a:lnTo>
                  <a:lnTo>
                    <a:pt x="707" y="48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519" y="943"/>
                  </a:lnTo>
                  <a:lnTo>
                    <a:pt x="331" y="943"/>
                  </a:lnTo>
                  <a:lnTo>
                    <a:pt x="189" y="848"/>
                  </a:lnTo>
                  <a:lnTo>
                    <a:pt x="95" y="660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95" y="754"/>
                  </a:lnTo>
                  <a:lnTo>
                    <a:pt x="189" y="896"/>
                  </a:lnTo>
                  <a:lnTo>
                    <a:pt x="378" y="990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48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943" y="142"/>
                  </a:lnTo>
                  <a:lnTo>
                    <a:pt x="755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3" name="Google Shape;2713;p42"/>
            <p:cNvSpPr/>
            <p:nvPr/>
          </p:nvSpPr>
          <p:spPr>
            <a:xfrm>
              <a:off x="1732975" y="1868150"/>
              <a:ext cx="23600" cy="25950"/>
            </a:xfrm>
            <a:custGeom>
              <a:avLst/>
              <a:gdLst/>
              <a:ahLst/>
              <a:cxnLst/>
              <a:rect l="l" t="t" r="r" b="b"/>
              <a:pathLst>
                <a:path w="944" h="1038" extrusionOk="0">
                  <a:moveTo>
                    <a:pt x="331" y="1"/>
                  </a:moveTo>
                  <a:lnTo>
                    <a:pt x="189" y="95"/>
                  </a:lnTo>
                  <a:lnTo>
                    <a:pt x="48" y="236"/>
                  </a:lnTo>
                  <a:lnTo>
                    <a:pt x="1" y="472"/>
                  </a:lnTo>
                  <a:lnTo>
                    <a:pt x="1" y="566"/>
                  </a:lnTo>
                  <a:lnTo>
                    <a:pt x="48" y="378"/>
                  </a:lnTo>
                  <a:lnTo>
                    <a:pt x="95" y="236"/>
                  </a:lnTo>
                  <a:lnTo>
                    <a:pt x="236" y="95"/>
                  </a:lnTo>
                  <a:lnTo>
                    <a:pt x="425" y="48"/>
                  </a:lnTo>
                  <a:lnTo>
                    <a:pt x="660" y="48"/>
                  </a:lnTo>
                  <a:lnTo>
                    <a:pt x="660" y="1"/>
                  </a:lnTo>
                  <a:close/>
                  <a:moveTo>
                    <a:pt x="1" y="566"/>
                  </a:moveTo>
                  <a:lnTo>
                    <a:pt x="1" y="660"/>
                  </a:lnTo>
                  <a:lnTo>
                    <a:pt x="95" y="849"/>
                  </a:lnTo>
                  <a:lnTo>
                    <a:pt x="236" y="943"/>
                  </a:lnTo>
                  <a:lnTo>
                    <a:pt x="425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943" y="849"/>
                  </a:lnTo>
                  <a:lnTo>
                    <a:pt x="896" y="802"/>
                  </a:lnTo>
                  <a:lnTo>
                    <a:pt x="755" y="943"/>
                  </a:lnTo>
                  <a:lnTo>
                    <a:pt x="519" y="990"/>
                  </a:lnTo>
                  <a:lnTo>
                    <a:pt x="331" y="943"/>
                  </a:lnTo>
                  <a:lnTo>
                    <a:pt x="189" y="896"/>
                  </a:lnTo>
                  <a:lnTo>
                    <a:pt x="95" y="754"/>
                  </a:lnTo>
                  <a:lnTo>
                    <a:pt x="1" y="5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4" name="Google Shape;2714;p42"/>
            <p:cNvSpPr/>
            <p:nvPr/>
          </p:nvSpPr>
          <p:spPr>
            <a:xfrm>
              <a:off x="1430300" y="1982400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566" y="48"/>
                  </a:moveTo>
                  <a:lnTo>
                    <a:pt x="754" y="95"/>
                  </a:lnTo>
                  <a:lnTo>
                    <a:pt x="896" y="189"/>
                  </a:lnTo>
                  <a:lnTo>
                    <a:pt x="990" y="330"/>
                  </a:lnTo>
                  <a:lnTo>
                    <a:pt x="1037" y="519"/>
                  </a:lnTo>
                  <a:lnTo>
                    <a:pt x="1037" y="707"/>
                  </a:lnTo>
                  <a:lnTo>
                    <a:pt x="896" y="848"/>
                  </a:lnTo>
                  <a:lnTo>
                    <a:pt x="754" y="943"/>
                  </a:lnTo>
                  <a:lnTo>
                    <a:pt x="613" y="990"/>
                  </a:lnTo>
                  <a:lnTo>
                    <a:pt x="424" y="943"/>
                  </a:lnTo>
                  <a:lnTo>
                    <a:pt x="236" y="848"/>
                  </a:lnTo>
                  <a:lnTo>
                    <a:pt x="142" y="707"/>
                  </a:lnTo>
                  <a:lnTo>
                    <a:pt x="142" y="519"/>
                  </a:lnTo>
                  <a:lnTo>
                    <a:pt x="142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6" y="48"/>
                  </a:lnTo>
                  <a:close/>
                  <a:moveTo>
                    <a:pt x="613" y="0"/>
                  </a:moveTo>
                  <a:lnTo>
                    <a:pt x="377" y="48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1037"/>
                  </a:lnTo>
                  <a:lnTo>
                    <a:pt x="519" y="1084"/>
                  </a:lnTo>
                  <a:lnTo>
                    <a:pt x="754" y="1037"/>
                  </a:lnTo>
                  <a:lnTo>
                    <a:pt x="943" y="943"/>
                  </a:lnTo>
                  <a:lnTo>
                    <a:pt x="1037" y="801"/>
                  </a:lnTo>
                  <a:lnTo>
                    <a:pt x="1084" y="566"/>
                  </a:lnTo>
                  <a:lnTo>
                    <a:pt x="1084" y="330"/>
                  </a:lnTo>
                  <a:lnTo>
                    <a:pt x="990" y="189"/>
                  </a:lnTo>
                  <a:lnTo>
                    <a:pt x="801" y="48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5" name="Google Shape;2715;p42"/>
            <p:cNvSpPr/>
            <p:nvPr/>
          </p:nvSpPr>
          <p:spPr>
            <a:xfrm>
              <a:off x="1430300" y="1651450"/>
              <a:ext cx="27100" cy="27100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566" y="47"/>
                  </a:moveTo>
                  <a:lnTo>
                    <a:pt x="754" y="94"/>
                  </a:lnTo>
                  <a:lnTo>
                    <a:pt x="896" y="189"/>
                  </a:lnTo>
                  <a:lnTo>
                    <a:pt x="990" y="330"/>
                  </a:lnTo>
                  <a:lnTo>
                    <a:pt x="1037" y="518"/>
                  </a:lnTo>
                  <a:lnTo>
                    <a:pt x="1037" y="707"/>
                  </a:lnTo>
                  <a:lnTo>
                    <a:pt x="896" y="848"/>
                  </a:lnTo>
                  <a:lnTo>
                    <a:pt x="754" y="942"/>
                  </a:lnTo>
                  <a:lnTo>
                    <a:pt x="613" y="990"/>
                  </a:lnTo>
                  <a:lnTo>
                    <a:pt x="424" y="942"/>
                  </a:lnTo>
                  <a:lnTo>
                    <a:pt x="236" y="848"/>
                  </a:lnTo>
                  <a:lnTo>
                    <a:pt x="142" y="707"/>
                  </a:lnTo>
                  <a:lnTo>
                    <a:pt x="142" y="518"/>
                  </a:lnTo>
                  <a:lnTo>
                    <a:pt x="142" y="330"/>
                  </a:lnTo>
                  <a:lnTo>
                    <a:pt x="236" y="189"/>
                  </a:lnTo>
                  <a:lnTo>
                    <a:pt x="377" y="94"/>
                  </a:lnTo>
                  <a:lnTo>
                    <a:pt x="566" y="47"/>
                  </a:lnTo>
                  <a:close/>
                  <a:moveTo>
                    <a:pt x="613" y="0"/>
                  </a:moveTo>
                  <a:lnTo>
                    <a:pt x="377" y="47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0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1037"/>
                  </a:lnTo>
                  <a:lnTo>
                    <a:pt x="519" y="1084"/>
                  </a:lnTo>
                  <a:lnTo>
                    <a:pt x="754" y="1037"/>
                  </a:lnTo>
                  <a:lnTo>
                    <a:pt x="943" y="942"/>
                  </a:lnTo>
                  <a:lnTo>
                    <a:pt x="1037" y="801"/>
                  </a:lnTo>
                  <a:lnTo>
                    <a:pt x="1084" y="566"/>
                  </a:lnTo>
                  <a:lnTo>
                    <a:pt x="1084" y="518"/>
                  </a:lnTo>
                  <a:lnTo>
                    <a:pt x="1084" y="330"/>
                  </a:lnTo>
                  <a:lnTo>
                    <a:pt x="943" y="142"/>
                  </a:lnTo>
                  <a:lnTo>
                    <a:pt x="801" y="4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6" name="Google Shape;2716;p42"/>
            <p:cNvSpPr/>
            <p:nvPr/>
          </p:nvSpPr>
          <p:spPr>
            <a:xfrm>
              <a:off x="1420875" y="1565475"/>
              <a:ext cx="22400" cy="15325"/>
            </a:xfrm>
            <a:custGeom>
              <a:avLst/>
              <a:gdLst/>
              <a:ahLst/>
              <a:cxnLst/>
              <a:rect l="l" t="t" r="r" b="b"/>
              <a:pathLst>
                <a:path w="896" h="613" extrusionOk="0">
                  <a:moveTo>
                    <a:pt x="849" y="0"/>
                  </a:moveTo>
                  <a:lnTo>
                    <a:pt x="801" y="47"/>
                  </a:lnTo>
                  <a:lnTo>
                    <a:pt x="801" y="142"/>
                  </a:lnTo>
                  <a:lnTo>
                    <a:pt x="754" y="283"/>
                  </a:lnTo>
                  <a:lnTo>
                    <a:pt x="660" y="424"/>
                  </a:lnTo>
                  <a:lnTo>
                    <a:pt x="519" y="566"/>
                  </a:lnTo>
                  <a:lnTo>
                    <a:pt x="189" y="566"/>
                  </a:lnTo>
                  <a:lnTo>
                    <a:pt x="48" y="471"/>
                  </a:lnTo>
                  <a:lnTo>
                    <a:pt x="1" y="518"/>
                  </a:lnTo>
                  <a:lnTo>
                    <a:pt x="142" y="613"/>
                  </a:lnTo>
                  <a:lnTo>
                    <a:pt x="519" y="613"/>
                  </a:lnTo>
                  <a:lnTo>
                    <a:pt x="707" y="471"/>
                  </a:lnTo>
                  <a:lnTo>
                    <a:pt x="801" y="330"/>
                  </a:lnTo>
                  <a:lnTo>
                    <a:pt x="896" y="142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7" name="Google Shape;2717;p42"/>
            <p:cNvSpPr/>
            <p:nvPr/>
          </p:nvSpPr>
          <p:spPr>
            <a:xfrm>
              <a:off x="1298400" y="1763325"/>
              <a:ext cx="17675" cy="24775"/>
            </a:xfrm>
            <a:custGeom>
              <a:avLst/>
              <a:gdLst/>
              <a:ahLst/>
              <a:cxnLst/>
              <a:rect l="l" t="t" r="r" b="b"/>
              <a:pathLst>
                <a:path w="707" h="991" extrusionOk="0">
                  <a:moveTo>
                    <a:pt x="377" y="1"/>
                  </a:moveTo>
                  <a:lnTo>
                    <a:pt x="377" y="48"/>
                  </a:lnTo>
                  <a:lnTo>
                    <a:pt x="471" y="95"/>
                  </a:lnTo>
                  <a:lnTo>
                    <a:pt x="565" y="189"/>
                  </a:lnTo>
                  <a:lnTo>
                    <a:pt x="612" y="331"/>
                  </a:lnTo>
                  <a:lnTo>
                    <a:pt x="660" y="472"/>
                  </a:lnTo>
                  <a:lnTo>
                    <a:pt x="612" y="660"/>
                  </a:lnTo>
                  <a:lnTo>
                    <a:pt x="518" y="802"/>
                  </a:lnTo>
                  <a:lnTo>
                    <a:pt x="377" y="896"/>
                  </a:lnTo>
                  <a:lnTo>
                    <a:pt x="188" y="943"/>
                  </a:lnTo>
                  <a:lnTo>
                    <a:pt x="0" y="896"/>
                  </a:lnTo>
                  <a:lnTo>
                    <a:pt x="0" y="943"/>
                  </a:lnTo>
                  <a:lnTo>
                    <a:pt x="188" y="990"/>
                  </a:lnTo>
                  <a:lnTo>
                    <a:pt x="424" y="943"/>
                  </a:lnTo>
                  <a:lnTo>
                    <a:pt x="565" y="802"/>
                  </a:lnTo>
                  <a:lnTo>
                    <a:pt x="707" y="660"/>
                  </a:lnTo>
                  <a:lnTo>
                    <a:pt x="707" y="472"/>
                  </a:lnTo>
                  <a:lnTo>
                    <a:pt x="707" y="283"/>
                  </a:lnTo>
                  <a:lnTo>
                    <a:pt x="612" y="189"/>
                  </a:lnTo>
                  <a:lnTo>
                    <a:pt x="518" y="48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8" name="Google Shape;2718;p42"/>
            <p:cNvSpPr/>
            <p:nvPr/>
          </p:nvSpPr>
          <p:spPr>
            <a:xfrm>
              <a:off x="1298400" y="1763325"/>
              <a:ext cx="17675" cy="24775"/>
            </a:xfrm>
            <a:custGeom>
              <a:avLst/>
              <a:gdLst/>
              <a:ahLst/>
              <a:cxnLst/>
              <a:rect l="l" t="t" r="r" b="b"/>
              <a:pathLst>
                <a:path w="707" h="991" fill="none" extrusionOk="0">
                  <a:moveTo>
                    <a:pt x="377" y="1"/>
                  </a:moveTo>
                  <a:lnTo>
                    <a:pt x="377" y="1"/>
                  </a:lnTo>
                  <a:lnTo>
                    <a:pt x="377" y="48"/>
                  </a:lnTo>
                  <a:lnTo>
                    <a:pt x="377" y="48"/>
                  </a:lnTo>
                  <a:lnTo>
                    <a:pt x="471" y="95"/>
                  </a:lnTo>
                  <a:lnTo>
                    <a:pt x="565" y="189"/>
                  </a:lnTo>
                  <a:lnTo>
                    <a:pt x="612" y="331"/>
                  </a:lnTo>
                  <a:lnTo>
                    <a:pt x="660" y="472"/>
                  </a:lnTo>
                  <a:lnTo>
                    <a:pt x="660" y="472"/>
                  </a:lnTo>
                  <a:lnTo>
                    <a:pt x="612" y="660"/>
                  </a:lnTo>
                  <a:lnTo>
                    <a:pt x="518" y="802"/>
                  </a:lnTo>
                  <a:lnTo>
                    <a:pt x="377" y="896"/>
                  </a:lnTo>
                  <a:lnTo>
                    <a:pt x="188" y="943"/>
                  </a:lnTo>
                  <a:lnTo>
                    <a:pt x="188" y="943"/>
                  </a:lnTo>
                  <a:lnTo>
                    <a:pt x="0" y="896"/>
                  </a:lnTo>
                  <a:lnTo>
                    <a:pt x="0" y="896"/>
                  </a:lnTo>
                  <a:lnTo>
                    <a:pt x="0" y="943"/>
                  </a:lnTo>
                  <a:lnTo>
                    <a:pt x="0" y="943"/>
                  </a:lnTo>
                  <a:lnTo>
                    <a:pt x="188" y="990"/>
                  </a:lnTo>
                  <a:lnTo>
                    <a:pt x="188" y="990"/>
                  </a:lnTo>
                  <a:lnTo>
                    <a:pt x="424" y="943"/>
                  </a:lnTo>
                  <a:lnTo>
                    <a:pt x="565" y="802"/>
                  </a:lnTo>
                  <a:lnTo>
                    <a:pt x="707" y="660"/>
                  </a:lnTo>
                  <a:lnTo>
                    <a:pt x="707" y="472"/>
                  </a:lnTo>
                  <a:lnTo>
                    <a:pt x="707" y="472"/>
                  </a:lnTo>
                  <a:lnTo>
                    <a:pt x="707" y="283"/>
                  </a:lnTo>
                  <a:lnTo>
                    <a:pt x="612" y="189"/>
                  </a:lnTo>
                  <a:lnTo>
                    <a:pt x="518" y="48"/>
                  </a:lnTo>
                  <a:lnTo>
                    <a:pt x="377" y="1"/>
                  </a:lnTo>
                  <a:lnTo>
                    <a:pt x="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9" name="Google Shape;2719;p42"/>
            <p:cNvSpPr/>
            <p:nvPr/>
          </p:nvSpPr>
          <p:spPr>
            <a:xfrm>
              <a:off x="1651725" y="1624350"/>
              <a:ext cx="9450" cy="16525"/>
            </a:xfrm>
            <a:custGeom>
              <a:avLst/>
              <a:gdLst/>
              <a:ahLst/>
              <a:cxnLst/>
              <a:rect l="l" t="t" r="r" b="b"/>
              <a:pathLst>
                <a:path w="378" h="661" extrusionOk="0">
                  <a:moveTo>
                    <a:pt x="47" y="1"/>
                  </a:moveTo>
                  <a:lnTo>
                    <a:pt x="0" y="189"/>
                  </a:lnTo>
                  <a:lnTo>
                    <a:pt x="47" y="330"/>
                  </a:lnTo>
                  <a:lnTo>
                    <a:pt x="95" y="472"/>
                  </a:lnTo>
                  <a:lnTo>
                    <a:pt x="236" y="613"/>
                  </a:lnTo>
                  <a:lnTo>
                    <a:pt x="377" y="660"/>
                  </a:lnTo>
                  <a:lnTo>
                    <a:pt x="377" y="613"/>
                  </a:lnTo>
                  <a:lnTo>
                    <a:pt x="236" y="519"/>
                  </a:lnTo>
                  <a:lnTo>
                    <a:pt x="189" y="425"/>
                  </a:lnTo>
                  <a:lnTo>
                    <a:pt x="95" y="330"/>
                  </a:lnTo>
                  <a:lnTo>
                    <a:pt x="95" y="189"/>
                  </a:lnTo>
                  <a:lnTo>
                    <a:pt x="95" y="48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0" name="Google Shape;2720;p42"/>
            <p:cNvSpPr/>
            <p:nvPr/>
          </p:nvSpPr>
          <p:spPr>
            <a:xfrm>
              <a:off x="1484475" y="15890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48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3"/>
                  </a:lnTo>
                  <a:lnTo>
                    <a:pt x="566" y="990"/>
                  </a:lnTo>
                  <a:lnTo>
                    <a:pt x="377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95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66" y="0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66"/>
                  </a:lnTo>
                  <a:lnTo>
                    <a:pt x="1037" y="330"/>
                  </a:lnTo>
                  <a:lnTo>
                    <a:pt x="943" y="189"/>
                  </a:lnTo>
                  <a:lnTo>
                    <a:pt x="754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1" name="Google Shape;2721;p42"/>
            <p:cNvSpPr/>
            <p:nvPr/>
          </p:nvSpPr>
          <p:spPr>
            <a:xfrm>
              <a:off x="1561025" y="175745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66" y="0"/>
                  </a:moveTo>
                  <a:lnTo>
                    <a:pt x="378" y="47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1" y="471"/>
                  </a:lnTo>
                  <a:lnTo>
                    <a:pt x="48" y="707"/>
                  </a:lnTo>
                  <a:lnTo>
                    <a:pt x="142" y="848"/>
                  </a:lnTo>
                  <a:lnTo>
                    <a:pt x="283" y="990"/>
                  </a:lnTo>
                  <a:lnTo>
                    <a:pt x="472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943" y="848"/>
                  </a:lnTo>
                  <a:lnTo>
                    <a:pt x="1037" y="707"/>
                  </a:lnTo>
                  <a:lnTo>
                    <a:pt x="1037" y="518"/>
                  </a:lnTo>
                  <a:lnTo>
                    <a:pt x="990" y="707"/>
                  </a:lnTo>
                  <a:lnTo>
                    <a:pt x="896" y="848"/>
                  </a:lnTo>
                  <a:lnTo>
                    <a:pt x="755" y="942"/>
                  </a:lnTo>
                  <a:lnTo>
                    <a:pt x="566" y="990"/>
                  </a:lnTo>
                  <a:lnTo>
                    <a:pt x="378" y="942"/>
                  </a:lnTo>
                  <a:lnTo>
                    <a:pt x="236" y="848"/>
                  </a:lnTo>
                  <a:lnTo>
                    <a:pt x="142" y="707"/>
                  </a:lnTo>
                  <a:lnTo>
                    <a:pt x="95" y="518"/>
                  </a:lnTo>
                  <a:lnTo>
                    <a:pt x="142" y="330"/>
                  </a:lnTo>
                  <a:lnTo>
                    <a:pt x="236" y="189"/>
                  </a:lnTo>
                  <a:lnTo>
                    <a:pt x="378" y="94"/>
                  </a:lnTo>
                  <a:lnTo>
                    <a:pt x="566" y="47"/>
                  </a:lnTo>
                  <a:lnTo>
                    <a:pt x="755" y="94"/>
                  </a:lnTo>
                  <a:lnTo>
                    <a:pt x="896" y="189"/>
                  </a:lnTo>
                  <a:lnTo>
                    <a:pt x="990" y="330"/>
                  </a:lnTo>
                  <a:lnTo>
                    <a:pt x="1037" y="518"/>
                  </a:lnTo>
                  <a:lnTo>
                    <a:pt x="1037" y="471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55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2" name="Google Shape;2722;p42"/>
            <p:cNvSpPr/>
            <p:nvPr/>
          </p:nvSpPr>
          <p:spPr>
            <a:xfrm>
              <a:off x="1661150" y="19188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90" y="519"/>
                  </a:lnTo>
                  <a:lnTo>
                    <a:pt x="990" y="707"/>
                  </a:lnTo>
                  <a:lnTo>
                    <a:pt x="848" y="848"/>
                  </a:lnTo>
                  <a:lnTo>
                    <a:pt x="707" y="943"/>
                  </a:lnTo>
                  <a:lnTo>
                    <a:pt x="566" y="990"/>
                  </a:lnTo>
                  <a:lnTo>
                    <a:pt x="377" y="943"/>
                  </a:lnTo>
                  <a:lnTo>
                    <a:pt x="236" y="848"/>
                  </a:lnTo>
                  <a:lnTo>
                    <a:pt x="94" y="707"/>
                  </a:lnTo>
                  <a:lnTo>
                    <a:pt x="94" y="519"/>
                  </a:lnTo>
                  <a:lnTo>
                    <a:pt x="94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66" y="0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1037" y="754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3" name="Google Shape;2723;p42"/>
            <p:cNvSpPr/>
            <p:nvPr/>
          </p:nvSpPr>
          <p:spPr>
            <a:xfrm>
              <a:off x="1773025" y="20212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472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1" y="330"/>
                  </a:lnTo>
                  <a:lnTo>
                    <a:pt x="1" y="518"/>
                  </a:lnTo>
                  <a:lnTo>
                    <a:pt x="48" y="330"/>
                  </a:lnTo>
                  <a:lnTo>
                    <a:pt x="142" y="189"/>
                  </a:lnTo>
                  <a:lnTo>
                    <a:pt x="283" y="94"/>
                  </a:lnTo>
                  <a:lnTo>
                    <a:pt x="472" y="47"/>
                  </a:lnTo>
                  <a:lnTo>
                    <a:pt x="660" y="94"/>
                  </a:lnTo>
                  <a:lnTo>
                    <a:pt x="802" y="189"/>
                  </a:lnTo>
                  <a:lnTo>
                    <a:pt x="896" y="330"/>
                  </a:lnTo>
                  <a:lnTo>
                    <a:pt x="943" y="518"/>
                  </a:lnTo>
                  <a:lnTo>
                    <a:pt x="896" y="660"/>
                  </a:lnTo>
                  <a:lnTo>
                    <a:pt x="802" y="848"/>
                  </a:lnTo>
                  <a:lnTo>
                    <a:pt x="660" y="942"/>
                  </a:lnTo>
                  <a:lnTo>
                    <a:pt x="472" y="989"/>
                  </a:lnTo>
                  <a:lnTo>
                    <a:pt x="283" y="942"/>
                  </a:lnTo>
                  <a:lnTo>
                    <a:pt x="142" y="848"/>
                  </a:lnTo>
                  <a:lnTo>
                    <a:pt x="48" y="66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7"/>
                  </a:lnTo>
                  <a:lnTo>
                    <a:pt x="707" y="989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49" y="141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4" name="Google Shape;2724;p42"/>
            <p:cNvSpPr/>
            <p:nvPr/>
          </p:nvSpPr>
          <p:spPr>
            <a:xfrm>
              <a:off x="1854300" y="2200300"/>
              <a:ext cx="5900" cy="15325"/>
            </a:xfrm>
            <a:custGeom>
              <a:avLst/>
              <a:gdLst/>
              <a:ahLst/>
              <a:cxnLst/>
              <a:rect l="l" t="t" r="r" b="b"/>
              <a:pathLst>
                <a:path w="236" h="613" extrusionOk="0">
                  <a:moveTo>
                    <a:pt x="47" y="0"/>
                  </a:moveTo>
                  <a:lnTo>
                    <a:pt x="0" y="188"/>
                  </a:lnTo>
                  <a:lnTo>
                    <a:pt x="0" y="330"/>
                  </a:lnTo>
                  <a:lnTo>
                    <a:pt x="47" y="424"/>
                  </a:lnTo>
                  <a:lnTo>
                    <a:pt x="142" y="565"/>
                  </a:lnTo>
                  <a:lnTo>
                    <a:pt x="236" y="612"/>
                  </a:lnTo>
                  <a:lnTo>
                    <a:pt x="189" y="518"/>
                  </a:lnTo>
                  <a:lnTo>
                    <a:pt x="95" y="377"/>
                  </a:lnTo>
                  <a:lnTo>
                    <a:pt x="47" y="188"/>
                  </a:lnTo>
                  <a:lnTo>
                    <a:pt x="47" y="9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5" name="Google Shape;2725;p42"/>
            <p:cNvSpPr/>
            <p:nvPr/>
          </p:nvSpPr>
          <p:spPr>
            <a:xfrm>
              <a:off x="1648175" y="20295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48" y="331"/>
                  </a:moveTo>
                  <a:lnTo>
                    <a:pt x="1" y="519"/>
                  </a:lnTo>
                  <a:lnTo>
                    <a:pt x="6" y="540"/>
                  </a:lnTo>
                  <a:lnTo>
                    <a:pt x="48" y="331"/>
                  </a:lnTo>
                  <a:close/>
                  <a:moveTo>
                    <a:pt x="6" y="540"/>
                  </a:moveTo>
                  <a:lnTo>
                    <a:pt x="1" y="566"/>
                  </a:lnTo>
                  <a:lnTo>
                    <a:pt x="48" y="755"/>
                  </a:lnTo>
                  <a:lnTo>
                    <a:pt x="142" y="849"/>
                  </a:lnTo>
                  <a:lnTo>
                    <a:pt x="48" y="708"/>
                  </a:lnTo>
                  <a:lnTo>
                    <a:pt x="6" y="540"/>
                  </a:lnTo>
                  <a:close/>
                  <a:moveTo>
                    <a:pt x="472" y="1"/>
                  </a:moveTo>
                  <a:lnTo>
                    <a:pt x="284" y="48"/>
                  </a:lnTo>
                  <a:lnTo>
                    <a:pt x="142" y="189"/>
                  </a:lnTo>
                  <a:lnTo>
                    <a:pt x="142" y="189"/>
                  </a:lnTo>
                  <a:lnTo>
                    <a:pt x="284" y="95"/>
                  </a:lnTo>
                  <a:lnTo>
                    <a:pt x="472" y="48"/>
                  </a:lnTo>
                  <a:lnTo>
                    <a:pt x="661" y="95"/>
                  </a:lnTo>
                  <a:lnTo>
                    <a:pt x="802" y="189"/>
                  </a:lnTo>
                  <a:lnTo>
                    <a:pt x="896" y="331"/>
                  </a:lnTo>
                  <a:lnTo>
                    <a:pt x="943" y="519"/>
                  </a:lnTo>
                  <a:lnTo>
                    <a:pt x="896" y="708"/>
                  </a:lnTo>
                  <a:lnTo>
                    <a:pt x="802" y="849"/>
                  </a:lnTo>
                  <a:lnTo>
                    <a:pt x="661" y="943"/>
                  </a:lnTo>
                  <a:lnTo>
                    <a:pt x="472" y="990"/>
                  </a:lnTo>
                  <a:lnTo>
                    <a:pt x="284" y="943"/>
                  </a:lnTo>
                  <a:lnTo>
                    <a:pt x="142" y="849"/>
                  </a:lnTo>
                  <a:lnTo>
                    <a:pt x="189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6" name="Google Shape;2726;p42"/>
            <p:cNvSpPr/>
            <p:nvPr/>
          </p:nvSpPr>
          <p:spPr>
            <a:xfrm>
              <a:off x="1652900" y="21461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48" y="331"/>
                  </a:moveTo>
                  <a:lnTo>
                    <a:pt x="0" y="566"/>
                  </a:lnTo>
                  <a:lnTo>
                    <a:pt x="48" y="755"/>
                  </a:lnTo>
                  <a:lnTo>
                    <a:pt x="142" y="849"/>
                  </a:lnTo>
                  <a:lnTo>
                    <a:pt x="48" y="708"/>
                  </a:lnTo>
                  <a:lnTo>
                    <a:pt x="48" y="519"/>
                  </a:lnTo>
                  <a:lnTo>
                    <a:pt x="48" y="331"/>
                  </a:lnTo>
                  <a:close/>
                  <a:moveTo>
                    <a:pt x="472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142" y="189"/>
                  </a:lnTo>
                  <a:lnTo>
                    <a:pt x="330" y="95"/>
                  </a:lnTo>
                  <a:lnTo>
                    <a:pt x="472" y="48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943" y="331"/>
                  </a:lnTo>
                  <a:lnTo>
                    <a:pt x="943" y="519"/>
                  </a:lnTo>
                  <a:lnTo>
                    <a:pt x="896" y="708"/>
                  </a:lnTo>
                  <a:lnTo>
                    <a:pt x="801" y="849"/>
                  </a:lnTo>
                  <a:lnTo>
                    <a:pt x="660" y="943"/>
                  </a:lnTo>
                  <a:lnTo>
                    <a:pt x="472" y="990"/>
                  </a:lnTo>
                  <a:lnTo>
                    <a:pt x="330" y="943"/>
                  </a:lnTo>
                  <a:lnTo>
                    <a:pt x="142" y="849"/>
                  </a:lnTo>
                  <a:lnTo>
                    <a:pt x="189" y="896"/>
                  </a:lnTo>
                  <a:lnTo>
                    <a:pt x="330" y="1037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1776575" y="21390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47"/>
                  </a:moveTo>
                  <a:lnTo>
                    <a:pt x="660" y="94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518"/>
                  </a:lnTo>
                  <a:lnTo>
                    <a:pt x="942" y="707"/>
                  </a:lnTo>
                  <a:lnTo>
                    <a:pt x="848" y="848"/>
                  </a:lnTo>
                  <a:lnTo>
                    <a:pt x="660" y="942"/>
                  </a:lnTo>
                  <a:lnTo>
                    <a:pt x="518" y="990"/>
                  </a:lnTo>
                  <a:lnTo>
                    <a:pt x="330" y="942"/>
                  </a:lnTo>
                  <a:lnTo>
                    <a:pt x="188" y="848"/>
                  </a:lnTo>
                  <a:lnTo>
                    <a:pt x="94" y="707"/>
                  </a:lnTo>
                  <a:lnTo>
                    <a:pt x="47" y="518"/>
                  </a:lnTo>
                  <a:lnTo>
                    <a:pt x="94" y="330"/>
                  </a:lnTo>
                  <a:lnTo>
                    <a:pt x="188" y="189"/>
                  </a:lnTo>
                  <a:lnTo>
                    <a:pt x="330" y="94"/>
                  </a:lnTo>
                  <a:lnTo>
                    <a:pt x="518" y="47"/>
                  </a:lnTo>
                  <a:close/>
                  <a:moveTo>
                    <a:pt x="518" y="0"/>
                  </a:moveTo>
                  <a:lnTo>
                    <a:pt x="283" y="47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54"/>
                  </a:lnTo>
                  <a:lnTo>
                    <a:pt x="188" y="895"/>
                  </a:lnTo>
                  <a:lnTo>
                    <a:pt x="330" y="990"/>
                  </a:lnTo>
                  <a:lnTo>
                    <a:pt x="565" y="1037"/>
                  </a:lnTo>
                  <a:lnTo>
                    <a:pt x="754" y="990"/>
                  </a:lnTo>
                  <a:lnTo>
                    <a:pt x="895" y="848"/>
                  </a:lnTo>
                  <a:lnTo>
                    <a:pt x="989" y="707"/>
                  </a:lnTo>
                  <a:lnTo>
                    <a:pt x="1036" y="518"/>
                  </a:lnTo>
                  <a:lnTo>
                    <a:pt x="989" y="330"/>
                  </a:lnTo>
                  <a:lnTo>
                    <a:pt x="895" y="142"/>
                  </a:lnTo>
                  <a:lnTo>
                    <a:pt x="754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1656425" y="22544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47"/>
                  </a:moveTo>
                  <a:lnTo>
                    <a:pt x="707" y="94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2"/>
                  </a:lnTo>
                  <a:lnTo>
                    <a:pt x="519" y="989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331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89" y="895"/>
                  </a:lnTo>
                  <a:lnTo>
                    <a:pt x="378" y="989"/>
                  </a:lnTo>
                  <a:lnTo>
                    <a:pt x="566" y="1037"/>
                  </a:lnTo>
                  <a:lnTo>
                    <a:pt x="755" y="989"/>
                  </a:lnTo>
                  <a:lnTo>
                    <a:pt x="896" y="848"/>
                  </a:lnTo>
                  <a:lnTo>
                    <a:pt x="1037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6" y="141"/>
                  </a:lnTo>
                  <a:lnTo>
                    <a:pt x="755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1450325" y="23251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142" y="189"/>
                  </a:moveTo>
                  <a:lnTo>
                    <a:pt x="47" y="331"/>
                  </a:lnTo>
                  <a:lnTo>
                    <a:pt x="0" y="519"/>
                  </a:lnTo>
                  <a:lnTo>
                    <a:pt x="6" y="543"/>
                  </a:lnTo>
                  <a:lnTo>
                    <a:pt x="47" y="378"/>
                  </a:lnTo>
                  <a:lnTo>
                    <a:pt x="142" y="189"/>
                  </a:lnTo>
                  <a:close/>
                  <a:moveTo>
                    <a:pt x="471" y="1"/>
                  </a:moveTo>
                  <a:lnTo>
                    <a:pt x="283" y="95"/>
                  </a:lnTo>
                  <a:lnTo>
                    <a:pt x="283" y="95"/>
                  </a:lnTo>
                  <a:lnTo>
                    <a:pt x="471" y="48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895" y="331"/>
                  </a:lnTo>
                  <a:lnTo>
                    <a:pt x="943" y="519"/>
                  </a:lnTo>
                  <a:lnTo>
                    <a:pt x="895" y="707"/>
                  </a:lnTo>
                  <a:lnTo>
                    <a:pt x="801" y="849"/>
                  </a:lnTo>
                  <a:lnTo>
                    <a:pt x="660" y="943"/>
                  </a:lnTo>
                  <a:lnTo>
                    <a:pt x="471" y="990"/>
                  </a:lnTo>
                  <a:lnTo>
                    <a:pt x="283" y="943"/>
                  </a:lnTo>
                  <a:lnTo>
                    <a:pt x="142" y="849"/>
                  </a:lnTo>
                  <a:lnTo>
                    <a:pt x="47" y="707"/>
                  </a:lnTo>
                  <a:lnTo>
                    <a:pt x="6" y="543"/>
                  </a:lnTo>
                  <a:lnTo>
                    <a:pt x="0" y="566"/>
                  </a:lnTo>
                  <a:lnTo>
                    <a:pt x="47" y="755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471" y="1037"/>
                  </a:lnTo>
                  <a:lnTo>
                    <a:pt x="707" y="1037"/>
                  </a:lnTo>
                  <a:lnTo>
                    <a:pt x="848" y="943"/>
                  </a:lnTo>
                  <a:lnTo>
                    <a:pt x="990" y="802"/>
                  </a:lnTo>
                  <a:lnTo>
                    <a:pt x="1037" y="566"/>
                  </a:lnTo>
                  <a:lnTo>
                    <a:pt x="1037" y="378"/>
                  </a:lnTo>
                  <a:lnTo>
                    <a:pt x="943" y="189"/>
                  </a:lnTo>
                  <a:lnTo>
                    <a:pt x="801" y="95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1313700" y="2438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8" y="848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77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0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1037"/>
                  </a:lnTo>
                  <a:lnTo>
                    <a:pt x="896" y="896"/>
                  </a:lnTo>
                  <a:lnTo>
                    <a:pt x="1037" y="754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4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1313700" y="2438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54" y="1037"/>
                  </a:lnTo>
                  <a:lnTo>
                    <a:pt x="896" y="896"/>
                  </a:lnTo>
                  <a:lnTo>
                    <a:pt x="1037" y="754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4" y="48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1314875" y="24393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330" y="896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1" y="801"/>
                  </a:lnTo>
                  <a:lnTo>
                    <a:pt x="660" y="896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3" name="Google Shape;2733;p42"/>
            <p:cNvSpPr/>
            <p:nvPr/>
          </p:nvSpPr>
          <p:spPr>
            <a:xfrm>
              <a:off x="1313700" y="25453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77" y="943"/>
                  </a:lnTo>
                  <a:lnTo>
                    <a:pt x="189" y="849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4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4" name="Google Shape;2734;p42"/>
            <p:cNvSpPr/>
            <p:nvPr/>
          </p:nvSpPr>
          <p:spPr>
            <a:xfrm>
              <a:off x="1313700" y="25453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9" y="1"/>
                  </a:moveTo>
                  <a:lnTo>
                    <a:pt x="519" y="1"/>
                  </a:ln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4" y="48"/>
                  </a:lnTo>
                  <a:lnTo>
                    <a:pt x="5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5" name="Google Shape;2735;p42"/>
            <p:cNvSpPr/>
            <p:nvPr/>
          </p:nvSpPr>
          <p:spPr>
            <a:xfrm>
              <a:off x="1314875" y="2546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330" y="896"/>
                  </a:lnTo>
                  <a:lnTo>
                    <a:pt x="142" y="802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1" y="802"/>
                  </a:lnTo>
                  <a:lnTo>
                    <a:pt x="660" y="896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6" name="Google Shape;2736;p42"/>
            <p:cNvSpPr/>
            <p:nvPr/>
          </p:nvSpPr>
          <p:spPr>
            <a:xfrm>
              <a:off x="1731800" y="2300400"/>
              <a:ext cx="27125" cy="28300"/>
            </a:xfrm>
            <a:custGeom>
              <a:avLst/>
              <a:gdLst/>
              <a:ahLst/>
              <a:cxnLst/>
              <a:rect l="l" t="t" r="r" b="b"/>
              <a:pathLst>
                <a:path w="1085" h="1132" extrusionOk="0">
                  <a:moveTo>
                    <a:pt x="566" y="48"/>
                  </a:moveTo>
                  <a:lnTo>
                    <a:pt x="755" y="95"/>
                  </a:lnTo>
                  <a:lnTo>
                    <a:pt x="896" y="189"/>
                  </a:lnTo>
                  <a:lnTo>
                    <a:pt x="990" y="330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6" y="848"/>
                  </a:lnTo>
                  <a:lnTo>
                    <a:pt x="755" y="943"/>
                  </a:lnTo>
                  <a:lnTo>
                    <a:pt x="566" y="990"/>
                  </a:lnTo>
                  <a:lnTo>
                    <a:pt x="378" y="943"/>
                  </a:lnTo>
                  <a:lnTo>
                    <a:pt x="236" y="848"/>
                  </a:lnTo>
                  <a:lnTo>
                    <a:pt x="142" y="707"/>
                  </a:lnTo>
                  <a:lnTo>
                    <a:pt x="95" y="519"/>
                  </a:lnTo>
                  <a:lnTo>
                    <a:pt x="142" y="377"/>
                  </a:lnTo>
                  <a:lnTo>
                    <a:pt x="236" y="189"/>
                  </a:lnTo>
                  <a:lnTo>
                    <a:pt x="378" y="95"/>
                  </a:lnTo>
                  <a:lnTo>
                    <a:pt x="566" y="48"/>
                  </a:lnTo>
                  <a:close/>
                  <a:moveTo>
                    <a:pt x="566" y="0"/>
                  </a:moveTo>
                  <a:lnTo>
                    <a:pt x="378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943"/>
                  </a:lnTo>
                  <a:lnTo>
                    <a:pt x="283" y="1037"/>
                  </a:lnTo>
                  <a:lnTo>
                    <a:pt x="519" y="1131"/>
                  </a:lnTo>
                  <a:lnTo>
                    <a:pt x="707" y="1084"/>
                  </a:lnTo>
                  <a:lnTo>
                    <a:pt x="896" y="990"/>
                  </a:lnTo>
                  <a:lnTo>
                    <a:pt x="1037" y="801"/>
                  </a:lnTo>
                  <a:lnTo>
                    <a:pt x="1084" y="613"/>
                  </a:lnTo>
                  <a:lnTo>
                    <a:pt x="1084" y="566"/>
                  </a:lnTo>
                  <a:lnTo>
                    <a:pt x="1037" y="377"/>
                  </a:lnTo>
                  <a:lnTo>
                    <a:pt x="943" y="189"/>
                  </a:lnTo>
                  <a:lnTo>
                    <a:pt x="802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7" name="Google Shape;2737;p42"/>
            <p:cNvSpPr/>
            <p:nvPr/>
          </p:nvSpPr>
          <p:spPr>
            <a:xfrm>
              <a:off x="1886100" y="238402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142" y="142"/>
                  </a:lnTo>
                  <a:lnTo>
                    <a:pt x="0" y="330"/>
                  </a:lnTo>
                  <a:lnTo>
                    <a:pt x="0" y="519"/>
                  </a:lnTo>
                  <a:lnTo>
                    <a:pt x="47" y="330"/>
                  </a:lnTo>
                  <a:lnTo>
                    <a:pt x="142" y="189"/>
                  </a:lnTo>
                  <a:lnTo>
                    <a:pt x="283" y="95"/>
                  </a:lnTo>
                  <a:lnTo>
                    <a:pt x="471" y="47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895" y="330"/>
                  </a:lnTo>
                  <a:lnTo>
                    <a:pt x="943" y="519"/>
                  </a:lnTo>
                  <a:lnTo>
                    <a:pt x="895" y="707"/>
                  </a:lnTo>
                  <a:lnTo>
                    <a:pt x="801" y="848"/>
                  </a:lnTo>
                  <a:lnTo>
                    <a:pt x="660" y="943"/>
                  </a:lnTo>
                  <a:lnTo>
                    <a:pt x="471" y="990"/>
                  </a:lnTo>
                  <a:lnTo>
                    <a:pt x="283" y="943"/>
                  </a:lnTo>
                  <a:lnTo>
                    <a:pt x="142" y="848"/>
                  </a:lnTo>
                  <a:lnTo>
                    <a:pt x="47" y="707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2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5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8" name="Google Shape;2738;p42"/>
            <p:cNvSpPr/>
            <p:nvPr/>
          </p:nvSpPr>
          <p:spPr>
            <a:xfrm>
              <a:off x="1745950" y="24134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283" y="47"/>
                  </a:lnTo>
                  <a:lnTo>
                    <a:pt x="141" y="189"/>
                  </a:lnTo>
                  <a:lnTo>
                    <a:pt x="47" y="377"/>
                  </a:lnTo>
                  <a:lnTo>
                    <a:pt x="189" y="189"/>
                  </a:lnTo>
                  <a:lnTo>
                    <a:pt x="330" y="94"/>
                  </a:lnTo>
                  <a:lnTo>
                    <a:pt x="660" y="94"/>
                  </a:lnTo>
                  <a:lnTo>
                    <a:pt x="848" y="189"/>
                  </a:lnTo>
                  <a:lnTo>
                    <a:pt x="942" y="377"/>
                  </a:lnTo>
                  <a:lnTo>
                    <a:pt x="942" y="518"/>
                  </a:lnTo>
                  <a:lnTo>
                    <a:pt x="942" y="707"/>
                  </a:lnTo>
                  <a:lnTo>
                    <a:pt x="848" y="848"/>
                  </a:lnTo>
                  <a:lnTo>
                    <a:pt x="660" y="989"/>
                  </a:lnTo>
                  <a:lnTo>
                    <a:pt x="330" y="989"/>
                  </a:lnTo>
                  <a:lnTo>
                    <a:pt x="189" y="848"/>
                  </a:lnTo>
                  <a:lnTo>
                    <a:pt x="47" y="707"/>
                  </a:lnTo>
                  <a:lnTo>
                    <a:pt x="47" y="518"/>
                  </a:lnTo>
                  <a:lnTo>
                    <a:pt x="47" y="377"/>
                  </a:lnTo>
                  <a:lnTo>
                    <a:pt x="0" y="565"/>
                  </a:lnTo>
                  <a:lnTo>
                    <a:pt x="47" y="754"/>
                  </a:lnTo>
                  <a:lnTo>
                    <a:pt x="189" y="942"/>
                  </a:lnTo>
                  <a:lnTo>
                    <a:pt x="330" y="1037"/>
                  </a:lnTo>
                  <a:lnTo>
                    <a:pt x="565" y="1037"/>
                  </a:lnTo>
                  <a:lnTo>
                    <a:pt x="754" y="989"/>
                  </a:lnTo>
                  <a:lnTo>
                    <a:pt x="895" y="895"/>
                  </a:lnTo>
                  <a:lnTo>
                    <a:pt x="989" y="754"/>
                  </a:lnTo>
                  <a:lnTo>
                    <a:pt x="1037" y="565"/>
                  </a:lnTo>
                  <a:lnTo>
                    <a:pt x="1037" y="377"/>
                  </a:lnTo>
                  <a:lnTo>
                    <a:pt x="895" y="189"/>
                  </a:lnTo>
                  <a:lnTo>
                    <a:pt x="754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9" name="Google Shape;2739;p42"/>
            <p:cNvSpPr/>
            <p:nvPr/>
          </p:nvSpPr>
          <p:spPr>
            <a:xfrm>
              <a:off x="1676450" y="2371075"/>
              <a:ext cx="27125" cy="27100"/>
            </a:xfrm>
            <a:custGeom>
              <a:avLst/>
              <a:gdLst/>
              <a:ahLst/>
              <a:cxnLst/>
              <a:rect l="l" t="t" r="r" b="b"/>
              <a:pathLst>
                <a:path w="1085" h="1084" extrusionOk="0">
                  <a:moveTo>
                    <a:pt x="519" y="47"/>
                  </a:moveTo>
                  <a:lnTo>
                    <a:pt x="707" y="94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2"/>
                  </a:lnTo>
                  <a:lnTo>
                    <a:pt x="566" y="989"/>
                  </a:lnTo>
                  <a:lnTo>
                    <a:pt x="519" y="989"/>
                  </a:lnTo>
                  <a:lnTo>
                    <a:pt x="330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42" y="942"/>
                  </a:lnTo>
                  <a:lnTo>
                    <a:pt x="330" y="1037"/>
                  </a:lnTo>
                  <a:lnTo>
                    <a:pt x="519" y="1084"/>
                  </a:lnTo>
                  <a:lnTo>
                    <a:pt x="754" y="1037"/>
                  </a:lnTo>
                  <a:lnTo>
                    <a:pt x="896" y="942"/>
                  </a:lnTo>
                  <a:lnTo>
                    <a:pt x="1037" y="754"/>
                  </a:lnTo>
                  <a:lnTo>
                    <a:pt x="1084" y="518"/>
                  </a:lnTo>
                  <a:lnTo>
                    <a:pt x="1037" y="330"/>
                  </a:lnTo>
                  <a:lnTo>
                    <a:pt x="943" y="141"/>
                  </a:lnTo>
                  <a:lnTo>
                    <a:pt x="754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0" name="Google Shape;2740;p42"/>
            <p:cNvSpPr/>
            <p:nvPr/>
          </p:nvSpPr>
          <p:spPr>
            <a:xfrm>
              <a:off x="1539825" y="2487675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extrusionOk="0">
                  <a:moveTo>
                    <a:pt x="519" y="47"/>
                  </a:moveTo>
                  <a:lnTo>
                    <a:pt x="707" y="94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2"/>
                  </a:lnTo>
                  <a:lnTo>
                    <a:pt x="519" y="989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331" y="47"/>
                  </a:lnTo>
                  <a:lnTo>
                    <a:pt x="142" y="189"/>
                  </a:lnTo>
                  <a:lnTo>
                    <a:pt x="48" y="377"/>
                  </a:lnTo>
                  <a:lnTo>
                    <a:pt x="1" y="565"/>
                  </a:lnTo>
                  <a:lnTo>
                    <a:pt x="95" y="754"/>
                  </a:lnTo>
                  <a:lnTo>
                    <a:pt x="189" y="942"/>
                  </a:lnTo>
                  <a:lnTo>
                    <a:pt x="378" y="1037"/>
                  </a:lnTo>
                  <a:lnTo>
                    <a:pt x="566" y="1037"/>
                  </a:lnTo>
                  <a:lnTo>
                    <a:pt x="755" y="989"/>
                  </a:lnTo>
                  <a:lnTo>
                    <a:pt x="943" y="895"/>
                  </a:lnTo>
                  <a:lnTo>
                    <a:pt x="1037" y="707"/>
                  </a:lnTo>
                  <a:lnTo>
                    <a:pt x="1084" y="518"/>
                  </a:lnTo>
                  <a:lnTo>
                    <a:pt x="1037" y="330"/>
                  </a:lnTo>
                  <a:lnTo>
                    <a:pt x="896" y="141"/>
                  </a:lnTo>
                  <a:lnTo>
                    <a:pt x="755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1" name="Google Shape;2741;p42"/>
            <p:cNvSpPr/>
            <p:nvPr/>
          </p:nvSpPr>
          <p:spPr>
            <a:xfrm>
              <a:off x="1794225" y="2247400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extrusionOk="0">
                  <a:moveTo>
                    <a:pt x="519" y="48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0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0"/>
                  </a:moveTo>
                  <a:lnTo>
                    <a:pt x="330" y="48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66"/>
                  </a:lnTo>
                  <a:lnTo>
                    <a:pt x="95" y="754"/>
                  </a:lnTo>
                  <a:lnTo>
                    <a:pt x="189" y="896"/>
                  </a:lnTo>
                  <a:lnTo>
                    <a:pt x="378" y="1037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1037" y="707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4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2" name="Google Shape;2742;p42"/>
            <p:cNvSpPr/>
            <p:nvPr/>
          </p:nvSpPr>
          <p:spPr>
            <a:xfrm>
              <a:off x="1809550" y="23510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0"/>
                  </a:moveTo>
                  <a:lnTo>
                    <a:pt x="283" y="47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189" y="189"/>
                  </a:lnTo>
                  <a:lnTo>
                    <a:pt x="330" y="94"/>
                  </a:lnTo>
                  <a:lnTo>
                    <a:pt x="518" y="47"/>
                  </a:lnTo>
                  <a:lnTo>
                    <a:pt x="660" y="94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42" y="518"/>
                  </a:lnTo>
                  <a:lnTo>
                    <a:pt x="942" y="707"/>
                  </a:lnTo>
                  <a:lnTo>
                    <a:pt x="848" y="848"/>
                  </a:lnTo>
                  <a:lnTo>
                    <a:pt x="660" y="942"/>
                  </a:lnTo>
                  <a:lnTo>
                    <a:pt x="518" y="990"/>
                  </a:lnTo>
                  <a:lnTo>
                    <a:pt x="330" y="942"/>
                  </a:lnTo>
                  <a:lnTo>
                    <a:pt x="189" y="848"/>
                  </a:lnTo>
                  <a:lnTo>
                    <a:pt x="47" y="707"/>
                  </a:lnTo>
                  <a:lnTo>
                    <a:pt x="47" y="518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54"/>
                  </a:lnTo>
                  <a:lnTo>
                    <a:pt x="189" y="895"/>
                  </a:lnTo>
                  <a:lnTo>
                    <a:pt x="330" y="990"/>
                  </a:lnTo>
                  <a:lnTo>
                    <a:pt x="565" y="1037"/>
                  </a:lnTo>
                  <a:lnTo>
                    <a:pt x="754" y="990"/>
                  </a:lnTo>
                  <a:lnTo>
                    <a:pt x="895" y="848"/>
                  </a:lnTo>
                  <a:lnTo>
                    <a:pt x="989" y="707"/>
                  </a:lnTo>
                  <a:lnTo>
                    <a:pt x="1037" y="518"/>
                  </a:lnTo>
                  <a:lnTo>
                    <a:pt x="989" y="283"/>
                  </a:lnTo>
                  <a:lnTo>
                    <a:pt x="895" y="142"/>
                  </a:lnTo>
                  <a:lnTo>
                    <a:pt x="707" y="4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3" name="Google Shape;2743;p42"/>
            <p:cNvSpPr/>
            <p:nvPr/>
          </p:nvSpPr>
          <p:spPr>
            <a:xfrm>
              <a:off x="1677625" y="24759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472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1" y="330"/>
                  </a:lnTo>
                  <a:lnTo>
                    <a:pt x="1" y="518"/>
                  </a:lnTo>
                  <a:lnTo>
                    <a:pt x="48" y="330"/>
                  </a:lnTo>
                  <a:lnTo>
                    <a:pt x="142" y="188"/>
                  </a:lnTo>
                  <a:lnTo>
                    <a:pt x="283" y="94"/>
                  </a:lnTo>
                  <a:lnTo>
                    <a:pt x="472" y="47"/>
                  </a:lnTo>
                  <a:lnTo>
                    <a:pt x="660" y="94"/>
                  </a:lnTo>
                  <a:lnTo>
                    <a:pt x="802" y="188"/>
                  </a:lnTo>
                  <a:lnTo>
                    <a:pt x="896" y="330"/>
                  </a:lnTo>
                  <a:lnTo>
                    <a:pt x="943" y="518"/>
                  </a:lnTo>
                  <a:lnTo>
                    <a:pt x="896" y="707"/>
                  </a:lnTo>
                  <a:lnTo>
                    <a:pt x="802" y="848"/>
                  </a:lnTo>
                  <a:lnTo>
                    <a:pt x="660" y="942"/>
                  </a:lnTo>
                  <a:lnTo>
                    <a:pt x="472" y="989"/>
                  </a:lnTo>
                  <a:lnTo>
                    <a:pt x="283" y="942"/>
                  </a:lnTo>
                  <a:lnTo>
                    <a:pt x="142" y="848"/>
                  </a:lnTo>
                  <a:lnTo>
                    <a:pt x="48" y="707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331" y="989"/>
                  </a:lnTo>
                  <a:lnTo>
                    <a:pt x="519" y="1036"/>
                  </a:lnTo>
                  <a:lnTo>
                    <a:pt x="707" y="989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4" name="Google Shape;2744;p42"/>
            <p:cNvSpPr/>
            <p:nvPr/>
          </p:nvSpPr>
          <p:spPr>
            <a:xfrm>
              <a:off x="1761250" y="25147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48"/>
                  </a:moveTo>
                  <a:lnTo>
                    <a:pt x="660" y="95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660"/>
                  </a:lnTo>
                  <a:lnTo>
                    <a:pt x="849" y="849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48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1" y="283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5" name="Google Shape;2745;p42"/>
            <p:cNvSpPr/>
            <p:nvPr/>
          </p:nvSpPr>
          <p:spPr>
            <a:xfrm>
              <a:off x="1115825" y="1589025"/>
              <a:ext cx="293300" cy="1031750"/>
            </a:xfrm>
            <a:custGeom>
              <a:avLst/>
              <a:gdLst/>
              <a:ahLst/>
              <a:cxnLst/>
              <a:rect l="l" t="t" r="r" b="b"/>
              <a:pathLst>
                <a:path w="11732" h="41270" extrusionOk="0">
                  <a:moveTo>
                    <a:pt x="11731" y="0"/>
                  </a:moveTo>
                  <a:lnTo>
                    <a:pt x="11260" y="566"/>
                  </a:lnTo>
                  <a:lnTo>
                    <a:pt x="10836" y="1131"/>
                  </a:lnTo>
                  <a:lnTo>
                    <a:pt x="10601" y="1461"/>
                  </a:lnTo>
                  <a:lnTo>
                    <a:pt x="10601" y="1461"/>
                  </a:lnTo>
                  <a:lnTo>
                    <a:pt x="10601" y="1508"/>
                  </a:lnTo>
                  <a:lnTo>
                    <a:pt x="11166" y="707"/>
                  </a:lnTo>
                  <a:lnTo>
                    <a:pt x="11731" y="48"/>
                  </a:lnTo>
                  <a:lnTo>
                    <a:pt x="11731" y="0"/>
                  </a:lnTo>
                  <a:close/>
                  <a:moveTo>
                    <a:pt x="10601" y="1414"/>
                  </a:moveTo>
                  <a:lnTo>
                    <a:pt x="10412" y="1696"/>
                  </a:lnTo>
                  <a:lnTo>
                    <a:pt x="10459" y="1649"/>
                  </a:lnTo>
                  <a:lnTo>
                    <a:pt x="10401" y="1740"/>
                  </a:lnTo>
                  <a:lnTo>
                    <a:pt x="10601" y="1461"/>
                  </a:lnTo>
                  <a:lnTo>
                    <a:pt x="10601" y="1461"/>
                  </a:lnTo>
                  <a:lnTo>
                    <a:pt x="10601" y="1414"/>
                  </a:lnTo>
                  <a:close/>
                  <a:moveTo>
                    <a:pt x="10401" y="1740"/>
                  </a:moveTo>
                  <a:lnTo>
                    <a:pt x="10365" y="1791"/>
                  </a:lnTo>
                  <a:lnTo>
                    <a:pt x="9894" y="2450"/>
                  </a:lnTo>
                  <a:lnTo>
                    <a:pt x="9470" y="3204"/>
                  </a:lnTo>
                  <a:lnTo>
                    <a:pt x="9046" y="3958"/>
                  </a:lnTo>
                  <a:lnTo>
                    <a:pt x="8245" y="5607"/>
                  </a:lnTo>
                  <a:lnTo>
                    <a:pt x="7654" y="6973"/>
                  </a:lnTo>
                  <a:lnTo>
                    <a:pt x="7680" y="6973"/>
                  </a:lnTo>
                  <a:lnTo>
                    <a:pt x="8339" y="5465"/>
                  </a:lnTo>
                  <a:lnTo>
                    <a:pt x="8999" y="4099"/>
                  </a:lnTo>
                  <a:lnTo>
                    <a:pt x="9706" y="2827"/>
                  </a:lnTo>
                  <a:lnTo>
                    <a:pt x="10401" y="1740"/>
                  </a:lnTo>
                  <a:close/>
                  <a:moveTo>
                    <a:pt x="7633" y="6973"/>
                  </a:moveTo>
                  <a:lnTo>
                    <a:pt x="7491" y="7350"/>
                  </a:lnTo>
                  <a:lnTo>
                    <a:pt x="7491" y="7350"/>
                  </a:lnTo>
                  <a:lnTo>
                    <a:pt x="7491" y="7350"/>
                  </a:lnTo>
                  <a:lnTo>
                    <a:pt x="7654" y="6973"/>
                  </a:lnTo>
                  <a:close/>
                  <a:moveTo>
                    <a:pt x="7491" y="7350"/>
                  </a:moveTo>
                  <a:lnTo>
                    <a:pt x="6738" y="9187"/>
                  </a:lnTo>
                  <a:lnTo>
                    <a:pt x="6078" y="11071"/>
                  </a:lnTo>
                  <a:lnTo>
                    <a:pt x="5466" y="13003"/>
                  </a:lnTo>
                  <a:lnTo>
                    <a:pt x="4983" y="14652"/>
                  </a:lnTo>
                  <a:lnTo>
                    <a:pt x="4995" y="14652"/>
                  </a:lnTo>
                  <a:lnTo>
                    <a:pt x="5560" y="12720"/>
                  </a:lnTo>
                  <a:lnTo>
                    <a:pt x="6219" y="10789"/>
                  </a:lnTo>
                  <a:lnTo>
                    <a:pt x="6926" y="8857"/>
                  </a:lnTo>
                  <a:lnTo>
                    <a:pt x="7491" y="7350"/>
                  </a:lnTo>
                  <a:close/>
                  <a:moveTo>
                    <a:pt x="4947" y="14652"/>
                  </a:moveTo>
                  <a:lnTo>
                    <a:pt x="4947" y="14699"/>
                  </a:lnTo>
                  <a:lnTo>
                    <a:pt x="4476" y="16395"/>
                  </a:lnTo>
                  <a:lnTo>
                    <a:pt x="4052" y="17997"/>
                  </a:lnTo>
                  <a:lnTo>
                    <a:pt x="3876" y="18751"/>
                  </a:lnTo>
                  <a:lnTo>
                    <a:pt x="3911" y="18609"/>
                  </a:lnTo>
                  <a:lnTo>
                    <a:pt x="4382" y="16772"/>
                  </a:lnTo>
                  <a:lnTo>
                    <a:pt x="4900" y="14935"/>
                  </a:lnTo>
                  <a:lnTo>
                    <a:pt x="4983" y="14652"/>
                  </a:lnTo>
                  <a:close/>
                  <a:moveTo>
                    <a:pt x="3876" y="18751"/>
                  </a:moveTo>
                  <a:lnTo>
                    <a:pt x="3487" y="20305"/>
                  </a:lnTo>
                  <a:lnTo>
                    <a:pt x="2827" y="23273"/>
                  </a:lnTo>
                  <a:lnTo>
                    <a:pt x="2451" y="25487"/>
                  </a:lnTo>
                  <a:lnTo>
                    <a:pt x="2733" y="23886"/>
                  </a:lnTo>
                  <a:lnTo>
                    <a:pt x="3157" y="21813"/>
                  </a:lnTo>
                  <a:lnTo>
                    <a:pt x="3346" y="21059"/>
                  </a:lnTo>
                  <a:lnTo>
                    <a:pt x="3346" y="21012"/>
                  </a:lnTo>
                  <a:lnTo>
                    <a:pt x="3876" y="18751"/>
                  </a:lnTo>
                  <a:close/>
                  <a:moveTo>
                    <a:pt x="2451" y="25487"/>
                  </a:moveTo>
                  <a:lnTo>
                    <a:pt x="2403" y="25676"/>
                  </a:lnTo>
                  <a:lnTo>
                    <a:pt x="2403" y="25723"/>
                  </a:lnTo>
                  <a:lnTo>
                    <a:pt x="2451" y="25487"/>
                  </a:lnTo>
                  <a:close/>
                  <a:moveTo>
                    <a:pt x="2403" y="25723"/>
                  </a:moveTo>
                  <a:lnTo>
                    <a:pt x="1461" y="31471"/>
                  </a:lnTo>
                  <a:lnTo>
                    <a:pt x="2309" y="26383"/>
                  </a:lnTo>
                  <a:lnTo>
                    <a:pt x="2309" y="26335"/>
                  </a:lnTo>
                  <a:lnTo>
                    <a:pt x="2403" y="25770"/>
                  </a:lnTo>
                  <a:lnTo>
                    <a:pt x="2403" y="25723"/>
                  </a:lnTo>
                  <a:close/>
                  <a:moveTo>
                    <a:pt x="1461" y="31471"/>
                  </a:moveTo>
                  <a:lnTo>
                    <a:pt x="1461" y="31471"/>
                  </a:lnTo>
                  <a:lnTo>
                    <a:pt x="1461" y="31471"/>
                  </a:lnTo>
                  <a:lnTo>
                    <a:pt x="1461" y="31471"/>
                  </a:lnTo>
                  <a:close/>
                  <a:moveTo>
                    <a:pt x="1461" y="31471"/>
                  </a:moveTo>
                  <a:lnTo>
                    <a:pt x="613" y="36511"/>
                  </a:lnTo>
                  <a:lnTo>
                    <a:pt x="401" y="38031"/>
                  </a:lnTo>
                  <a:lnTo>
                    <a:pt x="707" y="36040"/>
                  </a:lnTo>
                  <a:lnTo>
                    <a:pt x="707" y="35993"/>
                  </a:lnTo>
                  <a:lnTo>
                    <a:pt x="1461" y="31471"/>
                  </a:lnTo>
                  <a:close/>
                  <a:moveTo>
                    <a:pt x="401" y="38031"/>
                  </a:moveTo>
                  <a:lnTo>
                    <a:pt x="331" y="38490"/>
                  </a:lnTo>
                  <a:lnTo>
                    <a:pt x="283" y="38858"/>
                  </a:lnTo>
                  <a:lnTo>
                    <a:pt x="283" y="38858"/>
                  </a:lnTo>
                  <a:lnTo>
                    <a:pt x="331" y="38537"/>
                  </a:lnTo>
                  <a:lnTo>
                    <a:pt x="401" y="38031"/>
                  </a:lnTo>
                  <a:close/>
                  <a:moveTo>
                    <a:pt x="283" y="38858"/>
                  </a:moveTo>
                  <a:lnTo>
                    <a:pt x="95" y="40139"/>
                  </a:lnTo>
                  <a:lnTo>
                    <a:pt x="1" y="41175"/>
                  </a:lnTo>
                  <a:lnTo>
                    <a:pt x="1" y="41270"/>
                  </a:lnTo>
                  <a:lnTo>
                    <a:pt x="95" y="40375"/>
                  </a:lnTo>
                  <a:lnTo>
                    <a:pt x="95" y="40327"/>
                  </a:lnTo>
                  <a:lnTo>
                    <a:pt x="283" y="388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6" name="Google Shape;2746;p42"/>
            <p:cNvSpPr/>
            <p:nvPr/>
          </p:nvSpPr>
          <p:spPr>
            <a:xfrm>
              <a:off x="1117000" y="263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1118200" y="2627825"/>
              <a:ext cx="40050" cy="2375"/>
            </a:xfrm>
            <a:custGeom>
              <a:avLst/>
              <a:gdLst/>
              <a:ahLst/>
              <a:cxnLst/>
              <a:rect l="l" t="t" r="r" b="b"/>
              <a:pathLst>
                <a:path w="1602" h="95" fill="none" extrusionOk="0">
                  <a:moveTo>
                    <a:pt x="1602" y="0"/>
                  </a:moveTo>
                  <a:lnTo>
                    <a:pt x="1602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602" y="0"/>
                  </a:lnTo>
                  <a:lnTo>
                    <a:pt x="160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1115825" y="2232100"/>
              <a:ext cx="60100" cy="398100"/>
            </a:xfrm>
            <a:custGeom>
              <a:avLst/>
              <a:gdLst/>
              <a:ahLst/>
              <a:cxnLst/>
              <a:rect l="l" t="t" r="r" b="b"/>
              <a:pathLst>
                <a:path w="2404" h="15924" fill="none" extrusionOk="0">
                  <a:moveTo>
                    <a:pt x="2403" y="0"/>
                  </a:moveTo>
                  <a:lnTo>
                    <a:pt x="2403" y="0"/>
                  </a:lnTo>
                  <a:lnTo>
                    <a:pt x="1461" y="5748"/>
                  </a:lnTo>
                  <a:lnTo>
                    <a:pt x="613" y="10788"/>
                  </a:lnTo>
                  <a:lnTo>
                    <a:pt x="331" y="12814"/>
                  </a:lnTo>
                  <a:lnTo>
                    <a:pt x="95" y="14416"/>
                  </a:lnTo>
                  <a:lnTo>
                    <a:pt x="1" y="15452"/>
                  </a:lnTo>
                  <a:lnTo>
                    <a:pt x="1" y="15782"/>
                  </a:lnTo>
                  <a:lnTo>
                    <a:pt x="48" y="15924"/>
                  </a:lnTo>
                  <a:lnTo>
                    <a:pt x="48" y="15924"/>
                  </a:lnTo>
                  <a:lnTo>
                    <a:pt x="1" y="15782"/>
                  </a:lnTo>
                  <a:lnTo>
                    <a:pt x="1" y="15547"/>
                  </a:lnTo>
                  <a:lnTo>
                    <a:pt x="95" y="14652"/>
                  </a:lnTo>
                  <a:lnTo>
                    <a:pt x="95" y="14652"/>
                  </a:lnTo>
                  <a:lnTo>
                    <a:pt x="95" y="14604"/>
                  </a:lnTo>
                  <a:lnTo>
                    <a:pt x="95" y="14604"/>
                  </a:lnTo>
                  <a:lnTo>
                    <a:pt x="95" y="14604"/>
                  </a:lnTo>
                  <a:lnTo>
                    <a:pt x="95" y="14604"/>
                  </a:lnTo>
                  <a:lnTo>
                    <a:pt x="331" y="12767"/>
                  </a:lnTo>
                  <a:lnTo>
                    <a:pt x="707" y="10317"/>
                  </a:lnTo>
                  <a:lnTo>
                    <a:pt x="707" y="10270"/>
                  </a:lnTo>
                  <a:lnTo>
                    <a:pt x="707" y="10270"/>
                  </a:lnTo>
                  <a:lnTo>
                    <a:pt x="707" y="10270"/>
                  </a:lnTo>
                  <a:lnTo>
                    <a:pt x="707" y="10270"/>
                  </a:lnTo>
                  <a:lnTo>
                    <a:pt x="2309" y="660"/>
                  </a:lnTo>
                  <a:lnTo>
                    <a:pt x="2309" y="660"/>
                  </a:lnTo>
                  <a:lnTo>
                    <a:pt x="2309" y="612"/>
                  </a:lnTo>
                  <a:lnTo>
                    <a:pt x="2309" y="612"/>
                  </a:lnTo>
                  <a:lnTo>
                    <a:pt x="2309" y="612"/>
                  </a:lnTo>
                  <a:lnTo>
                    <a:pt x="2309" y="612"/>
                  </a:lnTo>
                  <a:lnTo>
                    <a:pt x="2403" y="47"/>
                  </a:lnTo>
                  <a:lnTo>
                    <a:pt x="2403" y="47"/>
                  </a:lnTo>
                  <a:lnTo>
                    <a:pt x="2403" y="47"/>
                  </a:lnTo>
                  <a:lnTo>
                    <a:pt x="2403" y="47"/>
                  </a:lnTo>
                  <a:lnTo>
                    <a:pt x="24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1175900" y="1589025"/>
              <a:ext cx="233225" cy="643100"/>
            </a:xfrm>
            <a:custGeom>
              <a:avLst/>
              <a:gdLst/>
              <a:ahLst/>
              <a:cxnLst/>
              <a:rect l="l" t="t" r="r" b="b"/>
              <a:pathLst>
                <a:path w="9329" h="25724" fill="none" extrusionOk="0">
                  <a:moveTo>
                    <a:pt x="9328" y="0"/>
                  </a:moveTo>
                  <a:lnTo>
                    <a:pt x="9328" y="0"/>
                  </a:lnTo>
                  <a:lnTo>
                    <a:pt x="8857" y="566"/>
                  </a:lnTo>
                  <a:lnTo>
                    <a:pt x="8433" y="1131"/>
                  </a:lnTo>
                  <a:lnTo>
                    <a:pt x="7962" y="1791"/>
                  </a:lnTo>
                  <a:lnTo>
                    <a:pt x="7491" y="2450"/>
                  </a:lnTo>
                  <a:lnTo>
                    <a:pt x="7067" y="3204"/>
                  </a:lnTo>
                  <a:lnTo>
                    <a:pt x="6643" y="3958"/>
                  </a:lnTo>
                  <a:lnTo>
                    <a:pt x="5842" y="5607"/>
                  </a:lnTo>
                  <a:lnTo>
                    <a:pt x="5088" y="7350"/>
                  </a:lnTo>
                  <a:lnTo>
                    <a:pt x="4335" y="9187"/>
                  </a:lnTo>
                  <a:lnTo>
                    <a:pt x="3675" y="11071"/>
                  </a:lnTo>
                  <a:lnTo>
                    <a:pt x="3063" y="13003"/>
                  </a:lnTo>
                  <a:lnTo>
                    <a:pt x="2497" y="14935"/>
                  </a:lnTo>
                  <a:lnTo>
                    <a:pt x="1979" y="16772"/>
                  </a:lnTo>
                  <a:lnTo>
                    <a:pt x="1508" y="18609"/>
                  </a:lnTo>
                  <a:lnTo>
                    <a:pt x="1084" y="20305"/>
                  </a:lnTo>
                  <a:lnTo>
                    <a:pt x="424" y="23273"/>
                  </a:lnTo>
                  <a:lnTo>
                    <a:pt x="48" y="25487"/>
                  </a:lnTo>
                  <a:lnTo>
                    <a:pt x="48" y="25487"/>
                  </a:lnTo>
                  <a:lnTo>
                    <a:pt x="0" y="25723"/>
                  </a:lnTo>
                  <a:lnTo>
                    <a:pt x="0" y="25723"/>
                  </a:lnTo>
                  <a:lnTo>
                    <a:pt x="0" y="25676"/>
                  </a:lnTo>
                  <a:lnTo>
                    <a:pt x="0" y="25676"/>
                  </a:lnTo>
                  <a:lnTo>
                    <a:pt x="48" y="25487"/>
                  </a:lnTo>
                  <a:lnTo>
                    <a:pt x="48" y="25487"/>
                  </a:lnTo>
                  <a:lnTo>
                    <a:pt x="330" y="23886"/>
                  </a:lnTo>
                  <a:lnTo>
                    <a:pt x="754" y="21813"/>
                  </a:lnTo>
                  <a:lnTo>
                    <a:pt x="754" y="21813"/>
                  </a:lnTo>
                  <a:lnTo>
                    <a:pt x="754" y="21813"/>
                  </a:lnTo>
                  <a:lnTo>
                    <a:pt x="754" y="21813"/>
                  </a:lnTo>
                  <a:lnTo>
                    <a:pt x="754" y="21813"/>
                  </a:lnTo>
                  <a:lnTo>
                    <a:pt x="754" y="21813"/>
                  </a:lnTo>
                  <a:lnTo>
                    <a:pt x="943" y="21059"/>
                  </a:lnTo>
                  <a:lnTo>
                    <a:pt x="943" y="21059"/>
                  </a:lnTo>
                  <a:lnTo>
                    <a:pt x="943" y="21059"/>
                  </a:lnTo>
                  <a:lnTo>
                    <a:pt x="943" y="21059"/>
                  </a:lnTo>
                  <a:lnTo>
                    <a:pt x="943" y="20965"/>
                  </a:lnTo>
                  <a:lnTo>
                    <a:pt x="943" y="20965"/>
                  </a:lnTo>
                  <a:lnTo>
                    <a:pt x="943" y="21012"/>
                  </a:lnTo>
                  <a:lnTo>
                    <a:pt x="943" y="21012"/>
                  </a:lnTo>
                  <a:lnTo>
                    <a:pt x="1649" y="17997"/>
                  </a:lnTo>
                  <a:lnTo>
                    <a:pt x="2073" y="16395"/>
                  </a:lnTo>
                  <a:lnTo>
                    <a:pt x="2544" y="14699"/>
                  </a:lnTo>
                  <a:lnTo>
                    <a:pt x="2544" y="14699"/>
                  </a:lnTo>
                  <a:lnTo>
                    <a:pt x="2544" y="14652"/>
                  </a:lnTo>
                  <a:lnTo>
                    <a:pt x="2592" y="14652"/>
                  </a:lnTo>
                  <a:lnTo>
                    <a:pt x="2592" y="14652"/>
                  </a:lnTo>
                  <a:lnTo>
                    <a:pt x="3157" y="12720"/>
                  </a:lnTo>
                  <a:lnTo>
                    <a:pt x="3816" y="10789"/>
                  </a:lnTo>
                  <a:lnTo>
                    <a:pt x="4523" y="8857"/>
                  </a:lnTo>
                  <a:lnTo>
                    <a:pt x="5230" y="6973"/>
                  </a:lnTo>
                  <a:lnTo>
                    <a:pt x="5230" y="6973"/>
                  </a:lnTo>
                  <a:lnTo>
                    <a:pt x="5277" y="6973"/>
                  </a:lnTo>
                  <a:lnTo>
                    <a:pt x="5277" y="6973"/>
                  </a:lnTo>
                  <a:lnTo>
                    <a:pt x="5277" y="6973"/>
                  </a:lnTo>
                  <a:lnTo>
                    <a:pt x="5936" y="5465"/>
                  </a:lnTo>
                  <a:lnTo>
                    <a:pt x="6596" y="4099"/>
                  </a:lnTo>
                  <a:lnTo>
                    <a:pt x="7303" y="2827"/>
                  </a:lnTo>
                  <a:lnTo>
                    <a:pt x="8056" y="1649"/>
                  </a:lnTo>
                  <a:lnTo>
                    <a:pt x="8056" y="1649"/>
                  </a:lnTo>
                  <a:lnTo>
                    <a:pt x="8009" y="1696"/>
                  </a:lnTo>
                  <a:lnTo>
                    <a:pt x="8198" y="1414"/>
                  </a:lnTo>
                  <a:lnTo>
                    <a:pt x="8198" y="1414"/>
                  </a:lnTo>
                  <a:lnTo>
                    <a:pt x="8198" y="1414"/>
                  </a:lnTo>
                  <a:lnTo>
                    <a:pt x="8198" y="1508"/>
                  </a:lnTo>
                  <a:lnTo>
                    <a:pt x="8198" y="1508"/>
                  </a:lnTo>
                  <a:lnTo>
                    <a:pt x="8763" y="707"/>
                  </a:lnTo>
                  <a:lnTo>
                    <a:pt x="9328" y="48"/>
                  </a:lnTo>
                  <a:lnTo>
                    <a:pt x="93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1226550" y="2612500"/>
              <a:ext cx="163725" cy="10625"/>
            </a:xfrm>
            <a:custGeom>
              <a:avLst/>
              <a:gdLst/>
              <a:ahLst/>
              <a:cxnLst/>
              <a:rect l="l" t="t" r="r" b="b"/>
              <a:pathLst>
                <a:path w="6549" h="425" extrusionOk="0">
                  <a:moveTo>
                    <a:pt x="6502" y="1"/>
                  </a:moveTo>
                  <a:lnTo>
                    <a:pt x="0" y="425"/>
                  </a:lnTo>
                  <a:lnTo>
                    <a:pt x="0" y="425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314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1158225" y="2624300"/>
              <a:ext cx="62450" cy="3550"/>
            </a:xfrm>
            <a:custGeom>
              <a:avLst/>
              <a:gdLst/>
              <a:ahLst/>
              <a:cxnLst/>
              <a:rect l="l" t="t" r="r" b="b"/>
              <a:pathLst>
                <a:path w="2498" h="142" fill="none" extrusionOk="0">
                  <a:moveTo>
                    <a:pt x="2498" y="0"/>
                  </a:moveTo>
                  <a:lnTo>
                    <a:pt x="2498" y="0"/>
                  </a:lnTo>
                  <a:lnTo>
                    <a:pt x="1" y="141"/>
                  </a:lnTo>
                  <a:lnTo>
                    <a:pt x="1" y="141"/>
                  </a:lnTo>
                  <a:lnTo>
                    <a:pt x="1" y="141"/>
                  </a:lnTo>
                  <a:lnTo>
                    <a:pt x="2498" y="0"/>
                  </a:lnTo>
                  <a:lnTo>
                    <a:pt x="2498" y="0"/>
                  </a:lnTo>
                  <a:lnTo>
                    <a:pt x="24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2" name="Google Shape;2752;p42"/>
            <p:cNvSpPr/>
            <p:nvPr/>
          </p:nvSpPr>
          <p:spPr>
            <a:xfrm>
              <a:off x="1226550" y="2612500"/>
              <a:ext cx="163725" cy="10625"/>
            </a:xfrm>
            <a:custGeom>
              <a:avLst/>
              <a:gdLst/>
              <a:ahLst/>
              <a:cxnLst/>
              <a:rect l="l" t="t" r="r" b="b"/>
              <a:pathLst>
                <a:path w="6549" h="425" fill="none" extrusionOk="0">
                  <a:moveTo>
                    <a:pt x="6549" y="1"/>
                  </a:moveTo>
                  <a:lnTo>
                    <a:pt x="6502" y="1"/>
                  </a:lnTo>
                  <a:lnTo>
                    <a:pt x="6502" y="1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3" name="Google Shape;2753;p42"/>
            <p:cNvSpPr/>
            <p:nvPr/>
          </p:nvSpPr>
          <p:spPr>
            <a:xfrm>
              <a:off x="1220650" y="2623100"/>
              <a:ext cx="5925" cy="1225"/>
            </a:xfrm>
            <a:custGeom>
              <a:avLst/>
              <a:gdLst/>
              <a:ahLst/>
              <a:cxnLst/>
              <a:rect l="l" t="t" r="r" b="b"/>
              <a:pathLst>
                <a:path w="237" h="49" extrusionOk="0">
                  <a:moveTo>
                    <a:pt x="236" y="1"/>
                  </a:moveTo>
                  <a:lnTo>
                    <a:pt x="236" y="1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4" name="Google Shape;2754;p42"/>
            <p:cNvSpPr/>
            <p:nvPr/>
          </p:nvSpPr>
          <p:spPr>
            <a:xfrm>
              <a:off x="1220650" y="2623100"/>
              <a:ext cx="5925" cy="1225"/>
            </a:xfrm>
            <a:custGeom>
              <a:avLst/>
              <a:gdLst/>
              <a:ahLst/>
              <a:cxnLst/>
              <a:rect l="l" t="t" r="r" b="b"/>
              <a:pathLst>
                <a:path w="237" h="49" fill="none" extrusionOk="0">
                  <a:moveTo>
                    <a:pt x="236" y="1"/>
                  </a:moveTo>
                  <a:lnTo>
                    <a:pt x="236" y="1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5" name="Google Shape;2755;p42"/>
            <p:cNvSpPr/>
            <p:nvPr/>
          </p:nvSpPr>
          <p:spPr>
            <a:xfrm>
              <a:off x="1115825" y="1590200"/>
              <a:ext cx="298000" cy="1040000"/>
            </a:xfrm>
            <a:custGeom>
              <a:avLst/>
              <a:gdLst/>
              <a:ahLst/>
              <a:cxnLst/>
              <a:rect l="l" t="t" r="r" b="b"/>
              <a:pathLst>
                <a:path w="11920" h="41600" extrusionOk="0">
                  <a:moveTo>
                    <a:pt x="10601" y="4806"/>
                  </a:moveTo>
                  <a:lnTo>
                    <a:pt x="10412" y="4853"/>
                  </a:lnTo>
                  <a:lnTo>
                    <a:pt x="10271" y="4947"/>
                  </a:lnTo>
                  <a:lnTo>
                    <a:pt x="10177" y="5088"/>
                  </a:lnTo>
                  <a:lnTo>
                    <a:pt x="10130" y="5277"/>
                  </a:lnTo>
                  <a:lnTo>
                    <a:pt x="10177" y="5465"/>
                  </a:lnTo>
                  <a:lnTo>
                    <a:pt x="10271" y="5607"/>
                  </a:lnTo>
                  <a:lnTo>
                    <a:pt x="10412" y="5701"/>
                  </a:lnTo>
                  <a:lnTo>
                    <a:pt x="10601" y="5748"/>
                  </a:lnTo>
                  <a:lnTo>
                    <a:pt x="10789" y="5701"/>
                  </a:lnTo>
                  <a:lnTo>
                    <a:pt x="10931" y="5607"/>
                  </a:lnTo>
                  <a:lnTo>
                    <a:pt x="11025" y="5465"/>
                  </a:lnTo>
                  <a:lnTo>
                    <a:pt x="11072" y="5277"/>
                  </a:lnTo>
                  <a:lnTo>
                    <a:pt x="11025" y="5088"/>
                  </a:lnTo>
                  <a:lnTo>
                    <a:pt x="10931" y="4947"/>
                  </a:lnTo>
                  <a:lnTo>
                    <a:pt x="10789" y="4853"/>
                  </a:lnTo>
                  <a:lnTo>
                    <a:pt x="10601" y="4806"/>
                  </a:lnTo>
                  <a:close/>
                  <a:moveTo>
                    <a:pt x="10601" y="4759"/>
                  </a:moveTo>
                  <a:lnTo>
                    <a:pt x="10836" y="4806"/>
                  </a:lnTo>
                  <a:lnTo>
                    <a:pt x="10978" y="4900"/>
                  </a:lnTo>
                  <a:lnTo>
                    <a:pt x="11119" y="5088"/>
                  </a:lnTo>
                  <a:lnTo>
                    <a:pt x="11119" y="5277"/>
                  </a:lnTo>
                  <a:lnTo>
                    <a:pt x="11119" y="5324"/>
                  </a:lnTo>
                  <a:lnTo>
                    <a:pt x="11119" y="5512"/>
                  </a:lnTo>
                  <a:lnTo>
                    <a:pt x="10978" y="5701"/>
                  </a:lnTo>
                  <a:lnTo>
                    <a:pt x="10789" y="5842"/>
                  </a:lnTo>
                  <a:lnTo>
                    <a:pt x="10365" y="5842"/>
                  </a:lnTo>
                  <a:lnTo>
                    <a:pt x="10224" y="5701"/>
                  </a:lnTo>
                  <a:lnTo>
                    <a:pt x="10083" y="5512"/>
                  </a:lnTo>
                  <a:lnTo>
                    <a:pt x="10035" y="5324"/>
                  </a:lnTo>
                  <a:lnTo>
                    <a:pt x="10083" y="5088"/>
                  </a:lnTo>
                  <a:lnTo>
                    <a:pt x="10224" y="4947"/>
                  </a:lnTo>
                  <a:lnTo>
                    <a:pt x="10365" y="4806"/>
                  </a:lnTo>
                  <a:lnTo>
                    <a:pt x="10601" y="4759"/>
                  </a:lnTo>
                  <a:close/>
                  <a:moveTo>
                    <a:pt x="9282" y="9376"/>
                  </a:moveTo>
                  <a:lnTo>
                    <a:pt x="9140" y="9517"/>
                  </a:lnTo>
                  <a:lnTo>
                    <a:pt x="8999" y="9658"/>
                  </a:lnTo>
                  <a:lnTo>
                    <a:pt x="8999" y="9847"/>
                  </a:lnTo>
                  <a:lnTo>
                    <a:pt x="8999" y="9988"/>
                  </a:lnTo>
                  <a:lnTo>
                    <a:pt x="9140" y="10176"/>
                  </a:lnTo>
                  <a:lnTo>
                    <a:pt x="9282" y="10271"/>
                  </a:lnTo>
                  <a:lnTo>
                    <a:pt x="9470" y="10271"/>
                  </a:lnTo>
                  <a:lnTo>
                    <a:pt x="9470" y="10318"/>
                  </a:lnTo>
                  <a:lnTo>
                    <a:pt x="9659" y="10271"/>
                  </a:lnTo>
                  <a:lnTo>
                    <a:pt x="9800" y="10176"/>
                  </a:lnTo>
                  <a:lnTo>
                    <a:pt x="9894" y="10035"/>
                  </a:lnTo>
                  <a:lnTo>
                    <a:pt x="9894" y="9847"/>
                  </a:lnTo>
                  <a:lnTo>
                    <a:pt x="9894" y="9658"/>
                  </a:lnTo>
                  <a:lnTo>
                    <a:pt x="9800" y="9517"/>
                  </a:lnTo>
                  <a:lnTo>
                    <a:pt x="9611" y="9376"/>
                  </a:lnTo>
                  <a:close/>
                  <a:moveTo>
                    <a:pt x="9517" y="9328"/>
                  </a:moveTo>
                  <a:lnTo>
                    <a:pt x="9706" y="9376"/>
                  </a:lnTo>
                  <a:lnTo>
                    <a:pt x="9847" y="9470"/>
                  </a:lnTo>
                  <a:lnTo>
                    <a:pt x="9988" y="9658"/>
                  </a:lnTo>
                  <a:lnTo>
                    <a:pt x="9988" y="9847"/>
                  </a:lnTo>
                  <a:lnTo>
                    <a:pt x="9941" y="10035"/>
                  </a:lnTo>
                  <a:lnTo>
                    <a:pt x="9847" y="10176"/>
                  </a:lnTo>
                  <a:lnTo>
                    <a:pt x="9706" y="10318"/>
                  </a:lnTo>
                  <a:lnTo>
                    <a:pt x="9517" y="10365"/>
                  </a:lnTo>
                  <a:lnTo>
                    <a:pt x="9470" y="10365"/>
                  </a:lnTo>
                  <a:lnTo>
                    <a:pt x="9282" y="10318"/>
                  </a:lnTo>
                  <a:lnTo>
                    <a:pt x="9140" y="10224"/>
                  </a:lnTo>
                  <a:lnTo>
                    <a:pt x="8999" y="10035"/>
                  </a:lnTo>
                  <a:lnTo>
                    <a:pt x="8952" y="9847"/>
                  </a:lnTo>
                  <a:lnTo>
                    <a:pt x="8999" y="9658"/>
                  </a:lnTo>
                  <a:lnTo>
                    <a:pt x="9093" y="9470"/>
                  </a:lnTo>
                  <a:lnTo>
                    <a:pt x="9235" y="9376"/>
                  </a:lnTo>
                  <a:lnTo>
                    <a:pt x="9470" y="9328"/>
                  </a:lnTo>
                  <a:close/>
                  <a:moveTo>
                    <a:pt x="6832" y="11448"/>
                  </a:moveTo>
                  <a:lnTo>
                    <a:pt x="7020" y="11496"/>
                  </a:lnTo>
                  <a:lnTo>
                    <a:pt x="7209" y="11590"/>
                  </a:lnTo>
                  <a:lnTo>
                    <a:pt x="7303" y="11731"/>
                  </a:lnTo>
                  <a:lnTo>
                    <a:pt x="7350" y="11967"/>
                  </a:lnTo>
                  <a:lnTo>
                    <a:pt x="7303" y="12155"/>
                  </a:lnTo>
                  <a:lnTo>
                    <a:pt x="7209" y="12344"/>
                  </a:lnTo>
                  <a:lnTo>
                    <a:pt x="7020" y="12438"/>
                  </a:lnTo>
                  <a:lnTo>
                    <a:pt x="6832" y="12485"/>
                  </a:lnTo>
                  <a:lnTo>
                    <a:pt x="6643" y="12438"/>
                  </a:lnTo>
                  <a:lnTo>
                    <a:pt x="6455" y="12344"/>
                  </a:lnTo>
                  <a:lnTo>
                    <a:pt x="6361" y="12155"/>
                  </a:lnTo>
                  <a:lnTo>
                    <a:pt x="6314" y="11967"/>
                  </a:lnTo>
                  <a:lnTo>
                    <a:pt x="6361" y="11731"/>
                  </a:lnTo>
                  <a:lnTo>
                    <a:pt x="6455" y="11590"/>
                  </a:lnTo>
                  <a:lnTo>
                    <a:pt x="6643" y="11496"/>
                  </a:lnTo>
                  <a:lnTo>
                    <a:pt x="6832" y="11448"/>
                  </a:lnTo>
                  <a:close/>
                  <a:moveTo>
                    <a:pt x="9941" y="13757"/>
                  </a:moveTo>
                  <a:lnTo>
                    <a:pt x="9753" y="13804"/>
                  </a:lnTo>
                  <a:lnTo>
                    <a:pt x="9611" y="13898"/>
                  </a:lnTo>
                  <a:lnTo>
                    <a:pt x="9517" y="14040"/>
                  </a:lnTo>
                  <a:lnTo>
                    <a:pt x="9470" y="14228"/>
                  </a:lnTo>
                  <a:lnTo>
                    <a:pt x="9517" y="14416"/>
                  </a:lnTo>
                  <a:lnTo>
                    <a:pt x="9611" y="14558"/>
                  </a:lnTo>
                  <a:lnTo>
                    <a:pt x="9753" y="14652"/>
                  </a:lnTo>
                  <a:lnTo>
                    <a:pt x="9941" y="14699"/>
                  </a:lnTo>
                  <a:lnTo>
                    <a:pt x="10130" y="14652"/>
                  </a:lnTo>
                  <a:lnTo>
                    <a:pt x="10271" y="14558"/>
                  </a:lnTo>
                  <a:lnTo>
                    <a:pt x="10365" y="14416"/>
                  </a:lnTo>
                  <a:lnTo>
                    <a:pt x="10412" y="14228"/>
                  </a:lnTo>
                  <a:lnTo>
                    <a:pt x="10365" y="14040"/>
                  </a:lnTo>
                  <a:lnTo>
                    <a:pt x="10271" y="13898"/>
                  </a:lnTo>
                  <a:lnTo>
                    <a:pt x="10130" y="13804"/>
                  </a:lnTo>
                  <a:lnTo>
                    <a:pt x="9941" y="13757"/>
                  </a:lnTo>
                  <a:close/>
                  <a:moveTo>
                    <a:pt x="9941" y="13710"/>
                  </a:moveTo>
                  <a:lnTo>
                    <a:pt x="10130" y="13757"/>
                  </a:lnTo>
                  <a:lnTo>
                    <a:pt x="10318" y="13851"/>
                  </a:lnTo>
                  <a:lnTo>
                    <a:pt x="10412" y="14040"/>
                  </a:lnTo>
                  <a:lnTo>
                    <a:pt x="10459" y="14228"/>
                  </a:lnTo>
                  <a:lnTo>
                    <a:pt x="10412" y="14464"/>
                  </a:lnTo>
                  <a:lnTo>
                    <a:pt x="10318" y="14605"/>
                  </a:lnTo>
                  <a:lnTo>
                    <a:pt x="10130" y="14699"/>
                  </a:lnTo>
                  <a:lnTo>
                    <a:pt x="9941" y="14746"/>
                  </a:lnTo>
                  <a:lnTo>
                    <a:pt x="9706" y="14699"/>
                  </a:lnTo>
                  <a:lnTo>
                    <a:pt x="9564" y="14605"/>
                  </a:lnTo>
                  <a:lnTo>
                    <a:pt x="9470" y="14416"/>
                  </a:lnTo>
                  <a:lnTo>
                    <a:pt x="9423" y="14228"/>
                  </a:lnTo>
                  <a:lnTo>
                    <a:pt x="9470" y="14040"/>
                  </a:lnTo>
                  <a:lnTo>
                    <a:pt x="9564" y="13851"/>
                  </a:lnTo>
                  <a:lnTo>
                    <a:pt x="9753" y="13757"/>
                  </a:lnTo>
                  <a:lnTo>
                    <a:pt x="9941" y="13710"/>
                  </a:lnTo>
                  <a:close/>
                  <a:moveTo>
                    <a:pt x="8010" y="16536"/>
                  </a:moveTo>
                  <a:lnTo>
                    <a:pt x="8198" y="16584"/>
                  </a:lnTo>
                  <a:lnTo>
                    <a:pt x="8387" y="16725"/>
                  </a:lnTo>
                  <a:lnTo>
                    <a:pt x="8481" y="16866"/>
                  </a:lnTo>
                  <a:lnTo>
                    <a:pt x="8528" y="17055"/>
                  </a:lnTo>
                  <a:lnTo>
                    <a:pt x="8481" y="17290"/>
                  </a:lnTo>
                  <a:lnTo>
                    <a:pt x="8387" y="17432"/>
                  </a:lnTo>
                  <a:lnTo>
                    <a:pt x="8245" y="17526"/>
                  </a:lnTo>
                  <a:lnTo>
                    <a:pt x="8010" y="17573"/>
                  </a:lnTo>
                  <a:lnTo>
                    <a:pt x="7821" y="17573"/>
                  </a:lnTo>
                  <a:lnTo>
                    <a:pt x="7633" y="17432"/>
                  </a:lnTo>
                  <a:lnTo>
                    <a:pt x="7539" y="17290"/>
                  </a:lnTo>
                  <a:lnTo>
                    <a:pt x="7491" y="17102"/>
                  </a:lnTo>
                  <a:lnTo>
                    <a:pt x="7491" y="16913"/>
                  </a:lnTo>
                  <a:lnTo>
                    <a:pt x="7633" y="16725"/>
                  </a:lnTo>
                  <a:lnTo>
                    <a:pt x="7774" y="16584"/>
                  </a:lnTo>
                  <a:lnTo>
                    <a:pt x="7963" y="16536"/>
                  </a:lnTo>
                  <a:close/>
                  <a:moveTo>
                    <a:pt x="5466" y="18704"/>
                  </a:moveTo>
                  <a:lnTo>
                    <a:pt x="5324" y="18798"/>
                  </a:lnTo>
                  <a:lnTo>
                    <a:pt x="5230" y="18986"/>
                  </a:lnTo>
                  <a:lnTo>
                    <a:pt x="5183" y="19128"/>
                  </a:lnTo>
                  <a:lnTo>
                    <a:pt x="5230" y="19316"/>
                  </a:lnTo>
                  <a:lnTo>
                    <a:pt x="5324" y="19457"/>
                  </a:lnTo>
                  <a:lnTo>
                    <a:pt x="5466" y="19599"/>
                  </a:lnTo>
                  <a:lnTo>
                    <a:pt x="5654" y="19599"/>
                  </a:lnTo>
                  <a:lnTo>
                    <a:pt x="5795" y="19552"/>
                  </a:lnTo>
                  <a:lnTo>
                    <a:pt x="5984" y="19457"/>
                  </a:lnTo>
                  <a:lnTo>
                    <a:pt x="6078" y="19316"/>
                  </a:lnTo>
                  <a:lnTo>
                    <a:pt x="6125" y="19128"/>
                  </a:lnTo>
                  <a:lnTo>
                    <a:pt x="6078" y="18986"/>
                  </a:lnTo>
                  <a:lnTo>
                    <a:pt x="5984" y="18798"/>
                  </a:lnTo>
                  <a:lnTo>
                    <a:pt x="5843" y="18704"/>
                  </a:lnTo>
                  <a:close/>
                  <a:moveTo>
                    <a:pt x="5654" y="18609"/>
                  </a:moveTo>
                  <a:lnTo>
                    <a:pt x="5843" y="18656"/>
                  </a:lnTo>
                  <a:lnTo>
                    <a:pt x="6031" y="18798"/>
                  </a:lnTo>
                  <a:lnTo>
                    <a:pt x="6125" y="18986"/>
                  </a:lnTo>
                  <a:lnTo>
                    <a:pt x="6172" y="19175"/>
                  </a:lnTo>
                  <a:lnTo>
                    <a:pt x="6125" y="19363"/>
                  </a:lnTo>
                  <a:lnTo>
                    <a:pt x="5984" y="19504"/>
                  </a:lnTo>
                  <a:lnTo>
                    <a:pt x="5843" y="19646"/>
                  </a:lnTo>
                  <a:lnTo>
                    <a:pt x="5419" y="19646"/>
                  </a:lnTo>
                  <a:lnTo>
                    <a:pt x="5277" y="19504"/>
                  </a:lnTo>
                  <a:lnTo>
                    <a:pt x="5183" y="19363"/>
                  </a:lnTo>
                  <a:lnTo>
                    <a:pt x="5136" y="19128"/>
                  </a:lnTo>
                  <a:lnTo>
                    <a:pt x="5183" y="18939"/>
                  </a:lnTo>
                  <a:lnTo>
                    <a:pt x="5277" y="18798"/>
                  </a:lnTo>
                  <a:lnTo>
                    <a:pt x="5419" y="18656"/>
                  </a:lnTo>
                  <a:lnTo>
                    <a:pt x="5654" y="18609"/>
                  </a:lnTo>
                  <a:close/>
                  <a:moveTo>
                    <a:pt x="10836" y="18751"/>
                  </a:moveTo>
                  <a:lnTo>
                    <a:pt x="10648" y="18798"/>
                  </a:lnTo>
                  <a:lnTo>
                    <a:pt x="10507" y="18892"/>
                  </a:lnTo>
                  <a:lnTo>
                    <a:pt x="10412" y="19033"/>
                  </a:lnTo>
                  <a:lnTo>
                    <a:pt x="10365" y="19222"/>
                  </a:lnTo>
                  <a:lnTo>
                    <a:pt x="10412" y="19410"/>
                  </a:lnTo>
                  <a:lnTo>
                    <a:pt x="10507" y="19552"/>
                  </a:lnTo>
                  <a:lnTo>
                    <a:pt x="10648" y="19646"/>
                  </a:lnTo>
                  <a:lnTo>
                    <a:pt x="10836" y="19693"/>
                  </a:lnTo>
                  <a:lnTo>
                    <a:pt x="11025" y="19646"/>
                  </a:lnTo>
                  <a:lnTo>
                    <a:pt x="11166" y="19552"/>
                  </a:lnTo>
                  <a:lnTo>
                    <a:pt x="11260" y="19410"/>
                  </a:lnTo>
                  <a:lnTo>
                    <a:pt x="11307" y="19222"/>
                  </a:lnTo>
                  <a:lnTo>
                    <a:pt x="11260" y="19033"/>
                  </a:lnTo>
                  <a:lnTo>
                    <a:pt x="11166" y="18892"/>
                  </a:lnTo>
                  <a:lnTo>
                    <a:pt x="11025" y="18798"/>
                  </a:lnTo>
                  <a:lnTo>
                    <a:pt x="10836" y="18751"/>
                  </a:lnTo>
                  <a:close/>
                  <a:moveTo>
                    <a:pt x="10836" y="18704"/>
                  </a:moveTo>
                  <a:lnTo>
                    <a:pt x="11025" y="18751"/>
                  </a:lnTo>
                  <a:lnTo>
                    <a:pt x="11213" y="18845"/>
                  </a:lnTo>
                  <a:lnTo>
                    <a:pt x="11355" y="19033"/>
                  </a:lnTo>
                  <a:lnTo>
                    <a:pt x="11355" y="19222"/>
                  </a:lnTo>
                  <a:lnTo>
                    <a:pt x="11355" y="19410"/>
                  </a:lnTo>
                  <a:lnTo>
                    <a:pt x="11213" y="19599"/>
                  </a:lnTo>
                  <a:lnTo>
                    <a:pt x="11072" y="19693"/>
                  </a:lnTo>
                  <a:lnTo>
                    <a:pt x="10883" y="19740"/>
                  </a:lnTo>
                  <a:lnTo>
                    <a:pt x="10836" y="19740"/>
                  </a:lnTo>
                  <a:lnTo>
                    <a:pt x="10648" y="19693"/>
                  </a:lnTo>
                  <a:lnTo>
                    <a:pt x="10507" y="19599"/>
                  </a:lnTo>
                  <a:lnTo>
                    <a:pt x="10365" y="19457"/>
                  </a:lnTo>
                  <a:lnTo>
                    <a:pt x="10318" y="19222"/>
                  </a:lnTo>
                  <a:lnTo>
                    <a:pt x="10365" y="19033"/>
                  </a:lnTo>
                  <a:lnTo>
                    <a:pt x="10459" y="18892"/>
                  </a:lnTo>
                  <a:lnTo>
                    <a:pt x="10648" y="18751"/>
                  </a:lnTo>
                  <a:lnTo>
                    <a:pt x="10836" y="18704"/>
                  </a:lnTo>
                  <a:close/>
                  <a:moveTo>
                    <a:pt x="3346" y="21012"/>
                  </a:moveTo>
                  <a:lnTo>
                    <a:pt x="3157" y="21766"/>
                  </a:lnTo>
                  <a:lnTo>
                    <a:pt x="3299" y="21719"/>
                  </a:lnTo>
                  <a:lnTo>
                    <a:pt x="3393" y="21577"/>
                  </a:lnTo>
                  <a:lnTo>
                    <a:pt x="3440" y="21483"/>
                  </a:lnTo>
                  <a:lnTo>
                    <a:pt x="3487" y="21342"/>
                  </a:lnTo>
                  <a:lnTo>
                    <a:pt x="3440" y="21153"/>
                  </a:lnTo>
                  <a:lnTo>
                    <a:pt x="3346" y="21012"/>
                  </a:lnTo>
                  <a:close/>
                  <a:moveTo>
                    <a:pt x="7915" y="21106"/>
                  </a:moveTo>
                  <a:lnTo>
                    <a:pt x="7774" y="21200"/>
                  </a:lnTo>
                  <a:lnTo>
                    <a:pt x="7680" y="21389"/>
                  </a:lnTo>
                  <a:lnTo>
                    <a:pt x="7633" y="21530"/>
                  </a:lnTo>
                  <a:lnTo>
                    <a:pt x="7680" y="21719"/>
                  </a:lnTo>
                  <a:lnTo>
                    <a:pt x="7774" y="21860"/>
                  </a:lnTo>
                  <a:lnTo>
                    <a:pt x="7915" y="22001"/>
                  </a:lnTo>
                  <a:lnTo>
                    <a:pt x="8292" y="22001"/>
                  </a:lnTo>
                  <a:lnTo>
                    <a:pt x="8434" y="21860"/>
                  </a:lnTo>
                  <a:lnTo>
                    <a:pt x="8528" y="21719"/>
                  </a:lnTo>
                  <a:lnTo>
                    <a:pt x="8575" y="21530"/>
                  </a:lnTo>
                  <a:lnTo>
                    <a:pt x="8528" y="21389"/>
                  </a:lnTo>
                  <a:lnTo>
                    <a:pt x="8434" y="21200"/>
                  </a:lnTo>
                  <a:lnTo>
                    <a:pt x="8292" y="21106"/>
                  </a:lnTo>
                  <a:close/>
                  <a:moveTo>
                    <a:pt x="8104" y="21012"/>
                  </a:moveTo>
                  <a:lnTo>
                    <a:pt x="8339" y="21059"/>
                  </a:lnTo>
                  <a:lnTo>
                    <a:pt x="8481" y="21200"/>
                  </a:lnTo>
                  <a:lnTo>
                    <a:pt x="8622" y="21389"/>
                  </a:lnTo>
                  <a:lnTo>
                    <a:pt x="8669" y="21577"/>
                  </a:lnTo>
                  <a:lnTo>
                    <a:pt x="8622" y="21766"/>
                  </a:lnTo>
                  <a:lnTo>
                    <a:pt x="8481" y="21907"/>
                  </a:lnTo>
                  <a:lnTo>
                    <a:pt x="8339" y="22048"/>
                  </a:lnTo>
                  <a:lnTo>
                    <a:pt x="7915" y="22048"/>
                  </a:lnTo>
                  <a:lnTo>
                    <a:pt x="7774" y="21907"/>
                  </a:lnTo>
                  <a:lnTo>
                    <a:pt x="7680" y="21766"/>
                  </a:lnTo>
                  <a:lnTo>
                    <a:pt x="7633" y="21577"/>
                  </a:lnTo>
                  <a:lnTo>
                    <a:pt x="7633" y="21389"/>
                  </a:lnTo>
                  <a:lnTo>
                    <a:pt x="7727" y="21200"/>
                  </a:lnTo>
                  <a:lnTo>
                    <a:pt x="7915" y="21106"/>
                  </a:lnTo>
                  <a:lnTo>
                    <a:pt x="8104" y="21012"/>
                  </a:lnTo>
                  <a:close/>
                  <a:moveTo>
                    <a:pt x="11072" y="22472"/>
                  </a:moveTo>
                  <a:lnTo>
                    <a:pt x="11307" y="22520"/>
                  </a:lnTo>
                  <a:lnTo>
                    <a:pt x="11449" y="22614"/>
                  </a:lnTo>
                  <a:lnTo>
                    <a:pt x="11543" y="22802"/>
                  </a:lnTo>
                  <a:lnTo>
                    <a:pt x="11590" y="22991"/>
                  </a:lnTo>
                  <a:lnTo>
                    <a:pt x="11590" y="23038"/>
                  </a:lnTo>
                  <a:lnTo>
                    <a:pt x="11543" y="23226"/>
                  </a:lnTo>
                  <a:lnTo>
                    <a:pt x="11449" y="23415"/>
                  </a:lnTo>
                  <a:lnTo>
                    <a:pt x="11260" y="23509"/>
                  </a:lnTo>
                  <a:lnTo>
                    <a:pt x="11072" y="23556"/>
                  </a:lnTo>
                  <a:lnTo>
                    <a:pt x="11025" y="23556"/>
                  </a:lnTo>
                  <a:lnTo>
                    <a:pt x="10836" y="23509"/>
                  </a:lnTo>
                  <a:lnTo>
                    <a:pt x="10648" y="23368"/>
                  </a:lnTo>
                  <a:lnTo>
                    <a:pt x="10554" y="23179"/>
                  </a:lnTo>
                  <a:lnTo>
                    <a:pt x="10507" y="22991"/>
                  </a:lnTo>
                  <a:lnTo>
                    <a:pt x="10554" y="22755"/>
                  </a:lnTo>
                  <a:lnTo>
                    <a:pt x="10695" y="22614"/>
                  </a:lnTo>
                  <a:lnTo>
                    <a:pt x="10836" y="22520"/>
                  </a:lnTo>
                  <a:lnTo>
                    <a:pt x="11072" y="22472"/>
                  </a:lnTo>
                  <a:close/>
                  <a:moveTo>
                    <a:pt x="5419" y="23085"/>
                  </a:moveTo>
                  <a:lnTo>
                    <a:pt x="5607" y="23132"/>
                  </a:lnTo>
                  <a:lnTo>
                    <a:pt x="5795" y="23226"/>
                  </a:lnTo>
                  <a:lnTo>
                    <a:pt x="5890" y="23415"/>
                  </a:lnTo>
                  <a:lnTo>
                    <a:pt x="5937" y="23603"/>
                  </a:lnTo>
                  <a:lnTo>
                    <a:pt x="5890" y="23792"/>
                  </a:lnTo>
                  <a:lnTo>
                    <a:pt x="5795" y="23980"/>
                  </a:lnTo>
                  <a:lnTo>
                    <a:pt x="5654" y="24074"/>
                  </a:lnTo>
                  <a:lnTo>
                    <a:pt x="5466" y="24121"/>
                  </a:lnTo>
                  <a:lnTo>
                    <a:pt x="5419" y="24121"/>
                  </a:lnTo>
                  <a:lnTo>
                    <a:pt x="5230" y="24074"/>
                  </a:lnTo>
                  <a:lnTo>
                    <a:pt x="5042" y="23980"/>
                  </a:lnTo>
                  <a:lnTo>
                    <a:pt x="4947" y="23839"/>
                  </a:lnTo>
                  <a:lnTo>
                    <a:pt x="4900" y="23650"/>
                  </a:lnTo>
                  <a:lnTo>
                    <a:pt x="4947" y="23415"/>
                  </a:lnTo>
                  <a:lnTo>
                    <a:pt x="4947" y="23603"/>
                  </a:lnTo>
                  <a:lnTo>
                    <a:pt x="4947" y="23792"/>
                  </a:lnTo>
                  <a:lnTo>
                    <a:pt x="5042" y="23933"/>
                  </a:lnTo>
                  <a:lnTo>
                    <a:pt x="5230" y="24027"/>
                  </a:lnTo>
                  <a:lnTo>
                    <a:pt x="5371" y="24074"/>
                  </a:lnTo>
                  <a:lnTo>
                    <a:pt x="5560" y="24027"/>
                  </a:lnTo>
                  <a:lnTo>
                    <a:pt x="5701" y="23933"/>
                  </a:lnTo>
                  <a:lnTo>
                    <a:pt x="5843" y="23792"/>
                  </a:lnTo>
                  <a:lnTo>
                    <a:pt x="5843" y="23603"/>
                  </a:lnTo>
                  <a:lnTo>
                    <a:pt x="5843" y="23415"/>
                  </a:lnTo>
                  <a:lnTo>
                    <a:pt x="5701" y="23273"/>
                  </a:lnTo>
                  <a:lnTo>
                    <a:pt x="5560" y="23179"/>
                  </a:lnTo>
                  <a:lnTo>
                    <a:pt x="5371" y="23132"/>
                  </a:lnTo>
                  <a:lnTo>
                    <a:pt x="5230" y="23179"/>
                  </a:lnTo>
                  <a:lnTo>
                    <a:pt x="5042" y="23273"/>
                  </a:lnTo>
                  <a:lnTo>
                    <a:pt x="5183" y="23132"/>
                  </a:lnTo>
                  <a:lnTo>
                    <a:pt x="5371" y="23085"/>
                  </a:lnTo>
                  <a:close/>
                  <a:moveTo>
                    <a:pt x="8245" y="24922"/>
                  </a:moveTo>
                  <a:lnTo>
                    <a:pt x="8057" y="24969"/>
                  </a:lnTo>
                  <a:lnTo>
                    <a:pt x="7915" y="25064"/>
                  </a:lnTo>
                  <a:lnTo>
                    <a:pt x="7821" y="25205"/>
                  </a:lnTo>
                  <a:lnTo>
                    <a:pt x="7774" y="25393"/>
                  </a:lnTo>
                  <a:lnTo>
                    <a:pt x="7821" y="25582"/>
                  </a:lnTo>
                  <a:lnTo>
                    <a:pt x="7915" y="25723"/>
                  </a:lnTo>
                  <a:lnTo>
                    <a:pt x="8057" y="25817"/>
                  </a:lnTo>
                  <a:lnTo>
                    <a:pt x="8245" y="25864"/>
                  </a:lnTo>
                  <a:lnTo>
                    <a:pt x="8434" y="25817"/>
                  </a:lnTo>
                  <a:lnTo>
                    <a:pt x="8575" y="25723"/>
                  </a:lnTo>
                  <a:lnTo>
                    <a:pt x="8669" y="25582"/>
                  </a:lnTo>
                  <a:lnTo>
                    <a:pt x="8716" y="25393"/>
                  </a:lnTo>
                  <a:lnTo>
                    <a:pt x="8669" y="25205"/>
                  </a:lnTo>
                  <a:lnTo>
                    <a:pt x="8575" y="25064"/>
                  </a:lnTo>
                  <a:lnTo>
                    <a:pt x="8434" y="24969"/>
                  </a:lnTo>
                  <a:lnTo>
                    <a:pt x="8245" y="24922"/>
                  </a:lnTo>
                  <a:close/>
                  <a:moveTo>
                    <a:pt x="8292" y="24875"/>
                  </a:moveTo>
                  <a:lnTo>
                    <a:pt x="8481" y="24922"/>
                  </a:lnTo>
                  <a:lnTo>
                    <a:pt x="8622" y="25064"/>
                  </a:lnTo>
                  <a:lnTo>
                    <a:pt x="8716" y="25205"/>
                  </a:lnTo>
                  <a:lnTo>
                    <a:pt x="8763" y="25440"/>
                  </a:lnTo>
                  <a:lnTo>
                    <a:pt x="8716" y="25629"/>
                  </a:lnTo>
                  <a:lnTo>
                    <a:pt x="8622" y="25770"/>
                  </a:lnTo>
                  <a:lnTo>
                    <a:pt x="8434" y="25864"/>
                  </a:lnTo>
                  <a:lnTo>
                    <a:pt x="8245" y="25912"/>
                  </a:lnTo>
                  <a:lnTo>
                    <a:pt x="8057" y="25864"/>
                  </a:lnTo>
                  <a:lnTo>
                    <a:pt x="7868" y="25770"/>
                  </a:lnTo>
                  <a:lnTo>
                    <a:pt x="7774" y="25582"/>
                  </a:lnTo>
                  <a:lnTo>
                    <a:pt x="7727" y="25393"/>
                  </a:lnTo>
                  <a:lnTo>
                    <a:pt x="7774" y="25205"/>
                  </a:lnTo>
                  <a:lnTo>
                    <a:pt x="7868" y="25016"/>
                  </a:lnTo>
                  <a:lnTo>
                    <a:pt x="8057" y="24922"/>
                  </a:lnTo>
                  <a:lnTo>
                    <a:pt x="8245" y="24875"/>
                  </a:lnTo>
                  <a:close/>
                  <a:moveTo>
                    <a:pt x="2545" y="25629"/>
                  </a:moveTo>
                  <a:lnTo>
                    <a:pt x="2403" y="25723"/>
                  </a:lnTo>
                  <a:lnTo>
                    <a:pt x="2309" y="26288"/>
                  </a:lnTo>
                  <a:lnTo>
                    <a:pt x="2403" y="26430"/>
                  </a:lnTo>
                  <a:lnTo>
                    <a:pt x="2498" y="26477"/>
                  </a:lnTo>
                  <a:lnTo>
                    <a:pt x="2592" y="26524"/>
                  </a:lnTo>
                  <a:lnTo>
                    <a:pt x="2875" y="26524"/>
                  </a:lnTo>
                  <a:lnTo>
                    <a:pt x="3016" y="26430"/>
                  </a:lnTo>
                  <a:lnTo>
                    <a:pt x="3157" y="26288"/>
                  </a:lnTo>
                  <a:lnTo>
                    <a:pt x="3157" y="26100"/>
                  </a:lnTo>
                  <a:lnTo>
                    <a:pt x="3157" y="25912"/>
                  </a:lnTo>
                  <a:lnTo>
                    <a:pt x="3063" y="25770"/>
                  </a:lnTo>
                  <a:lnTo>
                    <a:pt x="2922" y="25629"/>
                  </a:lnTo>
                  <a:close/>
                  <a:moveTo>
                    <a:pt x="11307" y="26854"/>
                  </a:moveTo>
                  <a:lnTo>
                    <a:pt x="11543" y="26901"/>
                  </a:lnTo>
                  <a:lnTo>
                    <a:pt x="11684" y="26995"/>
                  </a:lnTo>
                  <a:lnTo>
                    <a:pt x="11779" y="27136"/>
                  </a:lnTo>
                  <a:lnTo>
                    <a:pt x="11826" y="27372"/>
                  </a:lnTo>
                  <a:lnTo>
                    <a:pt x="11779" y="27184"/>
                  </a:lnTo>
                  <a:lnTo>
                    <a:pt x="11684" y="27042"/>
                  </a:lnTo>
                  <a:lnTo>
                    <a:pt x="11543" y="26948"/>
                  </a:lnTo>
                  <a:lnTo>
                    <a:pt x="11355" y="26901"/>
                  </a:lnTo>
                  <a:lnTo>
                    <a:pt x="11166" y="26948"/>
                  </a:lnTo>
                  <a:lnTo>
                    <a:pt x="11025" y="27042"/>
                  </a:lnTo>
                  <a:lnTo>
                    <a:pt x="10931" y="27184"/>
                  </a:lnTo>
                  <a:lnTo>
                    <a:pt x="10883" y="27325"/>
                  </a:lnTo>
                  <a:lnTo>
                    <a:pt x="10931" y="27513"/>
                  </a:lnTo>
                  <a:lnTo>
                    <a:pt x="10978" y="27655"/>
                  </a:lnTo>
                  <a:lnTo>
                    <a:pt x="11166" y="27796"/>
                  </a:lnTo>
                  <a:lnTo>
                    <a:pt x="11307" y="27843"/>
                  </a:lnTo>
                  <a:lnTo>
                    <a:pt x="11355" y="27843"/>
                  </a:lnTo>
                  <a:lnTo>
                    <a:pt x="11543" y="27796"/>
                  </a:lnTo>
                  <a:lnTo>
                    <a:pt x="11684" y="27702"/>
                  </a:lnTo>
                  <a:lnTo>
                    <a:pt x="11779" y="27560"/>
                  </a:lnTo>
                  <a:lnTo>
                    <a:pt x="11684" y="27749"/>
                  </a:lnTo>
                  <a:lnTo>
                    <a:pt x="11496" y="27843"/>
                  </a:lnTo>
                  <a:lnTo>
                    <a:pt x="11307" y="27890"/>
                  </a:lnTo>
                  <a:lnTo>
                    <a:pt x="11119" y="27843"/>
                  </a:lnTo>
                  <a:lnTo>
                    <a:pt x="10931" y="27749"/>
                  </a:lnTo>
                  <a:lnTo>
                    <a:pt x="10836" y="27560"/>
                  </a:lnTo>
                  <a:lnTo>
                    <a:pt x="10789" y="27372"/>
                  </a:lnTo>
                  <a:lnTo>
                    <a:pt x="10836" y="27136"/>
                  </a:lnTo>
                  <a:lnTo>
                    <a:pt x="10931" y="26995"/>
                  </a:lnTo>
                  <a:lnTo>
                    <a:pt x="11119" y="26901"/>
                  </a:lnTo>
                  <a:lnTo>
                    <a:pt x="11307" y="26854"/>
                  </a:lnTo>
                  <a:close/>
                  <a:moveTo>
                    <a:pt x="6078" y="27372"/>
                  </a:moveTo>
                  <a:lnTo>
                    <a:pt x="6267" y="27513"/>
                  </a:lnTo>
                  <a:lnTo>
                    <a:pt x="6361" y="27655"/>
                  </a:lnTo>
                  <a:lnTo>
                    <a:pt x="6455" y="27890"/>
                  </a:lnTo>
                  <a:lnTo>
                    <a:pt x="6408" y="28079"/>
                  </a:lnTo>
                  <a:lnTo>
                    <a:pt x="6314" y="28220"/>
                  </a:lnTo>
                  <a:lnTo>
                    <a:pt x="6125" y="28361"/>
                  </a:lnTo>
                  <a:lnTo>
                    <a:pt x="5937" y="28408"/>
                  </a:lnTo>
                  <a:lnTo>
                    <a:pt x="5701" y="28361"/>
                  </a:lnTo>
                  <a:lnTo>
                    <a:pt x="5560" y="28267"/>
                  </a:lnTo>
                  <a:lnTo>
                    <a:pt x="5466" y="28079"/>
                  </a:lnTo>
                  <a:lnTo>
                    <a:pt x="5560" y="28220"/>
                  </a:lnTo>
                  <a:lnTo>
                    <a:pt x="5701" y="28314"/>
                  </a:lnTo>
                  <a:lnTo>
                    <a:pt x="5890" y="28361"/>
                  </a:lnTo>
                  <a:lnTo>
                    <a:pt x="6078" y="28314"/>
                  </a:lnTo>
                  <a:lnTo>
                    <a:pt x="6219" y="28220"/>
                  </a:lnTo>
                  <a:lnTo>
                    <a:pt x="6314" y="28079"/>
                  </a:lnTo>
                  <a:lnTo>
                    <a:pt x="6361" y="27890"/>
                  </a:lnTo>
                  <a:lnTo>
                    <a:pt x="6314" y="27702"/>
                  </a:lnTo>
                  <a:lnTo>
                    <a:pt x="6219" y="27560"/>
                  </a:lnTo>
                  <a:lnTo>
                    <a:pt x="6078" y="27466"/>
                  </a:lnTo>
                  <a:lnTo>
                    <a:pt x="5890" y="27419"/>
                  </a:lnTo>
                  <a:lnTo>
                    <a:pt x="5701" y="27466"/>
                  </a:lnTo>
                  <a:lnTo>
                    <a:pt x="5560" y="27560"/>
                  </a:lnTo>
                  <a:lnTo>
                    <a:pt x="5466" y="27702"/>
                  </a:lnTo>
                  <a:lnTo>
                    <a:pt x="5419" y="27890"/>
                  </a:lnTo>
                  <a:lnTo>
                    <a:pt x="5466" y="28079"/>
                  </a:lnTo>
                  <a:lnTo>
                    <a:pt x="5466" y="28079"/>
                  </a:lnTo>
                  <a:lnTo>
                    <a:pt x="5371" y="27890"/>
                  </a:lnTo>
                  <a:lnTo>
                    <a:pt x="5419" y="27702"/>
                  </a:lnTo>
                  <a:lnTo>
                    <a:pt x="5513" y="27513"/>
                  </a:lnTo>
                  <a:lnTo>
                    <a:pt x="5701" y="27419"/>
                  </a:lnTo>
                  <a:lnTo>
                    <a:pt x="5890" y="27372"/>
                  </a:lnTo>
                  <a:close/>
                  <a:moveTo>
                    <a:pt x="3063" y="29256"/>
                  </a:moveTo>
                  <a:lnTo>
                    <a:pt x="2922" y="29304"/>
                  </a:lnTo>
                  <a:lnTo>
                    <a:pt x="2733" y="29398"/>
                  </a:lnTo>
                  <a:lnTo>
                    <a:pt x="2639" y="29539"/>
                  </a:lnTo>
                  <a:lnTo>
                    <a:pt x="2639" y="29728"/>
                  </a:lnTo>
                  <a:lnTo>
                    <a:pt x="2639" y="29916"/>
                  </a:lnTo>
                  <a:lnTo>
                    <a:pt x="2780" y="30057"/>
                  </a:lnTo>
                  <a:lnTo>
                    <a:pt x="2922" y="30152"/>
                  </a:lnTo>
                  <a:lnTo>
                    <a:pt x="3110" y="30199"/>
                  </a:lnTo>
                  <a:lnTo>
                    <a:pt x="3251" y="30152"/>
                  </a:lnTo>
                  <a:lnTo>
                    <a:pt x="3440" y="30057"/>
                  </a:lnTo>
                  <a:lnTo>
                    <a:pt x="3534" y="29916"/>
                  </a:lnTo>
                  <a:lnTo>
                    <a:pt x="3534" y="29728"/>
                  </a:lnTo>
                  <a:lnTo>
                    <a:pt x="3534" y="29539"/>
                  </a:lnTo>
                  <a:lnTo>
                    <a:pt x="3393" y="29398"/>
                  </a:lnTo>
                  <a:lnTo>
                    <a:pt x="3251" y="29304"/>
                  </a:lnTo>
                  <a:lnTo>
                    <a:pt x="3110" y="29256"/>
                  </a:lnTo>
                  <a:close/>
                  <a:moveTo>
                    <a:pt x="3110" y="29209"/>
                  </a:moveTo>
                  <a:lnTo>
                    <a:pt x="3299" y="29256"/>
                  </a:lnTo>
                  <a:lnTo>
                    <a:pt x="3440" y="29351"/>
                  </a:lnTo>
                  <a:lnTo>
                    <a:pt x="3581" y="29539"/>
                  </a:lnTo>
                  <a:lnTo>
                    <a:pt x="3628" y="29728"/>
                  </a:lnTo>
                  <a:lnTo>
                    <a:pt x="3581" y="29916"/>
                  </a:lnTo>
                  <a:lnTo>
                    <a:pt x="3440" y="30104"/>
                  </a:lnTo>
                  <a:lnTo>
                    <a:pt x="3299" y="30199"/>
                  </a:lnTo>
                  <a:lnTo>
                    <a:pt x="3110" y="30246"/>
                  </a:lnTo>
                  <a:lnTo>
                    <a:pt x="3063" y="30246"/>
                  </a:lnTo>
                  <a:lnTo>
                    <a:pt x="2875" y="30199"/>
                  </a:lnTo>
                  <a:lnTo>
                    <a:pt x="2733" y="30104"/>
                  </a:lnTo>
                  <a:lnTo>
                    <a:pt x="2592" y="29916"/>
                  </a:lnTo>
                  <a:lnTo>
                    <a:pt x="2545" y="29728"/>
                  </a:lnTo>
                  <a:lnTo>
                    <a:pt x="2592" y="29539"/>
                  </a:lnTo>
                  <a:lnTo>
                    <a:pt x="2733" y="29351"/>
                  </a:lnTo>
                  <a:lnTo>
                    <a:pt x="2875" y="29256"/>
                  </a:lnTo>
                  <a:lnTo>
                    <a:pt x="3110" y="29209"/>
                  </a:lnTo>
                  <a:close/>
                  <a:moveTo>
                    <a:pt x="8622" y="29398"/>
                  </a:moveTo>
                  <a:lnTo>
                    <a:pt x="8811" y="29445"/>
                  </a:lnTo>
                  <a:lnTo>
                    <a:pt x="8952" y="29539"/>
                  </a:lnTo>
                  <a:lnTo>
                    <a:pt x="9093" y="29728"/>
                  </a:lnTo>
                  <a:lnTo>
                    <a:pt x="9093" y="29916"/>
                  </a:lnTo>
                  <a:lnTo>
                    <a:pt x="9093" y="30152"/>
                  </a:lnTo>
                  <a:lnTo>
                    <a:pt x="8952" y="30293"/>
                  </a:lnTo>
                  <a:lnTo>
                    <a:pt x="8811" y="30387"/>
                  </a:lnTo>
                  <a:lnTo>
                    <a:pt x="8575" y="30434"/>
                  </a:lnTo>
                  <a:lnTo>
                    <a:pt x="8387" y="30387"/>
                  </a:lnTo>
                  <a:lnTo>
                    <a:pt x="8198" y="30293"/>
                  </a:lnTo>
                  <a:lnTo>
                    <a:pt x="8104" y="30104"/>
                  </a:lnTo>
                  <a:lnTo>
                    <a:pt x="8057" y="29916"/>
                  </a:lnTo>
                  <a:lnTo>
                    <a:pt x="8104" y="29728"/>
                  </a:lnTo>
                  <a:lnTo>
                    <a:pt x="8245" y="29539"/>
                  </a:lnTo>
                  <a:lnTo>
                    <a:pt x="8387" y="29445"/>
                  </a:lnTo>
                  <a:lnTo>
                    <a:pt x="8575" y="29398"/>
                  </a:lnTo>
                  <a:close/>
                  <a:moveTo>
                    <a:pt x="11307" y="31471"/>
                  </a:moveTo>
                  <a:lnTo>
                    <a:pt x="11119" y="31518"/>
                  </a:lnTo>
                  <a:lnTo>
                    <a:pt x="10978" y="31612"/>
                  </a:lnTo>
                  <a:lnTo>
                    <a:pt x="10883" y="31753"/>
                  </a:lnTo>
                  <a:lnTo>
                    <a:pt x="10836" y="31942"/>
                  </a:lnTo>
                  <a:lnTo>
                    <a:pt x="10883" y="32130"/>
                  </a:lnTo>
                  <a:lnTo>
                    <a:pt x="10978" y="32272"/>
                  </a:lnTo>
                  <a:lnTo>
                    <a:pt x="11119" y="32366"/>
                  </a:lnTo>
                  <a:lnTo>
                    <a:pt x="11496" y="32366"/>
                  </a:lnTo>
                  <a:lnTo>
                    <a:pt x="11637" y="32272"/>
                  </a:lnTo>
                  <a:lnTo>
                    <a:pt x="11731" y="32083"/>
                  </a:lnTo>
                  <a:lnTo>
                    <a:pt x="11779" y="31942"/>
                  </a:lnTo>
                  <a:lnTo>
                    <a:pt x="11779" y="31895"/>
                  </a:lnTo>
                  <a:lnTo>
                    <a:pt x="11731" y="31753"/>
                  </a:lnTo>
                  <a:lnTo>
                    <a:pt x="11637" y="31612"/>
                  </a:lnTo>
                  <a:lnTo>
                    <a:pt x="11496" y="31471"/>
                  </a:lnTo>
                  <a:close/>
                  <a:moveTo>
                    <a:pt x="11355" y="31424"/>
                  </a:moveTo>
                  <a:lnTo>
                    <a:pt x="11543" y="31471"/>
                  </a:lnTo>
                  <a:lnTo>
                    <a:pt x="11684" y="31565"/>
                  </a:lnTo>
                  <a:lnTo>
                    <a:pt x="11826" y="31753"/>
                  </a:lnTo>
                  <a:lnTo>
                    <a:pt x="11826" y="31942"/>
                  </a:lnTo>
                  <a:lnTo>
                    <a:pt x="11826" y="31989"/>
                  </a:lnTo>
                  <a:lnTo>
                    <a:pt x="11779" y="32177"/>
                  </a:lnTo>
                  <a:lnTo>
                    <a:pt x="11684" y="32366"/>
                  </a:lnTo>
                  <a:lnTo>
                    <a:pt x="11496" y="32460"/>
                  </a:lnTo>
                  <a:lnTo>
                    <a:pt x="11307" y="32507"/>
                  </a:lnTo>
                  <a:lnTo>
                    <a:pt x="11260" y="32507"/>
                  </a:lnTo>
                  <a:lnTo>
                    <a:pt x="11025" y="32460"/>
                  </a:lnTo>
                  <a:lnTo>
                    <a:pt x="10883" y="32319"/>
                  </a:lnTo>
                  <a:lnTo>
                    <a:pt x="10789" y="32130"/>
                  </a:lnTo>
                  <a:lnTo>
                    <a:pt x="10742" y="31895"/>
                  </a:lnTo>
                  <a:lnTo>
                    <a:pt x="10789" y="31706"/>
                  </a:lnTo>
                  <a:lnTo>
                    <a:pt x="10931" y="31565"/>
                  </a:lnTo>
                  <a:lnTo>
                    <a:pt x="11072" y="31424"/>
                  </a:lnTo>
                  <a:close/>
                  <a:moveTo>
                    <a:pt x="5654" y="31565"/>
                  </a:moveTo>
                  <a:lnTo>
                    <a:pt x="5843" y="31612"/>
                  </a:lnTo>
                  <a:lnTo>
                    <a:pt x="5984" y="31706"/>
                  </a:lnTo>
                  <a:lnTo>
                    <a:pt x="6125" y="31848"/>
                  </a:lnTo>
                  <a:lnTo>
                    <a:pt x="6172" y="32083"/>
                  </a:lnTo>
                  <a:lnTo>
                    <a:pt x="6125" y="32272"/>
                  </a:lnTo>
                  <a:lnTo>
                    <a:pt x="6031" y="32460"/>
                  </a:lnTo>
                  <a:lnTo>
                    <a:pt x="5843" y="32554"/>
                  </a:lnTo>
                  <a:lnTo>
                    <a:pt x="5654" y="32601"/>
                  </a:lnTo>
                  <a:lnTo>
                    <a:pt x="5419" y="32554"/>
                  </a:lnTo>
                  <a:lnTo>
                    <a:pt x="5277" y="32460"/>
                  </a:lnTo>
                  <a:lnTo>
                    <a:pt x="5183" y="32272"/>
                  </a:lnTo>
                  <a:lnTo>
                    <a:pt x="5136" y="32083"/>
                  </a:lnTo>
                  <a:lnTo>
                    <a:pt x="5183" y="31895"/>
                  </a:lnTo>
                  <a:lnTo>
                    <a:pt x="5277" y="31706"/>
                  </a:lnTo>
                  <a:lnTo>
                    <a:pt x="5419" y="31612"/>
                  </a:lnTo>
                  <a:lnTo>
                    <a:pt x="5654" y="31565"/>
                  </a:lnTo>
                  <a:close/>
                  <a:moveTo>
                    <a:pt x="3204" y="33920"/>
                  </a:moveTo>
                  <a:lnTo>
                    <a:pt x="3393" y="33968"/>
                  </a:lnTo>
                  <a:lnTo>
                    <a:pt x="3534" y="34062"/>
                  </a:lnTo>
                  <a:lnTo>
                    <a:pt x="3675" y="34250"/>
                  </a:lnTo>
                  <a:lnTo>
                    <a:pt x="3723" y="34439"/>
                  </a:lnTo>
                  <a:lnTo>
                    <a:pt x="3675" y="34674"/>
                  </a:lnTo>
                  <a:lnTo>
                    <a:pt x="3581" y="34816"/>
                  </a:lnTo>
                  <a:lnTo>
                    <a:pt x="3393" y="34957"/>
                  </a:lnTo>
                  <a:lnTo>
                    <a:pt x="2969" y="34957"/>
                  </a:lnTo>
                  <a:lnTo>
                    <a:pt x="2827" y="34816"/>
                  </a:lnTo>
                  <a:lnTo>
                    <a:pt x="2733" y="34674"/>
                  </a:lnTo>
                  <a:lnTo>
                    <a:pt x="2686" y="34439"/>
                  </a:lnTo>
                  <a:lnTo>
                    <a:pt x="2733" y="34250"/>
                  </a:lnTo>
                  <a:lnTo>
                    <a:pt x="2827" y="34109"/>
                  </a:lnTo>
                  <a:lnTo>
                    <a:pt x="2969" y="33968"/>
                  </a:lnTo>
                  <a:lnTo>
                    <a:pt x="3204" y="33920"/>
                  </a:lnTo>
                  <a:close/>
                  <a:moveTo>
                    <a:pt x="8434" y="33920"/>
                  </a:moveTo>
                  <a:lnTo>
                    <a:pt x="8669" y="33968"/>
                  </a:lnTo>
                  <a:lnTo>
                    <a:pt x="8811" y="34062"/>
                  </a:lnTo>
                  <a:lnTo>
                    <a:pt x="8952" y="34250"/>
                  </a:lnTo>
                  <a:lnTo>
                    <a:pt x="8952" y="34439"/>
                  </a:lnTo>
                  <a:lnTo>
                    <a:pt x="8952" y="34674"/>
                  </a:lnTo>
                  <a:lnTo>
                    <a:pt x="8811" y="34816"/>
                  </a:lnTo>
                  <a:lnTo>
                    <a:pt x="8669" y="34957"/>
                  </a:lnTo>
                  <a:lnTo>
                    <a:pt x="8434" y="34957"/>
                  </a:lnTo>
                  <a:lnTo>
                    <a:pt x="8245" y="34910"/>
                  </a:lnTo>
                  <a:lnTo>
                    <a:pt x="8057" y="34816"/>
                  </a:lnTo>
                  <a:lnTo>
                    <a:pt x="7963" y="34674"/>
                  </a:lnTo>
                  <a:lnTo>
                    <a:pt x="7915" y="34439"/>
                  </a:lnTo>
                  <a:lnTo>
                    <a:pt x="7963" y="34250"/>
                  </a:lnTo>
                  <a:lnTo>
                    <a:pt x="8104" y="34062"/>
                  </a:lnTo>
                  <a:lnTo>
                    <a:pt x="8245" y="33968"/>
                  </a:lnTo>
                  <a:lnTo>
                    <a:pt x="8434" y="33920"/>
                  </a:lnTo>
                  <a:close/>
                  <a:moveTo>
                    <a:pt x="707" y="35993"/>
                  </a:moveTo>
                  <a:lnTo>
                    <a:pt x="570" y="36887"/>
                  </a:lnTo>
                  <a:lnTo>
                    <a:pt x="570" y="36887"/>
                  </a:lnTo>
                  <a:lnTo>
                    <a:pt x="707" y="36841"/>
                  </a:lnTo>
                  <a:lnTo>
                    <a:pt x="802" y="36794"/>
                  </a:lnTo>
                  <a:lnTo>
                    <a:pt x="896" y="36700"/>
                  </a:lnTo>
                  <a:lnTo>
                    <a:pt x="990" y="36606"/>
                  </a:lnTo>
                  <a:lnTo>
                    <a:pt x="990" y="36417"/>
                  </a:lnTo>
                  <a:lnTo>
                    <a:pt x="990" y="36229"/>
                  </a:lnTo>
                  <a:lnTo>
                    <a:pt x="849" y="36088"/>
                  </a:lnTo>
                  <a:lnTo>
                    <a:pt x="707" y="35993"/>
                  </a:lnTo>
                  <a:close/>
                  <a:moveTo>
                    <a:pt x="570" y="36887"/>
                  </a:moveTo>
                  <a:lnTo>
                    <a:pt x="566" y="36888"/>
                  </a:lnTo>
                  <a:lnTo>
                    <a:pt x="566" y="36912"/>
                  </a:lnTo>
                  <a:lnTo>
                    <a:pt x="570" y="36887"/>
                  </a:lnTo>
                  <a:close/>
                  <a:moveTo>
                    <a:pt x="5654" y="35899"/>
                  </a:moveTo>
                  <a:lnTo>
                    <a:pt x="5843" y="35946"/>
                  </a:lnTo>
                  <a:lnTo>
                    <a:pt x="5984" y="36040"/>
                  </a:lnTo>
                  <a:lnTo>
                    <a:pt x="6125" y="36229"/>
                  </a:lnTo>
                  <a:lnTo>
                    <a:pt x="6172" y="36417"/>
                  </a:lnTo>
                  <a:lnTo>
                    <a:pt x="6125" y="36653"/>
                  </a:lnTo>
                  <a:lnTo>
                    <a:pt x="6031" y="36794"/>
                  </a:lnTo>
                  <a:lnTo>
                    <a:pt x="5843" y="36936"/>
                  </a:lnTo>
                  <a:lnTo>
                    <a:pt x="5419" y="36936"/>
                  </a:lnTo>
                  <a:lnTo>
                    <a:pt x="5277" y="36794"/>
                  </a:lnTo>
                  <a:lnTo>
                    <a:pt x="5183" y="36653"/>
                  </a:lnTo>
                  <a:lnTo>
                    <a:pt x="5136" y="36417"/>
                  </a:lnTo>
                  <a:lnTo>
                    <a:pt x="5183" y="36229"/>
                  </a:lnTo>
                  <a:lnTo>
                    <a:pt x="5277" y="36088"/>
                  </a:lnTo>
                  <a:lnTo>
                    <a:pt x="5419" y="35946"/>
                  </a:lnTo>
                  <a:lnTo>
                    <a:pt x="5654" y="35899"/>
                  </a:lnTo>
                  <a:close/>
                  <a:moveTo>
                    <a:pt x="2922" y="37972"/>
                  </a:moveTo>
                  <a:lnTo>
                    <a:pt x="3110" y="38019"/>
                  </a:lnTo>
                  <a:lnTo>
                    <a:pt x="3251" y="38113"/>
                  </a:lnTo>
                  <a:lnTo>
                    <a:pt x="3346" y="38302"/>
                  </a:lnTo>
                  <a:lnTo>
                    <a:pt x="3393" y="38490"/>
                  </a:lnTo>
                  <a:lnTo>
                    <a:pt x="3346" y="38726"/>
                  </a:lnTo>
                  <a:lnTo>
                    <a:pt x="3251" y="38867"/>
                  </a:lnTo>
                  <a:lnTo>
                    <a:pt x="3063" y="38961"/>
                  </a:lnTo>
                  <a:lnTo>
                    <a:pt x="2875" y="39008"/>
                  </a:lnTo>
                  <a:lnTo>
                    <a:pt x="2686" y="38961"/>
                  </a:lnTo>
                  <a:lnTo>
                    <a:pt x="2498" y="38867"/>
                  </a:lnTo>
                  <a:lnTo>
                    <a:pt x="2403" y="38679"/>
                  </a:lnTo>
                  <a:lnTo>
                    <a:pt x="2356" y="38490"/>
                  </a:lnTo>
                  <a:lnTo>
                    <a:pt x="2403" y="38302"/>
                  </a:lnTo>
                  <a:lnTo>
                    <a:pt x="2498" y="38113"/>
                  </a:lnTo>
                  <a:lnTo>
                    <a:pt x="2686" y="38019"/>
                  </a:lnTo>
                  <a:lnTo>
                    <a:pt x="2875" y="37972"/>
                  </a:lnTo>
                  <a:close/>
                  <a:moveTo>
                    <a:pt x="8434" y="38208"/>
                  </a:moveTo>
                  <a:lnTo>
                    <a:pt x="8669" y="38255"/>
                  </a:lnTo>
                  <a:lnTo>
                    <a:pt x="8811" y="38349"/>
                  </a:lnTo>
                  <a:lnTo>
                    <a:pt x="8952" y="38537"/>
                  </a:lnTo>
                  <a:lnTo>
                    <a:pt x="8952" y="38726"/>
                  </a:lnTo>
                  <a:lnTo>
                    <a:pt x="8952" y="38914"/>
                  </a:lnTo>
                  <a:lnTo>
                    <a:pt x="8811" y="39103"/>
                  </a:lnTo>
                  <a:lnTo>
                    <a:pt x="8669" y="39197"/>
                  </a:lnTo>
                  <a:lnTo>
                    <a:pt x="8434" y="39244"/>
                  </a:lnTo>
                  <a:lnTo>
                    <a:pt x="8245" y="39197"/>
                  </a:lnTo>
                  <a:lnTo>
                    <a:pt x="8057" y="39103"/>
                  </a:lnTo>
                  <a:lnTo>
                    <a:pt x="7963" y="38914"/>
                  </a:lnTo>
                  <a:lnTo>
                    <a:pt x="7915" y="38726"/>
                  </a:lnTo>
                  <a:lnTo>
                    <a:pt x="7963" y="38537"/>
                  </a:lnTo>
                  <a:lnTo>
                    <a:pt x="8104" y="38349"/>
                  </a:lnTo>
                  <a:lnTo>
                    <a:pt x="8245" y="38255"/>
                  </a:lnTo>
                  <a:lnTo>
                    <a:pt x="8434" y="38208"/>
                  </a:lnTo>
                  <a:close/>
                  <a:moveTo>
                    <a:pt x="5419" y="40139"/>
                  </a:moveTo>
                  <a:lnTo>
                    <a:pt x="5607" y="40186"/>
                  </a:lnTo>
                  <a:lnTo>
                    <a:pt x="5795" y="40280"/>
                  </a:lnTo>
                  <a:lnTo>
                    <a:pt x="5890" y="40422"/>
                  </a:lnTo>
                  <a:lnTo>
                    <a:pt x="5937" y="40657"/>
                  </a:lnTo>
                  <a:lnTo>
                    <a:pt x="5890" y="40846"/>
                  </a:lnTo>
                  <a:lnTo>
                    <a:pt x="5795" y="40987"/>
                  </a:lnTo>
                  <a:lnTo>
                    <a:pt x="5654" y="41128"/>
                  </a:lnTo>
                  <a:lnTo>
                    <a:pt x="5466" y="41176"/>
                  </a:lnTo>
                  <a:lnTo>
                    <a:pt x="5419" y="41176"/>
                  </a:lnTo>
                  <a:lnTo>
                    <a:pt x="5230" y="41128"/>
                  </a:lnTo>
                  <a:lnTo>
                    <a:pt x="5042" y="41034"/>
                  </a:lnTo>
                  <a:lnTo>
                    <a:pt x="4947" y="40846"/>
                  </a:lnTo>
                  <a:lnTo>
                    <a:pt x="4900" y="40657"/>
                  </a:lnTo>
                  <a:lnTo>
                    <a:pt x="4947" y="40469"/>
                  </a:lnTo>
                  <a:lnTo>
                    <a:pt x="5042" y="40280"/>
                  </a:lnTo>
                  <a:lnTo>
                    <a:pt x="5183" y="40186"/>
                  </a:lnTo>
                  <a:lnTo>
                    <a:pt x="5371" y="40139"/>
                  </a:lnTo>
                  <a:close/>
                  <a:moveTo>
                    <a:pt x="1" y="41176"/>
                  </a:moveTo>
                  <a:lnTo>
                    <a:pt x="1" y="41223"/>
                  </a:lnTo>
                  <a:lnTo>
                    <a:pt x="6" y="41177"/>
                  </a:lnTo>
                  <a:lnTo>
                    <a:pt x="6" y="41177"/>
                  </a:lnTo>
                  <a:lnTo>
                    <a:pt x="1" y="41176"/>
                  </a:lnTo>
                  <a:close/>
                  <a:moveTo>
                    <a:pt x="95" y="40328"/>
                  </a:moveTo>
                  <a:lnTo>
                    <a:pt x="6" y="41177"/>
                  </a:lnTo>
                  <a:lnTo>
                    <a:pt x="6" y="41177"/>
                  </a:lnTo>
                  <a:lnTo>
                    <a:pt x="142" y="41223"/>
                  </a:lnTo>
                  <a:lnTo>
                    <a:pt x="236" y="41270"/>
                  </a:lnTo>
                  <a:lnTo>
                    <a:pt x="425" y="41223"/>
                  </a:lnTo>
                  <a:lnTo>
                    <a:pt x="566" y="41128"/>
                  </a:lnTo>
                  <a:lnTo>
                    <a:pt x="660" y="40987"/>
                  </a:lnTo>
                  <a:lnTo>
                    <a:pt x="707" y="40799"/>
                  </a:lnTo>
                  <a:lnTo>
                    <a:pt x="660" y="40610"/>
                  </a:lnTo>
                  <a:lnTo>
                    <a:pt x="566" y="40469"/>
                  </a:lnTo>
                  <a:lnTo>
                    <a:pt x="425" y="40375"/>
                  </a:lnTo>
                  <a:lnTo>
                    <a:pt x="236" y="40328"/>
                  </a:lnTo>
                  <a:lnTo>
                    <a:pt x="95" y="40375"/>
                  </a:lnTo>
                  <a:lnTo>
                    <a:pt x="95" y="40328"/>
                  </a:lnTo>
                  <a:close/>
                  <a:moveTo>
                    <a:pt x="11731" y="1"/>
                  </a:moveTo>
                  <a:lnTo>
                    <a:pt x="11166" y="660"/>
                  </a:lnTo>
                  <a:lnTo>
                    <a:pt x="10601" y="1461"/>
                  </a:lnTo>
                  <a:lnTo>
                    <a:pt x="10459" y="1602"/>
                  </a:lnTo>
                  <a:lnTo>
                    <a:pt x="9706" y="2780"/>
                  </a:lnTo>
                  <a:lnTo>
                    <a:pt x="8999" y="4052"/>
                  </a:lnTo>
                  <a:lnTo>
                    <a:pt x="8339" y="5418"/>
                  </a:lnTo>
                  <a:lnTo>
                    <a:pt x="7680" y="6926"/>
                  </a:lnTo>
                  <a:lnTo>
                    <a:pt x="7821" y="6973"/>
                  </a:lnTo>
                  <a:lnTo>
                    <a:pt x="7915" y="7114"/>
                  </a:lnTo>
                  <a:lnTo>
                    <a:pt x="8010" y="7208"/>
                  </a:lnTo>
                  <a:lnTo>
                    <a:pt x="8010" y="7397"/>
                  </a:lnTo>
                  <a:lnTo>
                    <a:pt x="8010" y="7585"/>
                  </a:lnTo>
                  <a:lnTo>
                    <a:pt x="7868" y="7727"/>
                  </a:lnTo>
                  <a:lnTo>
                    <a:pt x="7727" y="7868"/>
                  </a:lnTo>
                  <a:lnTo>
                    <a:pt x="7491" y="7915"/>
                  </a:lnTo>
                  <a:lnTo>
                    <a:pt x="7303" y="7868"/>
                  </a:lnTo>
                  <a:lnTo>
                    <a:pt x="7303" y="7821"/>
                  </a:lnTo>
                  <a:lnTo>
                    <a:pt x="7491" y="7868"/>
                  </a:lnTo>
                  <a:lnTo>
                    <a:pt x="7680" y="7821"/>
                  </a:lnTo>
                  <a:lnTo>
                    <a:pt x="7821" y="7727"/>
                  </a:lnTo>
                  <a:lnTo>
                    <a:pt x="7915" y="7585"/>
                  </a:lnTo>
                  <a:lnTo>
                    <a:pt x="7963" y="7397"/>
                  </a:lnTo>
                  <a:lnTo>
                    <a:pt x="7915" y="7256"/>
                  </a:lnTo>
                  <a:lnTo>
                    <a:pt x="7868" y="7114"/>
                  </a:lnTo>
                  <a:lnTo>
                    <a:pt x="7774" y="7020"/>
                  </a:lnTo>
                  <a:lnTo>
                    <a:pt x="7680" y="6973"/>
                  </a:lnTo>
                  <a:lnTo>
                    <a:pt x="7633" y="6926"/>
                  </a:lnTo>
                  <a:lnTo>
                    <a:pt x="6926" y="8810"/>
                  </a:lnTo>
                  <a:lnTo>
                    <a:pt x="6219" y="10742"/>
                  </a:lnTo>
                  <a:lnTo>
                    <a:pt x="5560" y="12673"/>
                  </a:lnTo>
                  <a:lnTo>
                    <a:pt x="4995" y="14605"/>
                  </a:lnTo>
                  <a:lnTo>
                    <a:pt x="5183" y="14652"/>
                  </a:lnTo>
                  <a:lnTo>
                    <a:pt x="5371" y="14793"/>
                  </a:lnTo>
                  <a:lnTo>
                    <a:pt x="5466" y="14982"/>
                  </a:lnTo>
                  <a:lnTo>
                    <a:pt x="5466" y="15170"/>
                  </a:lnTo>
                  <a:lnTo>
                    <a:pt x="5419" y="15359"/>
                  </a:lnTo>
                  <a:lnTo>
                    <a:pt x="5324" y="15500"/>
                  </a:lnTo>
                  <a:lnTo>
                    <a:pt x="5183" y="15594"/>
                  </a:lnTo>
                  <a:lnTo>
                    <a:pt x="4947" y="15641"/>
                  </a:lnTo>
                  <a:lnTo>
                    <a:pt x="4712" y="15594"/>
                  </a:lnTo>
                  <a:lnTo>
                    <a:pt x="4712" y="15547"/>
                  </a:lnTo>
                  <a:lnTo>
                    <a:pt x="4900" y="15594"/>
                  </a:lnTo>
                  <a:lnTo>
                    <a:pt x="5089" y="15547"/>
                  </a:lnTo>
                  <a:lnTo>
                    <a:pt x="5230" y="15453"/>
                  </a:lnTo>
                  <a:lnTo>
                    <a:pt x="5324" y="15312"/>
                  </a:lnTo>
                  <a:lnTo>
                    <a:pt x="5371" y="15123"/>
                  </a:lnTo>
                  <a:lnTo>
                    <a:pt x="5371" y="14982"/>
                  </a:lnTo>
                  <a:lnTo>
                    <a:pt x="5277" y="14840"/>
                  </a:lnTo>
                  <a:lnTo>
                    <a:pt x="5136" y="14699"/>
                  </a:lnTo>
                  <a:lnTo>
                    <a:pt x="4947" y="14652"/>
                  </a:lnTo>
                  <a:lnTo>
                    <a:pt x="4476" y="16348"/>
                  </a:lnTo>
                  <a:lnTo>
                    <a:pt x="4052" y="17950"/>
                  </a:lnTo>
                  <a:lnTo>
                    <a:pt x="3346" y="20965"/>
                  </a:lnTo>
                  <a:lnTo>
                    <a:pt x="3487" y="21106"/>
                  </a:lnTo>
                  <a:lnTo>
                    <a:pt x="3534" y="21342"/>
                  </a:lnTo>
                  <a:lnTo>
                    <a:pt x="3534" y="21483"/>
                  </a:lnTo>
                  <a:lnTo>
                    <a:pt x="3440" y="21624"/>
                  </a:lnTo>
                  <a:lnTo>
                    <a:pt x="3299" y="21766"/>
                  </a:lnTo>
                  <a:lnTo>
                    <a:pt x="3157" y="21813"/>
                  </a:lnTo>
                  <a:lnTo>
                    <a:pt x="3157" y="21766"/>
                  </a:lnTo>
                  <a:lnTo>
                    <a:pt x="2733" y="23839"/>
                  </a:lnTo>
                  <a:lnTo>
                    <a:pt x="2451" y="25440"/>
                  </a:lnTo>
                  <a:lnTo>
                    <a:pt x="2403" y="25629"/>
                  </a:lnTo>
                  <a:lnTo>
                    <a:pt x="2545" y="25582"/>
                  </a:lnTo>
                  <a:lnTo>
                    <a:pt x="2827" y="25582"/>
                  </a:lnTo>
                  <a:lnTo>
                    <a:pt x="3016" y="25629"/>
                  </a:lnTo>
                  <a:lnTo>
                    <a:pt x="3157" y="25770"/>
                  </a:lnTo>
                  <a:lnTo>
                    <a:pt x="3251" y="25912"/>
                  </a:lnTo>
                  <a:lnTo>
                    <a:pt x="3299" y="26147"/>
                  </a:lnTo>
                  <a:lnTo>
                    <a:pt x="3251" y="26336"/>
                  </a:lnTo>
                  <a:lnTo>
                    <a:pt x="3110" y="26477"/>
                  </a:lnTo>
                  <a:lnTo>
                    <a:pt x="2969" y="26571"/>
                  </a:lnTo>
                  <a:lnTo>
                    <a:pt x="2780" y="26618"/>
                  </a:lnTo>
                  <a:lnTo>
                    <a:pt x="2733" y="26618"/>
                  </a:lnTo>
                  <a:lnTo>
                    <a:pt x="2592" y="26571"/>
                  </a:lnTo>
                  <a:lnTo>
                    <a:pt x="2498" y="26524"/>
                  </a:lnTo>
                  <a:lnTo>
                    <a:pt x="2403" y="26477"/>
                  </a:lnTo>
                  <a:lnTo>
                    <a:pt x="2309" y="26383"/>
                  </a:lnTo>
                  <a:lnTo>
                    <a:pt x="2309" y="26336"/>
                  </a:lnTo>
                  <a:lnTo>
                    <a:pt x="707" y="35946"/>
                  </a:lnTo>
                  <a:lnTo>
                    <a:pt x="849" y="36040"/>
                  </a:lnTo>
                  <a:lnTo>
                    <a:pt x="990" y="36135"/>
                  </a:lnTo>
                  <a:lnTo>
                    <a:pt x="1037" y="36276"/>
                  </a:lnTo>
                  <a:lnTo>
                    <a:pt x="1084" y="36417"/>
                  </a:lnTo>
                  <a:lnTo>
                    <a:pt x="1037" y="36606"/>
                  </a:lnTo>
                  <a:lnTo>
                    <a:pt x="943" y="36794"/>
                  </a:lnTo>
                  <a:lnTo>
                    <a:pt x="755" y="36888"/>
                  </a:lnTo>
                  <a:lnTo>
                    <a:pt x="566" y="36936"/>
                  </a:lnTo>
                  <a:lnTo>
                    <a:pt x="566" y="36912"/>
                  </a:lnTo>
                  <a:lnTo>
                    <a:pt x="331" y="38443"/>
                  </a:lnTo>
                  <a:lnTo>
                    <a:pt x="95" y="40280"/>
                  </a:lnTo>
                  <a:lnTo>
                    <a:pt x="378" y="40280"/>
                  </a:lnTo>
                  <a:lnTo>
                    <a:pt x="566" y="40328"/>
                  </a:lnTo>
                  <a:lnTo>
                    <a:pt x="707" y="40469"/>
                  </a:lnTo>
                  <a:lnTo>
                    <a:pt x="802" y="40610"/>
                  </a:lnTo>
                  <a:lnTo>
                    <a:pt x="849" y="40846"/>
                  </a:lnTo>
                  <a:lnTo>
                    <a:pt x="755" y="41034"/>
                  </a:lnTo>
                  <a:lnTo>
                    <a:pt x="660" y="41176"/>
                  </a:lnTo>
                  <a:lnTo>
                    <a:pt x="519" y="41270"/>
                  </a:lnTo>
                  <a:lnTo>
                    <a:pt x="331" y="41317"/>
                  </a:lnTo>
                  <a:lnTo>
                    <a:pt x="236" y="41317"/>
                  </a:lnTo>
                  <a:lnTo>
                    <a:pt x="142" y="41270"/>
                  </a:lnTo>
                  <a:lnTo>
                    <a:pt x="1" y="41223"/>
                  </a:lnTo>
                  <a:lnTo>
                    <a:pt x="1" y="41458"/>
                  </a:lnTo>
                  <a:lnTo>
                    <a:pt x="48" y="41600"/>
                  </a:lnTo>
                  <a:lnTo>
                    <a:pt x="95" y="41600"/>
                  </a:lnTo>
                  <a:lnTo>
                    <a:pt x="1697" y="41505"/>
                  </a:lnTo>
                  <a:lnTo>
                    <a:pt x="4194" y="41364"/>
                  </a:lnTo>
                  <a:lnTo>
                    <a:pt x="4429" y="41317"/>
                  </a:lnTo>
                  <a:lnTo>
                    <a:pt x="10931" y="40893"/>
                  </a:lnTo>
                  <a:lnTo>
                    <a:pt x="10931" y="40799"/>
                  </a:lnTo>
                  <a:lnTo>
                    <a:pt x="10931" y="40752"/>
                  </a:lnTo>
                  <a:lnTo>
                    <a:pt x="10978" y="40563"/>
                  </a:lnTo>
                  <a:lnTo>
                    <a:pt x="11119" y="40422"/>
                  </a:lnTo>
                  <a:lnTo>
                    <a:pt x="11260" y="40280"/>
                  </a:lnTo>
                  <a:lnTo>
                    <a:pt x="11637" y="40280"/>
                  </a:lnTo>
                  <a:lnTo>
                    <a:pt x="11731" y="40328"/>
                  </a:lnTo>
                  <a:lnTo>
                    <a:pt x="11826" y="40422"/>
                  </a:lnTo>
                  <a:lnTo>
                    <a:pt x="11920" y="40516"/>
                  </a:lnTo>
                  <a:lnTo>
                    <a:pt x="11873" y="36841"/>
                  </a:lnTo>
                  <a:lnTo>
                    <a:pt x="11731" y="36936"/>
                  </a:lnTo>
                  <a:lnTo>
                    <a:pt x="11590" y="36936"/>
                  </a:lnTo>
                  <a:lnTo>
                    <a:pt x="11355" y="36888"/>
                  </a:lnTo>
                  <a:lnTo>
                    <a:pt x="11213" y="36794"/>
                  </a:lnTo>
                  <a:lnTo>
                    <a:pt x="11072" y="36653"/>
                  </a:lnTo>
                  <a:lnTo>
                    <a:pt x="11072" y="36417"/>
                  </a:lnTo>
                  <a:lnTo>
                    <a:pt x="11119" y="36229"/>
                  </a:lnTo>
                  <a:lnTo>
                    <a:pt x="11213" y="36040"/>
                  </a:lnTo>
                  <a:lnTo>
                    <a:pt x="11355" y="35946"/>
                  </a:lnTo>
                  <a:lnTo>
                    <a:pt x="11590" y="35899"/>
                  </a:lnTo>
                  <a:lnTo>
                    <a:pt x="11731" y="35946"/>
                  </a:lnTo>
                  <a:lnTo>
                    <a:pt x="11873" y="36040"/>
                  </a:lnTo>
                  <a:lnTo>
                    <a:pt x="11731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6" name="Google Shape;2756;p42"/>
            <p:cNvSpPr/>
            <p:nvPr/>
          </p:nvSpPr>
          <p:spPr>
            <a:xfrm>
              <a:off x="1386725" y="2376950"/>
              <a:ext cx="23575" cy="22400"/>
            </a:xfrm>
            <a:custGeom>
              <a:avLst/>
              <a:gdLst/>
              <a:ahLst/>
              <a:cxnLst/>
              <a:rect l="l" t="t" r="r" b="b"/>
              <a:pathLst>
                <a:path w="943" h="896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283" y="48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660"/>
                  </a:lnTo>
                  <a:lnTo>
                    <a:pt x="142" y="802"/>
                  </a:lnTo>
                  <a:lnTo>
                    <a:pt x="283" y="896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660" y="896"/>
                  </a:lnTo>
                  <a:lnTo>
                    <a:pt x="801" y="802"/>
                  </a:lnTo>
                  <a:lnTo>
                    <a:pt x="895" y="613"/>
                  </a:lnTo>
                  <a:lnTo>
                    <a:pt x="943" y="472"/>
                  </a:lnTo>
                  <a:lnTo>
                    <a:pt x="943" y="425"/>
                  </a:lnTo>
                  <a:lnTo>
                    <a:pt x="943" y="425"/>
                  </a:lnTo>
                  <a:lnTo>
                    <a:pt x="895" y="283"/>
                  </a:lnTo>
                  <a:lnTo>
                    <a:pt x="801" y="142"/>
                  </a:lnTo>
                  <a:lnTo>
                    <a:pt x="660" y="1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7" name="Google Shape;2757;p42"/>
            <p:cNvSpPr/>
            <p:nvPr/>
          </p:nvSpPr>
          <p:spPr>
            <a:xfrm>
              <a:off x="1181800" y="2321600"/>
              <a:ext cx="22400" cy="23575"/>
            </a:xfrm>
            <a:custGeom>
              <a:avLst/>
              <a:gdLst/>
              <a:ahLst/>
              <a:cxnLst/>
              <a:rect l="l" t="t" r="r" b="b"/>
              <a:pathLst>
                <a:path w="896" h="943" fill="none" extrusionOk="0">
                  <a:moveTo>
                    <a:pt x="471" y="0"/>
                  </a:moveTo>
                  <a:lnTo>
                    <a:pt x="471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283" y="48"/>
                  </a:lnTo>
                  <a:lnTo>
                    <a:pt x="94" y="142"/>
                  </a:lnTo>
                  <a:lnTo>
                    <a:pt x="0" y="283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660"/>
                  </a:lnTo>
                  <a:lnTo>
                    <a:pt x="141" y="801"/>
                  </a:lnTo>
                  <a:lnTo>
                    <a:pt x="283" y="896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612" y="896"/>
                  </a:lnTo>
                  <a:lnTo>
                    <a:pt x="801" y="801"/>
                  </a:lnTo>
                  <a:lnTo>
                    <a:pt x="895" y="660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283"/>
                  </a:lnTo>
                  <a:lnTo>
                    <a:pt x="754" y="142"/>
                  </a:lnTo>
                  <a:lnTo>
                    <a:pt x="612" y="48"/>
                  </a:lnTo>
                  <a:lnTo>
                    <a:pt x="4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8" name="Google Shape;2758;p42"/>
            <p:cNvSpPr/>
            <p:nvPr/>
          </p:nvSpPr>
          <p:spPr>
            <a:xfrm>
              <a:off x="1251275" y="22756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0"/>
                  </a:moveTo>
                  <a:lnTo>
                    <a:pt x="472" y="0"/>
                  </a:lnTo>
                  <a:lnTo>
                    <a:pt x="283" y="47"/>
                  </a:lnTo>
                  <a:lnTo>
                    <a:pt x="142" y="141"/>
                  </a:lnTo>
                  <a:lnTo>
                    <a:pt x="48" y="283"/>
                  </a:lnTo>
                  <a:lnTo>
                    <a:pt x="1" y="471"/>
                  </a:lnTo>
                  <a:lnTo>
                    <a:pt x="1" y="471"/>
                  </a:lnTo>
                  <a:lnTo>
                    <a:pt x="48" y="660"/>
                  </a:lnTo>
                  <a:lnTo>
                    <a:pt x="142" y="801"/>
                  </a:lnTo>
                  <a:lnTo>
                    <a:pt x="283" y="895"/>
                  </a:lnTo>
                  <a:lnTo>
                    <a:pt x="472" y="942"/>
                  </a:lnTo>
                  <a:lnTo>
                    <a:pt x="472" y="942"/>
                  </a:lnTo>
                  <a:lnTo>
                    <a:pt x="660" y="895"/>
                  </a:lnTo>
                  <a:lnTo>
                    <a:pt x="801" y="801"/>
                  </a:lnTo>
                  <a:lnTo>
                    <a:pt x="896" y="660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896" y="283"/>
                  </a:lnTo>
                  <a:lnTo>
                    <a:pt x="801" y="141"/>
                  </a:lnTo>
                  <a:lnTo>
                    <a:pt x="660" y="47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9" name="Google Shape;2759;p42"/>
            <p:cNvSpPr/>
            <p:nvPr/>
          </p:nvSpPr>
          <p:spPr>
            <a:xfrm>
              <a:off x="1387900" y="2262700"/>
              <a:ext cx="23575" cy="23600"/>
            </a:xfrm>
            <a:custGeom>
              <a:avLst/>
              <a:gdLst/>
              <a:ahLst/>
              <a:cxnLst/>
              <a:rect l="l" t="t" r="r" b="b"/>
              <a:pathLst>
                <a:path w="943" h="944" fill="none" extrusionOk="0">
                  <a:moveTo>
                    <a:pt x="472" y="1"/>
                  </a:moveTo>
                  <a:lnTo>
                    <a:pt x="472" y="1"/>
                  </a:lnTo>
                  <a:lnTo>
                    <a:pt x="283" y="48"/>
                  </a:lnTo>
                  <a:lnTo>
                    <a:pt x="142" y="142"/>
                  </a:lnTo>
                  <a:lnTo>
                    <a:pt x="48" y="284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48" y="613"/>
                  </a:lnTo>
                  <a:lnTo>
                    <a:pt x="95" y="755"/>
                  </a:lnTo>
                  <a:lnTo>
                    <a:pt x="283" y="896"/>
                  </a:lnTo>
                  <a:lnTo>
                    <a:pt x="424" y="943"/>
                  </a:lnTo>
                  <a:lnTo>
                    <a:pt x="424" y="943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660" y="896"/>
                  </a:lnTo>
                  <a:lnTo>
                    <a:pt x="801" y="802"/>
                  </a:lnTo>
                  <a:lnTo>
                    <a:pt x="896" y="660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284"/>
                  </a:lnTo>
                  <a:lnTo>
                    <a:pt x="801" y="142"/>
                  </a:lnTo>
                  <a:lnTo>
                    <a:pt x="660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4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0" name="Google Shape;2760;p42"/>
            <p:cNvSpPr/>
            <p:nvPr/>
          </p:nvSpPr>
          <p:spPr>
            <a:xfrm>
              <a:off x="1173550" y="2230900"/>
              <a:ext cx="21225" cy="22425"/>
            </a:xfrm>
            <a:custGeom>
              <a:avLst/>
              <a:gdLst/>
              <a:ahLst/>
              <a:cxnLst/>
              <a:rect l="l" t="t" r="r" b="b"/>
              <a:pathLst>
                <a:path w="849" h="897" fill="none" extrusionOk="0">
                  <a:moveTo>
                    <a:pt x="424" y="1"/>
                  </a:moveTo>
                  <a:lnTo>
                    <a:pt x="424" y="1"/>
                  </a:lnTo>
                  <a:lnTo>
                    <a:pt x="236" y="1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94" y="802"/>
                  </a:lnTo>
                  <a:lnTo>
                    <a:pt x="189" y="849"/>
                  </a:lnTo>
                  <a:lnTo>
                    <a:pt x="283" y="896"/>
                  </a:lnTo>
                  <a:lnTo>
                    <a:pt x="377" y="896"/>
                  </a:lnTo>
                  <a:lnTo>
                    <a:pt x="377" y="896"/>
                  </a:lnTo>
                  <a:lnTo>
                    <a:pt x="377" y="896"/>
                  </a:lnTo>
                  <a:lnTo>
                    <a:pt x="377" y="896"/>
                  </a:lnTo>
                  <a:lnTo>
                    <a:pt x="424" y="896"/>
                  </a:lnTo>
                  <a:lnTo>
                    <a:pt x="424" y="896"/>
                  </a:lnTo>
                  <a:lnTo>
                    <a:pt x="566" y="896"/>
                  </a:lnTo>
                  <a:lnTo>
                    <a:pt x="707" y="802"/>
                  </a:lnTo>
                  <a:lnTo>
                    <a:pt x="707" y="802"/>
                  </a:lnTo>
                  <a:lnTo>
                    <a:pt x="848" y="660"/>
                  </a:lnTo>
                  <a:lnTo>
                    <a:pt x="848" y="472"/>
                  </a:lnTo>
                  <a:lnTo>
                    <a:pt x="848" y="284"/>
                  </a:lnTo>
                  <a:lnTo>
                    <a:pt x="754" y="142"/>
                  </a:lnTo>
                  <a:lnTo>
                    <a:pt x="754" y="142"/>
                  </a:lnTo>
                  <a:lnTo>
                    <a:pt x="613" y="1"/>
                  </a:lnTo>
                  <a:lnTo>
                    <a:pt x="4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1" name="Google Shape;2761;p42"/>
            <p:cNvSpPr/>
            <p:nvPr/>
          </p:nvSpPr>
          <p:spPr>
            <a:xfrm>
              <a:off x="1310175" y="22132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0"/>
                  </a:moveTo>
                  <a:lnTo>
                    <a:pt x="471" y="0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283" y="47"/>
                  </a:lnTo>
                  <a:lnTo>
                    <a:pt x="141" y="142"/>
                  </a:lnTo>
                  <a:lnTo>
                    <a:pt x="47" y="283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7" y="660"/>
                  </a:lnTo>
                  <a:lnTo>
                    <a:pt x="141" y="801"/>
                  </a:lnTo>
                  <a:lnTo>
                    <a:pt x="283" y="895"/>
                  </a:lnTo>
                  <a:lnTo>
                    <a:pt x="471" y="942"/>
                  </a:lnTo>
                  <a:lnTo>
                    <a:pt x="471" y="942"/>
                  </a:lnTo>
                  <a:lnTo>
                    <a:pt x="471" y="942"/>
                  </a:lnTo>
                  <a:lnTo>
                    <a:pt x="471" y="942"/>
                  </a:lnTo>
                  <a:lnTo>
                    <a:pt x="660" y="895"/>
                  </a:lnTo>
                  <a:lnTo>
                    <a:pt x="801" y="801"/>
                  </a:lnTo>
                  <a:lnTo>
                    <a:pt x="895" y="660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895" y="283"/>
                  </a:lnTo>
                  <a:lnTo>
                    <a:pt x="801" y="142"/>
                  </a:lnTo>
                  <a:lnTo>
                    <a:pt x="660" y="47"/>
                  </a:lnTo>
                  <a:lnTo>
                    <a:pt x="4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2" name="Google Shape;2762;p42"/>
            <p:cNvSpPr/>
            <p:nvPr/>
          </p:nvSpPr>
          <p:spPr>
            <a:xfrm>
              <a:off x="1239500" y="2168500"/>
              <a:ext cx="22400" cy="23575"/>
            </a:xfrm>
            <a:custGeom>
              <a:avLst/>
              <a:gdLst/>
              <a:ahLst/>
              <a:cxnLst/>
              <a:rect l="l" t="t" r="r" b="b"/>
              <a:pathLst>
                <a:path w="896" h="943" fill="none" extrusionOk="0">
                  <a:moveTo>
                    <a:pt x="424" y="0"/>
                  </a:moveTo>
                  <a:lnTo>
                    <a:pt x="424" y="0"/>
                  </a:lnTo>
                  <a:lnTo>
                    <a:pt x="283" y="47"/>
                  </a:lnTo>
                  <a:lnTo>
                    <a:pt x="95" y="141"/>
                  </a:lnTo>
                  <a:lnTo>
                    <a:pt x="0" y="283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0" y="660"/>
                  </a:lnTo>
                  <a:lnTo>
                    <a:pt x="95" y="801"/>
                  </a:lnTo>
                  <a:lnTo>
                    <a:pt x="283" y="895"/>
                  </a:lnTo>
                  <a:lnTo>
                    <a:pt x="424" y="942"/>
                  </a:lnTo>
                  <a:lnTo>
                    <a:pt x="424" y="942"/>
                  </a:lnTo>
                  <a:lnTo>
                    <a:pt x="613" y="895"/>
                  </a:lnTo>
                  <a:lnTo>
                    <a:pt x="754" y="801"/>
                  </a:lnTo>
                  <a:lnTo>
                    <a:pt x="896" y="660"/>
                  </a:lnTo>
                  <a:lnTo>
                    <a:pt x="896" y="471"/>
                  </a:lnTo>
                  <a:lnTo>
                    <a:pt x="896" y="471"/>
                  </a:lnTo>
                  <a:lnTo>
                    <a:pt x="896" y="283"/>
                  </a:lnTo>
                  <a:lnTo>
                    <a:pt x="754" y="141"/>
                  </a:lnTo>
                  <a:lnTo>
                    <a:pt x="613" y="47"/>
                  </a:lnTo>
                  <a:lnTo>
                    <a:pt x="4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3" name="Google Shape;2763;p42"/>
            <p:cNvSpPr/>
            <p:nvPr/>
          </p:nvSpPr>
          <p:spPr>
            <a:xfrm>
              <a:off x="1306625" y="2117850"/>
              <a:ext cx="23600" cy="22400"/>
            </a:xfrm>
            <a:custGeom>
              <a:avLst/>
              <a:gdLst/>
              <a:ahLst/>
              <a:cxnLst/>
              <a:rect l="l" t="t" r="r" b="b"/>
              <a:pathLst>
                <a:path w="944" h="896" fill="none" extrusionOk="0">
                  <a:moveTo>
                    <a:pt x="472" y="0"/>
                  </a:moveTo>
                  <a:lnTo>
                    <a:pt x="472" y="0"/>
                  </a:lnTo>
                  <a:lnTo>
                    <a:pt x="283" y="0"/>
                  </a:lnTo>
                  <a:lnTo>
                    <a:pt x="142" y="94"/>
                  </a:lnTo>
                  <a:lnTo>
                    <a:pt x="48" y="283"/>
                  </a:lnTo>
                  <a:lnTo>
                    <a:pt x="1" y="424"/>
                  </a:lnTo>
                  <a:lnTo>
                    <a:pt x="1" y="424"/>
                  </a:lnTo>
                  <a:lnTo>
                    <a:pt x="48" y="613"/>
                  </a:lnTo>
                  <a:lnTo>
                    <a:pt x="142" y="754"/>
                  </a:lnTo>
                  <a:lnTo>
                    <a:pt x="283" y="895"/>
                  </a:lnTo>
                  <a:lnTo>
                    <a:pt x="472" y="895"/>
                  </a:lnTo>
                  <a:lnTo>
                    <a:pt x="472" y="895"/>
                  </a:lnTo>
                  <a:lnTo>
                    <a:pt x="660" y="895"/>
                  </a:lnTo>
                  <a:lnTo>
                    <a:pt x="802" y="754"/>
                  </a:lnTo>
                  <a:lnTo>
                    <a:pt x="896" y="613"/>
                  </a:lnTo>
                  <a:lnTo>
                    <a:pt x="943" y="424"/>
                  </a:lnTo>
                  <a:lnTo>
                    <a:pt x="943" y="424"/>
                  </a:lnTo>
                  <a:lnTo>
                    <a:pt x="896" y="283"/>
                  </a:lnTo>
                  <a:lnTo>
                    <a:pt x="802" y="94"/>
                  </a:lnTo>
                  <a:lnTo>
                    <a:pt x="660" y="0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1194750" y="2115500"/>
              <a:ext cx="8275" cy="18850"/>
            </a:xfrm>
            <a:custGeom>
              <a:avLst/>
              <a:gdLst/>
              <a:ahLst/>
              <a:cxnLst/>
              <a:rect l="l" t="t" r="r" b="b"/>
              <a:pathLst>
                <a:path w="331" h="754" fill="none" extrusionOk="0">
                  <a:moveTo>
                    <a:pt x="189" y="0"/>
                  </a:moveTo>
                  <a:lnTo>
                    <a:pt x="189" y="0"/>
                  </a:lnTo>
                  <a:lnTo>
                    <a:pt x="0" y="754"/>
                  </a:lnTo>
                  <a:lnTo>
                    <a:pt x="0" y="754"/>
                  </a:lnTo>
                  <a:lnTo>
                    <a:pt x="142" y="707"/>
                  </a:lnTo>
                  <a:lnTo>
                    <a:pt x="236" y="565"/>
                  </a:lnTo>
                  <a:lnTo>
                    <a:pt x="283" y="471"/>
                  </a:lnTo>
                  <a:lnTo>
                    <a:pt x="330" y="330"/>
                  </a:lnTo>
                  <a:lnTo>
                    <a:pt x="330" y="330"/>
                  </a:lnTo>
                  <a:lnTo>
                    <a:pt x="283" y="141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1374950" y="20589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283" y="48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660"/>
                  </a:lnTo>
                  <a:lnTo>
                    <a:pt x="142" y="802"/>
                  </a:lnTo>
                  <a:lnTo>
                    <a:pt x="283" y="896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660" y="896"/>
                  </a:lnTo>
                  <a:lnTo>
                    <a:pt x="801" y="802"/>
                  </a:lnTo>
                  <a:lnTo>
                    <a:pt x="895" y="660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895" y="283"/>
                  </a:lnTo>
                  <a:lnTo>
                    <a:pt x="801" y="142"/>
                  </a:lnTo>
                  <a:lnTo>
                    <a:pt x="660" y="48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6" name="Google Shape;2766;p42"/>
            <p:cNvSpPr/>
            <p:nvPr/>
          </p:nvSpPr>
          <p:spPr>
            <a:xfrm>
              <a:off x="1245400" y="2057775"/>
              <a:ext cx="23575" cy="22400"/>
            </a:xfrm>
            <a:custGeom>
              <a:avLst/>
              <a:gdLst/>
              <a:ahLst/>
              <a:cxnLst/>
              <a:rect l="l" t="t" r="r" b="b"/>
              <a:pathLst>
                <a:path w="943" h="896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283" y="1"/>
                  </a:lnTo>
                  <a:lnTo>
                    <a:pt x="141" y="95"/>
                  </a:lnTo>
                  <a:lnTo>
                    <a:pt x="47" y="283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47" y="613"/>
                  </a:lnTo>
                  <a:lnTo>
                    <a:pt x="141" y="754"/>
                  </a:lnTo>
                  <a:lnTo>
                    <a:pt x="283" y="896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612" y="849"/>
                  </a:lnTo>
                  <a:lnTo>
                    <a:pt x="801" y="754"/>
                  </a:lnTo>
                  <a:lnTo>
                    <a:pt x="895" y="613"/>
                  </a:lnTo>
                  <a:lnTo>
                    <a:pt x="942" y="425"/>
                  </a:lnTo>
                  <a:lnTo>
                    <a:pt x="942" y="425"/>
                  </a:lnTo>
                  <a:lnTo>
                    <a:pt x="895" y="283"/>
                  </a:lnTo>
                  <a:lnTo>
                    <a:pt x="801" y="95"/>
                  </a:lnTo>
                  <a:lnTo>
                    <a:pt x="660" y="1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7" name="Google Shape;2767;p42"/>
            <p:cNvSpPr/>
            <p:nvPr/>
          </p:nvSpPr>
          <p:spPr>
            <a:xfrm>
              <a:off x="1352575" y="1934100"/>
              <a:ext cx="23575" cy="23600"/>
            </a:xfrm>
            <a:custGeom>
              <a:avLst/>
              <a:gdLst/>
              <a:ahLst/>
              <a:cxnLst/>
              <a:rect l="l" t="t" r="r" b="b"/>
              <a:pathLst>
                <a:path w="943" h="944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283" y="48"/>
                  </a:lnTo>
                  <a:lnTo>
                    <a:pt x="141" y="142"/>
                  </a:lnTo>
                  <a:lnTo>
                    <a:pt x="47" y="284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660"/>
                  </a:lnTo>
                  <a:lnTo>
                    <a:pt x="141" y="802"/>
                  </a:lnTo>
                  <a:lnTo>
                    <a:pt x="283" y="896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660" y="896"/>
                  </a:lnTo>
                  <a:lnTo>
                    <a:pt x="801" y="802"/>
                  </a:lnTo>
                  <a:lnTo>
                    <a:pt x="895" y="660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895" y="284"/>
                  </a:lnTo>
                  <a:lnTo>
                    <a:pt x="801" y="142"/>
                  </a:lnTo>
                  <a:lnTo>
                    <a:pt x="660" y="48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1340800" y="1824575"/>
              <a:ext cx="22400" cy="23575"/>
            </a:xfrm>
            <a:custGeom>
              <a:avLst/>
              <a:gdLst/>
              <a:ahLst/>
              <a:cxnLst/>
              <a:rect l="l" t="t" r="r" b="b"/>
              <a:pathLst>
                <a:path w="896" h="943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283" y="1"/>
                  </a:lnTo>
                  <a:lnTo>
                    <a:pt x="141" y="142"/>
                  </a:lnTo>
                  <a:lnTo>
                    <a:pt x="0" y="283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613"/>
                  </a:lnTo>
                  <a:lnTo>
                    <a:pt x="141" y="801"/>
                  </a:lnTo>
                  <a:lnTo>
                    <a:pt x="283" y="896"/>
                  </a:lnTo>
                  <a:lnTo>
                    <a:pt x="471" y="896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660" y="896"/>
                  </a:lnTo>
                  <a:lnTo>
                    <a:pt x="801" y="801"/>
                  </a:lnTo>
                  <a:lnTo>
                    <a:pt x="895" y="660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283"/>
                  </a:lnTo>
                  <a:lnTo>
                    <a:pt x="801" y="142"/>
                  </a:lnTo>
                  <a:lnTo>
                    <a:pt x="612" y="1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1369050" y="1710325"/>
              <a:ext cx="23575" cy="23600"/>
            </a:xfrm>
            <a:custGeom>
              <a:avLst/>
              <a:gdLst/>
              <a:ahLst/>
              <a:cxnLst/>
              <a:rect l="l" t="t" r="r" b="b"/>
              <a:pathLst>
                <a:path w="943" h="944" fill="none" extrusionOk="0">
                  <a:moveTo>
                    <a:pt x="472" y="1"/>
                  </a:moveTo>
                  <a:lnTo>
                    <a:pt x="472" y="1"/>
                  </a:lnTo>
                  <a:lnTo>
                    <a:pt x="283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660"/>
                  </a:lnTo>
                  <a:lnTo>
                    <a:pt x="142" y="802"/>
                  </a:lnTo>
                  <a:lnTo>
                    <a:pt x="283" y="896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660" y="896"/>
                  </a:lnTo>
                  <a:lnTo>
                    <a:pt x="802" y="802"/>
                  </a:lnTo>
                  <a:lnTo>
                    <a:pt x="896" y="660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283"/>
                  </a:lnTo>
                  <a:lnTo>
                    <a:pt x="802" y="142"/>
                  </a:lnTo>
                  <a:lnTo>
                    <a:pt x="660" y="48"/>
                  </a:lnTo>
                  <a:lnTo>
                    <a:pt x="4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1238325" y="25936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9" y="1037"/>
                  </a:moveTo>
                  <a:lnTo>
                    <a:pt x="519" y="1037"/>
                  </a:lnTo>
                  <a:lnTo>
                    <a:pt x="330" y="989"/>
                  </a:lnTo>
                  <a:lnTo>
                    <a:pt x="142" y="895"/>
                  </a:lnTo>
                  <a:lnTo>
                    <a:pt x="47" y="70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47" y="330"/>
                  </a:lnTo>
                  <a:lnTo>
                    <a:pt x="142" y="141"/>
                  </a:lnTo>
                  <a:lnTo>
                    <a:pt x="283" y="47"/>
                  </a:lnTo>
                  <a:lnTo>
                    <a:pt x="471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707" y="47"/>
                  </a:lnTo>
                  <a:lnTo>
                    <a:pt x="895" y="141"/>
                  </a:lnTo>
                  <a:lnTo>
                    <a:pt x="990" y="283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990" y="707"/>
                  </a:lnTo>
                  <a:lnTo>
                    <a:pt x="895" y="848"/>
                  </a:lnTo>
                  <a:lnTo>
                    <a:pt x="754" y="989"/>
                  </a:lnTo>
                  <a:lnTo>
                    <a:pt x="566" y="1037"/>
                  </a:lnTo>
                  <a:lnTo>
                    <a:pt x="566" y="1037"/>
                  </a:lnTo>
                  <a:lnTo>
                    <a:pt x="519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1313700" y="25453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9" y="1037"/>
                  </a:move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330" y="990"/>
                  </a:lnTo>
                  <a:lnTo>
                    <a:pt x="142" y="896"/>
                  </a:lnTo>
                  <a:lnTo>
                    <a:pt x="48" y="707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8" y="330"/>
                  </a:lnTo>
                  <a:lnTo>
                    <a:pt x="189" y="142"/>
                  </a:lnTo>
                  <a:lnTo>
                    <a:pt x="330" y="48"/>
                  </a:lnTo>
                  <a:lnTo>
                    <a:pt x="519" y="1"/>
                  </a:lnTo>
                  <a:lnTo>
                    <a:pt x="519" y="1"/>
                  </a:lnTo>
                  <a:lnTo>
                    <a:pt x="519" y="1"/>
                  </a:lnTo>
                  <a:lnTo>
                    <a:pt x="519" y="1"/>
                  </a:lnTo>
                  <a:lnTo>
                    <a:pt x="754" y="48"/>
                  </a:lnTo>
                  <a:lnTo>
                    <a:pt x="896" y="142"/>
                  </a:lnTo>
                  <a:lnTo>
                    <a:pt x="1037" y="330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707"/>
                  </a:lnTo>
                  <a:lnTo>
                    <a:pt x="896" y="896"/>
                  </a:lnTo>
                  <a:lnTo>
                    <a:pt x="754" y="990"/>
                  </a:lnTo>
                  <a:lnTo>
                    <a:pt x="519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1174725" y="25395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9" y="1036"/>
                  </a:moveTo>
                  <a:lnTo>
                    <a:pt x="519" y="1036"/>
                  </a:lnTo>
                  <a:lnTo>
                    <a:pt x="330" y="989"/>
                  </a:lnTo>
                  <a:lnTo>
                    <a:pt x="142" y="895"/>
                  </a:lnTo>
                  <a:lnTo>
                    <a:pt x="47" y="70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47" y="330"/>
                  </a:lnTo>
                  <a:lnTo>
                    <a:pt x="142" y="141"/>
                  </a:lnTo>
                  <a:lnTo>
                    <a:pt x="330" y="47"/>
                  </a:lnTo>
                  <a:lnTo>
                    <a:pt x="519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754" y="47"/>
                  </a:lnTo>
                  <a:lnTo>
                    <a:pt x="895" y="141"/>
                  </a:lnTo>
                  <a:lnTo>
                    <a:pt x="990" y="330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990" y="754"/>
                  </a:lnTo>
                  <a:lnTo>
                    <a:pt x="895" y="895"/>
                  </a:lnTo>
                  <a:lnTo>
                    <a:pt x="707" y="989"/>
                  </a:lnTo>
                  <a:lnTo>
                    <a:pt x="519" y="1036"/>
                  </a:lnTo>
                  <a:lnTo>
                    <a:pt x="519" y="1036"/>
                  </a:lnTo>
                  <a:lnTo>
                    <a:pt x="519" y="10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3" name="Google Shape;2773;p42"/>
            <p:cNvSpPr/>
            <p:nvPr/>
          </p:nvSpPr>
          <p:spPr>
            <a:xfrm>
              <a:off x="1244200" y="2487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1037"/>
                  </a:moveTo>
                  <a:lnTo>
                    <a:pt x="519" y="1037"/>
                  </a:lnTo>
                  <a:lnTo>
                    <a:pt x="284" y="1037"/>
                  </a:lnTo>
                  <a:lnTo>
                    <a:pt x="142" y="895"/>
                  </a:lnTo>
                  <a:lnTo>
                    <a:pt x="48" y="754"/>
                  </a:lnTo>
                  <a:lnTo>
                    <a:pt x="1" y="518"/>
                  </a:lnTo>
                  <a:lnTo>
                    <a:pt x="1" y="518"/>
                  </a:lnTo>
                  <a:lnTo>
                    <a:pt x="48" y="330"/>
                  </a:lnTo>
                  <a:lnTo>
                    <a:pt x="142" y="189"/>
                  </a:lnTo>
                  <a:lnTo>
                    <a:pt x="284" y="47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708" y="47"/>
                  </a:lnTo>
                  <a:lnTo>
                    <a:pt x="849" y="141"/>
                  </a:lnTo>
                  <a:lnTo>
                    <a:pt x="990" y="330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990" y="754"/>
                  </a:lnTo>
                  <a:lnTo>
                    <a:pt x="896" y="895"/>
                  </a:lnTo>
                  <a:lnTo>
                    <a:pt x="708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4" name="Google Shape;2774;p42"/>
            <p:cNvSpPr/>
            <p:nvPr/>
          </p:nvSpPr>
          <p:spPr>
            <a:xfrm>
              <a:off x="1182975" y="2438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8" y="1037"/>
                  </a:moveTo>
                  <a:lnTo>
                    <a:pt x="518" y="1037"/>
                  </a:lnTo>
                  <a:lnTo>
                    <a:pt x="283" y="1037"/>
                  </a:lnTo>
                  <a:lnTo>
                    <a:pt x="141" y="896"/>
                  </a:lnTo>
                  <a:lnTo>
                    <a:pt x="47" y="754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7" y="330"/>
                  </a:lnTo>
                  <a:lnTo>
                    <a:pt x="141" y="189"/>
                  </a:lnTo>
                  <a:lnTo>
                    <a:pt x="283" y="48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707" y="48"/>
                  </a:lnTo>
                  <a:lnTo>
                    <a:pt x="848" y="142"/>
                  </a:lnTo>
                  <a:lnTo>
                    <a:pt x="989" y="330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89" y="754"/>
                  </a:lnTo>
                  <a:lnTo>
                    <a:pt x="895" y="896"/>
                  </a:lnTo>
                  <a:lnTo>
                    <a:pt x="707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518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5" name="Google Shape;2775;p42"/>
            <p:cNvSpPr/>
            <p:nvPr/>
          </p:nvSpPr>
          <p:spPr>
            <a:xfrm>
              <a:off x="1313700" y="2438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9" y="1037"/>
                  </a:move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330" y="990"/>
                  </a:lnTo>
                  <a:lnTo>
                    <a:pt x="142" y="896"/>
                  </a:lnTo>
                  <a:lnTo>
                    <a:pt x="48" y="754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8" y="330"/>
                  </a:lnTo>
                  <a:lnTo>
                    <a:pt x="189" y="142"/>
                  </a:lnTo>
                  <a:lnTo>
                    <a:pt x="330" y="48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754" y="48"/>
                  </a:lnTo>
                  <a:lnTo>
                    <a:pt x="896" y="142"/>
                  </a:lnTo>
                  <a:lnTo>
                    <a:pt x="1037" y="330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754"/>
                  </a:lnTo>
                  <a:lnTo>
                    <a:pt x="896" y="896"/>
                  </a:lnTo>
                  <a:lnTo>
                    <a:pt x="754" y="1037"/>
                  </a:lnTo>
                  <a:lnTo>
                    <a:pt x="519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6" name="Google Shape;2776;p42"/>
            <p:cNvSpPr/>
            <p:nvPr/>
          </p:nvSpPr>
          <p:spPr>
            <a:xfrm>
              <a:off x="1244200" y="2379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fill="none" extrusionOk="0">
                  <a:moveTo>
                    <a:pt x="519" y="1037"/>
                  </a:moveTo>
                  <a:lnTo>
                    <a:pt x="519" y="1037"/>
                  </a:lnTo>
                  <a:lnTo>
                    <a:pt x="284" y="990"/>
                  </a:lnTo>
                  <a:lnTo>
                    <a:pt x="142" y="896"/>
                  </a:lnTo>
                  <a:lnTo>
                    <a:pt x="48" y="708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331"/>
                  </a:lnTo>
                  <a:lnTo>
                    <a:pt x="142" y="142"/>
                  </a:lnTo>
                  <a:lnTo>
                    <a:pt x="284" y="48"/>
                  </a:lnTo>
                  <a:lnTo>
                    <a:pt x="519" y="1"/>
                  </a:lnTo>
                  <a:lnTo>
                    <a:pt x="519" y="1"/>
                  </a:lnTo>
                  <a:lnTo>
                    <a:pt x="708" y="48"/>
                  </a:lnTo>
                  <a:lnTo>
                    <a:pt x="849" y="142"/>
                  </a:lnTo>
                  <a:lnTo>
                    <a:pt x="990" y="284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708"/>
                  </a:lnTo>
                  <a:lnTo>
                    <a:pt x="896" y="896"/>
                  </a:lnTo>
                  <a:lnTo>
                    <a:pt x="708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7" name="Google Shape;2777;p42"/>
            <p:cNvSpPr/>
            <p:nvPr/>
          </p:nvSpPr>
          <p:spPr>
            <a:xfrm>
              <a:off x="1384375" y="2375775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fill="none" extrusionOk="0">
                  <a:moveTo>
                    <a:pt x="565" y="1084"/>
                  </a:moveTo>
                  <a:lnTo>
                    <a:pt x="565" y="1084"/>
                  </a:lnTo>
                  <a:lnTo>
                    <a:pt x="518" y="1084"/>
                  </a:lnTo>
                  <a:lnTo>
                    <a:pt x="518" y="1084"/>
                  </a:lnTo>
                  <a:lnTo>
                    <a:pt x="283" y="1037"/>
                  </a:lnTo>
                  <a:lnTo>
                    <a:pt x="141" y="896"/>
                  </a:lnTo>
                  <a:lnTo>
                    <a:pt x="47" y="707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283"/>
                  </a:lnTo>
                  <a:lnTo>
                    <a:pt x="189" y="142"/>
                  </a:lnTo>
                  <a:lnTo>
                    <a:pt x="330" y="1"/>
                  </a:lnTo>
                  <a:lnTo>
                    <a:pt x="565" y="1"/>
                  </a:lnTo>
                  <a:lnTo>
                    <a:pt x="565" y="1"/>
                  </a:lnTo>
                  <a:lnTo>
                    <a:pt x="565" y="1"/>
                  </a:lnTo>
                  <a:lnTo>
                    <a:pt x="613" y="1"/>
                  </a:lnTo>
                  <a:lnTo>
                    <a:pt x="613" y="1"/>
                  </a:lnTo>
                  <a:lnTo>
                    <a:pt x="801" y="48"/>
                  </a:lnTo>
                  <a:lnTo>
                    <a:pt x="942" y="142"/>
                  </a:lnTo>
                  <a:lnTo>
                    <a:pt x="1084" y="330"/>
                  </a:lnTo>
                  <a:lnTo>
                    <a:pt x="1084" y="519"/>
                  </a:lnTo>
                  <a:lnTo>
                    <a:pt x="1084" y="566"/>
                  </a:lnTo>
                  <a:lnTo>
                    <a:pt x="1084" y="566"/>
                  </a:lnTo>
                  <a:lnTo>
                    <a:pt x="1037" y="754"/>
                  </a:lnTo>
                  <a:lnTo>
                    <a:pt x="942" y="943"/>
                  </a:lnTo>
                  <a:lnTo>
                    <a:pt x="754" y="1037"/>
                  </a:lnTo>
                  <a:lnTo>
                    <a:pt x="565" y="10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8" name="Google Shape;2778;p42"/>
            <p:cNvSpPr/>
            <p:nvPr/>
          </p:nvSpPr>
          <p:spPr>
            <a:xfrm>
              <a:off x="1317225" y="23251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fill="none" extrusionOk="0">
                  <a:moveTo>
                    <a:pt x="519" y="1037"/>
                  </a:move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331" y="990"/>
                  </a:lnTo>
                  <a:lnTo>
                    <a:pt x="142" y="896"/>
                  </a:lnTo>
                  <a:lnTo>
                    <a:pt x="48" y="707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331"/>
                  </a:lnTo>
                  <a:lnTo>
                    <a:pt x="189" y="142"/>
                  </a:lnTo>
                  <a:lnTo>
                    <a:pt x="331" y="48"/>
                  </a:lnTo>
                  <a:lnTo>
                    <a:pt x="519" y="1"/>
                  </a:lnTo>
                  <a:lnTo>
                    <a:pt x="519" y="1"/>
                  </a:lnTo>
                  <a:lnTo>
                    <a:pt x="566" y="1"/>
                  </a:lnTo>
                  <a:lnTo>
                    <a:pt x="566" y="1"/>
                  </a:lnTo>
                  <a:lnTo>
                    <a:pt x="755" y="48"/>
                  </a:lnTo>
                  <a:lnTo>
                    <a:pt x="896" y="142"/>
                  </a:lnTo>
                  <a:lnTo>
                    <a:pt x="1037" y="331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755"/>
                  </a:lnTo>
                  <a:lnTo>
                    <a:pt x="896" y="896"/>
                  </a:lnTo>
                  <a:lnTo>
                    <a:pt x="755" y="990"/>
                  </a:lnTo>
                  <a:lnTo>
                    <a:pt x="519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9" name="Google Shape;2779;p42"/>
            <p:cNvSpPr/>
            <p:nvPr/>
          </p:nvSpPr>
          <p:spPr>
            <a:xfrm>
              <a:off x="1179425" y="2320425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fill="none" extrusionOk="0">
                  <a:moveTo>
                    <a:pt x="566" y="1037"/>
                  </a:moveTo>
                  <a:lnTo>
                    <a:pt x="566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331" y="990"/>
                  </a:lnTo>
                  <a:lnTo>
                    <a:pt x="189" y="895"/>
                  </a:lnTo>
                  <a:lnTo>
                    <a:pt x="48" y="707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330"/>
                  </a:lnTo>
                  <a:lnTo>
                    <a:pt x="189" y="142"/>
                  </a:lnTo>
                  <a:lnTo>
                    <a:pt x="331" y="47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755" y="47"/>
                  </a:lnTo>
                  <a:lnTo>
                    <a:pt x="896" y="142"/>
                  </a:lnTo>
                  <a:lnTo>
                    <a:pt x="1037" y="330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37" y="707"/>
                  </a:lnTo>
                  <a:lnTo>
                    <a:pt x="896" y="895"/>
                  </a:lnTo>
                  <a:lnTo>
                    <a:pt x="755" y="990"/>
                  </a:lnTo>
                  <a:lnTo>
                    <a:pt x="566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0" name="Google Shape;2780;p42"/>
            <p:cNvSpPr/>
            <p:nvPr/>
          </p:nvSpPr>
          <p:spPr>
            <a:xfrm>
              <a:off x="1250100" y="2274500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fill="none" extrusionOk="0">
                  <a:moveTo>
                    <a:pt x="566" y="1036"/>
                  </a:moveTo>
                  <a:lnTo>
                    <a:pt x="566" y="1036"/>
                  </a:lnTo>
                  <a:lnTo>
                    <a:pt x="330" y="989"/>
                  </a:lnTo>
                  <a:lnTo>
                    <a:pt x="189" y="895"/>
                  </a:lnTo>
                  <a:lnTo>
                    <a:pt x="95" y="70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48" y="330"/>
                  </a:lnTo>
                  <a:lnTo>
                    <a:pt x="142" y="141"/>
                  </a:lnTo>
                  <a:lnTo>
                    <a:pt x="330" y="47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707" y="0"/>
                  </a:lnTo>
                  <a:lnTo>
                    <a:pt x="896" y="141"/>
                  </a:lnTo>
                  <a:lnTo>
                    <a:pt x="990" y="283"/>
                  </a:lnTo>
                  <a:lnTo>
                    <a:pt x="1084" y="518"/>
                  </a:lnTo>
                  <a:lnTo>
                    <a:pt x="1084" y="518"/>
                  </a:lnTo>
                  <a:lnTo>
                    <a:pt x="1037" y="707"/>
                  </a:lnTo>
                  <a:lnTo>
                    <a:pt x="943" y="848"/>
                  </a:lnTo>
                  <a:lnTo>
                    <a:pt x="754" y="989"/>
                  </a:lnTo>
                  <a:lnTo>
                    <a:pt x="566" y="1036"/>
                  </a:lnTo>
                  <a:lnTo>
                    <a:pt x="566" y="1036"/>
                  </a:lnTo>
                  <a:lnTo>
                    <a:pt x="566" y="10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1" name="Google Shape;2781;p42"/>
            <p:cNvSpPr/>
            <p:nvPr/>
          </p:nvSpPr>
          <p:spPr>
            <a:xfrm>
              <a:off x="1385550" y="22615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8" y="1037"/>
                  </a:moveTo>
                  <a:lnTo>
                    <a:pt x="518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330" y="990"/>
                  </a:lnTo>
                  <a:lnTo>
                    <a:pt x="142" y="896"/>
                  </a:lnTo>
                  <a:lnTo>
                    <a:pt x="47" y="707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7" y="283"/>
                  </a:lnTo>
                  <a:lnTo>
                    <a:pt x="142" y="142"/>
                  </a:lnTo>
                  <a:lnTo>
                    <a:pt x="330" y="48"/>
                  </a:lnTo>
                  <a:lnTo>
                    <a:pt x="518" y="1"/>
                  </a:lnTo>
                  <a:lnTo>
                    <a:pt x="518" y="1"/>
                  </a:lnTo>
                  <a:lnTo>
                    <a:pt x="518" y="1"/>
                  </a:lnTo>
                  <a:lnTo>
                    <a:pt x="518" y="1"/>
                  </a:lnTo>
                  <a:lnTo>
                    <a:pt x="754" y="48"/>
                  </a:lnTo>
                  <a:lnTo>
                    <a:pt x="895" y="142"/>
                  </a:lnTo>
                  <a:lnTo>
                    <a:pt x="990" y="283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5" y="896"/>
                  </a:lnTo>
                  <a:lnTo>
                    <a:pt x="707" y="990"/>
                  </a:lnTo>
                  <a:lnTo>
                    <a:pt x="518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2" name="Google Shape;2782;p42"/>
            <p:cNvSpPr/>
            <p:nvPr/>
          </p:nvSpPr>
          <p:spPr>
            <a:xfrm>
              <a:off x="1309000" y="2212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8" y="1037"/>
                  </a:moveTo>
                  <a:lnTo>
                    <a:pt x="518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330" y="989"/>
                  </a:lnTo>
                  <a:lnTo>
                    <a:pt x="141" y="895"/>
                  </a:lnTo>
                  <a:lnTo>
                    <a:pt x="47" y="70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47" y="330"/>
                  </a:lnTo>
                  <a:lnTo>
                    <a:pt x="141" y="141"/>
                  </a:lnTo>
                  <a:lnTo>
                    <a:pt x="330" y="47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754" y="47"/>
                  </a:lnTo>
                  <a:lnTo>
                    <a:pt x="895" y="189"/>
                  </a:lnTo>
                  <a:lnTo>
                    <a:pt x="989" y="330"/>
                  </a:lnTo>
                  <a:lnTo>
                    <a:pt x="1036" y="565"/>
                  </a:lnTo>
                  <a:lnTo>
                    <a:pt x="1036" y="565"/>
                  </a:lnTo>
                  <a:lnTo>
                    <a:pt x="989" y="754"/>
                  </a:lnTo>
                  <a:lnTo>
                    <a:pt x="895" y="895"/>
                  </a:lnTo>
                  <a:lnTo>
                    <a:pt x="707" y="989"/>
                  </a:lnTo>
                  <a:lnTo>
                    <a:pt x="518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3" name="Google Shape;2783;p42"/>
            <p:cNvSpPr/>
            <p:nvPr/>
          </p:nvSpPr>
          <p:spPr>
            <a:xfrm>
              <a:off x="1238325" y="2167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9" y="1037"/>
                  </a:moveTo>
                  <a:lnTo>
                    <a:pt x="519" y="1037"/>
                  </a:lnTo>
                  <a:lnTo>
                    <a:pt x="330" y="990"/>
                  </a:lnTo>
                  <a:lnTo>
                    <a:pt x="142" y="896"/>
                  </a:lnTo>
                  <a:lnTo>
                    <a:pt x="47" y="755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47" y="331"/>
                  </a:lnTo>
                  <a:lnTo>
                    <a:pt x="142" y="189"/>
                  </a:lnTo>
                  <a:lnTo>
                    <a:pt x="283" y="48"/>
                  </a:lnTo>
                  <a:lnTo>
                    <a:pt x="471" y="1"/>
                  </a:lnTo>
                  <a:lnTo>
                    <a:pt x="519" y="1"/>
                  </a:lnTo>
                  <a:lnTo>
                    <a:pt x="519" y="1"/>
                  </a:lnTo>
                  <a:lnTo>
                    <a:pt x="707" y="48"/>
                  </a:lnTo>
                  <a:lnTo>
                    <a:pt x="895" y="142"/>
                  </a:lnTo>
                  <a:lnTo>
                    <a:pt x="990" y="331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708"/>
                  </a:lnTo>
                  <a:lnTo>
                    <a:pt x="895" y="896"/>
                  </a:lnTo>
                  <a:lnTo>
                    <a:pt x="754" y="990"/>
                  </a:lnTo>
                  <a:lnTo>
                    <a:pt x="566" y="1037"/>
                  </a:lnTo>
                  <a:lnTo>
                    <a:pt x="566" y="1037"/>
                  </a:lnTo>
                  <a:lnTo>
                    <a:pt x="519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4" name="Google Shape;2784;p42"/>
            <p:cNvSpPr/>
            <p:nvPr/>
          </p:nvSpPr>
          <p:spPr>
            <a:xfrm>
              <a:off x="1378475" y="2152000"/>
              <a:ext cx="27125" cy="27125"/>
            </a:xfrm>
            <a:custGeom>
              <a:avLst/>
              <a:gdLst/>
              <a:ahLst/>
              <a:cxnLst/>
              <a:rect l="l" t="t" r="r" b="b"/>
              <a:pathLst>
                <a:path w="1085" h="1085" fill="none" extrusionOk="0">
                  <a:moveTo>
                    <a:pt x="566" y="1084"/>
                  </a:moveTo>
                  <a:lnTo>
                    <a:pt x="566" y="1084"/>
                  </a:lnTo>
                  <a:lnTo>
                    <a:pt x="519" y="1084"/>
                  </a:lnTo>
                  <a:lnTo>
                    <a:pt x="519" y="1084"/>
                  </a:lnTo>
                  <a:lnTo>
                    <a:pt x="330" y="1037"/>
                  </a:lnTo>
                  <a:lnTo>
                    <a:pt x="142" y="896"/>
                  </a:lnTo>
                  <a:lnTo>
                    <a:pt x="48" y="707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283"/>
                  </a:lnTo>
                  <a:lnTo>
                    <a:pt x="189" y="142"/>
                  </a:lnTo>
                  <a:lnTo>
                    <a:pt x="330" y="48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801" y="48"/>
                  </a:lnTo>
                  <a:lnTo>
                    <a:pt x="943" y="142"/>
                  </a:lnTo>
                  <a:lnTo>
                    <a:pt x="1037" y="330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84" y="566"/>
                  </a:lnTo>
                  <a:lnTo>
                    <a:pt x="1084" y="566"/>
                  </a:lnTo>
                  <a:lnTo>
                    <a:pt x="1037" y="754"/>
                  </a:lnTo>
                  <a:lnTo>
                    <a:pt x="943" y="943"/>
                  </a:lnTo>
                  <a:lnTo>
                    <a:pt x="754" y="1037"/>
                  </a:lnTo>
                  <a:lnTo>
                    <a:pt x="566" y="10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5" name="Google Shape;2785;p42"/>
            <p:cNvSpPr/>
            <p:nvPr/>
          </p:nvSpPr>
          <p:spPr>
            <a:xfrm>
              <a:off x="1306625" y="21155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1036"/>
                  </a:moveTo>
                  <a:lnTo>
                    <a:pt x="519" y="1036"/>
                  </a:lnTo>
                  <a:lnTo>
                    <a:pt x="283" y="1036"/>
                  </a:lnTo>
                  <a:lnTo>
                    <a:pt x="142" y="895"/>
                  </a:lnTo>
                  <a:lnTo>
                    <a:pt x="48" y="754"/>
                  </a:lnTo>
                  <a:lnTo>
                    <a:pt x="1" y="565"/>
                  </a:lnTo>
                  <a:lnTo>
                    <a:pt x="1" y="565"/>
                  </a:lnTo>
                  <a:lnTo>
                    <a:pt x="1" y="377"/>
                  </a:lnTo>
                  <a:lnTo>
                    <a:pt x="95" y="188"/>
                  </a:lnTo>
                  <a:lnTo>
                    <a:pt x="283" y="94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707" y="47"/>
                  </a:lnTo>
                  <a:lnTo>
                    <a:pt x="849" y="188"/>
                  </a:lnTo>
                  <a:lnTo>
                    <a:pt x="990" y="377"/>
                  </a:lnTo>
                  <a:lnTo>
                    <a:pt x="1037" y="565"/>
                  </a:lnTo>
                  <a:lnTo>
                    <a:pt x="1037" y="565"/>
                  </a:lnTo>
                  <a:lnTo>
                    <a:pt x="990" y="754"/>
                  </a:lnTo>
                  <a:lnTo>
                    <a:pt x="849" y="895"/>
                  </a:lnTo>
                  <a:lnTo>
                    <a:pt x="707" y="1036"/>
                  </a:lnTo>
                  <a:lnTo>
                    <a:pt x="519" y="1036"/>
                  </a:lnTo>
                  <a:lnTo>
                    <a:pt x="519" y="1036"/>
                  </a:lnTo>
                  <a:lnTo>
                    <a:pt x="519" y="10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6" name="Google Shape;2786;p42"/>
            <p:cNvSpPr/>
            <p:nvPr/>
          </p:nvSpPr>
          <p:spPr>
            <a:xfrm>
              <a:off x="1373775" y="20577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8" y="1037"/>
                  </a:moveTo>
                  <a:lnTo>
                    <a:pt x="518" y="1037"/>
                  </a:lnTo>
                  <a:lnTo>
                    <a:pt x="330" y="990"/>
                  </a:lnTo>
                  <a:lnTo>
                    <a:pt x="189" y="896"/>
                  </a:lnTo>
                  <a:lnTo>
                    <a:pt x="47" y="754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7" y="330"/>
                  </a:lnTo>
                  <a:lnTo>
                    <a:pt x="141" y="189"/>
                  </a:lnTo>
                  <a:lnTo>
                    <a:pt x="330" y="48"/>
                  </a:lnTo>
                  <a:lnTo>
                    <a:pt x="518" y="1"/>
                  </a:lnTo>
                  <a:lnTo>
                    <a:pt x="518" y="1"/>
                  </a:lnTo>
                  <a:lnTo>
                    <a:pt x="707" y="48"/>
                  </a:lnTo>
                  <a:lnTo>
                    <a:pt x="895" y="142"/>
                  </a:lnTo>
                  <a:lnTo>
                    <a:pt x="1037" y="330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707"/>
                  </a:lnTo>
                  <a:lnTo>
                    <a:pt x="895" y="896"/>
                  </a:lnTo>
                  <a:lnTo>
                    <a:pt x="754" y="990"/>
                  </a:lnTo>
                  <a:lnTo>
                    <a:pt x="565" y="1037"/>
                  </a:lnTo>
                  <a:lnTo>
                    <a:pt x="565" y="1037"/>
                  </a:lnTo>
                  <a:lnTo>
                    <a:pt x="518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7" name="Google Shape;2787;p42"/>
            <p:cNvSpPr/>
            <p:nvPr/>
          </p:nvSpPr>
          <p:spPr>
            <a:xfrm>
              <a:off x="1244200" y="20554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1037"/>
                  </a:moveTo>
                  <a:lnTo>
                    <a:pt x="519" y="1037"/>
                  </a:lnTo>
                  <a:lnTo>
                    <a:pt x="284" y="1037"/>
                  </a:lnTo>
                  <a:lnTo>
                    <a:pt x="142" y="895"/>
                  </a:lnTo>
                  <a:lnTo>
                    <a:pt x="48" y="754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330"/>
                  </a:lnTo>
                  <a:lnTo>
                    <a:pt x="142" y="189"/>
                  </a:lnTo>
                  <a:lnTo>
                    <a:pt x="284" y="47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708" y="47"/>
                  </a:lnTo>
                  <a:lnTo>
                    <a:pt x="896" y="189"/>
                  </a:lnTo>
                  <a:lnTo>
                    <a:pt x="990" y="377"/>
                  </a:lnTo>
                  <a:lnTo>
                    <a:pt x="1037" y="566"/>
                  </a:lnTo>
                  <a:lnTo>
                    <a:pt x="1037" y="566"/>
                  </a:lnTo>
                  <a:lnTo>
                    <a:pt x="990" y="754"/>
                  </a:lnTo>
                  <a:lnTo>
                    <a:pt x="849" y="895"/>
                  </a:lnTo>
                  <a:lnTo>
                    <a:pt x="708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8" name="Google Shape;2788;p42"/>
            <p:cNvSpPr/>
            <p:nvPr/>
          </p:nvSpPr>
          <p:spPr>
            <a:xfrm>
              <a:off x="1303100" y="20036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9" y="1037"/>
                  </a:moveTo>
                  <a:lnTo>
                    <a:pt x="519" y="1037"/>
                  </a:lnTo>
                  <a:lnTo>
                    <a:pt x="330" y="1037"/>
                  </a:lnTo>
                  <a:lnTo>
                    <a:pt x="142" y="896"/>
                  </a:lnTo>
                  <a:lnTo>
                    <a:pt x="48" y="754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377"/>
                  </a:lnTo>
                  <a:lnTo>
                    <a:pt x="142" y="189"/>
                  </a:lnTo>
                  <a:lnTo>
                    <a:pt x="283" y="48"/>
                  </a:lnTo>
                  <a:lnTo>
                    <a:pt x="472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707" y="48"/>
                  </a:lnTo>
                  <a:lnTo>
                    <a:pt x="896" y="189"/>
                  </a:lnTo>
                  <a:lnTo>
                    <a:pt x="990" y="330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754"/>
                  </a:lnTo>
                  <a:lnTo>
                    <a:pt x="896" y="896"/>
                  </a:lnTo>
                  <a:lnTo>
                    <a:pt x="754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9" name="Google Shape;2789;p42"/>
            <p:cNvSpPr/>
            <p:nvPr/>
          </p:nvSpPr>
          <p:spPr>
            <a:xfrm>
              <a:off x="1351400" y="19329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8" y="1037"/>
                  </a:moveTo>
                  <a:lnTo>
                    <a:pt x="518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283" y="990"/>
                  </a:lnTo>
                  <a:lnTo>
                    <a:pt x="141" y="896"/>
                  </a:lnTo>
                  <a:lnTo>
                    <a:pt x="47" y="707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7" y="331"/>
                  </a:lnTo>
                  <a:lnTo>
                    <a:pt x="141" y="142"/>
                  </a:lnTo>
                  <a:lnTo>
                    <a:pt x="330" y="48"/>
                  </a:lnTo>
                  <a:lnTo>
                    <a:pt x="518" y="1"/>
                  </a:lnTo>
                  <a:lnTo>
                    <a:pt x="518" y="1"/>
                  </a:lnTo>
                  <a:lnTo>
                    <a:pt x="518" y="1"/>
                  </a:lnTo>
                  <a:lnTo>
                    <a:pt x="518" y="1"/>
                  </a:lnTo>
                  <a:lnTo>
                    <a:pt x="707" y="48"/>
                  </a:lnTo>
                  <a:lnTo>
                    <a:pt x="895" y="142"/>
                  </a:lnTo>
                  <a:lnTo>
                    <a:pt x="989" y="331"/>
                  </a:lnTo>
                  <a:lnTo>
                    <a:pt x="1036" y="519"/>
                  </a:lnTo>
                  <a:lnTo>
                    <a:pt x="1036" y="519"/>
                  </a:lnTo>
                  <a:lnTo>
                    <a:pt x="1036" y="519"/>
                  </a:lnTo>
                  <a:lnTo>
                    <a:pt x="989" y="755"/>
                  </a:lnTo>
                  <a:lnTo>
                    <a:pt x="895" y="896"/>
                  </a:lnTo>
                  <a:lnTo>
                    <a:pt x="707" y="990"/>
                  </a:lnTo>
                  <a:lnTo>
                    <a:pt x="518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0" name="Google Shape;2790;p42"/>
            <p:cNvSpPr/>
            <p:nvPr/>
          </p:nvSpPr>
          <p:spPr>
            <a:xfrm>
              <a:off x="1273650" y="1876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1037"/>
                  </a:moveTo>
                  <a:lnTo>
                    <a:pt x="519" y="1037"/>
                  </a:lnTo>
                  <a:lnTo>
                    <a:pt x="330" y="990"/>
                  </a:lnTo>
                  <a:lnTo>
                    <a:pt x="142" y="896"/>
                  </a:lnTo>
                  <a:lnTo>
                    <a:pt x="48" y="707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330" y="48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707" y="48"/>
                  </a:lnTo>
                  <a:lnTo>
                    <a:pt x="896" y="142"/>
                  </a:lnTo>
                  <a:lnTo>
                    <a:pt x="990" y="283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6" y="896"/>
                  </a:lnTo>
                  <a:lnTo>
                    <a:pt x="707" y="990"/>
                  </a:lnTo>
                  <a:lnTo>
                    <a:pt x="519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1" name="Google Shape;2791;p42"/>
            <p:cNvSpPr/>
            <p:nvPr/>
          </p:nvSpPr>
          <p:spPr>
            <a:xfrm>
              <a:off x="1339600" y="1823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1037"/>
                  </a:moveTo>
                  <a:lnTo>
                    <a:pt x="519" y="1037"/>
                  </a:lnTo>
                  <a:lnTo>
                    <a:pt x="331" y="990"/>
                  </a:lnTo>
                  <a:lnTo>
                    <a:pt x="189" y="896"/>
                  </a:lnTo>
                  <a:lnTo>
                    <a:pt x="48" y="707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330"/>
                  </a:lnTo>
                  <a:lnTo>
                    <a:pt x="142" y="142"/>
                  </a:lnTo>
                  <a:lnTo>
                    <a:pt x="284" y="48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755" y="48"/>
                  </a:lnTo>
                  <a:lnTo>
                    <a:pt x="896" y="142"/>
                  </a:lnTo>
                  <a:lnTo>
                    <a:pt x="1037" y="330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6" y="848"/>
                  </a:lnTo>
                  <a:lnTo>
                    <a:pt x="755" y="990"/>
                  </a:lnTo>
                  <a:lnTo>
                    <a:pt x="566" y="1037"/>
                  </a:lnTo>
                  <a:lnTo>
                    <a:pt x="566" y="1037"/>
                  </a:lnTo>
                  <a:lnTo>
                    <a:pt x="519" y="1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2" name="Google Shape;2792;p42"/>
            <p:cNvSpPr/>
            <p:nvPr/>
          </p:nvSpPr>
          <p:spPr>
            <a:xfrm>
              <a:off x="1366700" y="1709150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fill="none" extrusionOk="0">
                  <a:moveTo>
                    <a:pt x="566" y="1084"/>
                  </a:moveTo>
                  <a:lnTo>
                    <a:pt x="566" y="1084"/>
                  </a:lnTo>
                  <a:lnTo>
                    <a:pt x="330" y="1084"/>
                  </a:lnTo>
                  <a:lnTo>
                    <a:pt x="189" y="943"/>
                  </a:lnTo>
                  <a:lnTo>
                    <a:pt x="48" y="754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48" y="330"/>
                  </a:lnTo>
                  <a:lnTo>
                    <a:pt x="189" y="189"/>
                  </a:lnTo>
                  <a:lnTo>
                    <a:pt x="330" y="48"/>
                  </a:lnTo>
                  <a:lnTo>
                    <a:pt x="566" y="1"/>
                  </a:lnTo>
                  <a:lnTo>
                    <a:pt x="566" y="1"/>
                  </a:lnTo>
                  <a:lnTo>
                    <a:pt x="566" y="1"/>
                  </a:lnTo>
                  <a:lnTo>
                    <a:pt x="801" y="48"/>
                  </a:lnTo>
                  <a:lnTo>
                    <a:pt x="943" y="142"/>
                  </a:lnTo>
                  <a:lnTo>
                    <a:pt x="1084" y="330"/>
                  </a:lnTo>
                  <a:lnTo>
                    <a:pt x="1084" y="519"/>
                  </a:lnTo>
                  <a:lnTo>
                    <a:pt x="1084" y="566"/>
                  </a:lnTo>
                  <a:lnTo>
                    <a:pt x="1084" y="566"/>
                  </a:lnTo>
                  <a:lnTo>
                    <a:pt x="1084" y="754"/>
                  </a:lnTo>
                  <a:lnTo>
                    <a:pt x="943" y="943"/>
                  </a:lnTo>
                  <a:lnTo>
                    <a:pt x="754" y="1084"/>
                  </a:lnTo>
                  <a:lnTo>
                    <a:pt x="566" y="1084"/>
                  </a:lnTo>
                  <a:lnTo>
                    <a:pt x="566" y="1084"/>
                  </a:lnTo>
                  <a:lnTo>
                    <a:pt x="566" y="10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3" name="Google Shape;2793;p42"/>
            <p:cNvSpPr/>
            <p:nvPr/>
          </p:nvSpPr>
          <p:spPr>
            <a:xfrm>
              <a:off x="1115825" y="1590200"/>
              <a:ext cx="298000" cy="1040000"/>
            </a:xfrm>
            <a:custGeom>
              <a:avLst/>
              <a:gdLst/>
              <a:ahLst/>
              <a:cxnLst/>
              <a:rect l="l" t="t" r="r" b="b"/>
              <a:pathLst>
                <a:path w="11920" h="41600" fill="none" extrusionOk="0">
                  <a:moveTo>
                    <a:pt x="11731" y="1"/>
                  </a:moveTo>
                  <a:lnTo>
                    <a:pt x="11731" y="1"/>
                  </a:lnTo>
                  <a:lnTo>
                    <a:pt x="11166" y="660"/>
                  </a:lnTo>
                  <a:lnTo>
                    <a:pt x="10601" y="1461"/>
                  </a:lnTo>
                  <a:lnTo>
                    <a:pt x="10601" y="1461"/>
                  </a:lnTo>
                  <a:lnTo>
                    <a:pt x="10459" y="1602"/>
                  </a:lnTo>
                  <a:lnTo>
                    <a:pt x="10459" y="1602"/>
                  </a:lnTo>
                  <a:lnTo>
                    <a:pt x="9706" y="2780"/>
                  </a:lnTo>
                  <a:lnTo>
                    <a:pt x="8999" y="4052"/>
                  </a:lnTo>
                  <a:lnTo>
                    <a:pt x="8339" y="5418"/>
                  </a:lnTo>
                  <a:lnTo>
                    <a:pt x="7680" y="6926"/>
                  </a:lnTo>
                  <a:lnTo>
                    <a:pt x="7680" y="6926"/>
                  </a:lnTo>
                  <a:lnTo>
                    <a:pt x="7680" y="6926"/>
                  </a:lnTo>
                  <a:lnTo>
                    <a:pt x="7821" y="6973"/>
                  </a:lnTo>
                  <a:lnTo>
                    <a:pt x="7915" y="7114"/>
                  </a:lnTo>
                  <a:lnTo>
                    <a:pt x="8010" y="7208"/>
                  </a:lnTo>
                  <a:lnTo>
                    <a:pt x="8010" y="7397"/>
                  </a:lnTo>
                  <a:lnTo>
                    <a:pt x="8010" y="7397"/>
                  </a:lnTo>
                  <a:lnTo>
                    <a:pt x="8010" y="7585"/>
                  </a:lnTo>
                  <a:lnTo>
                    <a:pt x="7868" y="7727"/>
                  </a:lnTo>
                  <a:lnTo>
                    <a:pt x="7727" y="7868"/>
                  </a:lnTo>
                  <a:lnTo>
                    <a:pt x="7491" y="7915"/>
                  </a:lnTo>
                  <a:lnTo>
                    <a:pt x="7491" y="7915"/>
                  </a:lnTo>
                  <a:lnTo>
                    <a:pt x="7303" y="7868"/>
                  </a:lnTo>
                  <a:lnTo>
                    <a:pt x="7303" y="7868"/>
                  </a:lnTo>
                  <a:lnTo>
                    <a:pt x="7303" y="7821"/>
                  </a:lnTo>
                  <a:lnTo>
                    <a:pt x="7303" y="7821"/>
                  </a:lnTo>
                  <a:lnTo>
                    <a:pt x="7491" y="7868"/>
                  </a:lnTo>
                  <a:lnTo>
                    <a:pt x="7491" y="7868"/>
                  </a:lnTo>
                  <a:lnTo>
                    <a:pt x="7680" y="7821"/>
                  </a:lnTo>
                  <a:lnTo>
                    <a:pt x="7821" y="7727"/>
                  </a:lnTo>
                  <a:lnTo>
                    <a:pt x="7915" y="7585"/>
                  </a:lnTo>
                  <a:lnTo>
                    <a:pt x="7963" y="7397"/>
                  </a:lnTo>
                  <a:lnTo>
                    <a:pt x="7963" y="7397"/>
                  </a:lnTo>
                  <a:lnTo>
                    <a:pt x="7915" y="7256"/>
                  </a:lnTo>
                  <a:lnTo>
                    <a:pt x="7868" y="7114"/>
                  </a:lnTo>
                  <a:lnTo>
                    <a:pt x="7774" y="7020"/>
                  </a:lnTo>
                  <a:lnTo>
                    <a:pt x="7680" y="6973"/>
                  </a:lnTo>
                  <a:lnTo>
                    <a:pt x="7680" y="6973"/>
                  </a:lnTo>
                  <a:lnTo>
                    <a:pt x="7633" y="6926"/>
                  </a:lnTo>
                  <a:lnTo>
                    <a:pt x="7633" y="6926"/>
                  </a:lnTo>
                  <a:lnTo>
                    <a:pt x="6926" y="8810"/>
                  </a:lnTo>
                  <a:lnTo>
                    <a:pt x="6219" y="10742"/>
                  </a:lnTo>
                  <a:lnTo>
                    <a:pt x="5560" y="12673"/>
                  </a:lnTo>
                  <a:lnTo>
                    <a:pt x="4995" y="14605"/>
                  </a:lnTo>
                  <a:lnTo>
                    <a:pt x="4995" y="14605"/>
                  </a:lnTo>
                  <a:lnTo>
                    <a:pt x="4995" y="14605"/>
                  </a:lnTo>
                  <a:lnTo>
                    <a:pt x="5183" y="14652"/>
                  </a:lnTo>
                  <a:lnTo>
                    <a:pt x="5371" y="14793"/>
                  </a:lnTo>
                  <a:lnTo>
                    <a:pt x="5466" y="14982"/>
                  </a:lnTo>
                  <a:lnTo>
                    <a:pt x="5466" y="15170"/>
                  </a:lnTo>
                  <a:lnTo>
                    <a:pt x="5466" y="15170"/>
                  </a:lnTo>
                  <a:lnTo>
                    <a:pt x="5419" y="15359"/>
                  </a:lnTo>
                  <a:lnTo>
                    <a:pt x="5324" y="15500"/>
                  </a:lnTo>
                  <a:lnTo>
                    <a:pt x="5183" y="15594"/>
                  </a:lnTo>
                  <a:lnTo>
                    <a:pt x="4947" y="15641"/>
                  </a:lnTo>
                  <a:lnTo>
                    <a:pt x="4947" y="15641"/>
                  </a:lnTo>
                  <a:lnTo>
                    <a:pt x="4947" y="15641"/>
                  </a:lnTo>
                  <a:lnTo>
                    <a:pt x="4947" y="15641"/>
                  </a:lnTo>
                  <a:lnTo>
                    <a:pt x="4947" y="15641"/>
                  </a:lnTo>
                  <a:lnTo>
                    <a:pt x="4947" y="15641"/>
                  </a:lnTo>
                  <a:lnTo>
                    <a:pt x="4712" y="15594"/>
                  </a:lnTo>
                  <a:lnTo>
                    <a:pt x="4712" y="15547"/>
                  </a:lnTo>
                  <a:lnTo>
                    <a:pt x="4712" y="15547"/>
                  </a:lnTo>
                  <a:lnTo>
                    <a:pt x="4900" y="15594"/>
                  </a:lnTo>
                  <a:lnTo>
                    <a:pt x="4900" y="15594"/>
                  </a:lnTo>
                  <a:lnTo>
                    <a:pt x="4900" y="15594"/>
                  </a:lnTo>
                  <a:lnTo>
                    <a:pt x="4900" y="15594"/>
                  </a:lnTo>
                  <a:lnTo>
                    <a:pt x="5089" y="15547"/>
                  </a:lnTo>
                  <a:lnTo>
                    <a:pt x="5230" y="15453"/>
                  </a:lnTo>
                  <a:lnTo>
                    <a:pt x="5324" y="15312"/>
                  </a:lnTo>
                  <a:lnTo>
                    <a:pt x="5371" y="15123"/>
                  </a:lnTo>
                  <a:lnTo>
                    <a:pt x="5371" y="15123"/>
                  </a:lnTo>
                  <a:lnTo>
                    <a:pt x="5371" y="14982"/>
                  </a:lnTo>
                  <a:lnTo>
                    <a:pt x="5277" y="14840"/>
                  </a:lnTo>
                  <a:lnTo>
                    <a:pt x="5136" y="14699"/>
                  </a:lnTo>
                  <a:lnTo>
                    <a:pt x="4947" y="14652"/>
                  </a:lnTo>
                  <a:lnTo>
                    <a:pt x="4947" y="14652"/>
                  </a:lnTo>
                  <a:lnTo>
                    <a:pt x="4947" y="14652"/>
                  </a:lnTo>
                  <a:lnTo>
                    <a:pt x="4947" y="14652"/>
                  </a:lnTo>
                  <a:lnTo>
                    <a:pt x="4476" y="16348"/>
                  </a:lnTo>
                  <a:lnTo>
                    <a:pt x="4052" y="17950"/>
                  </a:lnTo>
                  <a:lnTo>
                    <a:pt x="3346" y="20965"/>
                  </a:lnTo>
                  <a:lnTo>
                    <a:pt x="3346" y="20965"/>
                  </a:lnTo>
                  <a:lnTo>
                    <a:pt x="3487" y="21106"/>
                  </a:lnTo>
                  <a:lnTo>
                    <a:pt x="3534" y="21342"/>
                  </a:lnTo>
                  <a:lnTo>
                    <a:pt x="3534" y="21342"/>
                  </a:lnTo>
                  <a:lnTo>
                    <a:pt x="3534" y="21483"/>
                  </a:lnTo>
                  <a:lnTo>
                    <a:pt x="3440" y="21624"/>
                  </a:lnTo>
                  <a:lnTo>
                    <a:pt x="3299" y="21766"/>
                  </a:lnTo>
                  <a:lnTo>
                    <a:pt x="3157" y="21813"/>
                  </a:lnTo>
                  <a:lnTo>
                    <a:pt x="3157" y="21813"/>
                  </a:lnTo>
                  <a:lnTo>
                    <a:pt x="3157" y="21766"/>
                  </a:lnTo>
                  <a:lnTo>
                    <a:pt x="3157" y="21766"/>
                  </a:lnTo>
                  <a:lnTo>
                    <a:pt x="2733" y="23839"/>
                  </a:lnTo>
                  <a:lnTo>
                    <a:pt x="2451" y="25440"/>
                  </a:lnTo>
                  <a:lnTo>
                    <a:pt x="2451" y="25440"/>
                  </a:lnTo>
                  <a:lnTo>
                    <a:pt x="2403" y="25629"/>
                  </a:lnTo>
                  <a:lnTo>
                    <a:pt x="2403" y="25629"/>
                  </a:lnTo>
                  <a:lnTo>
                    <a:pt x="2545" y="25582"/>
                  </a:lnTo>
                  <a:lnTo>
                    <a:pt x="2686" y="25582"/>
                  </a:lnTo>
                  <a:lnTo>
                    <a:pt x="2686" y="25582"/>
                  </a:lnTo>
                  <a:lnTo>
                    <a:pt x="2686" y="25582"/>
                  </a:lnTo>
                  <a:lnTo>
                    <a:pt x="2733" y="25582"/>
                  </a:lnTo>
                  <a:lnTo>
                    <a:pt x="2733" y="25582"/>
                  </a:lnTo>
                  <a:lnTo>
                    <a:pt x="2780" y="25582"/>
                  </a:lnTo>
                  <a:lnTo>
                    <a:pt x="2780" y="25582"/>
                  </a:lnTo>
                  <a:lnTo>
                    <a:pt x="2827" y="25582"/>
                  </a:lnTo>
                  <a:lnTo>
                    <a:pt x="2827" y="25582"/>
                  </a:lnTo>
                  <a:lnTo>
                    <a:pt x="3016" y="25629"/>
                  </a:lnTo>
                  <a:lnTo>
                    <a:pt x="3157" y="25770"/>
                  </a:lnTo>
                  <a:lnTo>
                    <a:pt x="3251" y="25912"/>
                  </a:lnTo>
                  <a:lnTo>
                    <a:pt x="3299" y="26147"/>
                  </a:lnTo>
                  <a:lnTo>
                    <a:pt x="3299" y="26147"/>
                  </a:lnTo>
                  <a:lnTo>
                    <a:pt x="3251" y="26336"/>
                  </a:lnTo>
                  <a:lnTo>
                    <a:pt x="3110" y="26477"/>
                  </a:lnTo>
                  <a:lnTo>
                    <a:pt x="2969" y="26571"/>
                  </a:lnTo>
                  <a:lnTo>
                    <a:pt x="2780" y="26618"/>
                  </a:lnTo>
                  <a:lnTo>
                    <a:pt x="2780" y="26618"/>
                  </a:lnTo>
                  <a:lnTo>
                    <a:pt x="2733" y="26618"/>
                  </a:lnTo>
                  <a:lnTo>
                    <a:pt x="2733" y="26618"/>
                  </a:lnTo>
                  <a:lnTo>
                    <a:pt x="2733" y="26618"/>
                  </a:lnTo>
                  <a:lnTo>
                    <a:pt x="2733" y="26618"/>
                  </a:lnTo>
                  <a:lnTo>
                    <a:pt x="2592" y="26571"/>
                  </a:lnTo>
                  <a:lnTo>
                    <a:pt x="2498" y="26524"/>
                  </a:lnTo>
                  <a:lnTo>
                    <a:pt x="2403" y="26477"/>
                  </a:lnTo>
                  <a:lnTo>
                    <a:pt x="2309" y="26383"/>
                  </a:lnTo>
                  <a:lnTo>
                    <a:pt x="2309" y="26383"/>
                  </a:lnTo>
                  <a:lnTo>
                    <a:pt x="2309" y="26336"/>
                  </a:lnTo>
                  <a:lnTo>
                    <a:pt x="2309" y="26336"/>
                  </a:lnTo>
                  <a:lnTo>
                    <a:pt x="707" y="35946"/>
                  </a:lnTo>
                  <a:lnTo>
                    <a:pt x="707" y="35946"/>
                  </a:lnTo>
                  <a:lnTo>
                    <a:pt x="849" y="36040"/>
                  </a:lnTo>
                  <a:lnTo>
                    <a:pt x="990" y="36135"/>
                  </a:lnTo>
                  <a:lnTo>
                    <a:pt x="1037" y="36276"/>
                  </a:lnTo>
                  <a:lnTo>
                    <a:pt x="1084" y="36417"/>
                  </a:lnTo>
                  <a:lnTo>
                    <a:pt x="1084" y="36417"/>
                  </a:lnTo>
                  <a:lnTo>
                    <a:pt x="1037" y="36606"/>
                  </a:lnTo>
                  <a:lnTo>
                    <a:pt x="943" y="36794"/>
                  </a:lnTo>
                  <a:lnTo>
                    <a:pt x="755" y="36888"/>
                  </a:lnTo>
                  <a:lnTo>
                    <a:pt x="566" y="36936"/>
                  </a:lnTo>
                  <a:lnTo>
                    <a:pt x="566" y="36936"/>
                  </a:lnTo>
                  <a:lnTo>
                    <a:pt x="566" y="36888"/>
                  </a:lnTo>
                  <a:lnTo>
                    <a:pt x="566" y="36888"/>
                  </a:lnTo>
                  <a:lnTo>
                    <a:pt x="707" y="36841"/>
                  </a:lnTo>
                  <a:lnTo>
                    <a:pt x="802" y="36794"/>
                  </a:lnTo>
                  <a:lnTo>
                    <a:pt x="896" y="36700"/>
                  </a:lnTo>
                  <a:lnTo>
                    <a:pt x="990" y="36606"/>
                  </a:lnTo>
                  <a:lnTo>
                    <a:pt x="990" y="36606"/>
                  </a:lnTo>
                  <a:lnTo>
                    <a:pt x="990" y="36417"/>
                  </a:lnTo>
                  <a:lnTo>
                    <a:pt x="990" y="36229"/>
                  </a:lnTo>
                  <a:lnTo>
                    <a:pt x="849" y="36088"/>
                  </a:lnTo>
                  <a:lnTo>
                    <a:pt x="707" y="35993"/>
                  </a:lnTo>
                  <a:lnTo>
                    <a:pt x="707" y="35993"/>
                  </a:lnTo>
                  <a:lnTo>
                    <a:pt x="707" y="35993"/>
                  </a:lnTo>
                  <a:lnTo>
                    <a:pt x="331" y="38443"/>
                  </a:lnTo>
                  <a:lnTo>
                    <a:pt x="95" y="40280"/>
                  </a:lnTo>
                  <a:lnTo>
                    <a:pt x="95" y="40280"/>
                  </a:lnTo>
                  <a:lnTo>
                    <a:pt x="236" y="40280"/>
                  </a:lnTo>
                  <a:lnTo>
                    <a:pt x="236" y="40280"/>
                  </a:lnTo>
                  <a:lnTo>
                    <a:pt x="236" y="40280"/>
                  </a:lnTo>
                  <a:lnTo>
                    <a:pt x="331" y="40280"/>
                  </a:lnTo>
                  <a:lnTo>
                    <a:pt x="331" y="40280"/>
                  </a:lnTo>
                  <a:lnTo>
                    <a:pt x="378" y="40280"/>
                  </a:lnTo>
                  <a:lnTo>
                    <a:pt x="378" y="40280"/>
                  </a:lnTo>
                  <a:lnTo>
                    <a:pt x="566" y="40328"/>
                  </a:lnTo>
                  <a:lnTo>
                    <a:pt x="707" y="40469"/>
                  </a:lnTo>
                  <a:lnTo>
                    <a:pt x="802" y="40610"/>
                  </a:lnTo>
                  <a:lnTo>
                    <a:pt x="849" y="40846"/>
                  </a:lnTo>
                  <a:lnTo>
                    <a:pt x="849" y="40846"/>
                  </a:lnTo>
                  <a:lnTo>
                    <a:pt x="755" y="41034"/>
                  </a:lnTo>
                  <a:lnTo>
                    <a:pt x="660" y="41176"/>
                  </a:lnTo>
                  <a:lnTo>
                    <a:pt x="519" y="41270"/>
                  </a:lnTo>
                  <a:lnTo>
                    <a:pt x="331" y="41317"/>
                  </a:lnTo>
                  <a:lnTo>
                    <a:pt x="331" y="41317"/>
                  </a:lnTo>
                  <a:lnTo>
                    <a:pt x="236" y="41317"/>
                  </a:lnTo>
                  <a:lnTo>
                    <a:pt x="236" y="41317"/>
                  </a:lnTo>
                  <a:lnTo>
                    <a:pt x="236" y="41317"/>
                  </a:lnTo>
                  <a:lnTo>
                    <a:pt x="236" y="41317"/>
                  </a:lnTo>
                  <a:lnTo>
                    <a:pt x="142" y="41270"/>
                  </a:lnTo>
                  <a:lnTo>
                    <a:pt x="1" y="41223"/>
                  </a:lnTo>
                  <a:lnTo>
                    <a:pt x="1" y="41223"/>
                  </a:lnTo>
                  <a:lnTo>
                    <a:pt x="1" y="41176"/>
                  </a:lnTo>
                  <a:lnTo>
                    <a:pt x="1" y="41176"/>
                  </a:lnTo>
                  <a:lnTo>
                    <a:pt x="142" y="41223"/>
                  </a:lnTo>
                  <a:lnTo>
                    <a:pt x="236" y="41270"/>
                  </a:lnTo>
                  <a:lnTo>
                    <a:pt x="236" y="41270"/>
                  </a:lnTo>
                  <a:lnTo>
                    <a:pt x="425" y="41223"/>
                  </a:lnTo>
                  <a:lnTo>
                    <a:pt x="566" y="41128"/>
                  </a:lnTo>
                  <a:lnTo>
                    <a:pt x="660" y="40987"/>
                  </a:lnTo>
                  <a:lnTo>
                    <a:pt x="707" y="40799"/>
                  </a:lnTo>
                  <a:lnTo>
                    <a:pt x="707" y="40799"/>
                  </a:lnTo>
                  <a:lnTo>
                    <a:pt x="660" y="40610"/>
                  </a:lnTo>
                  <a:lnTo>
                    <a:pt x="566" y="40469"/>
                  </a:lnTo>
                  <a:lnTo>
                    <a:pt x="425" y="40375"/>
                  </a:lnTo>
                  <a:lnTo>
                    <a:pt x="236" y="40328"/>
                  </a:lnTo>
                  <a:lnTo>
                    <a:pt x="236" y="40328"/>
                  </a:lnTo>
                  <a:lnTo>
                    <a:pt x="236" y="40328"/>
                  </a:lnTo>
                  <a:lnTo>
                    <a:pt x="236" y="40328"/>
                  </a:lnTo>
                  <a:lnTo>
                    <a:pt x="95" y="40375"/>
                  </a:lnTo>
                  <a:lnTo>
                    <a:pt x="95" y="40375"/>
                  </a:lnTo>
                  <a:lnTo>
                    <a:pt x="95" y="40328"/>
                  </a:lnTo>
                  <a:lnTo>
                    <a:pt x="95" y="40328"/>
                  </a:lnTo>
                  <a:lnTo>
                    <a:pt x="1" y="41223"/>
                  </a:lnTo>
                  <a:lnTo>
                    <a:pt x="1" y="41458"/>
                  </a:lnTo>
                  <a:lnTo>
                    <a:pt x="48" y="41600"/>
                  </a:lnTo>
                  <a:lnTo>
                    <a:pt x="48" y="41600"/>
                  </a:lnTo>
                  <a:lnTo>
                    <a:pt x="48" y="41600"/>
                  </a:lnTo>
                  <a:lnTo>
                    <a:pt x="48" y="41600"/>
                  </a:lnTo>
                  <a:lnTo>
                    <a:pt x="48" y="41600"/>
                  </a:lnTo>
                  <a:lnTo>
                    <a:pt x="48" y="41600"/>
                  </a:lnTo>
                  <a:lnTo>
                    <a:pt x="48" y="41600"/>
                  </a:lnTo>
                  <a:lnTo>
                    <a:pt x="48" y="41600"/>
                  </a:lnTo>
                  <a:lnTo>
                    <a:pt x="95" y="41600"/>
                  </a:lnTo>
                  <a:lnTo>
                    <a:pt x="95" y="41600"/>
                  </a:lnTo>
                  <a:lnTo>
                    <a:pt x="1697" y="41505"/>
                  </a:lnTo>
                  <a:lnTo>
                    <a:pt x="1697" y="41505"/>
                  </a:lnTo>
                  <a:lnTo>
                    <a:pt x="4194" y="41364"/>
                  </a:lnTo>
                  <a:lnTo>
                    <a:pt x="4194" y="41364"/>
                  </a:lnTo>
                  <a:lnTo>
                    <a:pt x="4429" y="41317"/>
                  </a:lnTo>
                  <a:lnTo>
                    <a:pt x="4429" y="41317"/>
                  </a:lnTo>
                  <a:lnTo>
                    <a:pt x="10931" y="40893"/>
                  </a:lnTo>
                  <a:lnTo>
                    <a:pt x="10931" y="40893"/>
                  </a:lnTo>
                  <a:lnTo>
                    <a:pt x="10931" y="40893"/>
                  </a:lnTo>
                  <a:lnTo>
                    <a:pt x="10931" y="40799"/>
                  </a:lnTo>
                  <a:lnTo>
                    <a:pt x="10931" y="40752"/>
                  </a:lnTo>
                  <a:lnTo>
                    <a:pt x="10931" y="40752"/>
                  </a:lnTo>
                  <a:lnTo>
                    <a:pt x="10978" y="40563"/>
                  </a:lnTo>
                  <a:lnTo>
                    <a:pt x="11119" y="40422"/>
                  </a:lnTo>
                  <a:lnTo>
                    <a:pt x="11260" y="40280"/>
                  </a:lnTo>
                  <a:lnTo>
                    <a:pt x="11449" y="40280"/>
                  </a:lnTo>
                  <a:lnTo>
                    <a:pt x="11449" y="40280"/>
                  </a:lnTo>
                  <a:lnTo>
                    <a:pt x="11496" y="40280"/>
                  </a:lnTo>
                  <a:lnTo>
                    <a:pt x="11496" y="40280"/>
                  </a:lnTo>
                  <a:lnTo>
                    <a:pt x="11637" y="40280"/>
                  </a:lnTo>
                  <a:lnTo>
                    <a:pt x="11731" y="40328"/>
                  </a:lnTo>
                  <a:lnTo>
                    <a:pt x="11826" y="40422"/>
                  </a:lnTo>
                  <a:lnTo>
                    <a:pt x="11920" y="40516"/>
                  </a:lnTo>
                  <a:lnTo>
                    <a:pt x="11873" y="36841"/>
                  </a:lnTo>
                  <a:lnTo>
                    <a:pt x="11873" y="36841"/>
                  </a:lnTo>
                  <a:lnTo>
                    <a:pt x="11731" y="36936"/>
                  </a:lnTo>
                  <a:lnTo>
                    <a:pt x="11590" y="36936"/>
                  </a:lnTo>
                  <a:lnTo>
                    <a:pt x="11590" y="36936"/>
                  </a:lnTo>
                  <a:lnTo>
                    <a:pt x="11590" y="36936"/>
                  </a:lnTo>
                  <a:lnTo>
                    <a:pt x="11590" y="36936"/>
                  </a:lnTo>
                  <a:lnTo>
                    <a:pt x="11355" y="36888"/>
                  </a:lnTo>
                  <a:lnTo>
                    <a:pt x="11213" y="36794"/>
                  </a:lnTo>
                  <a:lnTo>
                    <a:pt x="11072" y="36653"/>
                  </a:lnTo>
                  <a:lnTo>
                    <a:pt x="11072" y="36417"/>
                  </a:lnTo>
                  <a:lnTo>
                    <a:pt x="11072" y="36417"/>
                  </a:lnTo>
                  <a:lnTo>
                    <a:pt x="11119" y="36229"/>
                  </a:lnTo>
                  <a:lnTo>
                    <a:pt x="11213" y="36040"/>
                  </a:lnTo>
                  <a:lnTo>
                    <a:pt x="11355" y="35946"/>
                  </a:lnTo>
                  <a:lnTo>
                    <a:pt x="11590" y="35899"/>
                  </a:lnTo>
                  <a:lnTo>
                    <a:pt x="11590" y="35899"/>
                  </a:lnTo>
                  <a:lnTo>
                    <a:pt x="11590" y="35899"/>
                  </a:lnTo>
                  <a:lnTo>
                    <a:pt x="11590" y="35899"/>
                  </a:lnTo>
                  <a:lnTo>
                    <a:pt x="11731" y="35946"/>
                  </a:lnTo>
                  <a:lnTo>
                    <a:pt x="11873" y="36040"/>
                  </a:lnTo>
                  <a:lnTo>
                    <a:pt x="1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4" name="Google Shape;2794;p42"/>
            <p:cNvSpPr/>
            <p:nvPr/>
          </p:nvSpPr>
          <p:spPr>
            <a:xfrm>
              <a:off x="1376125" y="1624350"/>
              <a:ext cx="4725" cy="7100"/>
            </a:xfrm>
            <a:custGeom>
              <a:avLst/>
              <a:gdLst/>
              <a:ahLst/>
              <a:cxnLst/>
              <a:rect l="l" t="t" r="r" b="b"/>
              <a:pathLst>
                <a:path w="189" h="284" extrusionOk="0">
                  <a:moveTo>
                    <a:pt x="189" y="1"/>
                  </a:moveTo>
                  <a:lnTo>
                    <a:pt x="0" y="283"/>
                  </a:lnTo>
                  <a:lnTo>
                    <a:pt x="47" y="236"/>
                  </a:lnTo>
                  <a:lnTo>
                    <a:pt x="189" y="95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5" name="Google Shape;2795;p42"/>
            <p:cNvSpPr/>
            <p:nvPr/>
          </p:nvSpPr>
          <p:spPr>
            <a:xfrm>
              <a:off x="1376125" y="1624350"/>
              <a:ext cx="4725" cy="7100"/>
            </a:xfrm>
            <a:custGeom>
              <a:avLst/>
              <a:gdLst/>
              <a:ahLst/>
              <a:cxnLst/>
              <a:rect l="l" t="t" r="r" b="b"/>
              <a:pathLst>
                <a:path w="189" h="284" fill="none" extrusionOk="0">
                  <a:moveTo>
                    <a:pt x="189" y="1"/>
                  </a:moveTo>
                  <a:lnTo>
                    <a:pt x="0" y="283"/>
                  </a:lnTo>
                  <a:lnTo>
                    <a:pt x="0" y="283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189" y="95"/>
                  </a:lnTo>
                  <a:lnTo>
                    <a:pt x="189" y="95"/>
                  </a:lnTo>
                  <a:lnTo>
                    <a:pt x="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6" name="Google Shape;2796;p42"/>
            <p:cNvSpPr/>
            <p:nvPr/>
          </p:nvSpPr>
          <p:spPr>
            <a:xfrm>
              <a:off x="1339600" y="1823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89" y="189"/>
                  </a:lnTo>
                  <a:lnTo>
                    <a:pt x="331" y="48"/>
                  </a:lnTo>
                  <a:lnTo>
                    <a:pt x="660" y="48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43" y="519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8" y="943"/>
                  </a:lnTo>
                  <a:lnTo>
                    <a:pt x="519" y="990"/>
                  </a:lnTo>
                  <a:lnTo>
                    <a:pt x="519" y="943"/>
                  </a:lnTo>
                  <a:lnTo>
                    <a:pt x="331" y="943"/>
                  </a:lnTo>
                  <a:lnTo>
                    <a:pt x="189" y="848"/>
                  </a:lnTo>
                  <a:lnTo>
                    <a:pt x="48" y="660"/>
                  </a:lnTo>
                  <a:lnTo>
                    <a:pt x="48" y="51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7" name="Google Shape;2797;p42"/>
            <p:cNvSpPr/>
            <p:nvPr/>
          </p:nvSpPr>
          <p:spPr>
            <a:xfrm>
              <a:off x="1340800" y="1824575"/>
              <a:ext cx="22400" cy="23575"/>
            </a:xfrm>
            <a:custGeom>
              <a:avLst/>
              <a:gdLst/>
              <a:ahLst/>
              <a:cxnLst/>
              <a:rect l="l" t="t" r="r" b="b"/>
              <a:pathLst>
                <a:path w="896" h="943" fill="none" extrusionOk="0">
                  <a:moveTo>
                    <a:pt x="471" y="943"/>
                  </a:moveTo>
                  <a:lnTo>
                    <a:pt x="471" y="896"/>
                  </a:lnTo>
                  <a:lnTo>
                    <a:pt x="471" y="896"/>
                  </a:lnTo>
                  <a:lnTo>
                    <a:pt x="283" y="896"/>
                  </a:lnTo>
                  <a:lnTo>
                    <a:pt x="141" y="801"/>
                  </a:lnTo>
                  <a:lnTo>
                    <a:pt x="0" y="613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283"/>
                  </a:lnTo>
                  <a:lnTo>
                    <a:pt x="141" y="142"/>
                  </a:lnTo>
                  <a:lnTo>
                    <a:pt x="283" y="1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12" y="1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6"/>
                  </a:lnTo>
                  <a:lnTo>
                    <a:pt x="471" y="943"/>
                  </a:lnTo>
                  <a:lnTo>
                    <a:pt x="471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8" name="Google Shape;2798;p42"/>
            <p:cNvSpPr/>
            <p:nvPr/>
          </p:nvSpPr>
          <p:spPr>
            <a:xfrm>
              <a:off x="1339600" y="1823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284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66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9" name="Google Shape;2799;p42"/>
            <p:cNvSpPr/>
            <p:nvPr/>
          </p:nvSpPr>
          <p:spPr>
            <a:xfrm>
              <a:off x="1351400" y="19329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2" y="331"/>
                  </a:lnTo>
                  <a:lnTo>
                    <a:pt x="989" y="519"/>
                  </a:lnTo>
                  <a:lnTo>
                    <a:pt x="942" y="707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8" y="990"/>
                  </a:lnTo>
                  <a:lnTo>
                    <a:pt x="330" y="943"/>
                  </a:lnTo>
                  <a:lnTo>
                    <a:pt x="188" y="849"/>
                  </a:lnTo>
                  <a:lnTo>
                    <a:pt x="94" y="707"/>
                  </a:lnTo>
                  <a:lnTo>
                    <a:pt x="47" y="519"/>
                  </a:lnTo>
                  <a:lnTo>
                    <a:pt x="94" y="331"/>
                  </a:lnTo>
                  <a:lnTo>
                    <a:pt x="188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18" y="1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89" y="755"/>
                  </a:lnTo>
                  <a:lnTo>
                    <a:pt x="1036" y="519"/>
                  </a:lnTo>
                  <a:lnTo>
                    <a:pt x="989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0" name="Google Shape;2800;p42"/>
            <p:cNvSpPr/>
            <p:nvPr/>
          </p:nvSpPr>
          <p:spPr>
            <a:xfrm>
              <a:off x="1352575" y="1934100"/>
              <a:ext cx="23575" cy="23600"/>
            </a:xfrm>
            <a:custGeom>
              <a:avLst/>
              <a:gdLst/>
              <a:ahLst/>
              <a:cxnLst/>
              <a:rect l="l" t="t" r="r" b="b"/>
              <a:pathLst>
                <a:path w="943" h="944" fill="none" extrusionOk="0">
                  <a:moveTo>
                    <a:pt x="471" y="943"/>
                  </a:moveTo>
                  <a:lnTo>
                    <a:pt x="471" y="943"/>
                  </a:lnTo>
                  <a:lnTo>
                    <a:pt x="283" y="896"/>
                  </a:lnTo>
                  <a:lnTo>
                    <a:pt x="141" y="802"/>
                  </a:lnTo>
                  <a:lnTo>
                    <a:pt x="47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284"/>
                  </a:lnTo>
                  <a:lnTo>
                    <a:pt x="141" y="142"/>
                  </a:lnTo>
                  <a:lnTo>
                    <a:pt x="283" y="48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5" y="284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895" y="660"/>
                  </a:lnTo>
                  <a:lnTo>
                    <a:pt x="801" y="802"/>
                  </a:lnTo>
                  <a:lnTo>
                    <a:pt x="660" y="896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471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1" name="Google Shape;2801;p42"/>
            <p:cNvSpPr/>
            <p:nvPr/>
          </p:nvSpPr>
          <p:spPr>
            <a:xfrm>
              <a:off x="1351400" y="19329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8" y="1"/>
                  </a:moveTo>
                  <a:lnTo>
                    <a:pt x="518" y="1"/>
                  </a:lnTo>
                  <a:lnTo>
                    <a:pt x="330" y="48"/>
                  </a:lnTo>
                  <a:lnTo>
                    <a:pt x="141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89" y="755"/>
                  </a:lnTo>
                  <a:lnTo>
                    <a:pt x="1036" y="519"/>
                  </a:lnTo>
                  <a:lnTo>
                    <a:pt x="1036" y="519"/>
                  </a:lnTo>
                  <a:lnTo>
                    <a:pt x="1036" y="519"/>
                  </a:lnTo>
                  <a:lnTo>
                    <a:pt x="989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lnTo>
                    <a:pt x="518" y="1"/>
                  </a:lnTo>
                  <a:lnTo>
                    <a:pt x="5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2" name="Google Shape;2802;p42"/>
            <p:cNvSpPr/>
            <p:nvPr/>
          </p:nvSpPr>
          <p:spPr>
            <a:xfrm>
              <a:off x="1233600" y="1955300"/>
              <a:ext cx="18875" cy="25950"/>
            </a:xfrm>
            <a:custGeom>
              <a:avLst/>
              <a:gdLst/>
              <a:ahLst/>
              <a:cxnLst/>
              <a:rect l="l" t="t" r="r" b="b"/>
              <a:pathLst>
                <a:path w="755" h="1038" extrusionOk="0">
                  <a:moveTo>
                    <a:pt x="236" y="1"/>
                  </a:moveTo>
                  <a:lnTo>
                    <a:pt x="236" y="48"/>
                  </a:lnTo>
                  <a:lnTo>
                    <a:pt x="425" y="95"/>
                  </a:lnTo>
                  <a:lnTo>
                    <a:pt x="566" y="236"/>
                  </a:lnTo>
                  <a:lnTo>
                    <a:pt x="660" y="378"/>
                  </a:lnTo>
                  <a:lnTo>
                    <a:pt x="660" y="519"/>
                  </a:lnTo>
                  <a:lnTo>
                    <a:pt x="613" y="708"/>
                  </a:lnTo>
                  <a:lnTo>
                    <a:pt x="519" y="849"/>
                  </a:lnTo>
                  <a:lnTo>
                    <a:pt x="378" y="943"/>
                  </a:lnTo>
                  <a:lnTo>
                    <a:pt x="189" y="990"/>
                  </a:lnTo>
                  <a:lnTo>
                    <a:pt x="1" y="943"/>
                  </a:lnTo>
                  <a:lnTo>
                    <a:pt x="1" y="990"/>
                  </a:lnTo>
                  <a:lnTo>
                    <a:pt x="236" y="1037"/>
                  </a:lnTo>
                  <a:lnTo>
                    <a:pt x="472" y="990"/>
                  </a:lnTo>
                  <a:lnTo>
                    <a:pt x="613" y="896"/>
                  </a:lnTo>
                  <a:lnTo>
                    <a:pt x="708" y="755"/>
                  </a:lnTo>
                  <a:lnTo>
                    <a:pt x="755" y="566"/>
                  </a:lnTo>
                  <a:lnTo>
                    <a:pt x="755" y="378"/>
                  </a:lnTo>
                  <a:lnTo>
                    <a:pt x="660" y="189"/>
                  </a:lnTo>
                  <a:lnTo>
                    <a:pt x="472" y="48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3" name="Google Shape;2803;p42"/>
            <p:cNvSpPr/>
            <p:nvPr/>
          </p:nvSpPr>
          <p:spPr>
            <a:xfrm>
              <a:off x="1233600" y="1955300"/>
              <a:ext cx="18875" cy="25950"/>
            </a:xfrm>
            <a:custGeom>
              <a:avLst/>
              <a:gdLst/>
              <a:ahLst/>
              <a:cxnLst/>
              <a:rect l="l" t="t" r="r" b="b"/>
              <a:pathLst>
                <a:path w="755" h="1038" fill="none" extrusionOk="0">
                  <a:moveTo>
                    <a:pt x="284" y="1"/>
                  </a:moveTo>
                  <a:lnTo>
                    <a:pt x="284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425" y="95"/>
                  </a:lnTo>
                  <a:lnTo>
                    <a:pt x="566" y="236"/>
                  </a:lnTo>
                  <a:lnTo>
                    <a:pt x="660" y="378"/>
                  </a:lnTo>
                  <a:lnTo>
                    <a:pt x="660" y="519"/>
                  </a:lnTo>
                  <a:lnTo>
                    <a:pt x="660" y="519"/>
                  </a:lnTo>
                  <a:lnTo>
                    <a:pt x="613" y="708"/>
                  </a:lnTo>
                  <a:lnTo>
                    <a:pt x="519" y="849"/>
                  </a:lnTo>
                  <a:lnTo>
                    <a:pt x="378" y="943"/>
                  </a:lnTo>
                  <a:lnTo>
                    <a:pt x="189" y="990"/>
                  </a:lnTo>
                  <a:lnTo>
                    <a:pt x="189" y="990"/>
                  </a:lnTo>
                  <a:lnTo>
                    <a:pt x="189" y="990"/>
                  </a:lnTo>
                  <a:lnTo>
                    <a:pt x="189" y="990"/>
                  </a:lnTo>
                  <a:lnTo>
                    <a:pt x="1" y="943"/>
                  </a:lnTo>
                  <a:lnTo>
                    <a:pt x="1" y="990"/>
                  </a:lnTo>
                  <a:lnTo>
                    <a:pt x="1" y="990"/>
                  </a:lnTo>
                  <a:lnTo>
                    <a:pt x="236" y="1037"/>
                  </a:lnTo>
                  <a:lnTo>
                    <a:pt x="236" y="1037"/>
                  </a:lnTo>
                  <a:lnTo>
                    <a:pt x="236" y="1037"/>
                  </a:lnTo>
                  <a:lnTo>
                    <a:pt x="236" y="1037"/>
                  </a:lnTo>
                  <a:lnTo>
                    <a:pt x="236" y="1037"/>
                  </a:lnTo>
                  <a:lnTo>
                    <a:pt x="236" y="1037"/>
                  </a:lnTo>
                  <a:lnTo>
                    <a:pt x="472" y="990"/>
                  </a:lnTo>
                  <a:lnTo>
                    <a:pt x="613" y="896"/>
                  </a:lnTo>
                  <a:lnTo>
                    <a:pt x="708" y="755"/>
                  </a:lnTo>
                  <a:lnTo>
                    <a:pt x="755" y="566"/>
                  </a:lnTo>
                  <a:lnTo>
                    <a:pt x="755" y="566"/>
                  </a:lnTo>
                  <a:lnTo>
                    <a:pt x="755" y="378"/>
                  </a:lnTo>
                  <a:lnTo>
                    <a:pt x="660" y="189"/>
                  </a:lnTo>
                  <a:lnTo>
                    <a:pt x="472" y="48"/>
                  </a:lnTo>
                  <a:lnTo>
                    <a:pt x="2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4" name="Google Shape;2804;p42"/>
            <p:cNvSpPr/>
            <p:nvPr/>
          </p:nvSpPr>
          <p:spPr>
            <a:xfrm>
              <a:off x="1366700" y="1709150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566" y="48"/>
                  </a:moveTo>
                  <a:lnTo>
                    <a:pt x="754" y="95"/>
                  </a:lnTo>
                  <a:lnTo>
                    <a:pt x="896" y="189"/>
                  </a:lnTo>
                  <a:lnTo>
                    <a:pt x="990" y="330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6" y="849"/>
                  </a:lnTo>
                  <a:lnTo>
                    <a:pt x="754" y="943"/>
                  </a:lnTo>
                  <a:lnTo>
                    <a:pt x="566" y="990"/>
                  </a:lnTo>
                  <a:lnTo>
                    <a:pt x="377" y="943"/>
                  </a:lnTo>
                  <a:lnTo>
                    <a:pt x="236" y="849"/>
                  </a:lnTo>
                  <a:lnTo>
                    <a:pt x="142" y="707"/>
                  </a:lnTo>
                  <a:lnTo>
                    <a:pt x="95" y="519"/>
                  </a:lnTo>
                  <a:lnTo>
                    <a:pt x="142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6" y="48"/>
                  </a:lnTo>
                  <a:close/>
                  <a:moveTo>
                    <a:pt x="566" y="1"/>
                  </a:moveTo>
                  <a:lnTo>
                    <a:pt x="330" y="48"/>
                  </a:lnTo>
                  <a:lnTo>
                    <a:pt x="189" y="189"/>
                  </a:lnTo>
                  <a:lnTo>
                    <a:pt x="48" y="330"/>
                  </a:lnTo>
                  <a:lnTo>
                    <a:pt x="0" y="566"/>
                  </a:lnTo>
                  <a:lnTo>
                    <a:pt x="48" y="754"/>
                  </a:lnTo>
                  <a:lnTo>
                    <a:pt x="189" y="943"/>
                  </a:lnTo>
                  <a:lnTo>
                    <a:pt x="330" y="1084"/>
                  </a:lnTo>
                  <a:lnTo>
                    <a:pt x="754" y="1084"/>
                  </a:lnTo>
                  <a:lnTo>
                    <a:pt x="943" y="943"/>
                  </a:lnTo>
                  <a:lnTo>
                    <a:pt x="1084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84" y="330"/>
                  </a:lnTo>
                  <a:lnTo>
                    <a:pt x="943" y="142"/>
                  </a:lnTo>
                  <a:lnTo>
                    <a:pt x="801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5" name="Google Shape;2805;p42"/>
            <p:cNvSpPr/>
            <p:nvPr/>
          </p:nvSpPr>
          <p:spPr>
            <a:xfrm>
              <a:off x="1369050" y="1710325"/>
              <a:ext cx="23575" cy="23600"/>
            </a:xfrm>
            <a:custGeom>
              <a:avLst/>
              <a:gdLst/>
              <a:ahLst/>
              <a:cxnLst/>
              <a:rect l="l" t="t" r="r" b="b"/>
              <a:pathLst>
                <a:path w="943" h="944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283" y="896"/>
                  </a:lnTo>
                  <a:lnTo>
                    <a:pt x="142" y="802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2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2" y="802"/>
                  </a:lnTo>
                  <a:lnTo>
                    <a:pt x="660" y="896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6" name="Google Shape;2806;p42"/>
            <p:cNvSpPr/>
            <p:nvPr/>
          </p:nvSpPr>
          <p:spPr>
            <a:xfrm>
              <a:off x="1366700" y="1709150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fill="none" extrusionOk="0">
                  <a:moveTo>
                    <a:pt x="566" y="1"/>
                  </a:moveTo>
                  <a:lnTo>
                    <a:pt x="566" y="1"/>
                  </a:lnTo>
                  <a:lnTo>
                    <a:pt x="566" y="1"/>
                  </a:lnTo>
                  <a:lnTo>
                    <a:pt x="330" y="48"/>
                  </a:lnTo>
                  <a:lnTo>
                    <a:pt x="189" y="189"/>
                  </a:lnTo>
                  <a:lnTo>
                    <a:pt x="48" y="330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48" y="754"/>
                  </a:lnTo>
                  <a:lnTo>
                    <a:pt x="189" y="943"/>
                  </a:lnTo>
                  <a:lnTo>
                    <a:pt x="330" y="1084"/>
                  </a:lnTo>
                  <a:lnTo>
                    <a:pt x="566" y="1084"/>
                  </a:lnTo>
                  <a:lnTo>
                    <a:pt x="566" y="1084"/>
                  </a:lnTo>
                  <a:lnTo>
                    <a:pt x="566" y="1084"/>
                  </a:lnTo>
                  <a:lnTo>
                    <a:pt x="566" y="1084"/>
                  </a:lnTo>
                  <a:lnTo>
                    <a:pt x="754" y="1084"/>
                  </a:lnTo>
                  <a:lnTo>
                    <a:pt x="943" y="943"/>
                  </a:lnTo>
                  <a:lnTo>
                    <a:pt x="1084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84" y="330"/>
                  </a:lnTo>
                  <a:lnTo>
                    <a:pt x="943" y="142"/>
                  </a:lnTo>
                  <a:lnTo>
                    <a:pt x="801" y="48"/>
                  </a:lnTo>
                  <a:lnTo>
                    <a:pt x="5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7" name="Google Shape;2807;p42"/>
            <p:cNvSpPr/>
            <p:nvPr/>
          </p:nvSpPr>
          <p:spPr>
            <a:xfrm>
              <a:off x="1309000" y="2212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47"/>
                  </a:moveTo>
                  <a:lnTo>
                    <a:pt x="707" y="94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518"/>
                  </a:lnTo>
                  <a:lnTo>
                    <a:pt x="942" y="707"/>
                  </a:lnTo>
                  <a:lnTo>
                    <a:pt x="848" y="848"/>
                  </a:lnTo>
                  <a:lnTo>
                    <a:pt x="707" y="942"/>
                  </a:lnTo>
                  <a:lnTo>
                    <a:pt x="518" y="989"/>
                  </a:lnTo>
                  <a:lnTo>
                    <a:pt x="330" y="942"/>
                  </a:lnTo>
                  <a:lnTo>
                    <a:pt x="188" y="848"/>
                  </a:lnTo>
                  <a:lnTo>
                    <a:pt x="94" y="707"/>
                  </a:lnTo>
                  <a:lnTo>
                    <a:pt x="47" y="518"/>
                  </a:lnTo>
                  <a:lnTo>
                    <a:pt x="94" y="330"/>
                  </a:lnTo>
                  <a:lnTo>
                    <a:pt x="188" y="189"/>
                  </a:lnTo>
                  <a:lnTo>
                    <a:pt x="330" y="94"/>
                  </a:lnTo>
                  <a:lnTo>
                    <a:pt x="518" y="47"/>
                  </a:lnTo>
                  <a:close/>
                  <a:moveTo>
                    <a:pt x="518" y="0"/>
                  </a:moveTo>
                  <a:lnTo>
                    <a:pt x="330" y="47"/>
                  </a:lnTo>
                  <a:lnTo>
                    <a:pt x="141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330" y="989"/>
                  </a:lnTo>
                  <a:lnTo>
                    <a:pt x="518" y="1037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89" y="754"/>
                  </a:lnTo>
                  <a:lnTo>
                    <a:pt x="1036" y="565"/>
                  </a:lnTo>
                  <a:lnTo>
                    <a:pt x="989" y="330"/>
                  </a:lnTo>
                  <a:lnTo>
                    <a:pt x="895" y="189"/>
                  </a:lnTo>
                  <a:lnTo>
                    <a:pt x="754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8" name="Google Shape;2808;p42"/>
            <p:cNvSpPr/>
            <p:nvPr/>
          </p:nvSpPr>
          <p:spPr>
            <a:xfrm>
              <a:off x="1310175" y="22132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942"/>
                  </a:moveTo>
                  <a:lnTo>
                    <a:pt x="471" y="942"/>
                  </a:lnTo>
                  <a:lnTo>
                    <a:pt x="283" y="895"/>
                  </a:lnTo>
                  <a:lnTo>
                    <a:pt x="141" y="801"/>
                  </a:lnTo>
                  <a:lnTo>
                    <a:pt x="47" y="660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7" y="283"/>
                  </a:lnTo>
                  <a:lnTo>
                    <a:pt x="141" y="142"/>
                  </a:lnTo>
                  <a:lnTo>
                    <a:pt x="283" y="47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660" y="47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1" y="942"/>
                  </a:lnTo>
                  <a:lnTo>
                    <a:pt x="471" y="942"/>
                  </a:lnTo>
                  <a:lnTo>
                    <a:pt x="471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9" name="Google Shape;2809;p42"/>
            <p:cNvSpPr/>
            <p:nvPr/>
          </p:nvSpPr>
          <p:spPr>
            <a:xfrm>
              <a:off x="1309000" y="2212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8" y="0"/>
                  </a:moveTo>
                  <a:lnTo>
                    <a:pt x="518" y="0"/>
                  </a:lnTo>
                  <a:lnTo>
                    <a:pt x="330" y="47"/>
                  </a:lnTo>
                  <a:lnTo>
                    <a:pt x="141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330" y="989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89" y="754"/>
                  </a:lnTo>
                  <a:lnTo>
                    <a:pt x="1036" y="565"/>
                  </a:lnTo>
                  <a:lnTo>
                    <a:pt x="1036" y="565"/>
                  </a:lnTo>
                  <a:lnTo>
                    <a:pt x="989" y="330"/>
                  </a:lnTo>
                  <a:lnTo>
                    <a:pt x="895" y="189"/>
                  </a:lnTo>
                  <a:lnTo>
                    <a:pt x="754" y="47"/>
                  </a:lnTo>
                  <a:lnTo>
                    <a:pt x="565" y="0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0" name="Google Shape;2810;p42"/>
            <p:cNvSpPr/>
            <p:nvPr/>
          </p:nvSpPr>
          <p:spPr>
            <a:xfrm>
              <a:off x="1179425" y="2320425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extrusionOk="0">
                  <a:moveTo>
                    <a:pt x="566" y="47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90" y="330"/>
                  </a:lnTo>
                  <a:lnTo>
                    <a:pt x="990" y="519"/>
                  </a:lnTo>
                  <a:lnTo>
                    <a:pt x="990" y="707"/>
                  </a:lnTo>
                  <a:lnTo>
                    <a:pt x="896" y="848"/>
                  </a:lnTo>
                  <a:lnTo>
                    <a:pt x="707" y="943"/>
                  </a:lnTo>
                  <a:lnTo>
                    <a:pt x="566" y="990"/>
                  </a:lnTo>
                  <a:lnTo>
                    <a:pt x="378" y="943"/>
                  </a:lnTo>
                  <a:lnTo>
                    <a:pt x="236" y="848"/>
                  </a:lnTo>
                  <a:lnTo>
                    <a:pt x="95" y="707"/>
                  </a:lnTo>
                  <a:lnTo>
                    <a:pt x="95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78" y="95"/>
                  </a:lnTo>
                  <a:lnTo>
                    <a:pt x="519" y="47"/>
                  </a:lnTo>
                  <a:close/>
                  <a:moveTo>
                    <a:pt x="566" y="0"/>
                  </a:moveTo>
                  <a:lnTo>
                    <a:pt x="331" y="47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95"/>
                  </a:lnTo>
                  <a:lnTo>
                    <a:pt x="1037" y="707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1" name="Google Shape;2811;p42"/>
            <p:cNvSpPr/>
            <p:nvPr/>
          </p:nvSpPr>
          <p:spPr>
            <a:xfrm>
              <a:off x="1181800" y="2321600"/>
              <a:ext cx="22400" cy="23575"/>
            </a:xfrm>
            <a:custGeom>
              <a:avLst/>
              <a:gdLst/>
              <a:ahLst/>
              <a:cxnLst/>
              <a:rect l="l" t="t" r="r" b="b"/>
              <a:pathLst>
                <a:path w="896" h="943" fill="none" extrusionOk="0">
                  <a:moveTo>
                    <a:pt x="471" y="943"/>
                  </a:moveTo>
                  <a:lnTo>
                    <a:pt x="471" y="943"/>
                  </a:lnTo>
                  <a:lnTo>
                    <a:pt x="283" y="896"/>
                  </a:lnTo>
                  <a:lnTo>
                    <a:pt x="141" y="801"/>
                  </a:lnTo>
                  <a:lnTo>
                    <a:pt x="0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283"/>
                  </a:lnTo>
                  <a:lnTo>
                    <a:pt x="94" y="142"/>
                  </a:lnTo>
                  <a:lnTo>
                    <a:pt x="283" y="48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612" y="48"/>
                  </a:lnTo>
                  <a:lnTo>
                    <a:pt x="754" y="142"/>
                  </a:lnTo>
                  <a:lnTo>
                    <a:pt x="895" y="283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12" y="896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471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2" name="Google Shape;2812;p42"/>
            <p:cNvSpPr/>
            <p:nvPr/>
          </p:nvSpPr>
          <p:spPr>
            <a:xfrm>
              <a:off x="1179425" y="2320425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fill="none" extrusionOk="0">
                  <a:moveTo>
                    <a:pt x="566" y="0"/>
                  </a:moveTo>
                  <a:lnTo>
                    <a:pt x="566" y="0"/>
                  </a:lnTo>
                  <a:lnTo>
                    <a:pt x="331" y="47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66" y="1037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95"/>
                  </a:lnTo>
                  <a:lnTo>
                    <a:pt x="1037" y="707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7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3" name="Google Shape;2813;p42"/>
            <p:cNvSpPr/>
            <p:nvPr/>
          </p:nvSpPr>
          <p:spPr>
            <a:xfrm>
              <a:off x="1384375" y="2375775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754" y="48"/>
                  </a:moveTo>
                  <a:lnTo>
                    <a:pt x="895" y="189"/>
                  </a:lnTo>
                  <a:lnTo>
                    <a:pt x="989" y="330"/>
                  </a:lnTo>
                  <a:lnTo>
                    <a:pt x="1037" y="472"/>
                  </a:lnTo>
                  <a:lnTo>
                    <a:pt x="1037" y="519"/>
                  </a:lnTo>
                  <a:lnTo>
                    <a:pt x="989" y="660"/>
                  </a:lnTo>
                  <a:lnTo>
                    <a:pt x="895" y="849"/>
                  </a:lnTo>
                  <a:lnTo>
                    <a:pt x="754" y="943"/>
                  </a:lnTo>
                  <a:lnTo>
                    <a:pt x="377" y="943"/>
                  </a:lnTo>
                  <a:lnTo>
                    <a:pt x="236" y="849"/>
                  </a:lnTo>
                  <a:lnTo>
                    <a:pt x="141" y="707"/>
                  </a:lnTo>
                  <a:lnTo>
                    <a:pt x="94" y="519"/>
                  </a:lnTo>
                  <a:lnTo>
                    <a:pt x="141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5" y="48"/>
                  </a:lnTo>
                  <a:close/>
                  <a:moveTo>
                    <a:pt x="330" y="1"/>
                  </a:moveTo>
                  <a:lnTo>
                    <a:pt x="189" y="142"/>
                  </a:lnTo>
                  <a:lnTo>
                    <a:pt x="47" y="283"/>
                  </a:lnTo>
                  <a:lnTo>
                    <a:pt x="0" y="472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283" y="1037"/>
                  </a:lnTo>
                  <a:lnTo>
                    <a:pt x="518" y="1084"/>
                  </a:lnTo>
                  <a:lnTo>
                    <a:pt x="565" y="1084"/>
                  </a:lnTo>
                  <a:lnTo>
                    <a:pt x="754" y="1037"/>
                  </a:lnTo>
                  <a:lnTo>
                    <a:pt x="942" y="943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84" y="330"/>
                  </a:lnTo>
                  <a:lnTo>
                    <a:pt x="942" y="142"/>
                  </a:lnTo>
                  <a:lnTo>
                    <a:pt x="801" y="48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4" name="Google Shape;2814;p42"/>
            <p:cNvSpPr/>
            <p:nvPr/>
          </p:nvSpPr>
          <p:spPr>
            <a:xfrm>
              <a:off x="1386725" y="2376950"/>
              <a:ext cx="23575" cy="22400"/>
            </a:xfrm>
            <a:custGeom>
              <a:avLst/>
              <a:gdLst/>
              <a:ahLst/>
              <a:cxnLst/>
              <a:rect l="l" t="t" r="r" b="b"/>
              <a:pathLst>
                <a:path w="943" h="896" fill="none" extrusionOk="0">
                  <a:moveTo>
                    <a:pt x="471" y="896"/>
                  </a:moveTo>
                  <a:lnTo>
                    <a:pt x="471" y="896"/>
                  </a:lnTo>
                  <a:lnTo>
                    <a:pt x="283" y="896"/>
                  </a:lnTo>
                  <a:lnTo>
                    <a:pt x="142" y="802"/>
                  </a:lnTo>
                  <a:lnTo>
                    <a:pt x="47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60" y="1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943" y="425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5" y="613"/>
                  </a:lnTo>
                  <a:lnTo>
                    <a:pt x="801" y="802"/>
                  </a:lnTo>
                  <a:lnTo>
                    <a:pt x="660" y="896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471" y="8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1384375" y="2375775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fill="none" extrusionOk="0">
                  <a:moveTo>
                    <a:pt x="565" y="1"/>
                  </a:moveTo>
                  <a:lnTo>
                    <a:pt x="565" y="1"/>
                  </a:lnTo>
                  <a:lnTo>
                    <a:pt x="330" y="1"/>
                  </a:lnTo>
                  <a:lnTo>
                    <a:pt x="189" y="142"/>
                  </a:lnTo>
                  <a:lnTo>
                    <a:pt x="47" y="283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283" y="1037"/>
                  </a:lnTo>
                  <a:lnTo>
                    <a:pt x="518" y="1084"/>
                  </a:lnTo>
                  <a:lnTo>
                    <a:pt x="518" y="1084"/>
                  </a:lnTo>
                  <a:lnTo>
                    <a:pt x="565" y="1084"/>
                  </a:lnTo>
                  <a:lnTo>
                    <a:pt x="565" y="1084"/>
                  </a:lnTo>
                  <a:lnTo>
                    <a:pt x="754" y="1037"/>
                  </a:lnTo>
                  <a:lnTo>
                    <a:pt x="942" y="943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84" y="330"/>
                  </a:lnTo>
                  <a:lnTo>
                    <a:pt x="942" y="142"/>
                  </a:lnTo>
                  <a:lnTo>
                    <a:pt x="801" y="48"/>
                  </a:lnTo>
                  <a:lnTo>
                    <a:pt x="613" y="1"/>
                  </a:lnTo>
                  <a:lnTo>
                    <a:pt x="565" y="1"/>
                  </a:lnTo>
                  <a:lnTo>
                    <a:pt x="565" y="1"/>
                  </a:lnTo>
                  <a:lnTo>
                    <a:pt x="5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6" name="Google Shape;2816;p42"/>
            <p:cNvSpPr/>
            <p:nvPr/>
          </p:nvSpPr>
          <p:spPr>
            <a:xfrm>
              <a:off x="1373775" y="20577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519"/>
                  </a:lnTo>
                  <a:lnTo>
                    <a:pt x="942" y="707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8" y="990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4" y="707"/>
                  </a:lnTo>
                  <a:lnTo>
                    <a:pt x="47" y="519"/>
                  </a:lnTo>
                  <a:lnTo>
                    <a:pt x="94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18" y="1"/>
                  </a:moveTo>
                  <a:lnTo>
                    <a:pt x="330" y="48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565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7" name="Google Shape;2817;p42"/>
            <p:cNvSpPr/>
            <p:nvPr/>
          </p:nvSpPr>
          <p:spPr>
            <a:xfrm>
              <a:off x="1374950" y="20589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943"/>
                  </a:moveTo>
                  <a:lnTo>
                    <a:pt x="471" y="943"/>
                  </a:lnTo>
                  <a:lnTo>
                    <a:pt x="283" y="896"/>
                  </a:lnTo>
                  <a:lnTo>
                    <a:pt x="142" y="802"/>
                  </a:lnTo>
                  <a:lnTo>
                    <a:pt x="47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895" y="660"/>
                  </a:lnTo>
                  <a:lnTo>
                    <a:pt x="801" y="802"/>
                  </a:lnTo>
                  <a:lnTo>
                    <a:pt x="660" y="896"/>
                  </a:lnTo>
                  <a:lnTo>
                    <a:pt x="471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8" name="Google Shape;2818;p42"/>
            <p:cNvSpPr/>
            <p:nvPr/>
          </p:nvSpPr>
          <p:spPr>
            <a:xfrm>
              <a:off x="1373775" y="20577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8" y="1"/>
                  </a:moveTo>
                  <a:lnTo>
                    <a:pt x="518" y="1"/>
                  </a:lnTo>
                  <a:lnTo>
                    <a:pt x="330" y="48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565" y="1037"/>
                  </a:lnTo>
                  <a:lnTo>
                    <a:pt x="565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9" name="Google Shape;2819;p42"/>
            <p:cNvSpPr/>
            <p:nvPr/>
          </p:nvSpPr>
          <p:spPr>
            <a:xfrm>
              <a:off x="1306625" y="21155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283" y="94"/>
                  </a:moveTo>
                  <a:lnTo>
                    <a:pt x="95" y="188"/>
                  </a:lnTo>
                  <a:lnTo>
                    <a:pt x="1" y="377"/>
                  </a:lnTo>
                  <a:lnTo>
                    <a:pt x="1" y="518"/>
                  </a:lnTo>
                  <a:lnTo>
                    <a:pt x="48" y="377"/>
                  </a:lnTo>
                  <a:lnTo>
                    <a:pt x="142" y="188"/>
                  </a:lnTo>
                  <a:lnTo>
                    <a:pt x="283" y="94"/>
                  </a:lnTo>
                  <a:close/>
                  <a:moveTo>
                    <a:pt x="472" y="0"/>
                  </a:moveTo>
                  <a:lnTo>
                    <a:pt x="283" y="94"/>
                  </a:lnTo>
                  <a:lnTo>
                    <a:pt x="660" y="94"/>
                  </a:lnTo>
                  <a:lnTo>
                    <a:pt x="802" y="188"/>
                  </a:lnTo>
                  <a:lnTo>
                    <a:pt x="896" y="377"/>
                  </a:lnTo>
                  <a:lnTo>
                    <a:pt x="943" y="518"/>
                  </a:lnTo>
                  <a:lnTo>
                    <a:pt x="896" y="707"/>
                  </a:lnTo>
                  <a:lnTo>
                    <a:pt x="802" y="848"/>
                  </a:lnTo>
                  <a:lnTo>
                    <a:pt x="660" y="989"/>
                  </a:lnTo>
                  <a:lnTo>
                    <a:pt x="283" y="989"/>
                  </a:lnTo>
                  <a:lnTo>
                    <a:pt x="142" y="848"/>
                  </a:lnTo>
                  <a:lnTo>
                    <a:pt x="48" y="707"/>
                  </a:lnTo>
                  <a:lnTo>
                    <a:pt x="1" y="518"/>
                  </a:lnTo>
                  <a:lnTo>
                    <a:pt x="1" y="565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3" y="1036"/>
                  </a:lnTo>
                  <a:lnTo>
                    <a:pt x="707" y="1036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65"/>
                  </a:lnTo>
                  <a:lnTo>
                    <a:pt x="990" y="377"/>
                  </a:lnTo>
                  <a:lnTo>
                    <a:pt x="849" y="188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0" name="Google Shape;2820;p42"/>
            <p:cNvSpPr/>
            <p:nvPr/>
          </p:nvSpPr>
          <p:spPr>
            <a:xfrm>
              <a:off x="1306625" y="2117850"/>
              <a:ext cx="23600" cy="22400"/>
            </a:xfrm>
            <a:custGeom>
              <a:avLst/>
              <a:gdLst/>
              <a:ahLst/>
              <a:cxnLst/>
              <a:rect l="l" t="t" r="r" b="b"/>
              <a:pathLst>
                <a:path w="944" h="896" fill="none" extrusionOk="0">
                  <a:moveTo>
                    <a:pt x="472" y="895"/>
                  </a:moveTo>
                  <a:lnTo>
                    <a:pt x="472" y="895"/>
                  </a:lnTo>
                  <a:lnTo>
                    <a:pt x="283" y="895"/>
                  </a:lnTo>
                  <a:lnTo>
                    <a:pt x="142" y="754"/>
                  </a:lnTo>
                  <a:lnTo>
                    <a:pt x="48" y="613"/>
                  </a:lnTo>
                  <a:lnTo>
                    <a:pt x="1" y="424"/>
                  </a:lnTo>
                  <a:lnTo>
                    <a:pt x="1" y="424"/>
                  </a:lnTo>
                  <a:lnTo>
                    <a:pt x="48" y="283"/>
                  </a:lnTo>
                  <a:lnTo>
                    <a:pt x="142" y="94"/>
                  </a:lnTo>
                  <a:lnTo>
                    <a:pt x="283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660" y="0"/>
                  </a:lnTo>
                  <a:lnTo>
                    <a:pt x="802" y="94"/>
                  </a:lnTo>
                  <a:lnTo>
                    <a:pt x="896" y="283"/>
                  </a:lnTo>
                  <a:lnTo>
                    <a:pt x="943" y="424"/>
                  </a:lnTo>
                  <a:lnTo>
                    <a:pt x="943" y="424"/>
                  </a:lnTo>
                  <a:lnTo>
                    <a:pt x="896" y="613"/>
                  </a:lnTo>
                  <a:lnTo>
                    <a:pt x="802" y="754"/>
                  </a:lnTo>
                  <a:lnTo>
                    <a:pt x="660" y="895"/>
                  </a:lnTo>
                  <a:lnTo>
                    <a:pt x="472" y="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1" name="Google Shape;2821;p42"/>
            <p:cNvSpPr/>
            <p:nvPr/>
          </p:nvSpPr>
          <p:spPr>
            <a:xfrm>
              <a:off x="1306625" y="21155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472" y="0"/>
                  </a:moveTo>
                  <a:lnTo>
                    <a:pt x="472" y="0"/>
                  </a:lnTo>
                  <a:lnTo>
                    <a:pt x="283" y="94"/>
                  </a:lnTo>
                  <a:lnTo>
                    <a:pt x="95" y="188"/>
                  </a:lnTo>
                  <a:lnTo>
                    <a:pt x="1" y="377"/>
                  </a:lnTo>
                  <a:lnTo>
                    <a:pt x="1" y="565"/>
                  </a:lnTo>
                  <a:lnTo>
                    <a:pt x="1" y="565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3" y="1036"/>
                  </a:lnTo>
                  <a:lnTo>
                    <a:pt x="519" y="1036"/>
                  </a:lnTo>
                  <a:lnTo>
                    <a:pt x="519" y="1036"/>
                  </a:lnTo>
                  <a:lnTo>
                    <a:pt x="519" y="1036"/>
                  </a:lnTo>
                  <a:lnTo>
                    <a:pt x="519" y="1036"/>
                  </a:lnTo>
                  <a:lnTo>
                    <a:pt x="707" y="1036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65"/>
                  </a:lnTo>
                  <a:lnTo>
                    <a:pt x="1037" y="565"/>
                  </a:lnTo>
                  <a:lnTo>
                    <a:pt x="990" y="377"/>
                  </a:lnTo>
                  <a:lnTo>
                    <a:pt x="849" y="188"/>
                  </a:lnTo>
                  <a:lnTo>
                    <a:pt x="707" y="47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2" name="Google Shape;2822;p42"/>
            <p:cNvSpPr/>
            <p:nvPr/>
          </p:nvSpPr>
          <p:spPr>
            <a:xfrm>
              <a:off x="1173550" y="222972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extrusionOk="0">
                  <a:moveTo>
                    <a:pt x="236" y="1"/>
                  </a:moveTo>
                  <a:lnTo>
                    <a:pt x="94" y="48"/>
                  </a:lnTo>
                  <a:lnTo>
                    <a:pt x="94" y="95"/>
                  </a:lnTo>
                  <a:lnTo>
                    <a:pt x="94" y="142"/>
                  </a:lnTo>
                  <a:lnTo>
                    <a:pt x="236" y="48"/>
                  </a:lnTo>
                  <a:lnTo>
                    <a:pt x="613" y="48"/>
                  </a:lnTo>
                  <a:lnTo>
                    <a:pt x="754" y="189"/>
                  </a:lnTo>
                  <a:lnTo>
                    <a:pt x="848" y="331"/>
                  </a:lnTo>
                  <a:lnTo>
                    <a:pt x="848" y="519"/>
                  </a:lnTo>
                  <a:lnTo>
                    <a:pt x="848" y="707"/>
                  </a:lnTo>
                  <a:lnTo>
                    <a:pt x="707" y="849"/>
                  </a:lnTo>
                  <a:lnTo>
                    <a:pt x="566" y="943"/>
                  </a:lnTo>
                  <a:lnTo>
                    <a:pt x="283" y="943"/>
                  </a:lnTo>
                  <a:lnTo>
                    <a:pt x="189" y="896"/>
                  </a:lnTo>
                  <a:lnTo>
                    <a:pt x="94" y="849"/>
                  </a:lnTo>
                  <a:lnTo>
                    <a:pt x="0" y="707"/>
                  </a:lnTo>
                  <a:lnTo>
                    <a:pt x="0" y="755"/>
                  </a:lnTo>
                  <a:lnTo>
                    <a:pt x="0" y="802"/>
                  </a:lnTo>
                  <a:lnTo>
                    <a:pt x="94" y="896"/>
                  </a:lnTo>
                  <a:lnTo>
                    <a:pt x="189" y="943"/>
                  </a:lnTo>
                  <a:lnTo>
                    <a:pt x="283" y="990"/>
                  </a:lnTo>
                  <a:lnTo>
                    <a:pt x="424" y="1037"/>
                  </a:lnTo>
                  <a:lnTo>
                    <a:pt x="471" y="1037"/>
                  </a:lnTo>
                  <a:lnTo>
                    <a:pt x="660" y="990"/>
                  </a:lnTo>
                  <a:lnTo>
                    <a:pt x="801" y="896"/>
                  </a:lnTo>
                  <a:lnTo>
                    <a:pt x="942" y="755"/>
                  </a:lnTo>
                  <a:lnTo>
                    <a:pt x="990" y="566"/>
                  </a:lnTo>
                  <a:lnTo>
                    <a:pt x="942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3" name="Google Shape;2823;p42"/>
            <p:cNvSpPr/>
            <p:nvPr/>
          </p:nvSpPr>
          <p:spPr>
            <a:xfrm>
              <a:off x="1173550" y="2229725"/>
              <a:ext cx="24750" cy="25950"/>
            </a:xfrm>
            <a:custGeom>
              <a:avLst/>
              <a:gdLst/>
              <a:ahLst/>
              <a:cxnLst/>
              <a:rect l="l" t="t" r="r" b="b"/>
              <a:pathLst>
                <a:path w="990" h="1038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424" y="1"/>
                  </a:lnTo>
                  <a:lnTo>
                    <a:pt x="377" y="1"/>
                  </a:lnTo>
                  <a:lnTo>
                    <a:pt x="377" y="1"/>
                  </a:lnTo>
                  <a:lnTo>
                    <a:pt x="377" y="1"/>
                  </a:lnTo>
                  <a:lnTo>
                    <a:pt x="377" y="1"/>
                  </a:lnTo>
                  <a:lnTo>
                    <a:pt x="236" y="1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236" y="48"/>
                  </a:lnTo>
                  <a:lnTo>
                    <a:pt x="424" y="48"/>
                  </a:lnTo>
                  <a:lnTo>
                    <a:pt x="424" y="48"/>
                  </a:lnTo>
                  <a:lnTo>
                    <a:pt x="613" y="48"/>
                  </a:lnTo>
                  <a:lnTo>
                    <a:pt x="754" y="189"/>
                  </a:lnTo>
                  <a:lnTo>
                    <a:pt x="754" y="189"/>
                  </a:lnTo>
                  <a:lnTo>
                    <a:pt x="848" y="331"/>
                  </a:lnTo>
                  <a:lnTo>
                    <a:pt x="848" y="519"/>
                  </a:lnTo>
                  <a:lnTo>
                    <a:pt x="848" y="707"/>
                  </a:lnTo>
                  <a:lnTo>
                    <a:pt x="707" y="849"/>
                  </a:lnTo>
                  <a:lnTo>
                    <a:pt x="707" y="849"/>
                  </a:lnTo>
                  <a:lnTo>
                    <a:pt x="566" y="943"/>
                  </a:lnTo>
                  <a:lnTo>
                    <a:pt x="424" y="943"/>
                  </a:lnTo>
                  <a:lnTo>
                    <a:pt x="424" y="943"/>
                  </a:lnTo>
                  <a:lnTo>
                    <a:pt x="377" y="943"/>
                  </a:lnTo>
                  <a:lnTo>
                    <a:pt x="377" y="943"/>
                  </a:lnTo>
                  <a:lnTo>
                    <a:pt x="377" y="943"/>
                  </a:lnTo>
                  <a:lnTo>
                    <a:pt x="377" y="943"/>
                  </a:lnTo>
                  <a:lnTo>
                    <a:pt x="283" y="943"/>
                  </a:lnTo>
                  <a:lnTo>
                    <a:pt x="189" y="896"/>
                  </a:lnTo>
                  <a:lnTo>
                    <a:pt x="94" y="849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55"/>
                  </a:lnTo>
                  <a:lnTo>
                    <a:pt x="0" y="755"/>
                  </a:lnTo>
                  <a:lnTo>
                    <a:pt x="0" y="802"/>
                  </a:lnTo>
                  <a:lnTo>
                    <a:pt x="0" y="802"/>
                  </a:lnTo>
                  <a:lnTo>
                    <a:pt x="94" y="896"/>
                  </a:lnTo>
                  <a:lnTo>
                    <a:pt x="189" y="943"/>
                  </a:lnTo>
                  <a:lnTo>
                    <a:pt x="283" y="990"/>
                  </a:lnTo>
                  <a:lnTo>
                    <a:pt x="424" y="1037"/>
                  </a:lnTo>
                  <a:lnTo>
                    <a:pt x="424" y="1037"/>
                  </a:lnTo>
                  <a:lnTo>
                    <a:pt x="424" y="1037"/>
                  </a:lnTo>
                  <a:lnTo>
                    <a:pt x="424" y="1037"/>
                  </a:lnTo>
                  <a:lnTo>
                    <a:pt x="471" y="1037"/>
                  </a:lnTo>
                  <a:lnTo>
                    <a:pt x="471" y="1037"/>
                  </a:lnTo>
                  <a:lnTo>
                    <a:pt x="660" y="990"/>
                  </a:lnTo>
                  <a:lnTo>
                    <a:pt x="801" y="896"/>
                  </a:lnTo>
                  <a:lnTo>
                    <a:pt x="942" y="755"/>
                  </a:lnTo>
                  <a:lnTo>
                    <a:pt x="990" y="566"/>
                  </a:lnTo>
                  <a:lnTo>
                    <a:pt x="990" y="566"/>
                  </a:lnTo>
                  <a:lnTo>
                    <a:pt x="942" y="331"/>
                  </a:lnTo>
                  <a:lnTo>
                    <a:pt x="848" y="189"/>
                  </a:lnTo>
                  <a:lnTo>
                    <a:pt x="707" y="48"/>
                  </a:lnTo>
                  <a:lnTo>
                    <a:pt x="518" y="1"/>
                  </a:lnTo>
                  <a:lnTo>
                    <a:pt x="518" y="1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4" name="Google Shape;2824;p42"/>
            <p:cNvSpPr/>
            <p:nvPr/>
          </p:nvSpPr>
          <p:spPr>
            <a:xfrm>
              <a:off x="1238325" y="2167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330" y="95"/>
                  </a:lnTo>
                  <a:lnTo>
                    <a:pt x="471" y="48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943" y="331"/>
                  </a:lnTo>
                  <a:lnTo>
                    <a:pt x="943" y="519"/>
                  </a:lnTo>
                  <a:lnTo>
                    <a:pt x="943" y="708"/>
                  </a:lnTo>
                  <a:lnTo>
                    <a:pt x="801" y="849"/>
                  </a:lnTo>
                  <a:lnTo>
                    <a:pt x="660" y="943"/>
                  </a:lnTo>
                  <a:lnTo>
                    <a:pt x="471" y="990"/>
                  </a:lnTo>
                  <a:lnTo>
                    <a:pt x="330" y="943"/>
                  </a:lnTo>
                  <a:lnTo>
                    <a:pt x="142" y="849"/>
                  </a:lnTo>
                  <a:lnTo>
                    <a:pt x="47" y="708"/>
                  </a:lnTo>
                  <a:lnTo>
                    <a:pt x="47" y="519"/>
                  </a:lnTo>
                  <a:lnTo>
                    <a:pt x="47" y="331"/>
                  </a:lnTo>
                  <a:lnTo>
                    <a:pt x="0" y="566"/>
                  </a:lnTo>
                  <a:lnTo>
                    <a:pt x="47" y="755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5" name="Google Shape;2825;p42"/>
            <p:cNvSpPr/>
            <p:nvPr/>
          </p:nvSpPr>
          <p:spPr>
            <a:xfrm>
              <a:off x="1239500" y="2168500"/>
              <a:ext cx="22400" cy="23575"/>
            </a:xfrm>
            <a:custGeom>
              <a:avLst/>
              <a:gdLst/>
              <a:ahLst/>
              <a:cxnLst/>
              <a:rect l="l" t="t" r="r" b="b"/>
              <a:pathLst>
                <a:path w="896" h="943" fill="none" extrusionOk="0">
                  <a:moveTo>
                    <a:pt x="424" y="942"/>
                  </a:moveTo>
                  <a:lnTo>
                    <a:pt x="424" y="942"/>
                  </a:lnTo>
                  <a:lnTo>
                    <a:pt x="283" y="895"/>
                  </a:lnTo>
                  <a:lnTo>
                    <a:pt x="95" y="801"/>
                  </a:lnTo>
                  <a:lnTo>
                    <a:pt x="0" y="660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0" y="283"/>
                  </a:lnTo>
                  <a:lnTo>
                    <a:pt x="95" y="141"/>
                  </a:lnTo>
                  <a:lnTo>
                    <a:pt x="283" y="47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613" y="47"/>
                  </a:lnTo>
                  <a:lnTo>
                    <a:pt x="754" y="141"/>
                  </a:lnTo>
                  <a:lnTo>
                    <a:pt x="896" y="283"/>
                  </a:lnTo>
                  <a:lnTo>
                    <a:pt x="896" y="471"/>
                  </a:lnTo>
                  <a:lnTo>
                    <a:pt x="896" y="471"/>
                  </a:lnTo>
                  <a:lnTo>
                    <a:pt x="896" y="660"/>
                  </a:lnTo>
                  <a:lnTo>
                    <a:pt x="754" y="801"/>
                  </a:lnTo>
                  <a:lnTo>
                    <a:pt x="613" y="895"/>
                  </a:lnTo>
                  <a:lnTo>
                    <a:pt x="424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6" name="Google Shape;2826;p42"/>
            <p:cNvSpPr/>
            <p:nvPr/>
          </p:nvSpPr>
          <p:spPr>
            <a:xfrm>
              <a:off x="1238325" y="2167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9" y="1"/>
                  </a:moveTo>
                  <a:lnTo>
                    <a:pt x="471" y="1"/>
                  </a:lnTo>
                  <a:lnTo>
                    <a:pt x="471" y="1"/>
                  </a:lnTo>
                  <a:lnTo>
                    <a:pt x="283" y="48"/>
                  </a:lnTo>
                  <a:lnTo>
                    <a:pt x="142" y="189"/>
                  </a:lnTo>
                  <a:lnTo>
                    <a:pt x="47" y="331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47" y="755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66" y="1037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7" name="Google Shape;2827;p42"/>
            <p:cNvSpPr/>
            <p:nvPr/>
          </p:nvSpPr>
          <p:spPr>
            <a:xfrm>
              <a:off x="1244200" y="20554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708" y="95"/>
                  </a:moveTo>
                  <a:lnTo>
                    <a:pt x="849" y="189"/>
                  </a:lnTo>
                  <a:lnTo>
                    <a:pt x="943" y="377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660" y="943"/>
                  </a:lnTo>
                  <a:lnTo>
                    <a:pt x="519" y="990"/>
                  </a:lnTo>
                  <a:lnTo>
                    <a:pt x="331" y="990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77"/>
                  </a:lnTo>
                  <a:lnTo>
                    <a:pt x="189" y="189"/>
                  </a:lnTo>
                  <a:lnTo>
                    <a:pt x="331" y="95"/>
                  </a:lnTo>
                  <a:close/>
                  <a:moveTo>
                    <a:pt x="519" y="0"/>
                  </a:moveTo>
                  <a:lnTo>
                    <a:pt x="284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4" y="1037"/>
                  </a:lnTo>
                  <a:lnTo>
                    <a:pt x="708" y="1037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66"/>
                  </a:lnTo>
                  <a:lnTo>
                    <a:pt x="990" y="377"/>
                  </a:lnTo>
                  <a:lnTo>
                    <a:pt x="896" y="189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8" name="Google Shape;2828;p42"/>
            <p:cNvSpPr/>
            <p:nvPr/>
          </p:nvSpPr>
          <p:spPr>
            <a:xfrm>
              <a:off x="1245400" y="2057775"/>
              <a:ext cx="23575" cy="22400"/>
            </a:xfrm>
            <a:custGeom>
              <a:avLst/>
              <a:gdLst/>
              <a:ahLst/>
              <a:cxnLst/>
              <a:rect l="l" t="t" r="r" b="b"/>
              <a:pathLst>
                <a:path w="943" h="896" fill="none" extrusionOk="0">
                  <a:moveTo>
                    <a:pt x="471" y="896"/>
                  </a:moveTo>
                  <a:lnTo>
                    <a:pt x="471" y="896"/>
                  </a:lnTo>
                  <a:lnTo>
                    <a:pt x="283" y="896"/>
                  </a:lnTo>
                  <a:lnTo>
                    <a:pt x="141" y="754"/>
                  </a:lnTo>
                  <a:lnTo>
                    <a:pt x="47" y="613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47" y="283"/>
                  </a:lnTo>
                  <a:lnTo>
                    <a:pt x="141" y="95"/>
                  </a:lnTo>
                  <a:lnTo>
                    <a:pt x="283" y="1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60" y="1"/>
                  </a:lnTo>
                  <a:lnTo>
                    <a:pt x="801" y="95"/>
                  </a:lnTo>
                  <a:lnTo>
                    <a:pt x="895" y="283"/>
                  </a:lnTo>
                  <a:lnTo>
                    <a:pt x="942" y="425"/>
                  </a:lnTo>
                  <a:lnTo>
                    <a:pt x="942" y="425"/>
                  </a:lnTo>
                  <a:lnTo>
                    <a:pt x="895" y="613"/>
                  </a:lnTo>
                  <a:lnTo>
                    <a:pt x="801" y="754"/>
                  </a:lnTo>
                  <a:lnTo>
                    <a:pt x="612" y="849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471" y="896"/>
                  </a:lnTo>
                  <a:lnTo>
                    <a:pt x="471" y="8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9" name="Google Shape;2829;p42"/>
            <p:cNvSpPr/>
            <p:nvPr/>
          </p:nvSpPr>
          <p:spPr>
            <a:xfrm>
              <a:off x="1244200" y="20554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284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4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08" y="1037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66"/>
                  </a:lnTo>
                  <a:lnTo>
                    <a:pt x="1037" y="566"/>
                  </a:lnTo>
                  <a:lnTo>
                    <a:pt x="990" y="377"/>
                  </a:lnTo>
                  <a:lnTo>
                    <a:pt x="896" y="189"/>
                  </a:lnTo>
                  <a:lnTo>
                    <a:pt x="708" y="47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0" name="Google Shape;2830;p42"/>
            <p:cNvSpPr/>
            <p:nvPr/>
          </p:nvSpPr>
          <p:spPr>
            <a:xfrm>
              <a:off x="1385550" y="22615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895" y="849"/>
                  </a:lnTo>
                  <a:lnTo>
                    <a:pt x="754" y="943"/>
                  </a:lnTo>
                  <a:lnTo>
                    <a:pt x="566" y="990"/>
                  </a:lnTo>
                  <a:lnTo>
                    <a:pt x="518" y="990"/>
                  </a:lnTo>
                  <a:lnTo>
                    <a:pt x="377" y="943"/>
                  </a:lnTo>
                  <a:lnTo>
                    <a:pt x="189" y="802"/>
                  </a:lnTo>
                  <a:lnTo>
                    <a:pt x="142" y="660"/>
                  </a:lnTo>
                  <a:lnTo>
                    <a:pt x="94" y="472"/>
                  </a:lnTo>
                  <a:lnTo>
                    <a:pt x="142" y="331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6" y="48"/>
                  </a:lnTo>
                  <a:lnTo>
                    <a:pt x="754" y="95"/>
                  </a:lnTo>
                  <a:lnTo>
                    <a:pt x="895" y="189"/>
                  </a:lnTo>
                  <a:lnTo>
                    <a:pt x="990" y="331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1" name="Google Shape;2831;p42"/>
            <p:cNvSpPr/>
            <p:nvPr/>
          </p:nvSpPr>
          <p:spPr>
            <a:xfrm>
              <a:off x="1387900" y="2262700"/>
              <a:ext cx="23575" cy="23600"/>
            </a:xfrm>
            <a:custGeom>
              <a:avLst/>
              <a:gdLst/>
              <a:ahLst/>
              <a:cxnLst/>
              <a:rect l="l" t="t" r="r" b="b"/>
              <a:pathLst>
                <a:path w="943" h="944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472" y="943"/>
                  </a:lnTo>
                  <a:lnTo>
                    <a:pt x="424" y="943"/>
                  </a:lnTo>
                  <a:lnTo>
                    <a:pt x="424" y="943"/>
                  </a:lnTo>
                  <a:lnTo>
                    <a:pt x="424" y="943"/>
                  </a:lnTo>
                  <a:lnTo>
                    <a:pt x="283" y="896"/>
                  </a:lnTo>
                  <a:lnTo>
                    <a:pt x="95" y="755"/>
                  </a:lnTo>
                  <a:lnTo>
                    <a:pt x="48" y="613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48" y="284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6" y="284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1" y="802"/>
                  </a:lnTo>
                  <a:lnTo>
                    <a:pt x="660" y="896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2" name="Google Shape;2832;p42"/>
            <p:cNvSpPr/>
            <p:nvPr/>
          </p:nvSpPr>
          <p:spPr>
            <a:xfrm>
              <a:off x="1385550" y="22615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8" y="1"/>
                  </a:moveTo>
                  <a:lnTo>
                    <a:pt x="518" y="1"/>
                  </a:lnTo>
                  <a:lnTo>
                    <a:pt x="330" y="48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8" y="1"/>
                  </a:lnTo>
                  <a:lnTo>
                    <a:pt x="518" y="1"/>
                  </a:lnTo>
                  <a:lnTo>
                    <a:pt x="5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3" name="Google Shape;2833;p42"/>
            <p:cNvSpPr/>
            <p:nvPr/>
          </p:nvSpPr>
          <p:spPr>
            <a:xfrm>
              <a:off x="1250100" y="2274500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95" y="707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8"/>
                  </a:lnTo>
                  <a:lnTo>
                    <a:pt x="330" y="94"/>
                  </a:lnTo>
                  <a:lnTo>
                    <a:pt x="519" y="47"/>
                  </a:lnTo>
                  <a:lnTo>
                    <a:pt x="707" y="94"/>
                  </a:lnTo>
                  <a:lnTo>
                    <a:pt x="848" y="188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8" y="848"/>
                  </a:lnTo>
                  <a:lnTo>
                    <a:pt x="707" y="942"/>
                  </a:lnTo>
                  <a:lnTo>
                    <a:pt x="519" y="989"/>
                  </a:lnTo>
                  <a:lnTo>
                    <a:pt x="330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189" y="895"/>
                  </a:lnTo>
                  <a:lnTo>
                    <a:pt x="330" y="989"/>
                  </a:lnTo>
                  <a:lnTo>
                    <a:pt x="566" y="1036"/>
                  </a:lnTo>
                  <a:lnTo>
                    <a:pt x="754" y="989"/>
                  </a:lnTo>
                  <a:lnTo>
                    <a:pt x="943" y="848"/>
                  </a:lnTo>
                  <a:lnTo>
                    <a:pt x="1037" y="707"/>
                  </a:lnTo>
                  <a:lnTo>
                    <a:pt x="1084" y="518"/>
                  </a:lnTo>
                  <a:lnTo>
                    <a:pt x="990" y="283"/>
                  </a:lnTo>
                  <a:lnTo>
                    <a:pt x="896" y="141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4" name="Google Shape;2834;p42"/>
            <p:cNvSpPr/>
            <p:nvPr/>
          </p:nvSpPr>
          <p:spPr>
            <a:xfrm>
              <a:off x="1251275" y="22756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2"/>
                  </a:moveTo>
                  <a:lnTo>
                    <a:pt x="472" y="942"/>
                  </a:lnTo>
                  <a:lnTo>
                    <a:pt x="283" y="895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1"/>
                  </a:lnTo>
                  <a:lnTo>
                    <a:pt x="1" y="471"/>
                  </a:lnTo>
                  <a:lnTo>
                    <a:pt x="48" y="283"/>
                  </a:lnTo>
                  <a:lnTo>
                    <a:pt x="142" y="141"/>
                  </a:lnTo>
                  <a:lnTo>
                    <a:pt x="283" y="47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660" y="47"/>
                  </a:lnTo>
                  <a:lnTo>
                    <a:pt x="801" y="141"/>
                  </a:lnTo>
                  <a:lnTo>
                    <a:pt x="896" y="283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896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2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5" name="Google Shape;2835;p42"/>
            <p:cNvSpPr/>
            <p:nvPr/>
          </p:nvSpPr>
          <p:spPr>
            <a:xfrm>
              <a:off x="1250100" y="2274500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95" y="707"/>
                  </a:lnTo>
                  <a:lnTo>
                    <a:pt x="189" y="895"/>
                  </a:lnTo>
                  <a:lnTo>
                    <a:pt x="330" y="989"/>
                  </a:lnTo>
                  <a:lnTo>
                    <a:pt x="566" y="1036"/>
                  </a:lnTo>
                  <a:lnTo>
                    <a:pt x="566" y="1036"/>
                  </a:lnTo>
                  <a:lnTo>
                    <a:pt x="566" y="1036"/>
                  </a:lnTo>
                  <a:lnTo>
                    <a:pt x="566" y="1036"/>
                  </a:lnTo>
                  <a:lnTo>
                    <a:pt x="754" y="989"/>
                  </a:lnTo>
                  <a:lnTo>
                    <a:pt x="943" y="848"/>
                  </a:lnTo>
                  <a:lnTo>
                    <a:pt x="1037" y="707"/>
                  </a:lnTo>
                  <a:lnTo>
                    <a:pt x="1084" y="518"/>
                  </a:lnTo>
                  <a:lnTo>
                    <a:pt x="1084" y="518"/>
                  </a:lnTo>
                  <a:lnTo>
                    <a:pt x="990" y="283"/>
                  </a:lnTo>
                  <a:lnTo>
                    <a:pt x="896" y="141"/>
                  </a:lnTo>
                  <a:lnTo>
                    <a:pt x="707" y="0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6" name="Google Shape;2836;p42"/>
            <p:cNvSpPr/>
            <p:nvPr/>
          </p:nvSpPr>
          <p:spPr>
            <a:xfrm>
              <a:off x="1175900" y="1877575"/>
              <a:ext cx="236750" cy="740850"/>
            </a:xfrm>
            <a:custGeom>
              <a:avLst/>
              <a:gdLst/>
              <a:ahLst/>
              <a:cxnLst/>
              <a:rect l="l" t="t" r="r" b="b"/>
              <a:pathLst>
                <a:path w="9470" h="29634" extrusionOk="0">
                  <a:moveTo>
                    <a:pt x="4429" y="1"/>
                  </a:moveTo>
                  <a:lnTo>
                    <a:pt x="4240" y="48"/>
                  </a:lnTo>
                  <a:lnTo>
                    <a:pt x="4099" y="142"/>
                  </a:lnTo>
                  <a:lnTo>
                    <a:pt x="4005" y="283"/>
                  </a:lnTo>
                  <a:lnTo>
                    <a:pt x="3958" y="472"/>
                  </a:lnTo>
                  <a:lnTo>
                    <a:pt x="4005" y="660"/>
                  </a:lnTo>
                  <a:lnTo>
                    <a:pt x="4099" y="801"/>
                  </a:lnTo>
                  <a:lnTo>
                    <a:pt x="4240" y="896"/>
                  </a:lnTo>
                  <a:lnTo>
                    <a:pt x="4429" y="943"/>
                  </a:lnTo>
                  <a:lnTo>
                    <a:pt x="4617" y="896"/>
                  </a:lnTo>
                  <a:lnTo>
                    <a:pt x="4759" y="801"/>
                  </a:lnTo>
                  <a:lnTo>
                    <a:pt x="4853" y="660"/>
                  </a:lnTo>
                  <a:lnTo>
                    <a:pt x="4900" y="472"/>
                  </a:lnTo>
                  <a:lnTo>
                    <a:pt x="4853" y="283"/>
                  </a:lnTo>
                  <a:lnTo>
                    <a:pt x="4759" y="142"/>
                  </a:lnTo>
                  <a:lnTo>
                    <a:pt x="4617" y="48"/>
                  </a:lnTo>
                  <a:lnTo>
                    <a:pt x="4429" y="1"/>
                  </a:lnTo>
                  <a:close/>
                  <a:moveTo>
                    <a:pt x="5560" y="5089"/>
                  </a:moveTo>
                  <a:lnTo>
                    <a:pt x="5371" y="5136"/>
                  </a:lnTo>
                  <a:lnTo>
                    <a:pt x="5230" y="5230"/>
                  </a:lnTo>
                  <a:lnTo>
                    <a:pt x="5136" y="5371"/>
                  </a:lnTo>
                  <a:lnTo>
                    <a:pt x="5088" y="5560"/>
                  </a:lnTo>
                  <a:lnTo>
                    <a:pt x="5136" y="5748"/>
                  </a:lnTo>
                  <a:lnTo>
                    <a:pt x="5230" y="5889"/>
                  </a:lnTo>
                  <a:lnTo>
                    <a:pt x="5371" y="5984"/>
                  </a:lnTo>
                  <a:lnTo>
                    <a:pt x="5560" y="6031"/>
                  </a:lnTo>
                  <a:lnTo>
                    <a:pt x="5748" y="5984"/>
                  </a:lnTo>
                  <a:lnTo>
                    <a:pt x="5889" y="5889"/>
                  </a:lnTo>
                  <a:lnTo>
                    <a:pt x="5984" y="5748"/>
                  </a:lnTo>
                  <a:lnTo>
                    <a:pt x="6031" y="5560"/>
                  </a:lnTo>
                  <a:lnTo>
                    <a:pt x="5984" y="5371"/>
                  </a:lnTo>
                  <a:lnTo>
                    <a:pt x="5889" y="5230"/>
                  </a:lnTo>
                  <a:lnTo>
                    <a:pt x="5748" y="5136"/>
                  </a:lnTo>
                  <a:lnTo>
                    <a:pt x="5560" y="5089"/>
                  </a:lnTo>
                  <a:close/>
                  <a:moveTo>
                    <a:pt x="8669" y="11025"/>
                  </a:moveTo>
                  <a:lnTo>
                    <a:pt x="8480" y="11072"/>
                  </a:lnTo>
                  <a:lnTo>
                    <a:pt x="8339" y="11166"/>
                  </a:lnTo>
                  <a:lnTo>
                    <a:pt x="8245" y="11307"/>
                  </a:lnTo>
                  <a:lnTo>
                    <a:pt x="8198" y="11496"/>
                  </a:lnTo>
                  <a:lnTo>
                    <a:pt x="8245" y="11684"/>
                  </a:lnTo>
                  <a:lnTo>
                    <a:pt x="8339" y="11825"/>
                  </a:lnTo>
                  <a:lnTo>
                    <a:pt x="8480" y="11920"/>
                  </a:lnTo>
                  <a:lnTo>
                    <a:pt x="8669" y="11967"/>
                  </a:lnTo>
                  <a:lnTo>
                    <a:pt x="8669" y="11920"/>
                  </a:lnTo>
                  <a:lnTo>
                    <a:pt x="8857" y="11873"/>
                  </a:lnTo>
                  <a:lnTo>
                    <a:pt x="8999" y="11778"/>
                  </a:lnTo>
                  <a:lnTo>
                    <a:pt x="9093" y="11684"/>
                  </a:lnTo>
                  <a:lnTo>
                    <a:pt x="9140" y="11496"/>
                  </a:lnTo>
                  <a:lnTo>
                    <a:pt x="9093" y="11307"/>
                  </a:lnTo>
                  <a:lnTo>
                    <a:pt x="8999" y="11166"/>
                  </a:lnTo>
                  <a:lnTo>
                    <a:pt x="8857" y="11072"/>
                  </a:lnTo>
                  <a:lnTo>
                    <a:pt x="8669" y="11025"/>
                  </a:lnTo>
                  <a:close/>
                  <a:moveTo>
                    <a:pt x="6172" y="17950"/>
                  </a:moveTo>
                  <a:lnTo>
                    <a:pt x="5984" y="17997"/>
                  </a:lnTo>
                  <a:lnTo>
                    <a:pt x="5842" y="18091"/>
                  </a:lnTo>
                  <a:lnTo>
                    <a:pt x="5748" y="18233"/>
                  </a:lnTo>
                  <a:lnTo>
                    <a:pt x="5748" y="18421"/>
                  </a:lnTo>
                  <a:lnTo>
                    <a:pt x="5748" y="18609"/>
                  </a:lnTo>
                  <a:lnTo>
                    <a:pt x="5842" y="18751"/>
                  </a:lnTo>
                  <a:lnTo>
                    <a:pt x="6031" y="18845"/>
                  </a:lnTo>
                  <a:lnTo>
                    <a:pt x="6172" y="18892"/>
                  </a:lnTo>
                  <a:lnTo>
                    <a:pt x="6219" y="18892"/>
                  </a:lnTo>
                  <a:lnTo>
                    <a:pt x="6360" y="18845"/>
                  </a:lnTo>
                  <a:lnTo>
                    <a:pt x="6502" y="18751"/>
                  </a:lnTo>
                  <a:lnTo>
                    <a:pt x="6643" y="18609"/>
                  </a:lnTo>
                  <a:lnTo>
                    <a:pt x="6643" y="18421"/>
                  </a:lnTo>
                  <a:lnTo>
                    <a:pt x="6596" y="18233"/>
                  </a:lnTo>
                  <a:lnTo>
                    <a:pt x="6502" y="18091"/>
                  </a:lnTo>
                  <a:lnTo>
                    <a:pt x="6360" y="17997"/>
                  </a:lnTo>
                  <a:lnTo>
                    <a:pt x="6172" y="17950"/>
                  </a:lnTo>
                  <a:close/>
                  <a:moveTo>
                    <a:pt x="3251" y="20117"/>
                  </a:moveTo>
                  <a:lnTo>
                    <a:pt x="3063" y="20164"/>
                  </a:lnTo>
                  <a:lnTo>
                    <a:pt x="2921" y="20258"/>
                  </a:lnTo>
                  <a:lnTo>
                    <a:pt x="2827" y="20400"/>
                  </a:lnTo>
                  <a:lnTo>
                    <a:pt x="2780" y="20588"/>
                  </a:lnTo>
                  <a:lnTo>
                    <a:pt x="2827" y="20777"/>
                  </a:lnTo>
                  <a:lnTo>
                    <a:pt x="2921" y="20918"/>
                  </a:lnTo>
                  <a:lnTo>
                    <a:pt x="3063" y="21012"/>
                  </a:lnTo>
                  <a:lnTo>
                    <a:pt x="3251" y="21059"/>
                  </a:lnTo>
                  <a:lnTo>
                    <a:pt x="3440" y="21012"/>
                  </a:lnTo>
                  <a:lnTo>
                    <a:pt x="3581" y="20918"/>
                  </a:lnTo>
                  <a:lnTo>
                    <a:pt x="3675" y="20777"/>
                  </a:lnTo>
                  <a:lnTo>
                    <a:pt x="3722" y="20588"/>
                  </a:lnTo>
                  <a:lnTo>
                    <a:pt x="3675" y="20400"/>
                  </a:lnTo>
                  <a:lnTo>
                    <a:pt x="3581" y="20258"/>
                  </a:lnTo>
                  <a:lnTo>
                    <a:pt x="3440" y="20164"/>
                  </a:lnTo>
                  <a:lnTo>
                    <a:pt x="3251" y="20117"/>
                  </a:lnTo>
                  <a:close/>
                  <a:moveTo>
                    <a:pt x="801" y="22473"/>
                  </a:moveTo>
                  <a:lnTo>
                    <a:pt x="613" y="22520"/>
                  </a:lnTo>
                  <a:lnTo>
                    <a:pt x="472" y="22614"/>
                  </a:lnTo>
                  <a:lnTo>
                    <a:pt x="377" y="22755"/>
                  </a:lnTo>
                  <a:lnTo>
                    <a:pt x="330" y="22944"/>
                  </a:lnTo>
                  <a:lnTo>
                    <a:pt x="377" y="23132"/>
                  </a:lnTo>
                  <a:lnTo>
                    <a:pt x="472" y="23273"/>
                  </a:lnTo>
                  <a:lnTo>
                    <a:pt x="613" y="23368"/>
                  </a:lnTo>
                  <a:lnTo>
                    <a:pt x="801" y="23415"/>
                  </a:lnTo>
                  <a:lnTo>
                    <a:pt x="990" y="23368"/>
                  </a:lnTo>
                  <a:lnTo>
                    <a:pt x="1131" y="23273"/>
                  </a:lnTo>
                  <a:lnTo>
                    <a:pt x="1225" y="23132"/>
                  </a:lnTo>
                  <a:lnTo>
                    <a:pt x="1272" y="22944"/>
                  </a:lnTo>
                  <a:lnTo>
                    <a:pt x="1225" y="22755"/>
                  </a:lnTo>
                  <a:lnTo>
                    <a:pt x="1131" y="22614"/>
                  </a:lnTo>
                  <a:lnTo>
                    <a:pt x="990" y="22520"/>
                  </a:lnTo>
                  <a:lnTo>
                    <a:pt x="801" y="22473"/>
                  </a:lnTo>
                  <a:close/>
                  <a:moveTo>
                    <a:pt x="6031" y="22473"/>
                  </a:moveTo>
                  <a:lnTo>
                    <a:pt x="5842" y="22520"/>
                  </a:lnTo>
                  <a:lnTo>
                    <a:pt x="5701" y="22614"/>
                  </a:lnTo>
                  <a:lnTo>
                    <a:pt x="5607" y="22755"/>
                  </a:lnTo>
                  <a:lnTo>
                    <a:pt x="5560" y="22944"/>
                  </a:lnTo>
                  <a:lnTo>
                    <a:pt x="5607" y="23132"/>
                  </a:lnTo>
                  <a:lnTo>
                    <a:pt x="5701" y="23273"/>
                  </a:lnTo>
                  <a:lnTo>
                    <a:pt x="5889" y="23368"/>
                  </a:lnTo>
                  <a:lnTo>
                    <a:pt x="6031" y="23415"/>
                  </a:lnTo>
                  <a:lnTo>
                    <a:pt x="6219" y="23368"/>
                  </a:lnTo>
                  <a:lnTo>
                    <a:pt x="6360" y="23273"/>
                  </a:lnTo>
                  <a:lnTo>
                    <a:pt x="6455" y="23132"/>
                  </a:lnTo>
                  <a:lnTo>
                    <a:pt x="6502" y="22944"/>
                  </a:lnTo>
                  <a:lnTo>
                    <a:pt x="6455" y="22755"/>
                  </a:lnTo>
                  <a:lnTo>
                    <a:pt x="6360" y="22614"/>
                  </a:lnTo>
                  <a:lnTo>
                    <a:pt x="6219" y="22520"/>
                  </a:lnTo>
                  <a:lnTo>
                    <a:pt x="6031" y="22473"/>
                  </a:lnTo>
                  <a:close/>
                  <a:moveTo>
                    <a:pt x="3251" y="24451"/>
                  </a:moveTo>
                  <a:lnTo>
                    <a:pt x="3063" y="24498"/>
                  </a:lnTo>
                  <a:lnTo>
                    <a:pt x="2921" y="24593"/>
                  </a:lnTo>
                  <a:lnTo>
                    <a:pt x="2827" y="24734"/>
                  </a:lnTo>
                  <a:lnTo>
                    <a:pt x="2780" y="24922"/>
                  </a:lnTo>
                  <a:lnTo>
                    <a:pt x="2827" y="25111"/>
                  </a:lnTo>
                  <a:lnTo>
                    <a:pt x="2921" y="25252"/>
                  </a:lnTo>
                  <a:lnTo>
                    <a:pt x="3063" y="25346"/>
                  </a:lnTo>
                  <a:lnTo>
                    <a:pt x="3251" y="25393"/>
                  </a:lnTo>
                  <a:lnTo>
                    <a:pt x="3440" y="25346"/>
                  </a:lnTo>
                  <a:lnTo>
                    <a:pt x="3581" y="25252"/>
                  </a:lnTo>
                  <a:lnTo>
                    <a:pt x="3675" y="25111"/>
                  </a:lnTo>
                  <a:lnTo>
                    <a:pt x="3722" y="24922"/>
                  </a:lnTo>
                  <a:lnTo>
                    <a:pt x="3675" y="24734"/>
                  </a:lnTo>
                  <a:lnTo>
                    <a:pt x="3581" y="24593"/>
                  </a:lnTo>
                  <a:lnTo>
                    <a:pt x="3440" y="24498"/>
                  </a:lnTo>
                  <a:lnTo>
                    <a:pt x="3251" y="24451"/>
                  </a:lnTo>
                  <a:close/>
                  <a:moveTo>
                    <a:pt x="9187" y="24451"/>
                  </a:moveTo>
                  <a:lnTo>
                    <a:pt x="8999" y="24498"/>
                  </a:lnTo>
                  <a:lnTo>
                    <a:pt x="8857" y="24593"/>
                  </a:lnTo>
                  <a:lnTo>
                    <a:pt x="8763" y="24734"/>
                  </a:lnTo>
                  <a:lnTo>
                    <a:pt x="8716" y="24922"/>
                  </a:lnTo>
                  <a:lnTo>
                    <a:pt x="8763" y="25111"/>
                  </a:lnTo>
                  <a:lnTo>
                    <a:pt x="8857" y="25252"/>
                  </a:lnTo>
                  <a:lnTo>
                    <a:pt x="8999" y="25346"/>
                  </a:lnTo>
                  <a:lnTo>
                    <a:pt x="9187" y="25393"/>
                  </a:lnTo>
                  <a:lnTo>
                    <a:pt x="9328" y="25346"/>
                  </a:lnTo>
                  <a:lnTo>
                    <a:pt x="9470" y="25252"/>
                  </a:lnTo>
                  <a:lnTo>
                    <a:pt x="9470" y="24593"/>
                  </a:lnTo>
                  <a:lnTo>
                    <a:pt x="9328" y="24498"/>
                  </a:lnTo>
                  <a:lnTo>
                    <a:pt x="9187" y="24451"/>
                  </a:lnTo>
                  <a:close/>
                  <a:moveTo>
                    <a:pt x="472" y="26524"/>
                  </a:moveTo>
                  <a:lnTo>
                    <a:pt x="283" y="26571"/>
                  </a:lnTo>
                  <a:lnTo>
                    <a:pt x="142" y="26665"/>
                  </a:lnTo>
                  <a:lnTo>
                    <a:pt x="48" y="26807"/>
                  </a:lnTo>
                  <a:lnTo>
                    <a:pt x="0" y="26995"/>
                  </a:lnTo>
                  <a:lnTo>
                    <a:pt x="48" y="27184"/>
                  </a:lnTo>
                  <a:lnTo>
                    <a:pt x="142" y="27325"/>
                  </a:lnTo>
                  <a:lnTo>
                    <a:pt x="283" y="27419"/>
                  </a:lnTo>
                  <a:lnTo>
                    <a:pt x="472" y="27466"/>
                  </a:lnTo>
                  <a:lnTo>
                    <a:pt x="660" y="27419"/>
                  </a:lnTo>
                  <a:lnTo>
                    <a:pt x="801" y="27325"/>
                  </a:lnTo>
                  <a:lnTo>
                    <a:pt x="896" y="27184"/>
                  </a:lnTo>
                  <a:lnTo>
                    <a:pt x="943" y="26995"/>
                  </a:lnTo>
                  <a:lnTo>
                    <a:pt x="896" y="26807"/>
                  </a:lnTo>
                  <a:lnTo>
                    <a:pt x="801" y="26665"/>
                  </a:lnTo>
                  <a:lnTo>
                    <a:pt x="660" y="26571"/>
                  </a:lnTo>
                  <a:lnTo>
                    <a:pt x="472" y="26524"/>
                  </a:lnTo>
                  <a:close/>
                  <a:moveTo>
                    <a:pt x="2968" y="28691"/>
                  </a:moveTo>
                  <a:lnTo>
                    <a:pt x="2827" y="28738"/>
                  </a:lnTo>
                  <a:lnTo>
                    <a:pt x="2639" y="28833"/>
                  </a:lnTo>
                  <a:lnTo>
                    <a:pt x="2544" y="28974"/>
                  </a:lnTo>
                  <a:lnTo>
                    <a:pt x="2544" y="29162"/>
                  </a:lnTo>
                  <a:lnTo>
                    <a:pt x="2544" y="29304"/>
                  </a:lnTo>
                  <a:lnTo>
                    <a:pt x="2639" y="29492"/>
                  </a:lnTo>
                  <a:lnTo>
                    <a:pt x="2827" y="29586"/>
                  </a:lnTo>
                  <a:lnTo>
                    <a:pt x="2968" y="29633"/>
                  </a:lnTo>
                  <a:lnTo>
                    <a:pt x="2968" y="29586"/>
                  </a:lnTo>
                  <a:lnTo>
                    <a:pt x="3157" y="29539"/>
                  </a:lnTo>
                  <a:lnTo>
                    <a:pt x="3298" y="29445"/>
                  </a:lnTo>
                  <a:lnTo>
                    <a:pt x="3392" y="29304"/>
                  </a:lnTo>
                  <a:lnTo>
                    <a:pt x="3440" y="29162"/>
                  </a:lnTo>
                  <a:lnTo>
                    <a:pt x="3440" y="28974"/>
                  </a:lnTo>
                  <a:lnTo>
                    <a:pt x="3298" y="28833"/>
                  </a:lnTo>
                  <a:lnTo>
                    <a:pt x="3157" y="28738"/>
                  </a:lnTo>
                  <a:lnTo>
                    <a:pt x="2968" y="2869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7" name="Google Shape;2837;p42"/>
            <p:cNvSpPr/>
            <p:nvPr/>
          </p:nvSpPr>
          <p:spPr>
            <a:xfrm>
              <a:off x="1239500" y="2594850"/>
              <a:ext cx="22400" cy="23575"/>
            </a:xfrm>
            <a:custGeom>
              <a:avLst/>
              <a:gdLst/>
              <a:ahLst/>
              <a:cxnLst/>
              <a:rect l="l" t="t" r="r" b="b"/>
              <a:pathLst>
                <a:path w="896" h="943" fill="none" extrusionOk="0">
                  <a:moveTo>
                    <a:pt x="424" y="0"/>
                  </a:moveTo>
                  <a:lnTo>
                    <a:pt x="424" y="0"/>
                  </a:lnTo>
                  <a:lnTo>
                    <a:pt x="283" y="47"/>
                  </a:lnTo>
                  <a:lnTo>
                    <a:pt x="95" y="142"/>
                  </a:lnTo>
                  <a:lnTo>
                    <a:pt x="0" y="283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0" y="613"/>
                  </a:lnTo>
                  <a:lnTo>
                    <a:pt x="95" y="801"/>
                  </a:lnTo>
                  <a:lnTo>
                    <a:pt x="283" y="895"/>
                  </a:lnTo>
                  <a:lnTo>
                    <a:pt x="424" y="942"/>
                  </a:lnTo>
                  <a:lnTo>
                    <a:pt x="424" y="895"/>
                  </a:lnTo>
                  <a:lnTo>
                    <a:pt x="424" y="895"/>
                  </a:lnTo>
                  <a:lnTo>
                    <a:pt x="613" y="848"/>
                  </a:lnTo>
                  <a:lnTo>
                    <a:pt x="754" y="754"/>
                  </a:lnTo>
                  <a:lnTo>
                    <a:pt x="848" y="613"/>
                  </a:lnTo>
                  <a:lnTo>
                    <a:pt x="896" y="471"/>
                  </a:lnTo>
                  <a:lnTo>
                    <a:pt x="896" y="471"/>
                  </a:lnTo>
                  <a:lnTo>
                    <a:pt x="896" y="283"/>
                  </a:lnTo>
                  <a:lnTo>
                    <a:pt x="754" y="142"/>
                  </a:lnTo>
                  <a:lnTo>
                    <a:pt x="613" y="47"/>
                  </a:lnTo>
                  <a:lnTo>
                    <a:pt x="4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8" name="Google Shape;2838;p42"/>
            <p:cNvSpPr/>
            <p:nvPr/>
          </p:nvSpPr>
          <p:spPr>
            <a:xfrm>
              <a:off x="1175900" y="25406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0"/>
                  </a:moveTo>
                  <a:lnTo>
                    <a:pt x="472" y="0"/>
                  </a:lnTo>
                  <a:lnTo>
                    <a:pt x="283" y="47"/>
                  </a:lnTo>
                  <a:lnTo>
                    <a:pt x="142" y="141"/>
                  </a:lnTo>
                  <a:lnTo>
                    <a:pt x="48" y="283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8" y="660"/>
                  </a:lnTo>
                  <a:lnTo>
                    <a:pt x="142" y="801"/>
                  </a:lnTo>
                  <a:lnTo>
                    <a:pt x="283" y="895"/>
                  </a:lnTo>
                  <a:lnTo>
                    <a:pt x="472" y="942"/>
                  </a:lnTo>
                  <a:lnTo>
                    <a:pt x="472" y="942"/>
                  </a:lnTo>
                  <a:lnTo>
                    <a:pt x="660" y="895"/>
                  </a:lnTo>
                  <a:lnTo>
                    <a:pt x="801" y="801"/>
                  </a:lnTo>
                  <a:lnTo>
                    <a:pt x="896" y="660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896" y="283"/>
                  </a:lnTo>
                  <a:lnTo>
                    <a:pt x="801" y="141"/>
                  </a:lnTo>
                  <a:lnTo>
                    <a:pt x="660" y="47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9" name="Google Shape;2839;p42"/>
            <p:cNvSpPr/>
            <p:nvPr/>
          </p:nvSpPr>
          <p:spPr>
            <a:xfrm>
              <a:off x="1245400" y="24888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0"/>
                  </a:moveTo>
                  <a:lnTo>
                    <a:pt x="471" y="0"/>
                  </a:lnTo>
                  <a:lnTo>
                    <a:pt x="283" y="47"/>
                  </a:lnTo>
                  <a:lnTo>
                    <a:pt x="141" y="142"/>
                  </a:lnTo>
                  <a:lnTo>
                    <a:pt x="47" y="283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7" y="660"/>
                  </a:lnTo>
                  <a:lnTo>
                    <a:pt x="141" y="801"/>
                  </a:lnTo>
                  <a:lnTo>
                    <a:pt x="283" y="895"/>
                  </a:lnTo>
                  <a:lnTo>
                    <a:pt x="471" y="942"/>
                  </a:lnTo>
                  <a:lnTo>
                    <a:pt x="471" y="942"/>
                  </a:lnTo>
                  <a:lnTo>
                    <a:pt x="660" y="895"/>
                  </a:lnTo>
                  <a:lnTo>
                    <a:pt x="801" y="801"/>
                  </a:lnTo>
                  <a:lnTo>
                    <a:pt x="895" y="660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895" y="283"/>
                  </a:lnTo>
                  <a:lnTo>
                    <a:pt x="801" y="142"/>
                  </a:lnTo>
                  <a:lnTo>
                    <a:pt x="660" y="47"/>
                  </a:lnTo>
                  <a:lnTo>
                    <a:pt x="4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0" name="Google Shape;2840;p42"/>
            <p:cNvSpPr/>
            <p:nvPr/>
          </p:nvSpPr>
          <p:spPr>
            <a:xfrm>
              <a:off x="1393775" y="2488850"/>
              <a:ext cx="18875" cy="23575"/>
            </a:xfrm>
            <a:custGeom>
              <a:avLst/>
              <a:gdLst/>
              <a:ahLst/>
              <a:cxnLst/>
              <a:rect l="l" t="t" r="r" b="b"/>
              <a:pathLst>
                <a:path w="755" h="943" fill="none" extrusionOk="0">
                  <a:moveTo>
                    <a:pt x="472" y="0"/>
                  </a:moveTo>
                  <a:lnTo>
                    <a:pt x="472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284" y="47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471"/>
                  </a:lnTo>
                  <a:lnTo>
                    <a:pt x="1" y="471"/>
                  </a:lnTo>
                  <a:lnTo>
                    <a:pt x="48" y="660"/>
                  </a:lnTo>
                  <a:lnTo>
                    <a:pt x="142" y="801"/>
                  </a:lnTo>
                  <a:lnTo>
                    <a:pt x="284" y="895"/>
                  </a:lnTo>
                  <a:lnTo>
                    <a:pt x="472" y="942"/>
                  </a:lnTo>
                  <a:lnTo>
                    <a:pt x="472" y="942"/>
                  </a:lnTo>
                  <a:lnTo>
                    <a:pt x="472" y="942"/>
                  </a:lnTo>
                  <a:lnTo>
                    <a:pt x="472" y="942"/>
                  </a:lnTo>
                  <a:lnTo>
                    <a:pt x="613" y="895"/>
                  </a:lnTo>
                  <a:lnTo>
                    <a:pt x="755" y="801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613" y="47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1" name="Google Shape;2841;p42"/>
            <p:cNvSpPr/>
            <p:nvPr/>
          </p:nvSpPr>
          <p:spPr>
            <a:xfrm>
              <a:off x="1184150" y="24393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283" y="48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660"/>
                  </a:lnTo>
                  <a:lnTo>
                    <a:pt x="142" y="801"/>
                  </a:lnTo>
                  <a:lnTo>
                    <a:pt x="283" y="896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660" y="896"/>
                  </a:lnTo>
                  <a:lnTo>
                    <a:pt x="801" y="801"/>
                  </a:lnTo>
                  <a:lnTo>
                    <a:pt x="895" y="660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895" y="283"/>
                  </a:lnTo>
                  <a:lnTo>
                    <a:pt x="801" y="142"/>
                  </a:lnTo>
                  <a:lnTo>
                    <a:pt x="660" y="48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2" name="Google Shape;2842;p42"/>
            <p:cNvSpPr/>
            <p:nvPr/>
          </p:nvSpPr>
          <p:spPr>
            <a:xfrm>
              <a:off x="1314875" y="24393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1"/>
                  </a:moveTo>
                  <a:lnTo>
                    <a:pt x="472" y="1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283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660"/>
                  </a:lnTo>
                  <a:lnTo>
                    <a:pt x="142" y="801"/>
                  </a:lnTo>
                  <a:lnTo>
                    <a:pt x="330" y="896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660" y="896"/>
                  </a:lnTo>
                  <a:lnTo>
                    <a:pt x="801" y="801"/>
                  </a:lnTo>
                  <a:lnTo>
                    <a:pt x="896" y="660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283"/>
                  </a:lnTo>
                  <a:lnTo>
                    <a:pt x="801" y="142"/>
                  </a:lnTo>
                  <a:lnTo>
                    <a:pt x="660" y="48"/>
                  </a:lnTo>
                  <a:lnTo>
                    <a:pt x="4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3" name="Google Shape;2843;p42"/>
            <p:cNvSpPr/>
            <p:nvPr/>
          </p:nvSpPr>
          <p:spPr>
            <a:xfrm>
              <a:off x="1245400" y="238050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0"/>
                  </a:moveTo>
                  <a:lnTo>
                    <a:pt x="471" y="0"/>
                  </a:lnTo>
                  <a:lnTo>
                    <a:pt x="283" y="47"/>
                  </a:lnTo>
                  <a:lnTo>
                    <a:pt x="141" y="141"/>
                  </a:lnTo>
                  <a:lnTo>
                    <a:pt x="47" y="283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7" y="660"/>
                  </a:lnTo>
                  <a:lnTo>
                    <a:pt x="141" y="801"/>
                  </a:lnTo>
                  <a:lnTo>
                    <a:pt x="283" y="895"/>
                  </a:lnTo>
                  <a:lnTo>
                    <a:pt x="471" y="942"/>
                  </a:lnTo>
                  <a:lnTo>
                    <a:pt x="471" y="942"/>
                  </a:lnTo>
                  <a:lnTo>
                    <a:pt x="660" y="895"/>
                  </a:lnTo>
                  <a:lnTo>
                    <a:pt x="801" y="801"/>
                  </a:lnTo>
                  <a:lnTo>
                    <a:pt x="895" y="660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895" y="283"/>
                  </a:lnTo>
                  <a:lnTo>
                    <a:pt x="801" y="141"/>
                  </a:lnTo>
                  <a:lnTo>
                    <a:pt x="660" y="47"/>
                  </a:lnTo>
                  <a:lnTo>
                    <a:pt x="4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4" name="Google Shape;2844;p42"/>
            <p:cNvSpPr/>
            <p:nvPr/>
          </p:nvSpPr>
          <p:spPr>
            <a:xfrm>
              <a:off x="1319600" y="2326300"/>
              <a:ext cx="22400" cy="23600"/>
            </a:xfrm>
            <a:custGeom>
              <a:avLst/>
              <a:gdLst/>
              <a:ahLst/>
              <a:cxnLst/>
              <a:rect l="l" t="t" r="r" b="b"/>
              <a:pathLst>
                <a:path w="896" h="944" fill="none" extrusionOk="0">
                  <a:moveTo>
                    <a:pt x="424" y="1"/>
                  </a:moveTo>
                  <a:lnTo>
                    <a:pt x="424" y="1"/>
                  </a:lnTo>
                  <a:lnTo>
                    <a:pt x="424" y="1"/>
                  </a:lnTo>
                  <a:lnTo>
                    <a:pt x="424" y="1"/>
                  </a:lnTo>
                  <a:lnTo>
                    <a:pt x="236" y="48"/>
                  </a:lnTo>
                  <a:lnTo>
                    <a:pt x="94" y="142"/>
                  </a:lnTo>
                  <a:lnTo>
                    <a:pt x="0" y="284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660"/>
                  </a:lnTo>
                  <a:lnTo>
                    <a:pt x="94" y="802"/>
                  </a:lnTo>
                  <a:lnTo>
                    <a:pt x="283" y="896"/>
                  </a:lnTo>
                  <a:lnTo>
                    <a:pt x="424" y="943"/>
                  </a:lnTo>
                  <a:lnTo>
                    <a:pt x="424" y="943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612" y="896"/>
                  </a:lnTo>
                  <a:lnTo>
                    <a:pt x="754" y="802"/>
                  </a:lnTo>
                  <a:lnTo>
                    <a:pt x="895" y="660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48" y="284"/>
                  </a:lnTo>
                  <a:lnTo>
                    <a:pt x="754" y="142"/>
                  </a:lnTo>
                  <a:lnTo>
                    <a:pt x="612" y="48"/>
                  </a:lnTo>
                  <a:lnTo>
                    <a:pt x="4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5" name="Google Shape;2845;p42"/>
            <p:cNvSpPr/>
            <p:nvPr/>
          </p:nvSpPr>
          <p:spPr>
            <a:xfrm>
              <a:off x="1380825" y="21531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1"/>
                  </a:moveTo>
                  <a:lnTo>
                    <a:pt x="472" y="1"/>
                  </a:lnTo>
                  <a:lnTo>
                    <a:pt x="283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660"/>
                  </a:lnTo>
                  <a:lnTo>
                    <a:pt x="142" y="801"/>
                  </a:lnTo>
                  <a:lnTo>
                    <a:pt x="283" y="896"/>
                  </a:lnTo>
                  <a:lnTo>
                    <a:pt x="472" y="943"/>
                  </a:lnTo>
                  <a:lnTo>
                    <a:pt x="472" y="896"/>
                  </a:lnTo>
                  <a:lnTo>
                    <a:pt x="472" y="896"/>
                  </a:lnTo>
                  <a:lnTo>
                    <a:pt x="472" y="896"/>
                  </a:lnTo>
                  <a:lnTo>
                    <a:pt x="472" y="896"/>
                  </a:lnTo>
                  <a:lnTo>
                    <a:pt x="660" y="849"/>
                  </a:lnTo>
                  <a:lnTo>
                    <a:pt x="802" y="754"/>
                  </a:lnTo>
                  <a:lnTo>
                    <a:pt x="896" y="660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283"/>
                  </a:lnTo>
                  <a:lnTo>
                    <a:pt x="802" y="142"/>
                  </a:lnTo>
                  <a:lnTo>
                    <a:pt x="660" y="48"/>
                  </a:lnTo>
                  <a:lnTo>
                    <a:pt x="4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6" name="Google Shape;2846;p42"/>
            <p:cNvSpPr/>
            <p:nvPr/>
          </p:nvSpPr>
          <p:spPr>
            <a:xfrm>
              <a:off x="1303100" y="20047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1"/>
                  </a:moveTo>
                  <a:lnTo>
                    <a:pt x="472" y="1"/>
                  </a:lnTo>
                  <a:lnTo>
                    <a:pt x="283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8" y="660"/>
                  </a:lnTo>
                  <a:lnTo>
                    <a:pt x="142" y="801"/>
                  </a:lnTo>
                  <a:lnTo>
                    <a:pt x="283" y="896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660" y="896"/>
                  </a:lnTo>
                  <a:lnTo>
                    <a:pt x="801" y="801"/>
                  </a:lnTo>
                  <a:lnTo>
                    <a:pt x="896" y="660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283"/>
                  </a:lnTo>
                  <a:lnTo>
                    <a:pt x="801" y="142"/>
                  </a:lnTo>
                  <a:lnTo>
                    <a:pt x="660" y="48"/>
                  </a:lnTo>
                  <a:lnTo>
                    <a:pt x="4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7" name="Google Shape;2847;p42"/>
            <p:cNvSpPr/>
            <p:nvPr/>
          </p:nvSpPr>
          <p:spPr>
            <a:xfrm>
              <a:off x="1274825" y="1877575"/>
              <a:ext cx="23600" cy="23575"/>
            </a:xfrm>
            <a:custGeom>
              <a:avLst/>
              <a:gdLst/>
              <a:ahLst/>
              <a:cxnLst/>
              <a:rect l="l" t="t" r="r" b="b"/>
              <a:pathLst>
                <a:path w="944" h="943" fill="none" extrusionOk="0">
                  <a:moveTo>
                    <a:pt x="472" y="1"/>
                  </a:moveTo>
                  <a:lnTo>
                    <a:pt x="472" y="1"/>
                  </a:lnTo>
                  <a:lnTo>
                    <a:pt x="283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660"/>
                  </a:lnTo>
                  <a:lnTo>
                    <a:pt x="142" y="801"/>
                  </a:lnTo>
                  <a:lnTo>
                    <a:pt x="283" y="896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660" y="896"/>
                  </a:lnTo>
                  <a:lnTo>
                    <a:pt x="802" y="801"/>
                  </a:lnTo>
                  <a:lnTo>
                    <a:pt x="896" y="660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283"/>
                  </a:lnTo>
                  <a:lnTo>
                    <a:pt x="802" y="142"/>
                  </a:lnTo>
                  <a:lnTo>
                    <a:pt x="660" y="48"/>
                  </a:lnTo>
                  <a:lnTo>
                    <a:pt x="4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8" name="Google Shape;2848;p42"/>
            <p:cNvSpPr/>
            <p:nvPr/>
          </p:nvSpPr>
          <p:spPr>
            <a:xfrm>
              <a:off x="1391425" y="2610150"/>
              <a:ext cx="22400" cy="2375"/>
            </a:xfrm>
            <a:custGeom>
              <a:avLst/>
              <a:gdLst/>
              <a:ahLst/>
              <a:cxnLst/>
              <a:rect l="l" t="t" r="r" b="b"/>
              <a:pathLst>
                <a:path w="896" h="95" extrusionOk="0">
                  <a:moveTo>
                    <a:pt x="896" y="1"/>
                  </a:moveTo>
                  <a:lnTo>
                    <a:pt x="896" y="1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896" y="1"/>
                  </a:lnTo>
                  <a:lnTo>
                    <a:pt x="896" y="1"/>
                  </a:lnTo>
                  <a:close/>
                </a:path>
              </a:pathLst>
            </a:custGeom>
            <a:solidFill>
              <a:srgbClr val="314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9" name="Google Shape;2849;p42"/>
            <p:cNvSpPr/>
            <p:nvPr/>
          </p:nvSpPr>
          <p:spPr>
            <a:xfrm>
              <a:off x="1391425" y="2610150"/>
              <a:ext cx="22400" cy="2375"/>
            </a:xfrm>
            <a:custGeom>
              <a:avLst/>
              <a:gdLst/>
              <a:ahLst/>
              <a:cxnLst/>
              <a:rect l="l" t="t" r="r" b="b"/>
              <a:pathLst>
                <a:path w="896" h="95" fill="none" extrusionOk="0">
                  <a:moveTo>
                    <a:pt x="896" y="1"/>
                  </a:moveTo>
                  <a:lnTo>
                    <a:pt x="896" y="1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896" y="1"/>
                  </a:lnTo>
                  <a:lnTo>
                    <a:pt x="8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0" name="Google Shape;2850;p42"/>
            <p:cNvSpPr/>
            <p:nvPr/>
          </p:nvSpPr>
          <p:spPr>
            <a:xfrm>
              <a:off x="1391425" y="2597200"/>
              <a:ext cx="22400" cy="15325"/>
            </a:xfrm>
            <a:custGeom>
              <a:avLst/>
              <a:gdLst/>
              <a:ahLst/>
              <a:cxnLst/>
              <a:rect l="l" t="t" r="r" b="b"/>
              <a:pathLst>
                <a:path w="896" h="613" extrusionOk="0">
                  <a:moveTo>
                    <a:pt x="378" y="0"/>
                  </a:moveTo>
                  <a:lnTo>
                    <a:pt x="236" y="48"/>
                  </a:lnTo>
                  <a:lnTo>
                    <a:pt x="95" y="189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613"/>
                  </a:lnTo>
                  <a:lnTo>
                    <a:pt x="896" y="519"/>
                  </a:lnTo>
                  <a:lnTo>
                    <a:pt x="896" y="283"/>
                  </a:lnTo>
                  <a:lnTo>
                    <a:pt x="802" y="189"/>
                  </a:lnTo>
                  <a:lnTo>
                    <a:pt x="707" y="9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1" name="Google Shape;2851;p42"/>
            <p:cNvSpPr/>
            <p:nvPr/>
          </p:nvSpPr>
          <p:spPr>
            <a:xfrm>
              <a:off x="1391425" y="2597200"/>
              <a:ext cx="22400" cy="15325"/>
            </a:xfrm>
            <a:custGeom>
              <a:avLst/>
              <a:gdLst/>
              <a:ahLst/>
              <a:cxnLst/>
              <a:rect l="l" t="t" r="r" b="b"/>
              <a:pathLst>
                <a:path w="896" h="613" fill="none" extrusionOk="0">
                  <a:moveTo>
                    <a:pt x="425" y="0"/>
                  </a:moveTo>
                  <a:lnTo>
                    <a:pt x="425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236" y="48"/>
                  </a:lnTo>
                  <a:lnTo>
                    <a:pt x="95" y="189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1" y="613"/>
                  </a:lnTo>
                  <a:lnTo>
                    <a:pt x="1" y="613"/>
                  </a:lnTo>
                  <a:lnTo>
                    <a:pt x="896" y="519"/>
                  </a:lnTo>
                  <a:lnTo>
                    <a:pt x="896" y="283"/>
                  </a:lnTo>
                  <a:lnTo>
                    <a:pt x="896" y="283"/>
                  </a:lnTo>
                  <a:lnTo>
                    <a:pt x="802" y="189"/>
                  </a:lnTo>
                  <a:lnTo>
                    <a:pt x="707" y="95"/>
                  </a:lnTo>
                  <a:lnTo>
                    <a:pt x="566" y="0"/>
                  </a:lnTo>
                  <a:lnTo>
                    <a:pt x="4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2" name="Google Shape;2852;p42"/>
            <p:cNvSpPr/>
            <p:nvPr/>
          </p:nvSpPr>
          <p:spPr>
            <a:xfrm>
              <a:off x="1244200" y="2379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48"/>
                  </a:moveTo>
                  <a:lnTo>
                    <a:pt x="708" y="95"/>
                  </a:lnTo>
                  <a:lnTo>
                    <a:pt x="849" y="189"/>
                  </a:lnTo>
                  <a:lnTo>
                    <a:pt x="943" y="331"/>
                  </a:lnTo>
                  <a:lnTo>
                    <a:pt x="990" y="519"/>
                  </a:lnTo>
                  <a:lnTo>
                    <a:pt x="943" y="708"/>
                  </a:lnTo>
                  <a:lnTo>
                    <a:pt x="849" y="849"/>
                  </a:lnTo>
                  <a:lnTo>
                    <a:pt x="708" y="943"/>
                  </a:lnTo>
                  <a:lnTo>
                    <a:pt x="519" y="990"/>
                  </a:lnTo>
                  <a:lnTo>
                    <a:pt x="331" y="943"/>
                  </a:lnTo>
                  <a:lnTo>
                    <a:pt x="189" y="849"/>
                  </a:lnTo>
                  <a:lnTo>
                    <a:pt x="95" y="708"/>
                  </a:lnTo>
                  <a:lnTo>
                    <a:pt x="48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3" name="Google Shape;2853;p42"/>
            <p:cNvSpPr/>
            <p:nvPr/>
          </p:nvSpPr>
          <p:spPr>
            <a:xfrm>
              <a:off x="1245400" y="238050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942"/>
                  </a:moveTo>
                  <a:lnTo>
                    <a:pt x="471" y="942"/>
                  </a:lnTo>
                  <a:lnTo>
                    <a:pt x="283" y="895"/>
                  </a:lnTo>
                  <a:lnTo>
                    <a:pt x="141" y="801"/>
                  </a:lnTo>
                  <a:lnTo>
                    <a:pt x="47" y="660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7" y="283"/>
                  </a:lnTo>
                  <a:lnTo>
                    <a:pt x="141" y="141"/>
                  </a:lnTo>
                  <a:lnTo>
                    <a:pt x="283" y="47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660" y="47"/>
                  </a:lnTo>
                  <a:lnTo>
                    <a:pt x="801" y="141"/>
                  </a:lnTo>
                  <a:lnTo>
                    <a:pt x="895" y="283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1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4" name="Google Shape;2854;p42"/>
            <p:cNvSpPr/>
            <p:nvPr/>
          </p:nvSpPr>
          <p:spPr>
            <a:xfrm>
              <a:off x="1244200" y="2379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fill="none" extrusionOk="0">
                  <a:moveTo>
                    <a:pt x="519" y="1"/>
                  </a:moveTo>
                  <a:lnTo>
                    <a:pt x="519" y="1"/>
                  </a:lnTo>
                  <a:lnTo>
                    <a:pt x="284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5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5" name="Google Shape;2855;p42"/>
            <p:cNvSpPr/>
            <p:nvPr/>
          </p:nvSpPr>
          <p:spPr>
            <a:xfrm>
              <a:off x="1129975" y="2488850"/>
              <a:ext cx="12975" cy="24750"/>
            </a:xfrm>
            <a:custGeom>
              <a:avLst/>
              <a:gdLst/>
              <a:ahLst/>
              <a:cxnLst/>
              <a:rect l="l" t="t" r="r" b="b"/>
              <a:pathLst>
                <a:path w="519" h="990" extrusionOk="0">
                  <a:moveTo>
                    <a:pt x="141" y="0"/>
                  </a:moveTo>
                  <a:lnTo>
                    <a:pt x="141" y="47"/>
                  </a:lnTo>
                  <a:lnTo>
                    <a:pt x="283" y="142"/>
                  </a:lnTo>
                  <a:lnTo>
                    <a:pt x="424" y="283"/>
                  </a:lnTo>
                  <a:lnTo>
                    <a:pt x="424" y="471"/>
                  </a:lnTo>
                  <a:lnTo>
                    <a:pt x="424" y="660"/>
                  </a:lnTo>
                  <a:lnTo>
                    <a:pt x="330" y="754"/>
                  </a:lnTo>
                  <a:lnTo>
                    <a:pt x="236" y="848"/>
                  </a:lnTo>
                  <a:lnTo>
                    <a:pt x="141" y="895"/>
                  </a:lnTo>
                  <a:lnTo>
                    <a:pt x="0" y="942"/>
                  </a:lnTo>
                  <a:lnTo>
                    <a:pt x="0" y="990"/>
                  </a:lnTo>
                  <a:lnTo>
                    <a:pt x="189" y="942"/>
                  </a:lnTo>
                  <a:lnTo>
                    <a:pt x="377" y="848"/>
                  </a:lnTo>
                  <a:lnTo>
                    <a:pt x="471" y="660"/>
                  </a:lnTo>
                  <a:lnTo>
                    <a:pt x="518" y="471"/>
                  </a:lnTo>
                  <a:lnTo>
                    <a:pt x="471" y="330"/>
                  </a:lnTo>
                  <a:lnTo>
                    <a:pt x="424" y="189"/>
                  </a:lnTo>
                  <a:lnTo>
                    <a:pt x="283" y="9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6" name="Google Shape;2856;p42"/>
            <p:cNvSpPr/>
            <p:nvPr/>
          </p:nvSpPr>
          <p:spPr>
            <a:xfrm>
              <a:off x="1129975" y="2488850"/>
              <a:ext cx="12975" cy="24750"/>
            </a:xfrm>
            <a:custGeom>
              <a:avLst/>
              <a:gdLst/>
              <a:ahLst/>
              <a:cxnLst/>
              <a:rect l="l" t="t" r="r" b="b"/>
              <a:pathLst>
                <a:path w="519" h="990" fill="none" extrusionOk="0">
                  <a:moveTo>
                    <a:pt x="141" y="0"/>
                  </a:moveTo>
                  <a:lnTo>
                    <a:pt x="141" y="47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283" y="142"/>
                  </a:lnTo>
                  <a:lnTo>
                    <a:pt x="424" y="283"/>
                  </a:lnTo>
                  <a:lnTo>
                    <a:pt x="424" y="471"/>
                  </a:lnTo>
                  <a:lnTo>
                    <a:pt x="424" y="660"/>
                  </a:lnTo>
                  <a:lnTo>
                    <a:pt x="424" y="660"/>
                  </a:lnTo>
                  <a:lnTo>
                    <a:pt x="330" y="754"/>
                  </a:lnTo>
                  <a:lnTo>
                    <a:pt x="236" y="848"/>
                  </a:lnTo>
                  <a:lnTo>
                    <a:pt x="141" y="895"/>
                  </a:lnTo>
                  <a:lnTo>
                    <a:pt x="0" y="942"/>
                  </a:lnTo>
                  <a:lnTo>
                    <a:pt x="0" y="942"/>
                  </a:lnTo>
                  <a:lnTo>
                    <a:pt x="0" y="990"/>
                  </a:lnTo>
                  <a:lnTo>
                    <a:pt x="0" y="990"/>
                  </a:lnTo>
                  <a:lnTo>
                    <a:pt x="189" y="942"/>
                  </a:lnTo>
                  <a:lnTo>
                    <a:pt x="377" y="848"/>
                  </a:lnTo>
                  <a:lnTo>
                    <a:pt x="471" y="660"/>
                  </a:lnTo>
                  <a:lnTo>
                    <a:pt x="518" y="471"/>
                  </a:lnTo>
                  <a:lnTo>
                    <a:pt x="518" y="471"/>
                  </a:lnTo>
                  <a:lnTo>
                    <a:pt x="471" y="330"/>
                  </a:lnTo>
                  <a:lnTo>
                    <a:pt x="424" y="189"/>
                  </a:lnTo>
                  <a:lnTo>
                    <a:pt x="283" y="94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7" name="Google Shape;2857;p42"/>
            <p:cNvSpPr/>
            <p:nvPr/>
          </p:nvSpPr>
          <p:spPr>
            <a:xfrm>
              <a:off x="1244200" y="2487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47"/>
                  </a:moveTo>
                  <a:lnTo>
                    <a:pt x="708" y="94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8" y="942"/>
                  </a:lnTo>
                  <a:lnTo>
                    <a:pt x="519" y="989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284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4" y="1037"/>
                  </a:lnTo>
                  <a:lnTo>
                    <a:pt x="708" y="1037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8" name="Google Shape;2858;p42"/>
            <p:cNvSpPr/>
            <p:nvPr/>
          </p:nvSpPr>
          <p:spPr>
            <a:xfrm>
              <a:off x="1245400" y="24888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942"/>
                  </a:moveTo>
                  <a:lnTo>
                    <a:pt x="471" y="942"/>
                  </a:lnTo>
                  <a:lnTo>
                    <a:pt x="283" y="895"/>
                  </a:lnTo>
                  <a:lnTo>
                    <a:pt x="141" y="801"/>
                  </a:lnTo>
                  <a:lnTo>
                    <a:pt x="47" y="660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7" y="283"/>
                  </a:lnTo>
                  <a:lnTo>
                    <a:pt x="141" y="142"/>
                  </a:lnTo>
                  <a:lnTo>
                    <a:pt x="283" y="47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660" y="47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1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9" name="Google Shape;2859;p42"/>
            <p:cNvSpPr/>
            <p:nvPr/>
          </p:nvSpPr>
          <p:spPr>
            <a:xfrm>
              <a:off x="1244200" y="2487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284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4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08" y="1037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8" y="47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0" name="Google Shape;2860;p42"/>
            <p:cNvSpPr/>
            <p:nvPr/>
          </p:nvSpPr>
          <p:spPr>
            <a:xfrm>
              <a:off x="1115825" y="2597200"/>
              <a:ext cx="21225" cy="25925"/>
            </a:xfrm>
            <a:custGeom>
              <a:avLst/>
              <a:gdLst/>
              <a:ahLst/>
              <a:cxnLst/>
              <a:rect l="l" t="t" r="r" b="b"/>
              <a:pathLst>
                <a:path w="849" h="1037" extrusionOk="0">
                  <a:moveTo>
                    <a:pt x="95" y="0"/>
                  </a:moveTo>
                  <a:lnTo>
                    <a:pt x="95" y="48"/>
                  </a:lnTo>
                  <a:lnTo>
                    <a:pt x="95" y="95"/>
                  </a:lnTo>
                  <a:lnTo>
                    <a:pt x="236" y="48"/>
                  </a:lnTo>
                  <a:lnTo>
                    <a:pt x="425" y="95"/>
                  </a:lnTo>
                  <a:lnTo>
                    <a:pt x="566" y="189"/>
                  </a:lnTo>
                  <a:lnTo>
                    <a:pt x="660" y="330"/>
                  </a:lnTo>
                  <a:lnTo>
                    <a:pt x="707" y="519"/>
                  </a:lnTo>
                  <a:lnTo>
                    <a:pt x="660" y="707"/>
                  </a:lnTo>
                  <a:lnTo>
                    <a:pt x="566" y="848"/>
                  </a:lnTo>
                  <a:lnTo>
                    <a:pt x="425" y="943"/>
                  </a:lnTo>
                  <a:lnTo>
                    <a:pt x="236" y="990"/>
                  </a:lnTo>
                  <a:lnTo>
                    <a:pt x="142" y="943"/>
                  </a:lnTo>
                  <a:lnTo>
                    <a:pt x="1" y="896"/>
                  </a:lnTo>
                  <a:lnTo>
                    <a:pt x="1" y="943"/>
                  </a:lnTo>
                  <a:lnTo>
                    <a:pt x="142" y="990"/>
                  </a:lnTo>
                  <a:lnTo>
                    <a:pt x="236" y="1037"/>
                  </a:lnTo>
                  <a:lnTo>
                    <a:pt x="331" y="1037"/>
                  </a:lnTo>
                  <a:lnTo>
                    <a:pt x="519" y="990"/>
                  </a:lnTo>
                  <a:lnTo>
                    <a:pt x="660" y="896"/>
                  </a:lnTo>
                  <a:lnTo>
                    <a:pt x="755" y="754"/>
                  </a:lnTo>
                  <a:lnTo>
                    <a:pt x="849" y="566"/>
                  </a:lnTo>
                  <a:lnTo>
                    <a:pt x="802" y="330"/>
                  </a:lnTo>
                  <a:lnTo>
                    <a:pt x="707" y="189"/>
                  </a:lnTo>
                  <a:lnTo>
                    <a:pt x="566" y="48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1" name="Google Shape;2861;p42"/>
            <p:cNvSpPr/>
            <p:nvPr/>
          </p:nvSpPr>
          <p:spPr>
            <a:xfrm>
              <a:off x="1115825" y="2597200"/>
              <a:ext cx="21225" cy="25925"/>
            </a:xfrm>
            <a:custGeom>
              <a:avLst/>
              <a:gdLst/>
              <a:ahLst/>
              <a:cxnLst/>
              <a:rect l="l" t="t" r="r" b="b"/>
              <a:pathLst>
                <a:path w="849" h="1037" fill="none" extrusionOk="0">
                  <a:moveTo>
                    <a:pt x="331" y="0"/>
                  </a:moveTo>
                  <a:lnTo>
                    <a:pt x="331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425" y="95"/>
                  </a:lnTo>
                  <a:lnTo>
                    <a:pt x="566" y="189"/>
                  </a:lnTo>
                  <a:lnTo>
                    <a:pt x="660" y="330"/>
                  </a:lnTo>
                  <a:lnTo>
                    <a:pt x="707" y="519"/>
                  </a:lnTo>
                  <a:lnTo>
                    <a:pt x="707" y="519"/>
                  </a:lnTo>
                  <a:lnTo>
                    <a:pt x="660" y="707"/>
                  </a:lnTo>
                  <a:lnTo>
                    <a:pt x="566" y="848"/>
                  </a:lnTo>
                  <a:lnTo>
                    <a:pt x="425" y="943"/>
                  </a:lnTo>
                  <a:lnTo>
                    <a:pt x="236" y="990"/>
                  </a:lnTo>
                  <a:lnTo>
                    <a:pt x="236" y="990"/>
                  </a:lnTo>
                  <a:lnTo>
                    <a:pt x="142" y="943"/>
                  </a:lnTo>
                  <a:lnTo>
                    <a:pt x="1" y="896"/>
                  </a:lnTo>
                  <a:lnTo>
                    <a:pt x="1" y="896"/>
                  </a:lnTo>
                  <a:lnTo>
                    <a:pt x="1" y="943"/>
                  </a:lnTo>
                  <a:lnTo>
                    <a:pt x="1" y="943"/>
                  </a:lnTo>
                  <a:lnTo>
                    <a:pt x="142" y="990"/>
                  </a:lnTo>
                  <a:lnTo>
                    <a:pt x="236" y="1037"/>
                  </a:lnTo>
                  <a:lnTo>
                    <a:pt x="236" y="1037"/>
                  </a:lnTo>
                  <a:lnTo>
                    <a:pt x="236" y="1037"/>
                  </a:lnTo>
                  <a:lnTo>
                    <a:pt x="236" y="1037"/>
                  </a:lnTo>
                  <a:lnTo>
                    <a:pt x="331" y="1037"/>
                  </a:lnTo>
                  <a:lnTo>
                    <a:pt x="331" y="1037"/>
                  </a:lnTo>
                  <a:lnTo>
                    <a:pt x="519" y="990"/>
                  </a:lnTo>
                  <a:lnTo>
                    <a:pt x="660" y="896"/>
                  </a:lnTo>
                  <a:lnTo>
                    <a:pt x="755" y="754"/>
                  </a:lnTo>
                  <a:lnTo>
                    <a:pt x="849" y="566"/>
                  </a:lnTo>
                  <a:lnTo>
                    <a:pt x="849" y="566"/>
                  </a:lnTo>
                  <a:lnTo>
                    <a:pt x="802" y="330"/>
                  </a:lnTo>
                  <a:lnTo>
                    <a:pt x="707" y="189"/>
                  </a:lnTo>
                  <a:lnTo>
                    <a:pt x="566" y="48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2" name="Google Shape;2862;p42"/>
            <p:cNvSpPr/>
            <p:nvPr/>
          </p:nvSpPr>
          <p:spPr>
            <a:xfrm>
              <a:off x="1194750" y="2114300"/>
              <a:ext cx="9450" cy="21225"/>
            </a:xfrm>
            <a:custGeom>
              <a:avLst/>
              <a:gdLst/>
              <a:ahLst/>
              <a:cxnLst/>
              <a:rect l="l" t="t" r="r" b="b"/>
              <a:pathLst>
                <a:path w="378" h="849" extrusionOk="0">
                  <a:moveTo>
                    <a:pt x="189" y="1"/>
                  </a:moveTo>
                  <a:lnTo>
                    <a:pt x="189" y="48"/>
                  </a:lnTo>
                  <a:lnTo>
                    <a:pt x="283" y="189"/>
                  </a:lnTo>
                  <a:lnTo>
                    <a:pt x="330" y="378"/>
                  </a:lnTo>
                  <a:lnTo>
                    <a:pt x="283" y="519"/>
                  </a:lnTo>
                  <a:lnTo>
                    <a:pt x="236" y="613"/>
                  </a:lnTo>
                  <a:lnTo>
                    <a:pt x="142" y="755"/>
                  </a:lnTo>
                  <a:lnTo>
                    <a:pt x="0" y="802"/>
                  </a:lnTo>
                  <a:lnTo>
                    <a:pt x="0" y="849"/>
                  </a:lnTo>
                  <a:lnTo>
                    <a:pt x="142" y="802"/>
                  </a:lnTo>
                  <a:lnTo>
                    <a:pt x="283" y="660"/>
                  </a:lnTo>
                  <a:lnTo>
                    <a:pt x="377" y="519"/>
                  </a:lnTo>
                  <a:lnTo>
                    <a:pt x="377" y="378"/>
                  </a:lnTo>
                  <a:lnTo>
                    <a:pt x="330" y="1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3" name="Google Shape;2863;p42"/>
            <p:cNvSpPr/>
            <p:nvPr/>
          </p:nvSpPr>
          <p:spPr>
            <a:xfrm>
              <a:off x="1194750" y="2113125"/>
              <a:ext cx="9450" cy="22400"/>
            </a:xfrm>
            <a:custGeom>
              <a:avLst/>
              <a:gdLst/>
              <a:ahLst/>
              <a:cxnLst/>
              <a:rect l="l" t="t" r="r" b="b"/>
              <a:pathLst>
                <a:path w="378" h="896" fill="none" extrusionOk="0">
                  <a:moveTo>
                    <a:pt x="189" y="1"/>
                  </a:moveTo>
                  <a:lnTo>
                    <a:pt x="189" y="1"/>
                  </a:lnTo>
                  <a:lnTo>
                    <a:pt x="189" y="95"/>
                  </a:lnTo>
                  <a:lnTo>
                    <a:pt x="189" y="95"/>
                  </a:lnTo>
                  <a:lnTo>
                    <a:pt x="189" y="95"/>
                  </a:lnTo>
                  <a:lnTo>
                    <a:pt x="189" y="95"/>
                  </a:lnTo>
                  <a:lnTo>
                    <a:pt x="283" y="236"/>
                  </a:lnTo>
                  <a:lnTo>
                    <a:pt x="330" y="425"/>
                  </a:lnTo>
                  <a:lnTo>
                    <a:pt x="330" y="425"/>
                  </a:lnTo>
                  <a:lnTo>
                    <a:pt x="283" y="566"/>
                  </a:lnTo>
                  <a:lnTo>
                    <a:pt x="236" y="660"/>
                  </a:lnTo>
                  <a:lnTo>
                    <a:pt x="142" y="802"/>
                  </a:lnTo>
                  <a:lnTo>
                    <a:pt x="0" y="849"/>
                  </a:lnTo>
                  <a:lnTo>
                    <a:pt x="0" y="849"/>
                  </a:lnTo>
                  <a:lnTo>
                    <a:pt x="0" y="849"/>
                  </a:lnTo>
                  <a:lnTo>
                    <a:pt x="0" y="849"/>
                  </a:lnTo>
                  <a:lnTo>
                    <a:pt x="0" y="849"/>
                  </a:lnTo>
                  <a:lnTo>
                    <a:pt x="0" y="849"/>
                  </a:lnTo>
                  <a:lnTo>
                    <a:pt x="0" y="896"/>
                  </a:lnTo>
                  <a:lnTo>
                    <a:pt x="0" y="896"/>
                  </a:lnTo>
                  <a:lnTo>
                    <a:pt x="142" y="849"/>
                  </a:lnTo>
                  <a:lnTo>
                    <a:pt x="283" y="707"/>
                  </a:lnTo>
                  <a:lnTo>
                    <a:pt x="377" y="566"/>
                  </a:lnTo>
                  <a:lnTo>
                    <a:pt x="377" y="425"/>
                  </a:lnTo>
                  <a:lnTo>
                    <a:pt x="377" y="425"/>
                  </a:lnTo>
                  <a:lnTo>
                    <a:pt x="330" y="189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4" name="Google Shape;2864;p42"/>
            <p:cNvSpPr/>
            <p:nvPr/>
          </p:nvSpPr>
          <p:spPr>
            <a:xfrm>
              <a:off x="1303100" y="20036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142" y="189"/>
                  </a:moveTo>
                  <a:lnTo>
                    <a:pt x="0" y="377"/>
                  </a:lnTo>
                  <a:lnTo>
                    <a:pt x="0" y="519"/>
                  </a:lnTo>
                  <a:lnTo>
                    <a:pt x="48" y="330"/>
                  </a:lnTo>
                  <a:lnTo>
                    <a:pt x="142" y="189"/>
                  </a:lnTo>
                  <a:close/>
                  <a:moveTo>
                    <a:pt x="472" y="0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283" y="95"/>
                  </a:lnTo>
                  <a:lnTo>
                    <a:pt x="472" y="48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896" y="330"/>
                  </a:lnTo>
                  <a:lnTo>
                    <a:pt x="943" y="519"/>
                  </a:lnTo>
                  <a:lnTo>
                    <a:pt x="896" y="707"/>
                  </a:lnTo>
                  <a:lnTo>
                    <a:pt x="801" y="848"/>
                  </a:lnTo>
                  <a:lnTo>
                    <a:pt x="660" y="943"/>
                  </a:lnTo>
                  <a:lnTo>
                    <a:pt x="472" y="990"/>
                  </a:lnTo>
                  <a:lnTo>
                    <a:pt x="283" y="943"/>
                  </a:lnTo>
                  <a:lnTo>
                    <a:pt x="142" y="848"/>
                  </a:lnTo>
                  <a:lnTo>
                    <a:pt x="48" y="707"/>
                  </a:lnTo>
                  <a:lnTo>
                    <a:pt x="0" y="519"/>
                  </a:lnTo>
                  <a:lnTo>
                    <a:pt x="0" y="566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1037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5" name="Google Shape;2865;p42"/>
            <p:cNvSpPr/>
            <p:nvPr/>
          </p:nvSpPr>
          <p:spPr>
            <a:xfrm>
              <a:off x="1303100" y="20047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283" y="896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1" y="801"/>
                  </a:lnTo>
                  <a:lnTo>
                    <a:pt x="660" y="896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6" name="Google Shape;2866;p42"/>
            <p:cNvSpPr/>
            <p:nvPr/>
          </p:nvSpPr>
          <p:spPr>
            <a:xfrm>
              <a:off x="1303100" y="20036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519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283" y="48"/>
                  </a:lnTo>
                  <a:lnTo>
                    <a:pt x="142" y="189"/>
                  </a:lnTo>
                  <a:lnTo>
                    <a:pt x="0" y="377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7" name="Google Shape;2867;p42"/>
            <p:cNvSpPr/>
            <p:nvPr/>
          </p:nvSpPr>
          <p:spPr>
            <a:xfrm>
              <a:off x="1273650" y="1876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48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0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0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8" name="Google Shape;2868;p42"/>
            <p:cNvSpPr/>
            <p:nvPr/>
          </p:nvSpPr>
          <p:spPr>
            <a:xfrm>
              <a:off x="1274825" y="1877575"/>
              <a:ext cx="23600" cy="23575"/>
            </a:xfrm>
            <a:custGeom>
              <a:avLst/>
              <a:gdLst/>
              <a:ahLst/>
              <a:cxnLst/>
              <a:rect l="l" t="t" r="r" b="b"/>
              <a:pathLst>
                <a:path w="944" h="943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283" y="896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2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2" y="801"/>
                  </a:lnTo>
                  <a:lnTo>
                    <a:pt x="660" y="896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9" name="Google Shape;2869;p42"/>
            <p:cNvSpPr/>
            <p:nvPr/>
          </p:nvSpPr>
          <p:spPr>
            <a:xfrm>
              <a:off x="1273650" y="1876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330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0" name="Google Shape;2870;p42"/>
            <p:cNvSpPr/>
            <p:nvPr/>
          </p:nvSpPr>
          <p:spPr>
            <a:xfrm>
              <a:off x="1378475" y="2152000"/>
              <a:ext cx="27125" cy="2712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566" y="48"/>
                  </a:moveTo>
                  <a:lnTo>
                    <a:pt x="754" y="95"/>
                  </a:lnTo>
                  <a:lnTo>
                    <a:pt x="896" y="189"/>
                  </a:lnTo>
                  <a:lnTo>
                    <a:pt x="990" y="330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6" y="801"/>
                  </a:lnTo>
                  <a:lnTo>
                    <a:pt x="754" y="896"/>
                  </a:lnTo>
                  <a:lnTo>
                    <a:pt x="566" y="943"/>
                  </a:lnTo>
                  <a:lnTo>
                    <a:pt x="566" y="990"/>
                  </a:lnTo>
                  <a:lnTo>
                    <a:pt x="377" y="943"/>
                  </a:lnTo>
                  <a:lnTo>
                    <a:pt x="236" y="848"/>
                  </a:lnTo>
                  <a:lnTo>
                    <a:pt x="142" y="707"/>
                  </a:lnTo>
                  <a:lnTo>
                    <a:pt x="95" y="519"/>
                  </a:lnTo>
                  <a:lnTo>
                    <a:pt x="142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6" y="48"/>
                  </a:lnTo>
                  <a:close/>
                  <a:moveTo>
                    <a:pt x="566" y="0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1037"/>
                  </a:lnTo>
                  <a:lnTo>
                    <a:pt x="519" y="1084"/>
                  </a:lnTo>
                  <a:lnTo>
                    <a:pt x="566" y="1084"/>
                  </a:lnTo>
                  <a:lnTo>
                    <a:pt x="754" y="1037"/>
                  </a:lnTo>
                  <a:lnTo>
                    <a:pt x="943" y="943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943" y="142"/>
                  </a:lnTo>
                  <a:lnTo>
                    <a:pt x="801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1" name="Google Shape;2871;p42"/>
            <p:cNvSpPr/>
            <p:nvPr/>
          </p:nvSpPr>
          <p:spPr>
            <a:xfrm>
              <a:off x="1380825" y="21531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283" y="896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2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2" y="754"/>
                  </a:lnTo>
                  <a:lnTo>
                    <a:pt x="660" y="849"/>
                  </a:lnTo>
                  <a:lnTo>
                    <a:pt x="472" y="896"/>
                  </a:lnTo>
                  <a:lnTo>
                    <a:pt x="472" y="896"/>
                  </a:lnTo>
                  <a:lnTo>
                    <a:pt x="472" y="896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2" name="Google Shape;2872;p42"/>
            <p:cNvSpPr/>
            <p:nvPr/>
          </p:nvSpPr>
          <p:spPr>
            <a:xfrm>
              <a:off x="1378475" y="2152000"/>
              <a:ext cx="27125" cy="27125"/>
            </a:xfrm>
            <a:custGeom>
              <a:avLst/>
              <a:gdLst/>
              <a:ahLst/>
              <a:cxnLst/>
              <a:rect l="l" t="t" r="r" b="b"/>
              <a:pathLst>
                <a:path w="1085" h="1085" fill="none" extrusionOk="0">
                  <a:moveTo>
                    <a:pt x="566" y="0"/>
                  </a:moveTo>
                  <a:lnTo>
                    <a:pt x="566" y="0"/>
                  </a:lnTo>
                  <a:lnTo>
                    <a:pt x="330" y="48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1037"/>
                  </a:lnTo>
                  <a:lnTo>
                    <a:pt x="519" y="1084"/>
                  </a:lnTo>
                  <a:lnTo>
                    <a:pt x="519" y="1084"/>
                  </a:lnTo>
                  <a:lnTo>
                    <a:pt x="566" y="1084"/>
                  </a:lnTo>
                  <a:lnTo>
                    <a:pt x="566" y="1084"/>
                  </a:lnTo>
                  <a:lnTo>
                    <a:pt x="754" y="1037"/>
                  </a:lnTo>
                  <a:lnTo>
                    <a:pt x="943" y="943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943" y="142"/>
                  </a:lnTo>
                  <a:lnTo>
                    <a:pt x="801" y="48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3" name="Google Shape;2873;p42"/>
            <p:cNvSpPr/>
            <p:nvPr/>
          </p:nvSpPr>
          <p:spPr>
            <a:xfrm>
              <a:off x="1317225" y="23251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48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1"/>
                  </a:lnTo>
                  <a:lnTo>
                    <a:pt x="990" y="519"/>
                  </a:lnTo>
                  <a:lnTo>
                    <a:pt x="990" y="707"/>
                  </a:lnTo>
                  <a:lnTo>
                    <a:pt x="849" y="849"/>
                  </a:lnTo>
                  <a:lnTo>
                    <a:pt x="707" y="943"/>
                  </a:lnTo>
                  <a:lnTo>
                    <a:pt x="566" y="990"/>
                  </a:lnTo>
                  <a:lnTo>
                    <a:pt x="519" y="990"/>
                  </a:lnTo>
                  <a:lnTo>
                    <a:pt x="378" y="943"/>
                  </a:lnTo>
                  <a:lnTo>
                    <a:pt x="189" y="849"/>
                  </a:lnTo>
                  <a:lnTo>
                    <a:pt x="95" y="707"/>
                  </a:lnTo>
                  <a:lnTo>
                    <a:pt x="95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331" y="48"/>
                  </a:lnTo>
                  <a:lnTo>
                    <a:pt x="189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1037" y="755"/>
                  </a:lnTo>
                  <a:lnTo>
                    <a:pt x="1037" y="519"/>
                  </a:lnTo>
                  <a:lnTo>
                    <a:pt x="1037" y="331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4" name="Google Shape;2874;p42"/>
            <p:cNvSpPr/>
            <p:nvPr/>
          </p:nvSpPr>
          <p:spPr>
            <a:xfrm>
              <a:off x="1319600" y="2326300"/>
              <a:ext cx="22400" cy="23600"/>
            </a:xfrm>
            <a:custGeom>
              <a:avLst/>
              <a:gdLst/>
              <a:ahLst/>
              <a:cxnLst/>
              <a:rect l="l" t="t" r="r" b="b"/>
              <a:pathLst>
                <a:path w="896" h="944" fill="none" extrusionOk="0">
                  <a:moveTo>
                    <a:pt x="424" y="943"/>
                  </a:moveTo>
                  <a:lnTo>
                    <a:pt x="424" y="943"/>
                  </a:lnTo>
                  <a:lnTo>
                    <a:pt x="283" y="896"/>
                  </a:lnTo>
                  <a:lnTo>
                    <a:pt x="94" y="802"/>
                  </a:lnTo>
                  <a:lnTo>
                    <a:pt x="0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284"/>
                  </a:lnTo>
                  <a:lnTo>
                    <a:pt x="94" y="142"/>
                  </a:lnTo>
                  <a:lnTo>
                    <a:pt x="236" y="48"/>
                  </a:lnTo>
                  <a:lnTo>
                    <a:pt x="424" y="1"/>
                  </a:lnTo>
                  <a:lnTo>
                    <a:pt x="424" y="1"/>
                  </a:lnTo>
                  <a:lnTo>
                    <a:pt x="424" y="1"/>
                  </a:lnTo>
                  <a:lnTo>
                    <a:pt x="424" y="1"/>
                  </a:lnTo>
                  <a:lnTo>
                    <a:pt x="612" y="48"/>
                  </a:lnTo>
                  <a:lnTo>
                    <a:pt x="754" y="142"/>
                  </a:lnTo>
                  <a:lnTo>
                    <a:pt x="848" y="284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472"/>
                  </a:lnTo>
                  <a:lnTo>
                    <a:pt x="895" y="660"/>
                  </a:lnTo>
                  <a:lnTo>
                    <a:pt x="754" y="802"/>
                  </a:lnTo>
                  <a:lnTo>
                    <a:pt x="612" y="896"/>
                  </a:lnTo>
                  <a:lnTo>
                    <a:pt x="471" y="943"/>
                  </a:lnTo>
                  <a:lnTo>
                    <a:pt x="471" y="943"/>
                  </a:lnTo>
                  <a:lnTo>
                    <a:pt x="424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5" name="Google Shape;2875;p42"/>
            <p:cNvSpPr/>
            <p:nvPr/>
          </p:nvSpPr>
          <p:spPr>
            <a:xfrm>
              <a:off x="1317225" y="23251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fill="none" extrusionOk="0">
                  <a:moveTo>
                    <a:pt x="519" y="1"/>
                  </a:moveTo>
                  <a:lnTo>
                    <a:pt x="519" y="1"/>
                  </a:lnTo>
                  <a:lnTo>
                    <a:pt x="331" y="48"/>
                  </a:lnTo>
                  <a:lnTo>
                    <a:pt x="189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1037" y="755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331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1"/>
                  </a:lnTo>
                  <a:lnTo>
                    <a:pt x="566" y="1"/>
                  </a:lnTo>
                  <a:lnTo>
                    <a:pt x="5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6" name="Google Shape;2876;p42"/>
            <p:cNvSpPr/>
            <p:nvPr/>
          </p:nvSpPr>
          <p:spPr>
            <a:xfrm>
              <a:off x="1392600" y="2487675"/>
              <a:ext cx="20050" cy="25925"/>
            </a:xfrm>
            <a:custGeom>
              <a:avLst/>
              <a:gdLst/>
              <a:ahLst/>
              <a:cxnLst/>
              <a:rect l="l" t="t" r="r" b="b"/>
              <a:pathLst>
                <a:path w="802" h="1037" extrusionOk="0">
                  <a:moveTo>
                    <a:pt x="519" y="0"/>
                  </a:moveTo>
                  <a:lnTo>
                    <a:pt x="284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1" y="754"/>
                  </a:lnTo>
                  <a:lnTo>
                    <a:pt x="142" y="895"/>
                  </a:lnTo>
                  <a:lnTo>
                    <a:pt x="284" y="989"/>
                  </a:lnTo>
                  <a:lnTo>
                    <a:pt x="519" y="1037"/>
                  </a:lnTo>
                  <a:lnTo>
                    <a:pt x="660" y="1037"/>
                  </a:lnTo>
                  <a:lnTo>
                    <a:pt x="802" y="942"/>
                  </a:lnTo>
                  <a:lnTo>
                    <a:pt x="802" y="848"/>
                  </a:lnTo>
                  <a:lnTo>
                    <a:pt x="660" y="942"/>
                  </a:lnTo>
                  <a:lnTo>
                    <a:pt x="519" y="989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lnTo>
                    <a:pt x="660" y="94"/>
                  </a:lnTo>
                  <a:lnTo>
                    <a:pt x="802" y="189"/>
                  </a:lnTo>
                  <a:lnTo>
                    <a:pt x="802" y="141"/>
                  </a:lnTo>
                  <a:lnTo>
                    <a:pt x="660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7" name="Google Shape;2877;p42"/>
            <p:cNvSpPr/>
            <p:nvPr/>
          </p:nvSpPr>
          <p:spPr>
            <a:xfrm>
              <a:off x="1392600" y="2487675"/>
              <a:ext cx="20050" cy="25925"/>
            </a:xfrm>
            <a:custGeom>
              <a:avLst/>
              <a:gdLst/>
              <a:ahLst/>
              <a:cxnLst/>
              <a:rect l="l" t="t" r="r" b="b"/>
              <a:pathLst>
                <a:path w="802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284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1" y="518"/>
                  </a:lnTo>
                  <a:lnTo>
                    <a:pt x="1" y="754"/>
                  </a:lnTo>
                  <a:lnTo>
                    <a:pt x="142" y="895"/>
                  </a:lnTo>
                  <a:lnTo>
                    <a:pt x="284" y="989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660" y="1037"/>
                  </a:lnTo>
                  <a:lnTo>
                    <a:pt x="802" y="942"/>
                  </a:lnTo>
                  <a:lnTo>
                    <a:pt x="802" y="848"/>
                  </a:lnTo>
                  <a:lnTo>
                    <a:pt x="802" y="848"/>
                  </a:lnTo>
                  <a:lnTo>
                    <a:pt x="660" y="942"/>
                  </a:lnTo>
                  <a:lnTo>
                    <a:pt x="519" y="989"/>
                  </a:lnTo>
                  <a:lnTo>
                    <a:pt x="519" y="989"/>
                  </a:lnTo>
                  <a:lnTo>
                    <a:pt x="519" y="989"/>
                  </a:lnTo>
                  <a:lnTo>
                    <a:pt x="519" y="989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lnTo>
                    <a:pt x="519" y="47"/>
                  </a:lnTo>
                  <a:lnTo>
                    <a:pt x="519" y="47"/>
                  </a:lnTo>
                  <a:lnTo>
                    <a:pt x="519" y="47"/>
                  </a:lnTo>
                  <a:lnTo>
                    <a:pt x="660" y="94"/>
                  </a:lnTo>
                  <a:lnTo>
                    <a:pt x="802" y="189"/>
                  </a:lnTo>
                  <a:lnTo>
                    <a:pt x="802" y="141"/>
                  </a:lnTo>
                  <a:lnTo>
                    <a:pt x="802" y="141"/>
                  </a:lnTo>
                  <a:lnTo>
                    <a:pt x="660" y="47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8" name="Google Shape;2878;p42"/>
            <p:cNvSpPr/>
            <p:nvPr/>
          </p:nvSpPr>
          <p:spPr>
            <a:xfrm>
              <a:off x="1238325" y="25936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47" y="330"/>
                  </a:lnTo>
                  <a:lnTo>
                    <a:pt x="142" y="189"/>
                  </a:lnTo>
                  <a:lnTo>
                    <a:pt x="330" y="94"/>
                  </a:lnTo>
                  <a:lnTo>
                    <a:pt x="471" y="47"/>
                  </a:lnTo>
                  <a:lnTo>
                    <a:pt x="660" y="94"/>
                  </a:lnTo>
                  <a:lnTo>
                    <a:pt x="801" y="189"/>
                  </a:lnTo>
                  <a:lnTo>
                    <a:pt x="943" y="330"/>
                  </a:lnTo>
                  <a:lnTo>
                    <a:pt x="943" y="518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1" y="942"/>
                  </a:lnTo>
                  <a:lnTo>
                    <a:pt x="471" y="989"/>
                  </a:lnTo>
                  <a:lnTo>
                    <a:pt x="330" y="942"/>
                  </a:lnTo>
                  <a:lnTo>
                    <a:pt x="142" y="848"/>
                  </a:lnTo>
                  <a:lnTo>
                    <a:pt x="47" y="660"/>
                  </a:lnTo>
                  <a:lnTo>
                    <a:pt x="47" y="518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7"/>
                  </a:lnTo>
                  <a:lnTo>
                    <a:pt x="566" y="1037"/>
                  </a:lnTo>
                  <a:lnTo>
                    <a:pt x="754" y="989"/>
                  </a:lnTo>
                  <a:lnTo>
                    <a:pt x="895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9" name="Google Shape;2879;p42"/>
            <p:cNvSpPr/>
            <p:nvPr/>
          </p:nvSpPr>
          <p:spPr>
            <a:xfrm>
              <a:off x="1239500" y="2594850"/>
              <a:ext cx="22400" cy="23575"/>
            </a:xfrm>
            <a:custGeom>
              <a:avLst/>
              <a:gdLst/>
              <a:ahLst/>
              <a:cxnLst/>
              <a:rect l="l" t="t" r="r" b="b"/>
              <a:pathLst>
                <a:path w="896" h="943" fill="none" extrusionOk="0">
                  <a:moveTo>
                    <a:pt x="424" y="942"/>
                  </a:moveTo>
                  <a:lnTo>
                    <a:pt x="424" y="942"/>
                  </a:lnTo>
                  <a:lnTo>
                    <a:pt x="283" y="895"/>
                  </a:lnTo>
                  <a:lnTo>
                    <a:pt x="95" y="801"/>
                  </a:lnTo>
                  <a:lnTo>
                    <a:pt x="0" y="613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0" y="283"/>
                  </a:lnTo>
                  <a:lnTo>
                    <a:pt x="95" y="142"/>
                  </a:lnTo>
                  <a:lnTo>
                    <a:pt x="283" y="47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613" y="47"/>
                  </a:lnTo>
                  <a:lnTo>
                    <a:pt x="754" y="142"/>
                  </a:lnTo>
                  <a:lnTo>
                    <a:pt x="896" y="283"/>
                  </a:lnTo>
                  <a:lnTo>
                    <a:pt x="896" y="471"/>
                  </a:lnTo>
                  <a:lnTo>
                    <a:pt x="896" y="471"/>
                  </a:lnTo>
                  <a:lnTo>
                    <a:pt x="848" y="613"/>
                  </a:lnTo>
                  <a:lnTo>
                    <a:pt x="754" y="754"/>
                  </a:lnTo>
                  <a:lnTo>
                    <a:pt x="613" y="848"/>
                  </a:lnTo>
                  <a:lnTo>
                    <a:pt x="424" y="895"/>
                  </a:lnTo>
                  <a:lnTo>
                    <a:pt x="424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0" name="Google Shape;2880;p42"/>
            <p:cNvSpPr/>
            <p:nvPr/>
          </p:nvSpPr>
          <p:spPr>
            <a:xfrm>
              <a:off x="1238325" y="25936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9" y="0"/>
                  </a:moveTo>
                  <a:lnTo>
                    <a:pt x="471" y="0"/>
                  </a:lnTo>
                  <a:lnTo>
                    <a:pt x="471" y="0"/>
                  </a:lnTo>
                  <a:lnTo>
                    <a:pt x="283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66" y="1037"/>
                  </a:lnTo>
                  <a:lnTo>
                    <a:pt x="566" y="1037"/>
                  </a:lnTo>
                  <a:lnTo>
                    <a:pt x="754" y="989"/>
                  </a:lnTo>
                  <a:lnTo>
                    <a:pt x="895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1" name="Google Shape;2881;p42"/>
            <p:cNvSpPr/>
            <p:nvPr/>
          </p:nvSpPr>
          <p:spPr>
            <a:xfrm>
              <a:off x="1182975" y="2438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519"/>
                  </a:lnTo>
                  <a:lnTo>
                    <a:pt x="942" y="707"/>
                  </a:lnTo>
                  <a:lnTo>
                    <a:pt x="848" y="848"/>
                  </a:lnTo>
                  <a:lnTo>
                    <a:pt x="707" y="943"/>
                  </a:lnTo>
                  <a:lnTo>
                    <a:pt x="518" y="990"/>
                  </a:lnTo>
                  <a:lnTo>
                    <a:pt x="330" y="943"/>
                  </a:lnTo>
                  <a:lnTo>
                    <a:pt x="189" y="848"/>
                  </a:lnTo>
                  <a:lnTo>
                    <a:pt x="94" y="707"/>
                  </a:lnTo>
                  <a:lnTo>
                    <a:pt x="47" y="519"/>
                  </a:lnTo>
                  <a:lnTo>
                    <a:pt x="94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18" y="0"/>
                  </a:moveTo>
                  <a:lnTo>
                    <a:pt x="283" y="48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1" y="896"/>
                  </a:lnTo>
                  <a:lnTo>
                    <a:pt x="283" y="1037"/>
                  </a:lnTo>
                  <a:lnTo>
                    <a:pt x="707" y="1037"/>
                  </a:lnTo>
                  <a:lnTo>
                    <a:pt x="895" y="896"/>
                  </a:lnTo>
                  <a:lnTo>
                    <a:pt x="989" y="754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2" name="Google Shape;2882;p42"/>
            <p:cNvSpPr/>
            <p:nvPr/>
          </p:nvSpPr>
          <p:spPr>
            <a:xfrm>
              <a:off x="1184150" y="24393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1" y="943"/>
                  </a:moveTo>
                  <a:lnTo>
                    <a:pt x="471" y="943"/>
                  </a:lnTo>
                  <a:lnTo>
                    <a:pt x="283" y="896"/>
                  </a:lnTo>
                  <a:lnTo>
                    <a:pt x="142" y="801"/>
                  </a:lnTo>
                  <a:lnTo>
                    <a:pt x="47" y="660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47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1" y="1"/>
                  </a:lnTo>
                  <a:lnTo>
                    <a:pt x="471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5" y="283"/>
                  </a:lnTo>
                  <a:lnTo>
                    <a:pt x="942" y="472"/>
                  </a:lnTo>
                  <a:lnTo>
                    <a:pt x="942" y="472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6"/>
                  </a:lnTo>
                  <a:lnTo>
                    <a:pt x="471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3" name="Google Shape;2883;p42"/>
            <p:cNvSpPr/>
            <p:nvPr/>
          </p:nvSpPr>
          <p:spPr>
            <a:xfrm>
              <a:off x="1182975" y="2438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8" y="0"/>
                  </a:moveTo>
                  <a:lnTo>
                    <a:pt x="518" y="0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283" y="48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1" y="896"/>
                  </a:lnTo>
                  <a:lnTo>
                    <a:pt x="283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518" y="1037"/>
                  </a:lnTo>
                  <a:lnTo>
                    <a:pt x="707" y="1037"/>
                  </a:lnTo>
                  <a:lnTo>
                    <a:pt x="895" y="896"/>
                  </a:lnTo>
                  <a:lnTo>
                    <a:pt x="989" y="754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4" name="Google Shape;2884;p42"/>
            <p:cNvSpPr/>
            <p:nvPr/>
          </p:nvSpPr>
          <p:spPr>
            <a:xfrm>
              <a:off x="1174725" y="25395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47"/>
                  </a:moveTo>
                  <a:lnTo>
                    <a:pt x="707" y="94"/>
                  </a:lnTo>
                  <a:lnTo>
                    <a:pt x="848" y="188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8" y="848"/>
                  </a:lnTo>
                  <a:lnTo>
                    <a:pt x="707" y="942"/>
                  </a:lnTo>
                  <a:lnTo>
                    <a:pt x="519" y="989"/>
                  </a:lnTo>
                  <a:lnTo>
                    <a:pt x="330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7" y="518"/>
                  </a:lnTo>
                  <a:lnTo>
                    <a:pt x="95" y="330"/>
                  </a:lnTo>
                  <a:lnTo>
                    <a:pt x="189" y="188"/>
                  </a:lnTo>
                  <a:lnTo>
                    <a:pt x="330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6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5" y="141"/>
                  </a:lnTo>
                  <a:lnTo>
                    <a:pt x="754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5" name="Google Shape;2885;p42"/>
            <p:cNvSpPr/>
            <p:nvPr/>
          </p:nvSpPr>
          <p:spPr>
            <a:xfrm>
              <a:off x="1175900" y="25406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2"/>
                  </a:moveTo>
                  <a:lnTo>
                    <a:pt x="472" y="942"/>
                  </a:lnTo>
                  <a:lnTo>
                    <a:pt x="283" y="895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8" y="283"/>
                  </a:lnTo>
                  <a:lnTo>
                    <a:pt x="142" y="141"/>
                  </a:lnTo>
                  <a:lnTo>
                    <a:pt x="283" y="47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660" y="47"/>
                  </a:lnTo>
                  <a:lnTo>
                    <a:pt x="801" y="141"/>
                  </a:lnTo>
                  <a:lnTo>
                    <a:pt x="896" y="283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943" y="471"/>
                  </a:lnTo>
                  <a:lnTo>
                    <a:pt x="896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2" y="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6" name="Google Shape;2886;p42"/>
            <p:cNvSpPr/>
            <p:nvPr/>
          </p:nvSpPr>
          <p:spPr>
            <a:xfrm>
              <a:off x="1174725" y="25395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330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6"/>
                  </a:lnTo>
                  <a:lnTo>
                    <a:pt x="519" y="1036"/>
                  </a:lnTo>
                  <a:lnTo>
                    <a:pt x="519" y="1036"/>
                  </a:lnTo>
                  <a:lnTo>
                    <a:pt x="519" y="1036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5" y="141"/>
                  </a:lnTo>
                  <a:lnTo>
                    <a:pt x="754" y="47"/>
                  </a:lnTo>
                  <a:lnTo>
                    <a:pt x="566" y="0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7" name="Google Shape;2887;p42"/>
            <p:cNvSpPr/>
            <p:nvPr/>
          </p:nvSpPr>
          <p:spPr>
            <a:xfrm>
              <a:off x="1389075" y="2597200"/>
              <a:ext cx="24750" cy="15325"/>
            </a:xfrm>
            <a:custGeom>
              <a:avLst/>
              <a:gdLst/>
              <a:ahLst/>
              <a:cxnLst/>
              <a:rect l="l" t="t" r="r" b="b"/>
              <a:pathLst>
                <a:path w="990" h="613" extrusionOk="0">
                  <a:moveTo>
                    <a:pt x="660" y="0"/>
                  </a:moveTo>
                  <a:lnTo>
                    <a:pt x="801" y="95"/>
                  </a:lnTo>
                  <a:lnTo>
                    <a:pt x="896" y="189"/>
                  </a:lnTo>
                  <a:lnTo>
                    <a:pt x="990" y="283"/>
                  </a:lnTo>
                  <a:lnTo>
                    <a:pt x="990" y="236"/>
                  </a:lnTo>
                  <a:lnTo>
                    <a:pt x="896" y="142"/>
                  </a:lnTo>
                  <a:lnTo>
                    <a:pt x="801" y="48"/>
                  </a:lnTo>
                  <a:lnTo>
                    <a:pt x="707" y="0"/>
                  </a:lnTo>
                  <a:close/>
                  <a:moveTo>
                    <a:pt x="330" y="0"/>
                  </a:moveTo>
                  <a:lnTo>
                    <a:pt x="189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1" y="519"/>
                  </a:lnTo>
                  <a:lnTo>
                    <a:pt x="1" y="613"/>
                  </a:lnTo>
                  <a:lnTo>
                    <a:pt x="95" y="613"/>
                  </a:lnTo>
                  <a:lnTo>
                    <a:pt x="95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48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8" name="Google Shape;2888;p42"/>
            <p:cNvSpPr/>
            <p:nvPr/>
          </p:nvSpPr>
          <p:spPr>
            <a:xfrm>
              <a:off x="1389075" y="2597200"/>
              <a:ext cx="24750" cy="15325"/>
            </a:xfrm>
            <a:custGeom>
              <a:avLst/>
              <a:gdLst/>
              <a:ahLst/>
              <a:cxnLst/>
              <a:rect l="l" t="t" r="r" b="b"/>
              <a:pathLst>
                <a:path w="990" h="613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330" y="0"/>
                  </a:lnTo>
                  <a:lnTo>
                    <a:pt x="189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1" y="613"/>
                  </a:lnTo>
                  <a:lnTo>
                    <a:pt x="1" y="613"/>
                  </a:lnTo>
                  <a:lnTo>
                    <a:pt x="48" y="613"/>
                  </a:lnTo>
                  <a:lnTo>
                    <a:pt x="48" y="613"/>
                  </a:lnTo>
                  <a:lnTo>
                    <a:pt x="95" y="613"/>
                  </a:lnTo>
                  <a:lnTo>
                    <a:pt x="95" y="613"/>
                  </a:lnTo>
                  <a:lnTo>
                    <a:pt x="95" y="613"/>
                  </a:lnTo>
                  <a:lnTo>
                    <a:pt x="95" y="613"/>
                  </a:lnTo>
                  <a:lnTo>
                    <a:pt x="95" y="519"/>
                  </a:lnTo>
                  <a:lnTo>
                    <a:pt x="95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48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660" y="0"/>
                  </a:lnTo>
                  <a:lnTo>
                    <a:pt x="801" y="95"/>
                  </a:lnTo>
                  <a:lnTo>
                    <a:pt x="896" y="189"/>
                  </a:lnTo>
                  <a:lnTo>
                    <a:pt x="990" y="283"/>
                  </a:lnTo>
                  <a:lnTo>
                    <a:pt x="990" y="236"/>
                  </a:lnTo>
                  <a:lnTo>
                    <a:pt x="990" y="236"/>
                  </a:lnTo>
                  <a:lnTo>
                    <a:pt x="896" y="142"/>
                  </a:lnTo>
                  <a:lnTo>
                    <a:pt x="801" y="48"/>
                  </a:lnTo>
                  <a:lnTo>
                    <a:pt x="707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9" name="Google Shape;2889;p42"/>
            <p:cNvSpPr/>
            <p:nvPr/>
          </p:nvSpPr>
          <p:spPr>
            <a:xfrm>
              <a:off x="1298400" y="1763325"/>
              <a:ext cx="17675" cy="24775"/>
            </a:xfrm>
            <a:custGeom>
              <a:avLst/>
              <a:gdLst/>
              <a:ahLst/>
              <a:cxnLst/>
              <a:rect l="l" t="t" r="r" b="b"/>
              <a:pathLst>
                <a:path w="707" h="991" extrusionOk="0">
                  <a:moveTo>
                    <a:pt x="330" y="1"/>
                  </a:moveTo>
                  <a:lnTo>
                    <a:pt x="377" y="48"/>
                  </a:lnTo>
                  <a:lnTo>
                    <a:pt x="471" y="95"/>
                  </a:lnTo>
                  <a:lnTo>
                    <a:pt x="565" y="189"/>
                  </a:lnTo>
                  <a:lnTo>
                    <a:pt x="612" y="331"/>
                  </a:lnTo>
                  <a:lnTo>
                    <a:pt x="660" y="472"/>
                  </a:lnTo>
                  <a:lnTo>
                    <a:pt x="612" y="660"/>
                  </a:lnTo>
                  <a:lnTo>
                    <a:pt x="518" y="802"/>
                  </a:lnTo>
                  <a:lnTo>
                    <a:pt x="377" y="896"/>
                  </a:lnTo>
                  <a:lnTo>
                    <a:pt x="188" y="943"/>
                  </a:lnTo>
                  <a:lnTo>
                    <a:pt x="0" y="896"/>
                  </a:lnTo>
                  <a:lnTo>
                    <a:pt x="0" y="943"/>
                  </a:lnTo>
                  <a:lnTo>
                    <a:pt x="188" y="990"/>
                  </a:lnTo>
                  <a:lnTo>
                    <a:pt x="424" y="943"/>
                  </a:lnTo>
                  <a:lnTo>
                    <a:pt x="565" y="802"/>
                  </a:lnTo>
                  <a:lnTo>
                    <a:pt x="707" y="660"/>
                  </a:lnTo>
                  <a:lnTo>
                    <a:pt x="707" y="472"/>
                  </a:lnTo>
                  <a:lnTo>
                    <a:pt x="707" y="283"/>
                  </a:lnTo>
                  <a:lnTo>
                    <a:pt x="612" y="189"/>
                  </a:lnTo>
                  <a:lnTo>
                    <a:pt x="518" y="48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0" name="Google Shape;2890;p42"/>
            <p:cNvSpPr/>
            <p:nvPr/>
          </p:nvSpPr>
          <p:spPr>
            <a:xfrm>
              <a:off x="1298400" y="1763325"/>
              <a:ext cx="17675" cy="24775"/>
            </a:xfrm>
            <a:custGeom>
              <a:avLst/>
              <a:gdLst/>
              <a:ahLst/>
              <a:cxnLst/>
              <a:rect l="l" t="t" r="r" b="b"/>
              <a:pathLst>
                <a:path w="707" h="991" fill="none" extrusionOk="0">
                  <a:moveTo>
                    <a:pt x="377" y="1"/>
                  </a:moveTo>
                  <a:lnTo>
                    <a:pt x="377" y="1"/>
                  </a:lnTo>
                  <a:lnTo>
                    <a:pt x="377" y="1"/>
                  </a:lnTo>
                  <a:lnTo>
                    <a:pt x="377" y="1"/>
                  </a:lnTo>
                  <a:lnTo>
                    <a:pt x="330" y="1"/>
                  </a:lnTo>
                  <a:lnTo>
                    <a:pt x="330" y="1"/>
                  </a:lnTo>
                  <a:lnTo>
                    <a:pt x="377" y="48"/>
                  </a:lnTo>
                  <a:lnTo>
                    <a:pt x="377" y="48"/>
                  </a:lnTo>
                  <a:lnTo>
                    <a:pt x="471" y="95"/>
                  </a:lnTo>
                  <a:lnTo>
                    <a:pt x="565" y="189"/>
                  </a:lnTo>
                  <a:lnTo>
                    <a:pt x="612" y="331"/>
                  </a:lnTo>
                  <a:lnTo>
                    <a:pt x="660" y="472"/>
                  </a:lnTo>
                  <a:lnTo>
                    <a:pt x="660" y="472"/>
                  </a:lnTo>
                  <a:lnTo>
                    <a:pt x="612" y="660"/>
                  </a:lnTo>
                  <a:lnTo>
                    <a:pt x="518" y="802"/>
                  </a:lnTo>
                  <a:lnTo>
                    <a:pt x="377" y="896"/>
                  </a:lnTo>
                  <a:lnTo>
                    <a:pt x="188" y="943"/>
                  </a:lnTo>
                  <a:lnTo>
                    <a:pt x="188" y="943"/>
                  </a:lnTo>
                  <a:lnTo>
                    <a:pt x="0" y="896"/>
                  </a:lnTo>
                  <a:lnTo>
                    <a:pt x="0" y="896"/>
                  </a:lnTo>
                  <a:lnTo>
                    <a:pt x="0" y="943"/>
                  </a:lnTo>
                  <a:lnTo>
                    <a:pt x="0" y="943"/>
                  </a:lnTo>
                  <a:lnTo>
                    <a:pt x="188" y="990"/>
                  </a:lnTo>
                  <a:lnTo>
                    <a:pt x="188" y="990"/>
                  </a:lnTo>
                  <a:lnTo>
                    <a:pt x="424" y="943"/>
                  </a:lnTo>
                  <a:lnTo>
                    <a:pt x="565" y="802"/>
                  </a:lnTo>
                  <a:lnTo>
                    <a:pt x="707" y="660"/>
                  </a:lnTo>
                  <a:lnTo>
                    <a:pt x="707" y="472"/>
                  </a:lnTo>
                  <a:lnTo>
                    <a:pt x="707" y="472"/>
                  </a:lnTo>
                  <a:lnTo>
                    <a:pt x="707" y="283"/>
                  </a:lnTo>
                  <a:lnTo>
                    <a:pt x="612" y="189"/>
                  </a:lnTo>
                  <a:lnTo>
                    <a:pt x="518" y="48"/>
                  </a:lnTo>
                  <a:lnTo>
                    <a:pt x="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1" name="Google Shape;2891;p42"/>
            <p:cNvSpPr/>
            <p:nvPr/>
          </p:nvSpPr>
          <p:spPr>
            <a:xfrm>
              <a:off x="1313700" y="2438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8" y="848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77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0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1037"/>
                  </a:lnTo>
                  <a:lnTo>
                    <a:pt x="896" y="896"/>
                  </a:lnTo>
                  <a:lnTo>
                    <a:pt x="1037" y="754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4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2" name="Google Shape;2892;p42"/>
            <p:cNvSpPr/>
            <p:nvPr/>
          </p:nvSpPr>
          <p:spPr>
            <a:xfrm>
              <a:off x="1314875" y="2439375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330" y="896"/>
                  </a:lnTo>
                  <a:lnTo>
                    <a:pt x="142" y="801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1" y="801"/>
                  </a:lnTo>
                  <a:lnTo>
                    <a:pt x="660" y="896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3" name="Google Shape;2893;p42"/>
            <p:cNvSpPr/>
            <p:nvPr/>
          </p:nvSpPr>
          <p:spPr>
            <a:xfrm>
              <a:off x="1313700" y="2438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fill="none" extrusionOk="0">
                  <a:moveTo>
                    <a:pt x="519" y="0"/>
                  </a:moveTo>
                  <a:lnTo>
                    <a:pt x="519" y="0"/>
                  </a:ln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54" y="1037"/>
                  </a:lnTo>
                  <a:lnTo>
                    <a:pt x="896" y="896"/>
                  </a:lnTo>
                  <a:lnTo>
                    <a:pt x="1037" y="754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4" y="48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4" name="Google Shape;2894;p42"/>
            <p:cNvSpPr/>
            <p:nvPr/>
          </p:nvSpPr>
          <p:spPr>
            <a:xfrm>
              <a:off x="1314875" y="2546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extrusionOk="0">
                  <a:moveTo>
                    <a:pt x="472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48" y="660"/>
                  </a:lnTo>
                  <a:lnTo>
                    <a:pt x="142" y="802"/>
                  </a:lnTo>
                  <a:lnTo>
                    <a:pt x="330" y="896"/>
                  </a:lnTo>
                  <a:lnTo>
                    <a:pt x="472" y="943"/>
                  </a:lnTo>
                  <a:lnTo>
                    <a:pt x="660" y="896"/>
                  </a:lnTo>
                  <a:lnTo>
                    <a:pt x="801" y="802"/>
                  </a:lnTo>
                  <a:lnTo>
                    <a:pt x="896" y="660"/>
                  </a:lnTo>
                  <a:lnTo>
                    <a:pt x="943" y="472"/>
                  </a:lnTo>
                  <a:lnTo>
                    <a:pt x="896" y="283"/>
                  </a:lnTo>
                  <a:lnTo>
                    <a:pt x="801" y="142"/>
                  </a:lnTo>
                  <a:lnTo>
                    <a:pt x="660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5" name="Google Shape;2895;p42"/>
            <p:cNvSpPr/>
            <p:nvPr/>
          </p:nvSpPr>
          <p:spPr>
            <a:xfrm>
              <a:off x="1314875" y="2546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1"/>
                  </a:moveTo>
                  <a:lnTo>
                    <a:pt x="472" y="1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283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660"/>
                  </a:lnTo>
                  <a:lnTo>
                    <a:pt x="142" y="802"/>
                  </a:lnTo>
                  <a:lnTo>
                    <a:pt x="330" y="896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660" y="896"/>
                  </a:lnTo>
                  <a:lnTo>
                    <a:pt x="801" y="802"/>
                  </a:lnTo>
                  <a:lnTo>
                    <a:pt x="896" y="660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283"/>
                  </a:lnTo>
                  <a:lnTo>
                    <a:pt x="801" y="142"/>
                  </a:lnTo>
                  <a:lnTo>
                    <a:pt x="660" y="48"/>
                  </a:lnTo>
                  <a:lnTo>
                    <a:pt x="4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6" name="Google Shape;2896;p42"/>
            <p:cNvSpPr/>
            <p:nvPr/>
          </p:nvSpPr>
          <p:spPr>
            <a:xfrm>
              <a:off x="1313700" y="25453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77" y="943"/>
                  </a:lnTo>
                  <a:lnTo>
                    <a:pt x="189" y="849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4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7" name="Google Shape;2897;p42"/>
            <p:cNvSpPr/>
            <p:nvPr/>
          </p:nvSpPr>
          <p:spPr>
            <a:xfrm>
              <a:off x="1314875" y="2546550"/>
              <a:ext cx="23575" cy="23575"/>
            </a:xfrm>
            <a:custGeom>
              <a:avLst/>
              <a:gdLst/>
              <a:ahLst/>
              <a:cxnLst/>
              <a:rect l="l" t="t" r="r" b="b"/>
              <a:pathLst>
                <a:path w="943" h="943" fill="none" extrusionOk="0">
                  <a:moveTo>
                    <a:pt x="472" y="943"/>
                  </a:moveTo>
                  <a:lnTo>
                    <a:pt x="472" y="943"/>
                  </a:lnTo>
                  <a:lnTo>
                    <a:pt x="330" y="896"/>
                  </a:lnTo>
                  <a:lnTo>
                    <a:pt x="142" y="802"/>
                  </a:lnTo>
                  <a:lnTo>
                    <a:pt x="48" y="660"/>
                  </a:lnTo>
                  <a:lnTo>
                    <a:pt x="1" y="472"/>
                  </a:lnTo>
                  <a:lnTo>
                    <a:pt x="1" y="472"/>
                  </a:lnTo>
                  <a:lnTo>
                    <a:pt x="48" y="283"/>
                  </a:lnTo>
                  <a:lnTo>
                    <a:pt x="142" y="142"/>
                  </a:lnTo>
                  <a:lnTo>
                    <a:pt x="283" y="48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472" y="1"/>
                  </a:lnTo>
                  <a:lnTo>
                    <a:pt x="660" y="48"/>
                  </a:lnTo>
                  <a:lnTo>
                    <a:pt x="801" y="142"/>
                  </a:lnTo>
                  <a:lnTo>
                    <a:pt x="896" y="283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896" y="660"/>
                  </a:lnTo>
                  <a:lnTo>
                    <a:pt x="801" y="802"/>
                  </a:lnTo>
                  <a:lnTo>
                    <a:pt x="660" y="896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472" y="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8" name="Google Shape;2898;p42"/>
            <p:cNvSpPr/>
            <p:nvPr/>
          </p:nvSpPr>
          <p:spPr>
            <a:xfrm>
              <a:off x="1313700" y="25453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fill="none" extrusionOk="0">
                  <a:moveTo>
                    <a:pt x="519" y="1"/>
                  </a:moveTo>
                  <a:lnTo>
                    <a:pt x="519" y="1"/>
                  </a:ln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4" y="48"/>
                  </a:lnTo>
                  <a:lnTo>
                    <a:pt x="519" y="1"/>
                  </a:lnTo>
                  <a:lnTo>
                    <a:pt x="519" y="1"/>
                  </a:lnTo>
                  <a:lnTo>
                    <a:pt x="5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9" name="Google Shape;2899;p42"/>
            <p:cNvSpPr/>
            <p:nvPr/>
          </p:nvSpPr>
          <p:spPr>
            <a:xfrm>
              <a:off x="1452675" y="1392325"/>
              <a:ext cx="197900" cy="294475"/>
            </a:xfrm>
            <a:custGeom>
              <a:avLst/>
              <a:gdLst/>
              <a:ahLst/>
              <a:cxnLst/>
              <a:rect l="l" t="t" r="r" b="b"/>
              <a:pathLst>
                <a:path w="7916" h="11779" extrusionOk="0">
                  <a:moveTo>
                    <a:pt x="1084" y="1"/>
                  </a:moveTo>
                  <a:lnTo>
                    <a:pt x="990" y="48"/>
                  </a:lnTo>
                  <a:lnTo>
                    <a:pt x="943" y="95"/>
                  </a:lnTo>
                  <a:lnTo>
                    <a:pt x="754" y="1838"/>
                  </a:lnTo>
                  <a:lnTo>
                    <a:pt x="519" y="3534"/>
                  </a:lnTo>
                  <a:lnTo>
                    <a:pt x="95" y="5843"/>
                  </a:lnTo>
                  <a:lnTo>
                    <a:pt x="1" y="6596"/>
                  </a:lnTo>
                  <a:lnTo>
                    <a:pt x="1" y="6926"/>
                  </a:lnTo>
                  <a:lnTo>
                    <a:pt x="189" y="7350"/>
                  </a:lnTo>
                  <a:lnTo>
                    <a:pt x="425" y="7774"/>
                  </a:lnTo>
                  <a:lnTo>
                    <a:pt x="1037" y="8622"/>
                  </a:lnTo>
                  <a:lnTo>
                    <a:pt x="1791" y="9470"/>
                  </a:lnTo>
                  <a:lnTo>
                    <a:pt x="2592" y="10271"/>
                  </a:lnTo>
                  <a:lnTo>
                    <a:pt x="2969" y="10601"/>
                  </a:lnTo>
                  <a:lnTo>
                    <a:pt x="3393" y="10931"/>
                  </a:lnTo>
                  <a:lnTo>
                    <a:pt x="3817" y="11166"/>
                  </a:lnTo>
                  <a:lnTo>
                    <a:pt x="4241" y="11402"/>
                  </a:lnTo>
                  <a:lnTo>
                    <a:pt x="4617" y="11590"/>
                  </a:lnTo>
                  <a:lnTo>
                    <a:pt x="4994" y="11731"/>
                  </a:lnTo>
                  <a:lnTo>
                    <a:pt x="5371" y="11779"/>
                  </a:lnTo>
                  <a:lnTo>
                    <a:pt x="5701" y="11731"/>
                  </a:lnTo>
                  <a:lnTo>
                    <a:pt x="5984" y="11637"/>
                  </a:lnTo>
                  <a:lnTo>
                    <a:pt x="6219" y="11496"/>
                  </a:lnTo>
                  <a:lnTo>
                    <a:pt x="6408" y="11260"/>
                  </a:lnTo>
                  <a:lnTo>
                    <a:pt x="6596" y="11025"/>
                  </a:lnTo>
                  <a:lnTo>
                    <a:pt x="6737" y="10695"/>
                  </a:lnTo>
                  <a:lnTo>
                    <a:pt x="6832" y="10365"/>
                  </a:lnTo>
                  <a:lnTo>
                    <a:pt x="6973" y="9659"/>
                  </a:lnTo>
                  <a:lnTo>
                    <a:pt x="7020" y="8858"/>
                  </a:lnTo>
                  <a:lnTo>
                    <a:pt x="7020" y="8151"/>
                  </a:lnTo>
                  <a:lnTo>
                    <a:pt x="6926" y="7115"/>
                  </a:lnTo>
                  <a:lnTo>
                    <a:pt x="6926" y="7020"/>
                  </a:lnTo>
                  <a:lnTo>
                    <a:pt x="6926" y="6549"/>
                  </a:lnTo>
                  <a:lnTo>
                    <a:pt x="7067" y="5466"/>
                  </a:lnTo>
                  <a:lnTo>
                    <a:pt x="7303" y="4382"/>
                  </a:lnTo>
                  <a:lnTo>
                    <a:pt x="7585" y="3299"/>
                  </a:lnTo>
                  <a:lnTo>
                    <a:pt x="7915" y="2262"/>
                  </a:lnTo>
                  <a:lnTo>
                    <a:pt x="3157" y="802"/>
                  </a:lnTo>
                  <a:lnTo>
                    <a:pt x="1744" y="331"/>
                  </a:lnTo>
                  <a:lnTo>
                    <a:pt x="1320" y="142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0" name="Google Shape;2900;p42"/>
            <p:cNvSpPr/>
            <p:nvPr/>
          </p:nvSpPr>
          <p:spPr>
            <a:xfrm>
              <a:off x="1484475" y="1406475"/>
              <a:ext cx="166100" cy="163725"/>
            </a:xfrm>
            <a:custGeom>
              <a:avLst/>
              <a:gdLst/>
              <a:ahLst/>
              <a:cxnLst/>
              <a:rect l="l" t="t" r="r" b="b"/>
              <a:pathLst>
                <a:path w="6644" h="6549" extrusionOk="0">
                  <a:moveTo>
                    <a:pt x="1" y="0"/>
                  </a:moveTo>
                  <a:lnTo>
                    <a:pt x="48" y="283"/>
                  </a:lnTo>
                  <a:lnTo>
                    <a:pt x="142" y="942"/>
                  </a:lnTo>
                  <a:lnTo>
                    <a:pt x="330" y="1932"/>
                  </a:lnTo>
                  <a:lnTo>
                    <a:pt x="472" y="2497"/>
                  </a:lnTo>
                  <a:lnTo>
                    <a:pt x="707" y="3110"/>
                  </a:lnTo>
                  <a:lnTo>
                    <a:pt x="990" y="3675"/>
                  </a:lnTo>
                  <a:lnTo>
                    <a:pt x="1320" y="4287"/>
                  </a:lnTo>
                  <a:lnTo>
                    <a:pt x="1697" y="4806"/>
                  </a:lnTo>
                  <a:lnTo>
                    <a:pt x="2168" y="5324"/>
                  </a:lnTo>
                  <a:lnTo>
                    <a:pt x="2733" y="5748"/>
                  </a:lnTo>
                  <a:lnTo>
                    <a:pt x="3063" y="5936"/>
                  </a:lnTo>
                  <a:lnTo>
                    <a:pt x="3393" y="6125"/>
                  </a:lnTo>
                  <a:lnTo>
                    <a:pt x="3722" y="6266"/>
                  </a:lnTo>
                  <a:lnTo>
                    <a:pt x="4099" y="6360"/>
                  </a:lnTo>
                  <a:lnTo>
                    <a:pt x="4523" y="6454"/>
                  </a:lnTo>
                  <a:lnTo>
                    <a:pt x="4947" y="6502"/>
                  </a:lnTo>
                  <a:lnTo>
                    <a:pt x="5324" y="6549"/>
                  </a:lnTo>
                  <a:lnTo>
                    <a:pt x="5701" y="6502"/>
                  </a:lnTo>
                  <a:lnTo>
                    <a:pt x="5701" y="6454"/>
                  </a:lnTo>
                  <a:lnTo>
                    <a:pt x="5654" y="5983"/>
                  </a:lnTo>
                  <a:lnTo>
                    <a:pt x="5842" y="4900"/>
                  </a:lnTo>
                  <a:lnTo>
                    <a:pt x="6031" y="3816"/>
                  </a:lnTo>
                  <a:lnTo>
                    <a:pt x="6313" y="2733"/>
                  </a:lnTo>
                  <a:lnTo>
                    <a:pt x="6643" y="1696"/>
                  </a:lnTo>
                  <a:lnTo>
                    <a:pt x="1885" y="1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1" name="Google Shape;2901;p42"/>
            <p:cNvSpPr/>
            <p:nvPr/>
          </p:nvSpPr>
          <p:spPr>
            <a:xfrm>
              <a:off x="1663500" y="1128500"/>
              <a:ext cx="80100" cy="184950"/>
            </a:xfrm>
            <a:custGeom>
              <a:avLst/>
              <a:gdLst/>
              <a:ahLst/>
              <a:cxnLst/>
              <a:rect l="l" t="t" r="r" b="b"/>
              <a:pathLst>
                <a:path w="3204" h="7398" extrusionOk="0">
                  <a:moveTo>
                    <a:pt x="0" y="1"/>
                  </a:moveTo>
                  <a:lnTo>
                    <a:pt x="1414" y="3770"/>
                  </a:lnTo>
                  <a:lnTo>
                    <a:pt x="2450" y="6314"/>
                  </a:lnTo>
                  <a:lnTo>
                    <a:pt x="2827" y="7115"/>
                  </a:lnTo>
                  <a:lnTo>
                    <a:pt x="2968" y="7350"/>
                  </a:lnTo>
                  <a:lnTo>
                    <a:pt x="3015" y="7397"/>
                  </a:lnTo>
                  <a:lnTo>
                    <a:pt x="3063" y="7256"/>
                  </a:lnTo>
                  <a:lnTo>
                    <a:pt x="3157" y="6926"/>
                  </a:lnTo>
                  <a:lnTo>
                    <a:pt x="3204" y="6455"/>
                  </a:lnTo>
                  <a:lnTo>
                    <a:pt x="3204" y="5843"/>
                  </a:lnTo>
                  <a:lnTo>
                    <a:pt x="3204" y="5183"/>
                  </a:lnTo>
                  <a:lnTo>
                    <a:pt x="3157" y="4429"/>
                  </a:lnTo>
                  <a:lnTo>
                    <a:pt x="3015" y="3629"/>
                  </a:lnTo>
                  <a:lnTo>
                    <a:pt x="2827" y="2828"/>
                  </a:lnTo>
                  <a:lnTo>
                    <a:pt x="2686" y="2451"/>
                  </a:lnTo>
                  <a:lnTo>
                    <a:pt x="2544" y="2074"/>
                  </a:lnTo>
                  <a:lnTo>
                    <a:pt x="2356" y="1744"/>
                  </a:lnTo>
                  <a:lnTo>
                    <a:pt x="2120" y="1461"/>
                  </a:lnTo>
                  <a:lnTo>
                    <a:pt x="1885" y="1226"/>
                  </a:lnTo>
                  <a:lnTo>
                    <a:pt x="1649" y="990"/>
                  </a:lnTo>
                  <a:lnTo>
                    <a:pt x="1178" y="613"/>
                  </a:lnTo>
                  <a:lnTo>
                    <a:pt x="707" y="331"/>
                  </a:lnTo>
                  <a:lnTo>
                    <a:pt x="330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2" name="Google Shape;2902;p42"/>
            <p:cNvSpPr/>
            <p:nvPr/>
          </p:nvSpPr>
          <p:spPr>
            <a:xfrm>
              <a:off x="1432650" y="1102600"/>
              <a:ext cx="321550" cy="427550"/>
            </a:xfrm>
            <a:custGeom>
              <a:avLst/>
              <a:gdLst/>
              <a:ahLst/>
              <a:cxnLst/>
              <a:rect l="l" t="t" r="r" b="b"/>
              <a:pathLst>
                <a:path w="12862" h="17102" extrusionOk="0">
                  <a:moveTo>
                    <a:pt x="6219" y="1"/>
                  </a:moveTo>
                  <a:lnTo>
                    <a:pt x="5560" y="48"/>
                  </a:lnTo>
                  <a:lnTo>
                    <a:pt x="4853" y="142"/>
                  </a:lnTo>
                  <a:lnTo>
                    <a:pt x="4194" y="330"/>
                  </a:lnTo>
                  <a:lnTo>
                    <a:pt x="3534" y="613"/>
                  </a:lnTo>
                  <a:lnTo>
                    <a:pt x="2874" y="943"/>
                  </a:lnTo>
                  <a:lnTo>
                    <a:pt x="2309" y="1320"/>
                  </a:lnTo>
                  <a:lnTo>
                    <a:pt x="1744" y="1791"/>
                  </a:lnTo>
                  <a:lnTo>
                    <a:pt x="1273" y="2262"/>
                  </a:lnTo>
                  <a:lnTo>
                    <a:pt x="849" y="2827"/>
                  </a:lnTo>
                  <a:lnTo>
                    <a:pt x="519" y="3440"/>
                  </a:lnTo>
                  <a:lnTo>
                    <a:pt x="236" y="4099"/>
                  </a:lnTo>
                  <a:lnTo>
                    <a:pt x="48" y="4806"/>
                  </a:lnTo>
                  <a:lnTo>
                    <a:pt x="1" y="5324"/>
                  </a:lnTo>
                  <a:lnTo>
                    <a:pt x="1" y="5937"/>
                  </a:lnTo>
                  <a:lnTo>
                    <a:pt x="48" y="6643"/>
                  </a:lnTo>
                  <a:lnTo>
                    <a:pt x="142" y="7397"/>
                  </a:lnTo>
                  <a:lnTo>
                    <a:pt x="330" y="8198"/>
                  </a:lnTo>
                  <a:lnTo>
                    <a:pt x="519" y="9046"/>
                  </a:lnTo>
                  <a:lnTo>
                    <a:pt x="707" y="9894"/>
                  </a:lnTo>
                  <a:lnTo>
                    <a:pt x="990" y="10742"/>
                  </a:lnTo>
                  <a:lnTo>
                    <a:pt x="1273" y="11590"/>
                  </a:lnTo>
                  <a:lnTo>
                    <a:pt x="1602" y="12391"/>
                  </a:lnTo>
                  <a:lnTo>
                    <a:pt x="1932" y="13145"/>
                  </a:lnTo>
                  <a:lnTo>
                    <a:pt x="2262" y="13851"/>
                  </a:lnTo>
                  <a:lnTo>
                    <a:pt x="2639" y="14511"/>
                  </a:lnTo>
                  <a:lnTo>
                    <a:pt x="2969" y="15076"/>
                  </a:lnTo>
                  <a:lnTo>
                    <a:pt x="3346" y="15500"/>
                  </a:lnTo>
                  <a:lnTo>
                    <a:pt x="3722" y="15830"/>
                  </a:lnTo>
                  <a:lnTo>
                    <a:pt x="4288" y="16160"/>
                  </a:lnTo>
                  <a:lnTo>
                    <a:pt x="4853" y="16489"/>
                  </a:lnTo>
                  <a:lnTo>
                    <a:pt x="5466" y="16725"/>
                  </a:lnTo>
                  <a:lnTo>
                    <a:pt x="6078" y="16913"/>
                  </a:lnTo>
                  <a:lnTo>
                    <a:pt x="6690" y="17008"/>
                  </a:lnTo>
                  <a:lnTo>
                    <a:pt x="7303" y="17102"/>
                  </a:lnTo>
                  <a:lnTo>
                    <a:pt x="7915" y="17102"/>
                  </a:lnTo>
                  <a:lnTo>
                    <a:pt x="8528" y="17055"/>
                  </a:lnTo>
                  <a:lnTo>
                    <a:pt x="9140" y="16913"/>
                  </a:lnTo>
                  <a:lnTo>
                    <a:pt x="9706" y="16725"/>
                  </a:lnTo>
                  <a:lnTo>
                    <a:pt x="10271" y="16489"/>
                  </a:lnTo>
                  <a:lnTo>
                    <a:pt x="10789" y="16160"/>
                  </a:lnTo>
                  <a:lnTo>
                    <a:pt x="11260" y="15783"/>
                  </a:lnTo>
                  <a:lnTo>
                    <a:pt x="11731" y="15359"/>
                  </a:lnTo>
                  <a:lnTo>
                    <a:pt x="12108" y="14841"/>
                  </a:lnTo>
                  <a:lnTo>
                    <a:pt x="12438" y="14228"/>
                  </a:lnTo>
                  <a:lnTo>
                    <a:pt x="12579" y="13898"/>
                  </a:lnTo>
                  <a:lnTo>
                    <a:pt x="12673" y="13569"/>
                  </a:lnTo>
                  <a:lnTo>
                    <a:pt x="12768" y="13192"/>
                  </a:lnTo>
                  <a:lnTo>
                    <a:pt x="12815" y="12768"/>
                  </a:lnTo>
                  <a:lnTo>
                    <a:pt x="12862" y="11873"/>
                  </a:lnTo>
                  <a:lnTo>
                    <a:pt x="12815" y="10930"/>
                  </a:lnTo>
                  <a:lnTo>
                    <a:pt x="12721" y="9894"/>
                  </a:lnTo>
                  <a:lnTo>
                    <a:pt x="12532" y="8857"/>
                  </a:lnTo>
                  <a:lnTo>
                    <a:pt x="12297" y="7774"/>
                  </a:lnTo>
                  <a:lnTo>
                    <a:pt x="12014" y="6690"/>
                  </a:lnTo>
                  <a:lnTo>
                    <a:pt x="11684" y="5654"/>
                  </a:lnTo>
                  <a:lnTo>
                    <a:pt x="11354" y="4617"/>
                  </a:lnTo>
                  <a:lnTo>
                    <a:pt x="10930" y="3675"/>
                  </a:lnTo>
                  <a:lnTo>
                    <a:pt x="10554" y="2827"/>
                  </a:lnTo>
                  <a:lnTo>
                    <a:pt x="10130" y="2073"/>
                  </a:lnTo>
                  <a:lnTo>
                    <a:pt x="9706" y="1461"/>
                  </a:lnTo>
                  <a:lnTo>
                    <a:pt x="9234" y="990"/>
                  </a:lnTo>
                  <a:lnTo>
                    <a:pt x="9046" y="801"/>
                  </a:lnTo>
                  <a:lnTo>
                    <a:pt x="8858" y="660"/>
                  </a:lnTo>
                  <a:lnTo>
                    <a:pt x="8245" y="377"/>
                  </a:lnTo>
                  <a:lnTo>
                    <a:pt x="7586" y="142"/>
                  </a:lnTo>
                  <a:lnTo>
                    <a:pt x="6926" y="48"/>
                  </a:lnTo>
                  <a:lnTo>
                    <a:pt x="6219" y="1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1616375" y="1319300"/>
              <a:ext cx="8275" cy="35375"/>
            </a:xfrm>
            <a:custGeom>
              <a:avLst/>
              <a:gdLst/>
              <a:ahLst/>
              <a:cxnLst/>
              <a:rect l="l" t="t" r="r" b="b"/>
              <a:pathLst>
                <a:path w="331" h="1415" extrusionOk="0">
                  <a:moveTo>
                    <a:pt x="142" y="1"/>
                  </a:moveTo>
                  <a:lnTo>
                    <a:pt x="142" y="48"/>
                  </a:lnTo>
                  <a:lnTo>
                    <a:pt x="237" y="425"/>
                  </a:lnTo>
                  <a:lnTo>
                    <a:pt x="284" y="755"/>
                  </a:lnTo>
                  <a:lnTo>
                    <a:pt x="284" y="943"/>
                  </a:lnTo>
                  <a:lnTo>
                    <a:pt x="237" y="1085"/>
                  </a:lnTo>
                  <a:lnTo>
                    <a:pt x="142" y="1226"/>
                  </a:lnTo>
                  <a:lnTo>
                    <a:pt x="1" y="1367"/>
                  </a:lnTo>
                  <a:lnTo>
                    <a:pt x="1" y="1414"/>
                  </a:lnTo>
                  <a:lnTo>
                    <a:pt x="189" y="1273"/>
                  </a:lnTo>
                  <a:lnTo>
                    <a:pt x="284" y="1132"/>
                  </a:lnTo>
                  <a:lnTo>
                    <a:pt x="331" y="943"/>
                  </a:lnTo>
                  <a:lnTo>
                    <a:pt x="331" y="755"/>
                  </a:lnTo>
                  <a:lnTo>
                    <a:pt x="331" y="566"/>
                  </a:lnTo>
                  <a:lnTo>
                    <a:pt x="284" y="378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1595175" y="1309900"/>
              <a:ext cx="28300" cy="38875"/>
            </a:xfrm>
            <a:custGeom>
              <a:avLst/>
              <a:gdLst/>
              <a:ahLst/>
              <a:cxnLst/>
              <a:rect l="l" t="t" r="r" b="b"/>
              <a:pathLst>
                <a:path w="1132" h="1555" extrusionOk="0">
                  <a:moveTo>
                    <a:pt x="425" y="0"/>
                  </a:moveTo>
                  <a:lnTo>
                    <a:pt x="284" y="47"/>
                  </a:lnTo>
                  <a:lnTo>
                    <a:pt x="189" y="94"/>
                  </a:lnTo>
                  <a:lnTo>
                    <a:pt x="95" y="236"/>
                  </a:lnTo>
                  <a:lnTo>
                    <a:pt x="48" y="330"/>
                  </a:lnTo>
                  <a:lnTo>
                    <a:pt x="1" y="613"/>
                  </a:lnTo>
                  <a:lnTo>
                    <a:pt x="1" y="895"/>
                  </a:lnTo>
                  <a:lnTo>
                    <a:pt x="142" y="1178"/>
                  </a:lnTo>
                  <a:lnTo>
                    <a:pt x="284" y="1413"/>
                  </a:lnTo>
                  <a:lnTo>
                    <a:pt x="378" y="1508"/>
                  </a:lnTo>
                  <a:lnTo>
                    <a:pt x="519" y="1555"/>
                  </a:lnTo>
                  <a:lnTo>
                    <a:pt x="755" y="1555"/>
                  </a:lnTo>
                  <a:lnTo>
                    <a:pt x="896" y="1508"/>
                  </a:lnTo>
                  <a:lnTo>
                    <a:pt x="990" y="1461"/>
                  </a:lnTo>
                  <a:lnTo>
                    <a:pt x="1037" y="1319"/>
                  </a:lnTo>
                  <a:lnTo>
                    <a:pt x="1085" y="1225"/>
                  </a:lnTo>
                  <a:lnTo>
                    <a:pt x="1132" y="942"/>
                  </a:lnTo>
                  <a:lnTo>
                    <a:pt x="1085" y="660"/>
                  </a:lnTo>
                  <a:lnTo>
                    <a:pt x="990" y="377"/>
                  </a:lnTo>
                  <a:lnTo>
                    <a:pt x="849" y="141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1692950" y="1298100"/>
              <a:ext cx="21225" cy="28300"/>
            </a:xfrm>
            <a:custGeom>
              <a:avLst/>
              <a:gdLst/>
              <a:ahLst/>
              <a:cxnLst/>
              <a:rect l="l" t="t" r="r" b="b"/>
              <a:pathLst>
                <a:path w="849" h="1132" extrusionOk="0">
                  <a:moveTo>
                    <a:pt x="0" y="1"/>
                  </a:moveTo>
                  <a:lnTo>
                    <a:pt x="94" y="378"/>
                  </a:lnTo>
                  <a:lnTo>
                    <a:pt x="142" y="566"/>
                  </a:lnTo>
                  <a:lnTo>
                    <a:pt x="236" y="755"/>
                  </a:lnTo>
                  <a:lnTo>
                    <a:pt x="330" y="943"/>
                  </a:lnTo>
                  <a:lnTo>
                    <a:pt x="471" y="1037"/>
                  </a:lnTo>
                  <a:lnTo>
                    <a:pt x="660" y="1132"/>
                  </a:lnTo>
                  <a:lnTo>
                    <a:pt x="848" y="1132"/>
                  </a:lnTo>
                  <a:lnTo>
                    <a:pt x="848" y="1085"/>
                  </a:lnTo>
                  <a:lnTo>
                    <a:pt x="707" y="1085"/>
                  </a:lnTo>
                  <a:lnTo>
                    <a:pt x="518" y="990"/>
                  </a:lnTo>
                  <a:lnTo>
                    <a:pt x="424" y="849"/>
                  </a:lnTo>
                  <a:lnTo>
                    <a:pt x="330" y="755"/>
                  </a:lnTo>
                  <a:lnTo>
                    <a:pt x="142" y="378"/>
                  </a:lnTo>
                  <a:lnTo>
                    <a:pt x="47" y="48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1694125" y="1281625"/>
              <a:ext cx="28275" cy="40075"/>
            </a:xfrm>
            <a:custGeom>
              <a:avLst/>
              <a:gdLst/>
              <a:ahLst/>
              <a:cxnLst/>
              <a:rect l="l" t="t" r="r" b="b"/>
              <a:pathLst>
                <a:path w="1131" h="1603" extrusionOk="0">
                  <a:moveTo>
                    <a:pt x="377" y="0"/>
                  </a:moveTo>
                  <a:lnTo>
                    <a:pt x="236" y="48"/>
                  </a:lnTo>
                  <a:lnTo>
                    <a:pt x="142" y="95"/>
                  </a:lnTo>
                  <a:lnTo>
                    <a:pt x="95" y="189"/>
                  </a:lnTo>
                  <a:lnTo>
                    <a:pt x="0" y="424"/>
                  </a:lnTo>
                  <a:lnTo>
                    <a:pt x="0" y="707"/>
                  </a:lnTo>
                  <a:lnTo>
                    <a:pt x="47" y="990"/>
                  </a:lnTo>
                  <a:lnTo>
                    <a:pt x="189" y="1272"/>
                  </a:lnTo>
                  <a:lnTo>
                    <a:pt x="330" y="1461"/>
                  </a:lnTo>
                  <a:lnTo>
                    <a:pt x="424" y="1555"/>
                  </a:lnTo>
                  <a:lnTo>
                    <a:pt x="566" y="1555"/>
                  </a:lnTo>
                  <a:lnTo>
                    <a:pt x="660" y="1602"/>
                  </a:lnTo>
                  <a:lnTo>
                    <a:pt x="801" y="1555"/>
                  </a:lnTo>
                  <a:lnTo>
                    <a:pt x="895" y="1508"/>
                  </a:lnTo>
                  <a:lnTo>
                    <a:pt x="990" y="1414"/>
                  </a:lnTo>
                  <a:lnTo>
                    <a:pt x="1084" y="1320"/>
                  </a:lnTo>
                  <a:lnTo>
                    <a:pt x="1131" y="1178"/>
                  </a:lnTo>
                  <a:lnTo>
                    <a:pt x="1131" y="896"/>
                  </a:lnTo>
                  <a:lnTo>
                    <a:pt x="1084" y="613"/>
                  </a:lnTo>
                  <a:lnTo>
                    <a:pt x="942" y="330"/>
                  </a:lnTo>
                  <a:lnTo>
                    <a:pt x="754" y="142"/>
                  </a:lnTo>
                  <a:lnTo>
                    <a:pt x="660" y="48"/>
                  </a:lnTo>
                  <a:lnTo>
                    <a:pt x="518" y="48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1572800" y="1263950"/>
              <a:ext cx="38900" cy="33000"/>
            </a:xfrm>
            <a:custGeom>
              <a:avLst/>
              <a:gdLst/>
              <a:ahLst/>
              <a:cxnLst/>
              <a:rect l="l" t="t" r="r" b="b"/>
              <a:pathLst>
                <a:path w="1556" h="1320" extrusionOk="0">
                  <a:moveTo>
                    <a:pt x="943" y="1"/>
                  </a:moveTo>
                  <a:lnTo>
                    <a:pt x="708" y="48"/>
                  </a:lnTo>
                  <a:lnTo>
                    <a:pt x="519" y="189"/>
                  </a:lnTo>
                  <a:lnTo>
                    <a:pt x="378" y="331"/>
                  </a:lnTo>
                  <a:lnTo>
                    <a:pt x="189" y="472"/>
                  </a:lnTo>
                  <a:lnTo>
                    <a:pt x="95" y="660"/>
                  </a:lnTo>
                  <a:lnTo>
                    <a:pt x="1" y="896"/>
                  </a:lnTo>
                  <a:lnTo>
                    <a:pt x="1" y="1037"/>
                  </a:lnTo>
                  <a:lnTo>
                    <a:pt x="48" y="1131"/>
                  </a:lnTo>
                  <a:lnTo>
                    <a:pt x="142" y="1273"/>
                  </a:lnTo>
                  <a:lnTo>
                    <a:pt x="236" y="1320"/>
                  </a:lnTo>
                  <a:lnTo>
                    <a:pt x="378" y="1320"/>
                  </a:lnTo>
                  <a:lnTo>
                    <a:pt x="519" y="1273"/>
                  </a:lnTo>
                  <a:lnTo>
                    <a:pt x="1037" y="896"/>
                  </a:lnTo>
                  <a:lnTo>
                    <a:pt x="1320" y="707"/>
                  </a:lnTo>
                  <a:lnTo>
                    <a:pt x="1461" y="613"/>
                  </a:lnTo>
                  <a:lnTo>
                    <a:pt x="1556" y="425"/>
                  </a:lnTo>
                  <a:lnTo>
                    <a:pt x="1556" y="331"/>
                  </a:lnTo>
                  <a:lnTo>
                    <a:pt x="1508" y="236"/>
                  </a:lnTo>
                  <a:lnTo>
                    <a:pt x="1461" y="142"/>
                  </a:lnTo>
                  <a:lnTo>
                    <a:pt x="1367" y="48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1674100" y="1236875"/>
              <a:ext cx="44775" cy="22400"/>
            </a:xfrm>
            <a:custGeom>
              <a:avLst/>
              <a:gdLst/>
              <a:ahLst/>
              <a:cxnLst/>
              <a:rect l="l" t="t" r="r" b="b"/>
              <a:pathLst>
                <a:path w="1791" h="896" extrusionOk="0">
                  <a:moveTo>
                    <a:pt x="566" y="0"/>
                  </a:moveTo>
                  <a:lnTo>
                    <a:pt x="377" y="94"/>
                  </a:lnTo>
                  <a:lnTo>
                    <a:pt x="189" y="189"/>
                  </a:lnTo>
                  <a:lnTo>
                    <a:pt x="48" y="377"/>
                  </a:lnTo>
                  <a:lnTo>
                    <a:pt x="0" y="471"/>
                  </a:lnTo>
                  <a:lnTo>
                    <a:pt x="0" y="566"/>
                  </a:lnTo>
                  <a:lnTo>
                    <a:pt x="48" y="707"/>
                  </a:lnTo>
                  <a:lnTo>
                    <a:pt x="142" y="754"/>
                  </a:lnTo>
                  <a:lnTo>
                    <a:pt x="283" y="848"/>
                  </a:lnTo>
                  <a:lnTo>
                    <a:pt x="472" y="895"/>
                  </a:lnTo>
                  <a:lnTo>
                    <a:pt x="1461" y="895"/>
                  </a:lnTo>
                  <a:lnTo>
                    <a:pt x="1602" y="848"/>
                  </a:lnTo>
                  <a:lnTo>
                    <a:pt x="1696" y="801"/>
                  </a:lnTo>
                  <a:lnTo>
                    <a:pt x="1743" y="660"/>
                  </a:lnTo>
                  <a:lnTo>
                    <a:pt x="1791" y="518"/>
                  </a:lnTo>
                  <a:lnTo>
                    <a:pt x="1743" y="377"/>
                  </a:lnTo>
                  <a:lnTo>
                    <a:pt x="1649" y="283"/>
                  </a:lnTo>
                  <a:lnTo>
                    <a:pt x="1461" y="142"/>
                  </a:lnTo>
                  <a:lnTo>
                    <a:pt x="1272" y="47"/>
                  </a:lnTo>
                  <a:lnTo>
                    <a:pt x="10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1636400" y="1427675"/>
              <a:ext cx="24775" cy="10625"/>
            </a:xfrm>
            <a:custGeom>
              <a:avLst/>
              <a:gdLst/>
              <a:ahLst/>
              <a:cxnLst/>
              <a:rect l="l" t="t" r="r" b="b"/>
              <a:pathLst>
                <a:path w="991" h="425" extrusionOk="0">
                  <a:moveTo>
                    <a:pt x="990" y="0"/>
                  </a:moveTo>
                  <a:lnTo>
                    <a:pt x="802" y="142"/>
                  </a:lnTo>
                  <a:lnTo>
                    <a:pt x="519" y="236"/>
                  </a:lnTo>
                  <a:lnTo>
                    <a:pt x="378" y="236"/>
                  </a:lnTo>
                  <a:lnTo>
                    <a:pt x="284" y="189"/>
                  </a:lnTo>
                  <a:lnTo>
                    <a:pt x="48" y="47"/>
                  </a:lnTo>
                  <a:lnTo>
                    <a:pt x="1" y="94"/>
                  </a:lnTo>
                  <a:lnTo>
                    <a:pt x="48" y="236"/>
                  </a:lnTo>
                  <a:lnTo>
                    <a:pt x="189" y="330"/>
                  </a:lnTo>
                  <a:lnTo>
                    <a:pt x="331" y="377"/>
                  </a:lnTo>
                  <a:lnTo>
                    <a:pt x="472" y="424"/>
                  </a:lnTo>
                  <a:lnTo>
                    <a:pt x="660" y="377"/>
                  </a:lnTo>
                  <a:lnTo>
                    <a:pt x="802" y="283"/>
                  </a:lnTo>
                  <a:lnTo>
                    <a:pt x="943" y="142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1641125" y="1247475"/>
              <a:ext cx="68325" cy="153125"/>
            </a:xfrm>
            <a:custGeom>
              <a:avLst/>
              <a:gdLst/>
              <a:ahLst/>
              <a:cxnLst/>
              <a:rect l="l" t="t" r="r" b="b"/>
              <a:pathLst>
                <a:path w="2733" h="6125" extrusionOk="0">
                  <a:moveTo>
                    <a:pt x="754" y="0"/>
                  </a:moveTo>
                  <a:lnTo>
                    <a:pt x="754" y="47"/>
                  </a:lnTo>
                  <a:lnTo>
                    <a:pt x="1084" y="1178"/>
                  </a:lnTo>
                  <a:lnTo>
                    <a:pt x="1508" y="2309"/>
                  </a:lnTo>
                  <a:lnTo>
                    <a:pt x="1932" y="3392"/>
                  </a:lnTo>
                  <a:lnTo>
                    <a:pt x="2309" y="4570"/>
                  </a:lnTo>
                  <a:lnTo>
                    <a:pt x="1885" y="4523"/>
                  </a:lnTo>
                  <a:lnTo>
                    <a:pt x="1508" y="4523"/>
                  </a:lnTo>
                  <a:lnTo>
                    <a:pt x="1508" y="4711"/>
                  </a:lnTo>
                  <a:lnTo>
                    <a:pt x="1649" y="5088"/>
                  </a:lnTo>
                  <a:lnTo>
                    <a:pt x="1885" y="5748"/>
                  </a:lnTo>
                  <a:lnTo>
                    <a:pt x="1414" y="5889"/>
                  </a:lnTo>
                  <a:lnTo>
                    <a:pt x="943" y="5889"/>
                  </a:lnTo>
                  <a:lnTo>
                    <a:pt x="519" y="5842"/>
                  </a:lnTo>
                  <a:lnTo>
                    <a:pt x="47" y="5654"/>
                  </a:lnTo>
                  <a:lnTo>
                    <a:pt x="0" y="5654"/>
                  </a:lnTo>
                  <a:lnTo>
                    <a:pt x="0" y="5701"/>
                  </a:lnTo>
                  <a:lnTo>
                    <a:pt x="283" y="5889"/>
                  </a:lnTo>
                  <a:lnTo>
                    <a:pt x="566" y="6078"/>
                  </a:lnTo>
                  <a:lnTo>
                    <a:pt x="943" y="6125"/>
                  </a:lnTo>
                  <a:lnTo>
                    <a:pt x="1555" y="6125"/>
                  </a:lnTo>
                  <a:lnTo>
                    <a:pt x="1885" y="6030"/>
                  </a:lnTo>
                  <a:lnTo>
                    <a:pt x="1979" y="5983"/>
                  </a:lnTo>
                  <a:lnTo>
                    <a:pt x="2073" y="5936"/>
                  </a:lnTo>
                  <a:lnTo>
                    <a:pt x="2120" y="5889"/>
                  </a:lnTo>
                  <a:lnTo>
                    <a:pt x="2167" y="5795"/>
                  </a:lnTo>
                  <a:lnTo>
                    <a:pt x="2167" y="5748"/>
                  </a:lnTo>
                  <a:lnTo>
                    <a:pt x="2167" y="5701"/>
                  </a:lnTo>
                  <a:lnTo>
                    <a:pt x="1979" y="5088"/>
                  </a:lnTo>
                  <a:lnTo>
                    <a:pt x="1885" y="4806"/>
                  </a:lnTo>
                  <a:lnTo>
                    <a:pt x="2403" y="4853"/>
                  </a:lnTo>
                  <a:lnTo>
                    <a:pt x="2733" y="4853"/>
                  </a:lnTo>
                  <a:lnTo>
                    <a:pt x="2733" y="4806"/>
                  </a:lnTo>
                  <a:lnTo>
                    <a:pt x="2356" y="3534"/>
                  </a:lnTo>
                  <a:lnTo>
                    <a:pt x="1885" y="2356"/>
                  </a:lnTo>
                  <a:lnTo>
                    <a:pt x="1367" y="117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1638775" y="1389975"/>
              <a:ext cx="42425" cy="29475"/>
            </a:xfrm>
            <a:custGeom>
              <a:avLst/>
              <a:gdLst/>
              <a:ahLst/>
              <a:cxnLst/>
              <a:rect l="l" t="t" r="r" b="b"/>
              <a:pathLst>
                <a:path w="1697" h="1179" extrusionOk="0">
                  <a:moveTo>
                    <a:pt x="47" y="1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47" y="754"/>
                  </a:lnTo>
                  <a:lnTo>
                    <a:pt x="141" y="943"/>
                  </a:lnTo>
                  <a:lnTo>
                    <a:pt x="189" y="1037"/>
                  </a:lnTo>
                  <a:lnTo>
                    <a:pt x="283" y="1131"/>
                  </a:lnTo>
                  <a:lnTo>
                    <a:pt x="377" y="1131"/>
                  </a:lnTo>
                  <a:lnTo>
                    <a:pt x="518" y="1178"/>
                  </a:lnTo>
                  <a:lnTo>
                    <a:pt x="801" y="1131"/>
                  </a:lnTo>
                  <a:lnTo>
                    <a:pt x="1084" y="990"/>
                  </a:lnTo>
                  <a:lnTo>
                    <a:pt x="1272" y="802"/>
                  </a:lnTo>
                  <a:lnTo>
                    <a:pt x="1461" y="613"/>
                  </a:lnTo>
                  <a:lnTo>
                    <a:pt x="1602" y="425"/>
                  </a:lnTo>
                  <a:lnTo>
                    <a:pt x="1696" y="189"/>
                  </a:lnTo>
                  <a:lnTo>
                    <a:pt x="1272" y="236"/>
                  </a:lnTo>
                  <a:lnTo>
                    <a:pt x="848" y="236"/>
                  </a:lnTo>
                  <a:lnTo>
                    <a:pt x="471" y="142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1638775" y="1401750"/>
              <a:ext cx="27100" cy="17700"/>
            </a:xfrm>
            <a:custGeom>
              <a:avLst/>
              <a:gdLst/>
              <a:ahLst/>
              <a:cxnLst/>
              <a:rect l="l" t="t" r="r" b="b"/>
              <a:pathLst>
                <a:path w="1084" h="708" extrusionOk="0">
                  <a:moveTo>
                    <a:pt x="0" y="1"/>
                  </a:moveTo>
                  <a:lnTo>
                    <a:pt x="47" y="283"/>
                  </a:lnTo>
                  <a:lnTo>
                    <a:pt x="141" y="472"/>
                  </a:lnTo>
                  <a:lnTo>
                    <a:pt x="189" y="566"/>
                  </a:lnTo>
                  <a:lnTo>
                    <a:pt x="283" y="660"/>
                  </a:lnTo>
                  <a:lnTo>
                    <a:pt x="377" y="660"/>
                  </a:lnTo>
                  <a:lnTo>
                    <a:pt x="518" y="707"/>
                  </a:lnTo>
                  <a:lnTo>
                    <a:pt x="801" y="660"/>
                  </a:lnTo>
                  <a:lnTo>
                    <a:pt x="1084" y="519"/>
                  </a:lnTo>
                  <a:lnTo>
                    <a:pt x="989" y="378"/>
                  </a:lnTo>
                  <a:lnTo>
                    <a:pt x="895" y="283"/>
                  </a:lnTo>
                  <a:lnTo>
                    <a:pt x="613" y="95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9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1393775" y="1047250"/>
              <a:ext cx="329825" cy="316850"/>
            </a:xfrm>
            <a:custGeom>
              <a:avLst/>
              <a:gdLst/>
              <a:ahLst/>
              <a:cxnLst/>
              <a:rect l="l" t="t" r="r" b="b"/>
              <a:pathLst>
                <a:path w="13193" h="12674" extrusionOk="0">
                  <a:moveTo>
                    <a:pt x="10789" y="0"/>
                  </a:moveTo>
                  <a:lnTo>
                    <a:pt x="10365" y="47"/>
                  </a:lnTo>
                  <a:lnTo>
                    <a:pt x="9989" y="142"/>
                  </a:lnTo>
                  <a:lnTo>
                    <a:pt x="9612" y="236"/>
                  </a:lnTo>
                  <a:lnTo>
                    <a:pt x="8905" y="566"/>
                  </a:lnTo>
                  <a:lnTo>
                    <a:pt x="8245" y="943"/>
                  </a:lnTo>
                  <a:lnTo>
                    <a:pt x="7774" y="1272"/>
                  </a:lnTo>
                  <a:lnTo>
                    <a:pt x="7303" y="1649"/>
                  </a:lnTo>
                  <a:lnTo>
                    <a:pt x="6549" y="1649"/>
                  </a:lnTo>
                  <a:lnTo>
                    <a:pt x="5749" y="1696"/>
                  </a:lnTo>
                  <a:lnTo>
                    <a:pt x="5277" y="1791"/>
                  </a:lnTo>
                  <a:lnTo>
                    <a:pt x="4806" y="1885"/>
                  </a:lnTo>
                  <a:lnTo>
                    <a:pt x="4335" y="2026"/>
                  </a:lnTo>
                  <a:lnTo>
                    <a:pt x="3817" y="2215"/>
                  </a:lnTo>
                  <a:lnTo>
                    <a:pt x="3346" y="2450"/>
                  </a:lnTo>
                  <a:lnTo>
                    <a:pt x="2922" y="2733"/>
                  </a:lnTo>
                  <a:lnTo>
                    <a:pt x="2545" y="3110"/>
                  </a:lnTo>
                  <a:lnTo>
                    <a:pt x="2215" y="3534"/>
                  </a:lnTo>
                  <a:lnTo>
                    <a:pt x="1933" y="4052"/>
                  </a:lnTo>
                  <a:lnTo>
                    <a:pt x="1744" y="4617"/>
                  </a:lnTo>
                  <a:lnTo>
                    <a:pt x="1320" y="4806"/>
                  </a:lnTo>
                  <a:lnTo>
                    <a:pt x="943" y="5041"/>
                  </a:lnTo>
                  <a:lnTo>
                    <a:pt x="613" y="5324"/>
                  </a:lnTo>
                  <a:lnTo>
                    <a:pt x="331" y="5654"/>
                  </a:lnTo>
                  <a:lnTo>
                    <a:pt x="142" y="6078"/>
                  </a:lnTo>
                  <a:lnTo>
                    <a:pt x="1" y="6502"/>
                  </a:lnTo>
                  <a:lnTo>
                    <a:pt x="1" y="6926"/>
                  </a:lnTo>
                  <a:lnTo>
                    <a:pt x="1" y="7397"/>
                  </a:lnTo>
                  <a:lnTo>
                    <a:pt x="95" y="7821"/>
                  </a:lnTo>
                  <a:lnTo>
                    <a:pt x="237" y="8292"/>
                  </a:lnTo>
                  <a:lnTo>
                    <a:pt x="378" y="8763"/>
                  </a:lnTo>
                  <a:lnTo>
                    <a:pt x="613" y="9187"/>
                  </a:lnTo>
                  <a:lnTo>
                    <a:pt x="1085" y="10129"/>
                  </a:lnTo>
                  <a:lnTo>
                    <a:pt x="1603" y="10977"/>
                  </a:lnTo>
                  <a:lnTo>
                    <a:pt x="2168" y="11684"/>
                  </a:lnTo>
                  <a:lnTo>
                    <a:pt x="2451" y="12014"/>
                  </a:lnTo>
                  <a:lnTo>
                    <a:pt x="2733" y="12249"/>
                  </a:lnTo>
                  <a:lnTo>
                    <a:pt x="3016" y="12438"/>
                  </a:lnTo>
                  <a:lnTo>
                    <a:pt x="3252" y="12579"/>
                  </a:lnTo>
                  <a:lnTo>
                    <a:pt x="3487" y="12673"/>
                  </a:lnTo>
                  <a:lnTo>
                    <a:pt x="3676" y="12673"/>
                  </a:lnTo>
                  <a:lnTo>
                    <a:pt x="3864" y="12579"/>
                  </a:lnTo>
                  <a:lnTo>
                    <a:pt x="4053" y="12438"/>
                  </a:lnTo>
                  <a:lnTo>
                    <a:pt x="4147" y="12249"/>
                  </a:lnTo>
                  <a:lnTo>
                    <a:pt x="4241" y="12014"/>
                  </a:lnTo>
                  <a:lnTo>
                    <a:pt x="4335" y="11731"/>
                  </a:lnTo>
                  <a:lnTo>
                    <a:pt x="4335" y="11448"/>
                  </a:lnTo>
                  <a:lnTo>
                    <a:pt x="4382" y="10883"/>
                  </a:lnTo>
                  <a:lnTo>
                    <a:pt x="4335" y="10318"/>
                  </a:lnTo>
                  <a:lnTo>
                    <a:pt x="4241" y="9799"/>
                  </a:lnTo>
                  <a:lnTo>
                    <a:pt x="4147" y="9328"/>
                  </a:lnTo>
                  <a:lnTo>
                    <a:pt x="4477" y="9187"/>
                  </a:lnTo>
                  <a:lnTo>
                    <a:pt x="4759" y="8951"/>
                  </a:lnTo>
                  <a:lnTo>
                    <a:pt x="5136" y="8622"/>
                  </a:lnTo>
                  <a:lnTo>
                    <a:pt x="5513" y="8151"/>
                  </a:lnTo>
                  <a:lnTo>
                    <a:pt x="5701" y="7868"/>
                  </a:lnTo>
                  <a:lnTo>
                    <a:pt x="5890" y="7585"/>
                  </a:lnTo>
                  <a:lnTo>
                    <a:pt x="6031" y="7208"/>
                  </a:lnTo>
                  <a:lnTo>
                    <a:pt x="6173" y="6784"/>
                  </a:lnTo>
                  <a:lnTo>
                    <a:pt x="6314" y="6360"/>
                  </a:lnTo>
                  <a:lnTo>
                    <a:pt x="6408" y="5842"/>
                  </a:lnTo>
                  <a:lnTo>
                    <a:pt x="6879" y="5983"/>
                  </a:lnTo>
                  <a:lnTo>
                    <a:pt x="7397" y="6125"/>
                  </a:lnTo>
                  <a:lnTo>
                    <a:pt x="8010" y="6266"/>
                  </a:lnTo>
                  <a:lnTo>
                    <a:pt x="8764" y="6360"/>
                  </a:lnTo>
                  <a:lnTo>
                    <a:pt x="9565" y="6407"/>
                  </a:lnTo>
                  <a:lnTo>
                    <a:pt x="9941" y="6407"/>
                  </a:lnTo>
                  <a:lnTo>
                    <a:pt x="10318" y="6313"/>
                  </a:lnTo>
                  <a:lnTo>
                    <a:pt x="10742" y="6266"/>
                  </a:lnTo>
                  <a:lnTo>
                    <a:pt x="11119" y="6125"/>
                  </a:lnTo>
                  <a:lnTo>
                    <a:pt x="11637" y="5889"/>
                  </a:lnTo>
                  <a:lnTo>
                    <a:pt x="12061" y="5559"/>
                  </a:lnTo>
                  <a:lnTo>
                    <a:pt x="12438" y="5183"/>
                  </a:lnTo>
                  <a:lnTo>
                    <a:pt x="12721" y="4759"/>
                  </a:lnTo>
                  <a:lnTo>
                    <a:pt x="12909" y="4335"/>
                  </a:lnTo>
                  <a:lnTo>
                    <a:pt x="13098" y="3863"/>
                  </a:lnTo>
                  <a:lnTo>
                    <a:pt x="13145" y="3392"/>
                  </a:lnTo>
                  <a:lnTo>
                    <a:pt x="13192" y="2921"/>
                  </a:lnTo>
                  <a:lnTo>
                    <a:pt x="13145" y="2450"/>
                  </a:lnTo>
                  <a:lnTo>
                    <a:pt x="13098" y="2026"/>
                  </a:lnTo>
                  <a:lnTo>
                    <a:pt x="12956" y="1555"/>
                  </a:lnTo>
                  <a:lnTo>
                    <a:pt x="12815" y="1178"/>
                  </a:lnTo>
                  <a:lnTo>
                    <a:pt x="12627" y="848"/>
                  </a:lnTo>
                  <a:lnTo>
                    <a:pt x="12391" y="566"/>
                  </a:lnTo>
                  <a:lnTo>
                    <a:pt x="12156" y="330"/>
                  </a:lnTo>
                  <a:lnTo>
                    <a:pt x="11920" y="189"/>
                  </a:lnTo>
                  <a:lnTo>
                    <a:pt x="11543" y="47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1488000" y="1173275"/>
              <a:ext cx="70700" cy="121325"/>
            </a:xfrm>
            <a:custGeom>
              <a:avLst/>
              <a:gdLst/>
              <a:ahLst/>
              <a:cxnLst/>
              <a:rect l="l" t="t" r="r" b="b"/>
              <a:pathLst>
                <a:path w="2828" h="4853" extrusionOk="0">
                  <a:moveTo>
                    <a:pt x="2356" y="0"/>
                  </a:moveTo>
                  <a:lnTo>
                    <a:pt x="2309" y="47"/>
                  </a:lnTo>
                  <a:lnTo>
                    <a:pt x="2451" y="424"/>
                  </a:lnTo>
                  <a:lnTo>
                    <a:pt x="2545" y="754"/>
                  </a:lnTo>
                  <a:lnTo>
                    <a:pt x="2592" y="1131"/>
                  </a:lnTo>
                  <a:lnTo>
                    <a:pt x="2592" y="1508"/>
                  </a:lnTo>
                  <a:lnTo>
                    <a:pt x="2545" y="1885"/>
                  </a:lnTo>
                  <a:lnTo>
                    <a:pt x="2451" y="2262"/>
                  </a:lnTo>
                  <a:lnTo>
                    <a:pt x="2356" y="2638"/>
                  </a:lnTo>
                  <a:lnTo>
                    <a:pt x="2168" y="2968"/>
                  </a:lnTo>
                  <a:lnTo>
                    <a:pt x="1980" y="3251"/>
                  </a:lnTo>
                  <a:lnTo>
                    <a:pt x="1744" y="3534"/>
                  </a:lnTo>
                  <a:lnTo>
                    <a:pt x="1508" y="3816"/>
                  </a:lnTo>
                  <a:lnTo>
                    <a:pt x="1226" y="4052"/>
                  </a:lnTo>
                  <a:lnTo>
                    <a:pt x="943" y="4240"/>
                  </a:lnTo>
                  <a:lnTo>
                    <a:pt x="660" y="4429"/>
                  </a:lnTo>
                  <a:lnTo>
                    <a:pt x="331" y="4617"/>
                  </a:lnTo>
                  <a:lnTo>
                    <a:pt x="1" y="4758"/>
                  </a:lnTo>
                  <a:lnTo>
                    <a:pt x="1" y="4806"/>
                  </a:lnTo>
                  <a:lnTo>
                    <a:pt x="48" y="4853"/>
                  </a:lnTo>
                  <a:lnTo>
                    <a:pt x="425" y="4758"/>
                  </a:lnTo>
                  <a:lnTo>
                    <a:pt x="802" y="4664"/>
                  </a:lnTo>
                  <a:lnTo>
                    <a:pt x="1179" y="4523"/>
                  </a:lnTo>
                  <a:lnTo>
                    <a:pt x="1508" y="4334"/>
                  </a:lnTo>
                  <a:lnTo>
                    <a:pt x="1791" y="4052"/>
                  </a:lnTo>
                  <a:lnTo>
                    <a:pt x="2074" y="3816"/>
                  </a:lnTo>
                  <a:lnTo>
                    <a:pt x="2309" y="3486"/>
                  </a:lnTo>
                  <a:lnTo>
                    <a:pt x="2498" y="3157"/>
                  </a:lnTo>
                  <a:lnTo>
                    <a:pt x="2639" y="2733"/>
                  </a:lnTo>
                  <a:lnTo>
                    <a:pt x="2733" y="2356"/>
                  </a:lnTo>
                  <a:lnTo>
                    <a:pt x="2780" y="1979"/>
                  </a:lnTo>
                  <a:lnTo>
                    <a:pt x="2828" y="1555"/>
                  </a:lnTo>
                  <a:lnTo>
                    <a:pt x="2780" y="1178"/>
                  </a:lnTo>
                  <a:lnTo>
                    <a:pt x="2686" y="754"/>
                  </a:lnTo>
                  <a:lnTo>
                    <a:pt x="2592" y="377"/>
                  </a:lnTo>
                  <a:lnTo>
                    <a:pt x="24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1378475" y="1165025"/>
              <a:ext cx="104850" cy="196700"/>
            </a:xfrm>
            <a:custGeom>
              <a:avLst/>
              <a:gdLst/>
              <a:ahLst/>
              <a:cxnLst/>
              <a:rect l="l" t="t" r="r" b="b"/>
              <a:pathLst>
                <a:path w="4194" h="7868" extrusionOk="0">
                  <a:moveTo>
                    <a:pt x="2592" y="0"/>
                  </a:moveTo>
                  <a:lnTo>
                    <a:pt x="1885" y="142"/>
                  </a:lnTo>
                  <a:lnTo>
                    <a:pt x="1508" y="283"/>
                  </a:lnTo>
                  <a:lnTo>
                    <a:pt x="1225" y="424"/>
                  </a:lnTo>
                  <a:lnTo>
                    <a:pt x="896" y="613"/>
                  </a:lnTo>
                  <a:lnTo>
                    <a:pt x="660" y="801"/>
                  </a:lnTo>
                  <a:lnTo>
                    <a:pt x="425" y="1084"/>
                  </a:lnTo>
                  <a:lnTo>
                    <a:pt x="189" y="1414"/>
                  </a:lnTo>
                  <a:lnTo>
                    <a:pt x="95" y="1744"/>
                  </a:lnTo>
                  <a:lnTo>
                    <a:pt x="1" y="2073"/>
                  </a:lnTo>
                  <a:lnTo>
                    <a:pt x="1" y="2403"/>
                  </a:lnTo>
                  <a:lnTo>
                    <a:pt x="1" y="2780"/>
                  </a:lnTo>
                  <a:lnTo>
                    <a:pt x="48" y="3110"/>
                  </a:lnTo>
                  <a:lnTo>
                    <a:pt x="142" y="3487"/>
                  </a:lnTo>
                  <a:lnTo>
                    <a:pt x="377" y="4146"/>
                  </a:lnTo>
                  <a:lnTo>
                    <a:pt x="660" y="4759"/>
                  </a:lnTo>
                  <a:lnTo>
                    <a:pt x="1037" y="5324"/>
                  </a:lnTo>
                  <a:lnTo>
                    <a:pt x="1461" y="5889"/>
                  </a:lnTo>
                  <a:lnTo>
                    <a:pt x="1885" y="6408"/>
                  </a:lnTo>
                  <a:lnTo>
                    <a:pt x="2403" y="6832"/>
                  </a:lnTo>
                  <a:lnTo>
                    <a:pt x="2969" y="7256"/>
                  </a:lnTo>
                  <a:lnTo>
                    <a:pt x="3581" y="7585"/>
                  </a:lnTo>
                  <a:lnTo>
                    <a:pt x="4193" y="7868"/>
                  </a:lnTo>
                  <a:lnTo>
                    <a:pt x="4193" y="7821"/>
                  </a:lnTo>
                  <a:lnTo>
                    <a:pt x="3628" y="7538"/>
                  </a:lnTo>
                  <a:lnTo>
                    <a:pt x="3110" y="7208"/>
                  </a:lnTo>
                  <a:lnTo>
                    <a:pt x="2639" y="6832"/>
                  </a:lnTo>
                  <a:lnTo>
                    <a:pt x="2168" y="6455"/>
                  </a:lnTo>
                  <a:lnTo>
                    <a:pt x="1744" y="5984"/>
                  </a:lnTo>
                  <a:lnTo>
                    <a:pt x="1367" y="5465"/>
                  </a:lnTo>
                  <a:lnTo>
                    <a:pt x="1037" y="4947"/>
                  </a:lnTo>
                  <a:lnTo>
                    <a:pt x="754" y="4382"/>
                  </a:lnTo>
                  <a:lnTo>
                    <a:pt x="519" y="3769"/>
                  </a:lnTo>
                  <a:lnTo>
                    <a:pt x="377" y="3157"/>
                  </a:lnTo>
                  <a:lnTo>
                    <a:pt x="330" y="2827"/>
                  </a:lnTo>
                  <a:lnTo>
                    <a:pt x="330" y="2497"/>
                  </a:lnTo>
                  <a:lnTo>
                    <a:pt x="377" y="2168"/>
                  </a:lnTo>
                  <a:lnTo>
                    <a:pt x="472" y="1838"/>
                  </a:lnTo>
                  <a:lnTo>
                    <a:pt x="613" y="1508"/>
                  </a:lnTo>
                  <a:lnTo>
                    <a:pt x="801" y="1178"/>
                  </a:lnTo>
                  <a:lnTo>
                    <a:pt x="1037" y="943"/>
                  </a:lnTo>
                  <a:lnTo>
                    <a:pt x="1273" y="660"/>
                  </a:lnTo>
                  <a:lnTo>
                    <a:pt x="1555" y="472"/>
                  </a:lnTo>
                  <a:lnTo>
                    <a:pt x="1885" y="283"/>
                  </a:lnTo>
                  <a:lnTo>
                    <a:pt x="2215" y="189"/>
                  </a:lnTo>
                  <a:lnTo>
                    <a:pt x="2592" y="95"/>
                  </a:lnTo>
                  <a:lnTo>
                    <a:pt x="2592" y="48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1573975" y="1041350"/>
              <a:ext cx="143725" cy="104850"/>
            </a:xfrm>
            <a:custGeom>
              <a:avLst/>
              <a:gdLst/>
              <a:ahLst/>
              <a:cxnLst/>
              <a:rect l="l" t="t" r="r" b="b"/>
              <a:pathLst>
                <a:path w="5749" h="4194" extrusionOk="0">
                  <a:moveTo>
                    <a:pt x="2828" y="1"/>
                  </a:moveTo>
                  <a:lnTo>
                    <a:pt x="2498" y="48"/>
                  </a:lnTo>
                  <a:lnTo>
                    <a:pt x="2168" y="95"/>
                  </a:lnTo>
                  <a:lnTo>
                    <a:pt x="1838" y="236"/>
                  </a:lnTo>
                  <a:lnTo>
                    <a:pt x="1509" y="378"/>
                  </a:lnTo>
                  <a:lnTo>
                    <a:pt x="1037" y="660"/>
                  </a:lnTo>
                  <a:lnTo>
                    <a:pt x="613" y="1084"/>
                  </a:lnTo>
                  <a:lnTo>
                    <a:pt x="284" y="1555"/>
                  </a:lnTo>
                  <a:lnTo>
                    <a:pt x="1" y="2074"/>
                  </a:lnTo>
                  <a:lnTo>
                    <a:pt x="95" y="2074"/>
                  </a:lnTo>
                  <a:lnTo>
                    <a:pt x="189" y="1838"/>
                  </a:lnTo>
                  <a:lnTo>
                    <a:pt x="378" y="1555"/>
                  </a:lnTo>
                  <a:lnTo>
                    <a:pt x="566" y="1367"/>
                  </a:lnTo>
                  <a:lnTo>
                    <a:pt x="755" y="1131"/>
                  </a:lnTo>
                  <a:lnTo>
                    <a:pt x="990" y="990"/>
                  </a:lnTo>
                  <a:lnTo>
                    <a:pt x="1226" y="802"/>
                  </a:lnTo>
                  <a:lnTo>
                    <a:pt x="1744" y="566"/>
                  </a:lnTo>
                  <a:lnTo>
                    <a:pt x="2309" y="425"/>
                  </a:lnTo>
                  <a:lnTo>
                    <a:pt x="2875" y="331"/>
                  </a:lnTo>
                  <a:lnTo>
                    <a:pt x="3440" y="378"/>
                  </a:lnTo>
                  <a:lnTo>
                    <a:pt x="4005" y="425"/>
                  </a:lnTo>
                  <a:lnTo>
                    <a:pt x="4288" y="519"/>
                  </a:lnTo>
                  <a:lnTo>
                    <a:pt x="4524" y="660"/>
                  </a:lnTo>
                  <a:lnTo>
                    <a:pt x="4759" y="802"/>
                  </a:lnTo>
                  <a:lnTo>
                    <a:pt x="4948" y="990"/>
                  </a:lnTo>
                  <a:lnTo>
                    <a:pt x="5136" y="1179"/>
                  </a:lnTo>
                  <a:lnTo>
                    <a:pt x="5277" y="1414"/>
                  </a:lnTo>
                  <a:lnTo>
                    <a:pt x="5419" y="1650"/>
                  </a:lnTo>
                  <a:lnTo>
                    <a:pt x="5466" y="1932"/>
                  </a:lnTo>
                  <a:lnTo>
                    <a:pt x="5560" y="2498"/>
                  </a:lnTo>
                  <a:lnTo>
                    <a:pt x="5560" y="3063"/>
                  </a:lnTo>
                  <a:lnTo>
                    <a:pt x="5419" y="3628"/>
                  </a:lnTo>
                  <a:lnTo>
                    <a:pt x="5230" y="4194"/>
                  </a:lnTo>
                  <a:lnTo>
                    <a:pt x="5277" y="4194"/>
                  </a:lnTo>
                  <a:lnTo>
                    <a:pt x="5560" y="3581"/>
                  </a:lnTo>
                  <a:lnTo>
                    <a:pt x="5701" y="2969"/>
                  </a:lnTo>
                  <a:lnTo>
                    <a:pt x="5748" y="2309"/>
                  </a:lnTo>
                  <a:lnTo>
                    <a:pt x="5654" y="1697"/>
                  </a:lnTo>
                  <a:lnTo>
                    <a:pt x="5560" y="1414"/>
                  </a:lnTo>
                  <a:lnTo>
                    <a:pt x="5466" y="1131"/>
                  </a:lnTo>
                  <a:lnTo>
                    <a:pt x="5324" y="896"/>
                  </a:lnTo>
                  <a:lnTo>
                    <a:pt x="5136" y="707"/>
                  </a:lnTo>
                  <a:lnTo>
                    <a:pt x="4948" y="519"/>
                  </a:lnTo>
                  <a:lnTo>
                    <a:pt x="4712" y="331"/>
                  </a:lnTo>
                  <a:lnTo>
                    <a:pt x="4477" y="236"/>
                  </a:lnTo>
                  <a:lnTo>
                    <a:pt x="4194" y="95"/>
                  </a:lnTo>
                  <a:lnTo>
                    <a:pt x="3864" y="48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1410275" y="1326375"/>
              <a:ext cx="96600" cy="110750"/>
            </a:xfrm>
            <a:custGeom>
              <a:avLst/>
              <a:gdLst/>
              <a:ahLst/>
              <a:cxnLst/>
              <a:rect l="l" t="t" r="r" b="b"/>
              <a:pathLst>
                <a:path w="3864" h="4430" extrusionOk="0">
                  <a:moveTo>
                    <a:pt x="660" y="1"/>
                  </a:moveTo>
                  <a:lnTo>
                    <a:pt x="472" y="48"/>
                  </a:lnTo>
                  <a:lnTo>
                    <a:pt x="283" y="142"/>
                  </a:lnTo>
                  <a:lnTo>
                    <a:pt x="95" y="330"/>
                  </a:lnTo>
                  <a:lnTo>
                    <a:pt x="1" y="519"/>
                  </a:lnTo>
                  <a:lnTo>
                    <a:pt x="1" y="802"/>
                  </a:lnTo>
                  <a:lnTo>
                    <a:pt x="1" y="1084"/>
                  </a:lnTo>
                  <a:lnTo>
                    <a:pt x="48" y="1414"/>
                  </a:lnTo>
                  <a:lnTo>
                    <a:pt x="142" y="1744"/>
                  </a:lnTo>
                  <a:lnTo>
                    <a:pt x="425" y="2450"/>
                  </a:lnTo>
                  <a:lnTo>
                    <a:pt x="801" y="3110"/>
                  </a:lnTo>
                  <a:lnTo>
                    <a:pt x="1037" y="3393"/>
                  </a:lnTo>
                  <a:lnTo>
                    <a:pt x="1273" y="3675"/>
                  </a:lnTo>
                  <a:lnTo>
                    <a:pt x="1555" y="3958"/>
                  </a:lnTo>
                  <a:lnTo>
                    <a:pt x="1791" y="4146"/>
                  </a:lnTo>
                  <a:lnTo>
                    <a:pt x="2026" y="4288"/>
                  </a:lnTo>
                  <a:lnTo>
                    <a:pt x="2309" y="4382"/>
                  </a:lnTo>
                  <a:lnTo>
                    <a:pt x="2545" y="4429"/>
                  </a:lnTo>
                  <a:lnTo>
                    <a:pt x="2780" y="4429"/>
                  </a:lnTo>
                  <a:lnTo>
                    <a:pt x="3016" y="4335"/>
                  </a:lnTo>
                  <a:lnTo>
                    <a:pt x="3251" y="4241"/>
                  </a:lnTo>
                  <a:lnTo>
                    <a:pt x="3440" y="4099"/>
                  </a:lnTo>
                  <a:lnTo>
                    <a:pt x="3628" y="3958"/>
                  </a:lnTo>
                  <a:lnTo>
                    <a:pt x="3769" y="3722"/>
                  </a:lnTo>
                  <a:lnTo>
                    <a:pt x="3864" y="3487"/>
                  </a:lnTo>
                  <a:lnTo>
                    <a:pt x="3864" y="3440"/>
                  </a:lnTo>
                  <a:lnTo>
                    <a:pt x="3204" y="1508"/>
                  </a:lnTo>
                  <a:lnTo>
                    <a:pt x="2874" y="1226"/>
                  </a:lnTo>
                  <a:lnTo>
                    <a:pt x="2545" y="896"/>
                  </a:lnTo>
                  <a:lnTo>
                    <a:pt x="2073" y="566"/>
                  </a:lnTo>
                  <a:lnTo>
                    <a:pt x="1602" y="283"/>
                  </a:lnTo>
                  <a:lnTo>
                    <a:pt x="1367" y="142"/>
                  </a:lnTo>
                  <a:lnTo>
                    <a:pt x="1131" y="48"/>
                  </a:lnTo>
                  <a:lnTo>
                    <a:pt x="896" y="1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1429125" y="1352300"/>
              <a:ext cx="60075" cy="65975"/>
            </a:xfrm>
            <a:custGeom>
              <a:avLst/>
              <a:gdLst/>
              <a:ahLst/>
              <a:cxnLst/>
              <a:rect l="l" t="t" r="r" b="b"/>
              <a:pathLst>
                <a:path w="2403" h="2639" extrusionOk="0">
                  <a:moveTo>
                    <a:pt x="0" y="0"/>
                  </a:moveTo>
                  <a:lnTo>
                    <a:pt x="0" y="47"/>
                  </a:lnTo>
                  <a:lnTo>
                    <a:pt x="330" y="189"/>
                  </a:lnTo>
                  <a:lnTo>
                    <a:pt x="660" y="330"/>
                  </a:lnTo>
                  <a:lnTo>
                    <a:pt x="895" y="518"/>
                  </a:lnTo>
                  <a:lnTo>
                    <a:pt x="1178" y="754"/>
                  </a:lnTo>
                  <a:lnTo>
                    <a:pt x="1414" y="989"/>
                  </a:lnTo>
                  <a:lnTo>
                    <a:pt x="1602" y="1272"/>
                  </a:lnTo>
                  <a:lnTo>
                    <a:pt x="1791" y="1555"/>
                  </a:lnTo>
                  <a:lnTo>
                    <a:pt x="1932" y="1837"/>
                  </a:lnTo>
                  <a:lnTo>
                    <a:pt x="1838" y="1743"/>
                  </a:lnTo>
                  <a:lnTo>
                    <a:pt x="1743" y="1649"/>
                  </a:lnTo>
                  <a:lnTo>
                    <a:pt x="1461" y="1555"/>
                  </a:lnTo>
                  <a:lnTo>
                    <a:pt x="1225" y="1602"/>
                  </a:lnTo>
                  <a:lnTo>
                    <a:pt x="1084" y="1649"/>
                  </a:lnTo>
                  <a:lnTo>
                    <a:pt x="943" y="1696"/>
                  </a:lnTo>
                  <a:lnTo>
                    <a:pt x="895" y="1790"/>
                  </a:lnTo>
                  <a:lnTo>
                    <a:pt x="895" y="1837"/>
                  </a:lnTo>
                  <a:lnTo>
                    <a:pt x="1131" y="1790"/>
                  </a:lnTo>
                  <a:lnTo>
                    <a:pt x="1367" y="1790"/>
                  </a:lnTo>
                  <a:lnTo>
                    <a:pt x="1555" y="1837"/>
                  </a:lnTo>
                  <a:lnTo>
                    <a:pt x="1791" y="1979"/>
                  </a:lnTo>
                  <a:lnTo>
                    <a:pt x="2026" y="2309"/>
                  </a:lnTo>
                  <a:lnTo>
                    <a:pt x="2262" y="2638"/>
                  </a:lnTo>
                  <a:lnTo>
                    <a:pt x="2403" y="2638"/>
                  </a:lnTo>
                  <a:lnTo>
                    <a:pt x="2403" y="2591"/>
                  </a:lnTo>
                  <a:lnTo>
                    <a:pt x="2403" y="2544"/>
                  </a:lnTo>
                  <a:lnTo>
                    <a:pt x="2309" y="2120"/>
                  </a:lnTo>
                  <a:lnTo>
                    <a:pt x="2167" y="1649"/>
                  </a:lnTo>
                  <a:lnTo>
                    <a:pt x="1932" y="1225"/>
                  </a:lnTo>
                  <a:lnTo>
                    <a:pt x="1649" y="848"/>
                  </a:lnTo>
                  <a:lnTo>
                    <a:pt x="1272" y="518"/>
                  </a:lnTo>
                  <a:lnTo>
                    <a:pt x="895" y="236"/>
                  </a:lnTo>
                  <a:lnTo>
                    <a:pt x="660" y="141"/>
                  </a:lnTo>
                  <a:lnTo>
                    <a:pt x="471" y="47"/>
                  </a:lnTo>
                  <a:lnTo>
                    <a:pt x="236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1543375" y="1689125"/>
              <a:ext cx="97775" cy="124875"/>
            </a:xfrm>
            <a:custGeom>
              <a:avLst/>
              <a:gdLst/>
              <a:ahLst/>
              <a:cxnLst/>
              <a:rect l="l" t="t" r="r" b="b"/>
              <a:pathLst>
                <a:path w="3911" h="4995" extrusionOk="0">
                  <a:moveTo>
                    <a:pt x="1743" y="1"/>
                  </a:moveTo>
                  <a:lnTo>
                    <a:pt x="0" y="2969"/>
                  </a:lnTo>
                  <a:lnTo>
                    <a:pt x="1178" y="4995"/>
                  </a:lnTo>
                  <a:lnTo>
                    <a:pt x="3345" y="4712"/>
                  </a:lnTo>
                  <a:lnTo>
                    <a:pt x="3910" y="2356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1558675" y="1806900"/>
              <a:ext cx="171975" cy="799750"/>
            </a:xfrm>
            <a:custGeom>
              <a:avLst/>
              <a:gdLst/>
              <a:ahLst/>
              <a:cxnLst/>
              <a:rect l="l" t="t" r="r" b="b"/>
              <a:pathLst>
                <a:path w="6879" h="31990" extrusionOk="0">
                  <a:moveTo>
                    <a:pt x="2733" y="1"/>
                  </a:moveTo>
                  <a:lnTo>
                    <a:pt x="566" y="284"/>
                  </a:lnTo>
                  <a:lnTo>
                    <a:pt x="1" y="23933"/>
                  </a:lnTo>
                  <a:lnTo>
                    <a:pt x="4523" y="31989"/>
                  </a:lnTo>
                  <a:lnTo>
                    <a:pt x="6879" y="22991"/>
                  </a:lnTo>
                  <a:lnTo>
                    <a:pt x="273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1418525" y="1536025"/>
              <a:ext cx="230875" cy="245000"/>
            </a:xfrm>
            <a:custGeom>
              <a:avLst/>
              <a:gdLst/>
              <a:ahLst/>
              <a:cxnLst/>
              <a:rect l="l" t="t" r="r" b="b"/>
              <a:pathLst>
                <a:path w="9235" h="9800" extrusionOk="0">
                  <a:moveTo>
                    <a:pt x="1508" y="0"/>
                  </a:moveTo>
                  <a:lnTo>
                    <a:pt x="0" y="1696"/>
                  </a:lnTo>
                  <a:lnTo>
                    <a:pt x="2497" y="5889"/>
                  </a:lnTo>
                  <a:lnTo>
                    <a:pt x="4240" y="8669"/>
                  </a:lnTo>
                  <a:lnTo>
                    <a:pt x="4806" y="9564"/>
                  </a:lnTo>
                  <a:lnTo>
                    <a:pt x="4947" y="9752"/>
                  </a:lnTo>
                  <a:lnTo>
                    <a:pt x="4994" y="9799"/>
                  </a:lnTo>
                  <a:lnTo>
                    <a:pt x="5041" y="9799"/>
                  </a:lnTo>
                  <a:lnTo>
                    <a:pt x="6784" y="6219"/>
                  </a:lnTo>
                  <a:lnTo>
                    <a:pt x="9234" y="8716"/>
                  </a:lnTo>
                  <a:lnTo>
                    <a:pt x="9093" y="2450"/>
                  </a:lnTo>
                  <a:lnTo>
                    <a:pt x="8339" y="1225"/>
                  </a:lnTo>
                  <a:lnTo>
                    <a:pt x="6643" y="5371"/>
                  </a:lnTo>
                  <a:lnTo>
                    <a:pt x="1508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1424400" y="1589025"/>
              <a:ext cx="229700" cy="200250"/>
            </a:xfrm>
            <a:custGeom>
              <a:avLst/>
              <a:gdLst/>
              <a:ahLst/>
              <a:cxnLst/>
              <a:rect l="l" t="t" r="r" b="b"/>
              <a:pathLst>
                <a:path w="9188" h="8010" extrusionOk="0">
                  <a:moveTo>
                    <a:pt x="1" y="0"/>
                  </a:moveTo>
                  <a:lnTo>
                    <a:pt x="1" y="48"/>
                  </a:lnTo>
                  <a:lnTo>
                    <a:pt x="378" y="801"/>
                  </a:lnTo>
                  <a:lnTo>
                    <a:pt x="1037" y="1885"/>
                  </a:lnTo>
                  <a:lnTo>
                    <a:pt x="2592" y="4570"/>
                  </a:lnTo>
                  <a:lnTo>
                    <a:pt x="4052" y="6973"/>
                  </a:lnTo>
                  <a:lnTo>
                    <a:pt x="4759" y="8009"/>
                  </a:lnTo>
                  <a:lnTo>
                    <a:pt x="5701" y="6125"/>
                  </a:lnTo>
                  <a:lnTo>
                    <a:pt x="6596" y="4193"/>
                  </a:lnTo>
                  <a:lnTo>
                    <a:pt x="8010" y="5795"/>
                  </a:lnTo>
                  <a:lnTo>
                    <a:pt x="8811" y="6643"/>
                  </a:lnTo>
                  <a:lnTo>
                    <a:pt x="9046" y="6879"/>
                  </a:lnTo>
                  <a:lnTo>
                    <a:pt x="9140" y="6926"/>
                  </a:lnTo>
                  <a:lnTo>
                    <a:pt x="9188" y="5183"/>
                  </a:lnTo>
                  <a:lnTo>
                    <a:pt x="9140" y="3487"/>
                  </a:lnTo>
                  <a:lnTo>
                    <a:pt x="9046" y="1932"/>
                  </a:lnTo>
                  <a:lnTo>
                    <a:pt x="8952" y="377"/>
                  </a:lnTo>
                  <a:lnTo>
                    <a:pt x="8905" y="330"/>
                  </a:lnTo>
                  <a:lnTo>
                    <a:pt x="8858" y="377"/>
                  </a:lnTo>
                  <a:lnTo>
                    <a:pt x="8811" y="895"/>
                  </a:lnTo>
                  <a:lnTo>
                    <a:pt x="8764" y="1602"/>
                  </a:lnTo>
                  <a:lnTo>
                    <a:pt x="8764" y="3345"/>
                  </a:lnTo>
                  <a:lnTo>
                    <a:pt x="8858" y="6313"/>
                  </a:lnTo>
                  <a:lnTo>
                    <a:pt x="7680" y="5135"/>
                  </a:lnTo>
                  <a:lnTo>
                    <a:pt x="6926" y="4429"/>
                  </a:lnTo>
                  <a:lnTo>
                    <a:pt x="6549" y="4099"/>
                  </a:lnTo>
                  <a:lnTo>
                    <a:pt x="6125" y="4853"/>
                  </a:lnTo>
                  <a:lnTo>
                    <a:pt x="5560" y="5936"/>
                  </a:lnTo>
                  <a:lnTo>
                    <a:pt x="4806" y="7538"/>
                  </a:lnTo>
                  <a:lnTo>
                    <a:pt x="2498" y="3722"/>
                  </a:lnTo>
                  <a:lnTo>
                    <a:pt x="1084" y="155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1785975" y="2064850"/>
              <a:ext cx="666650" cy="724350"/>
            </a:xfrm>
            <a:custGeom>
              <a:avLst/>
              <a:gdLst/>
              <a:ahLst/>
              <a:cxnLst/>
              <a:rect l="l" t="t" r="r" b="b"/>
              <a:pathLst>
                <a:path w="26666" h="28974" extrusionOk="0">
                  <a:moveTo>
                    <a:pt x="8010" y="0"/>
                  </a:moveTo>
                  <a:lnTo>
                    <a:pt x="1" y="25770"/>
                  </a:lnTo>
                  <a:lnTo>
                    <a:pt x="18657" y="28974"/>
                  </a:lnTo>
                  <a:lnTo>
                    <a:pt x="26666" y="3157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1808375" y="2068375"/>
              <a:ext cx="667800" cy="724350"/>
            </a:xfrm>
            <a:custGeom>
              <a:avLst/>
              <a:gdLst/>
              <a:ahLst/>
              <a:cxnLst/>
              <a:rect l="l" t="t" r="r" b="b"/>
              <a:pathLst>
                <a:path w="26712" h="28974" extrusionOk="0">
                  <a:moveTo>
                    <a:pt x="8056" y="1"/>
                  </a:moveTo>
                  <a:lnTo>
                    <a:pt x="0" y="25817"/>
                  </a:lnTo>
                  <a:lnTo>
                    <a:pt x="18656" y="28974"/>
                  </a:lnTo>
                  <a:lnTo>
                    <a:pt x="26712" y="3204"/>
                  </a:lnTo>
                  <a:lnTo>
                    <a:pt x="805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2115750" y="2359300"/>
              <a:ext cx="94250" cy="90700"/>
            </a:xfrm>
            <a:custGeom>
              <a:avLst/>
              <a:gdLst/>
              <a:ahLst/>
              <a:cxnLst/>
              <a:rect l="l" t="t" r="r" b="b"/>
              <a:pathLst>
                <a:path w="3770" h="3628" extrusionOk="0">
                  <a:moveTo>
                    <a:pt x="1980" y="0"/>
                  </a:moveTo>
                  <a:lnTo>
                    <a:pt x="1603" y="47"/>
                  </a:lnTo>
                  <a:lnTo>
                    <a:pt x="1273" y="141"/>
                  </a:lnTo>
                  <a:lnTo>
                    <a:pt x="943" y="330"/>
                  </a:lnTo>
                  <a:lnTo>
                    <a:pt x="661" y="518"/>
                  </a:lnTo>
                  <a:lnTo>
                    <a:pt x="425" y="801"/>
                  </a:lnTo>
                  <a:lnTo>
                    <a:pt x="237" y="1131"/>
                  </a:lnTo>
                  <a:lnTo>
                    <a:pt x="95" y="1508"/>
                  </a:lnTo>
                  <a:lnTo>
                    <a:pt x="48" y="1743"/>
                  </a:lnTo>
                  <a:lnTo>
                    <a:pt x="1" y="2073"/>
                  </a:lnTo>
                  <a:lnTo>
                    <a:pt x="48" y="2403"/>
                  </a:lnTo>
                  <a:lnTo>
                    <a:pt x="189" y="2685"/>
                  </a:lnTo>
                  <a:lnTo>
                    <a:pt x="331" y="2968"/>
                  </a:lnTo>
                  <a:lnTo>
                    <a:pt x="566" y="3204"/>
                  </a:lnTo>
                  <a:lnTo>
                    <a:pt x="802" y="3392"/>
                  </a:lnTo>
                  <a:lnTo>
                    <a:pt x="1085" y="3486"/>
                  </a:lnTo>
                  <a:lnTo>
                    <a:pt x="1414" y="3580"/>
                  </a:lnTo>
                  <a:lnTo>
                    <a:pt x="1791" y="3628"/>
                  </a:lnTo>
                  <a:lnTo>
                    <a:pt x="2168" y="3580"/>
                  </a:lnTo>
                  <a:lnTo>
                    <a:pt x="2545" y="3439"/>
                  </a:lnTo>
                  <a:lnTo>
                    <a:pt x="2828" y="3298"/>
                  </a:lnTo>
                  <a:lnTo>
                    <a:pt x="3157" y="3062"/>
                  </a:lnTo>
                  <a:lnTo>
                    <a:pt x="3393" y="2780"/>
                  </a:lnTo>
                  <a:lnTo>
                    <a:pt x="3581" y="2450"/>
                  </a:lnTo>
                  <a:lnTo>
                    <a:pt x="3723" y="2120"/>
                  </a:lnTo>
                  <a:lnTo>
                    <a:pt x="3770" y="1884"/>
                  </a:lnTo>
                  <a:lnTo>
                    <a:pt x="3770" y="1555"/>
                  </a:lnTo>
                  <a:lnTo>
                    <a:pt x="3723" y="1225"/>
                  </a:lnTo>
                  <a:lnTo>
                    <a:pt x="3629" y="942"/>
                  </a:lnTo>
                  <a:lnTo>
                    <a:pt x="3440" y="660"/>
                  </a:lnTo>
                  <a:lnTo>
                    <a:pt x="3252" y="424"/>
                  </a:lnTo>
                  <a:lnTo>
                    <a:pt x="2969" y="236"/>
                  </a:lnTo>
                  <a:lnTo>
                    <a:pt x="2686" y="9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967425" y="1601975"/>
              <a:ext cx="783250" cy="1140125"/>
            </a:xfrm>
            <a:custGeom>
              <a:avLst/>
              <a:gdLst/>
              <a:ahLst/>
              <a:cxnLst/>
              <a:rect l="l" t="t" r="r" b="b"/>
              <a:pathLst>
                <a:path w="31330" h="45605" extrusionOk="0">
                  <a:moveTo>
                    <a:pt x="17526" y="1"/>
                  </a:moveTo>
                  <a:lnTo>
                    <a:pt x="17149" y="95"/>
                  </a:lnTo>
                  <a:lnTo>
                    <a:pt x="16772" y="283"/>
                  </a:lnTo>
                  <a:lnTo>
                    <a:pt x="16395" y="566"/>
                  </a:lnTo>
                  <a:lnTo>
                    <a:pt x="16019" y="896"/>
                  </a:lnTo>
                  <a:lnTo>
                    <a:pt x="15689" y="1320"/>
                  </a:lnTo>
                  <a:lnTo>
                    <a:pt x="14511" y="2827"/>
                  </a:lnTo>
                  <a:lnTo>
                    <a:pt x="13239" y="4617"/>
                  </a:lnTo>
                  <a:lnTo>
                    <a:pt x="11873" y="6549"/>
                  </a:lnTo>
                  <a:lnTo>
                    <a:pt x="10459" y="8669"/>
                  </a:lnTo>
                  <a:lnTo>
                    <a:pt x="8952" y="10930"/>
                  </a:lnTo>
                  <a:lnTo>
                    <a:pt x="7491" y="13239"/>
                  </a:lnTo>
                  <a:lnTo>
                    <a:pt x="6078" y="15594"/>
                  </a:lnTo>
                  <a:lnTo>
                    <a:pt x="4712" y="17950"/>
                  </a:lnTo>
                  <a:lnTo>
                    <a:pt x="3440" y="20258"/>
                  </a:lnTo>
                  <a:lnTo>
                    <a:pt x="2356" y="22520"/>
                  </a:lnTo>
                  <a:lnTo>
                    <a:pt x="1838" y="23603"/>
                  </a:lnTo>
                  <a:lnTo>
                    <a:pt x="1414" y="24640"/>
                  </a:lnTo>
                  <a:lnTo>
                    <a:pt x="1037" y="25629"/>
                  </a:lnTo>
                  <a:lnTo>
                    <a:pt x="708" y="26571"/>
                  </a:lnTo>
                  <a:lnTo>
                    <a:pt x="425" y="27513"/>
                  </a:lnTo>
                  <a:lnTo>
                    <a:pt x="189" y="28361"/>
                  </a:lnTo>
                  <a:lnTo>
                    <a:pt x="48" y="29162"/>
                  </a:lnTo>
                  <a:lnTo>
                    <a:pt x="1" y="29869"/>
                  </a:lnTo>
                  <a:lnTo>
                    <a:pt x="1" y="30529"/>
                  </a:lnTo>
                  <a:lnTo>
                    <a:pt x="95" y="31094"/>
                  </a:lnTo>
                  <a:lnTo>
                    <a:pt x="189" y="31377"/>
                  </a:lnTo>
                  <a:lnTo>
                    <a:pt x="284" y="31612"/>
                  </a:lnTo>
                  <a:lnTo>
                    <a:pt x="425" y="31848"/>
                  </a:lnTo>
                  <a:lnTo>
                    <a:pt x="566" y="32036"/>
                  </a:lnTo>
                  <a:lnTo>
                    <a:pt x="1132" y="32649"/>
                  </a:lnTo>
                  <a:lnTo>
                    <a:pt x="1744" y="33261"/>
                  </a:lnTo>
                  <a:lnTo>
                    <a:pt x="2356" y="33826"/>
                  </a:lnTo>
                  <a:lnTo>
                    <a:pt x="3063" y="34439"/>
                  </a:lnTo>
                  <a:lnTo>
                    <a:pt x="4524" y="35617"/>
                  </a:lnTo>
                  <a:lnTo>
                    <a:pt x="6078" y="36700"/>
                  </a:lnTo>
                  <a:lnTo>
                    <a:pt x="7727" y="37831"/>
                  </a:lnTo>
                  <a:lnTo>
                    <a:pt x="9423" y="38867"/>
                  </a:lnTo>
                  <a:lnTo>
                    <a:pt x="11213" y="39857"/>
                  </a:lnTo>
                  <a:lnTo>
                    <a:pt x="12956" y="40799"/>
                  </a:lnTo>
                  <a:lnTo>
                    <a:pt x="14699" y="41647"/>
                  </a:lnTo>
                  <a:lnTo>
                    <a:pt x="16395" y="42448"/>
                  </a:lnTo>
                  <a:lnTo>
                    <a:pt x="18044" y="43201"/>
                  </a:lnTo>
                  <a:lnTo>
                    <a:pt x="19599" y="43861"/>
                  </a:lnTo>
                  <a:lnTo>
                    <a:pt x="21012" y="44426"/>
                  </a:lnTo>
                  <a:lnTo>
                    <a:pt x="22284" y="44897"/>
                  </a:lnTo>
                  <a:lnTo>
                    <a:pt x="23415" y="45321"/>
                  </a:lnTo>
                  <a:lnTo>
                    <a:pt x="24310" y="45604"/>
                  </a:lnTo>
                  <a:lnTo>
                    <a:pt x="24499" y="45604"/>
                  </a:lnTo>
                  <a:lnTo>
                    <a:pt x="24734" y="45557"/>
                  </a:lnTo>
                  <a:lnTo>
                    <a:pt x="24970" y="45416"/>
                  </a:lnTo>
                  <a:lnTo>
                    <a:pt x="25205" y="45180"/>
                  </a:lnTo>
                  <a:lnTo>
                    <a:pt x="25488" y="44945"/>
                  </a:lnTo>
                  <a:lnTo>
                    <a:pt x="25771" y="44615"/>
                  </a:lnTo>
                  <a:lnTo>
                    <a:pt x="26383" y="43767"/>
                  </a:lnTo>
                  <a:lnTo>
                    <a:pt x="27043" y="42777"/>
                  </a:lnTo>
                  <a:lnTo>
                    <a:pt x="27749" y="41647"/>
                  </a:lnTo>
                  <a:lnTo>
                    <a:pt x="28409" y="40469"/>
                  </a:lnTo>
                  <a:lnTo>
                    <a:pt x="29021" y="39150"/>
                  </a:lnTo>
                  <a:lnTo>
                    <a:pt x="29634" y="37878"/>
                  </a:lnTo>
                  <a:lnTo>
                    <a:pt x="30199" y="36606"/>
                  </a:lnTo>
                  <a:lnTo>
                    <a:pt x="30623" y="35381"/>
                  </a:lnTo>
                  <a:lnTo>
                    <a:pt x="31000" y="34250"/>
                  </a:lnTo>
                  <a:lnTo>
                    <a:pt x="31235" y="33261"/>
                  </a:lnTo>
                  <a:lnTo>
                    <a:pt x="31282" y="32837"/>
                  </a:lnTo>
                  <a:lnTo>
                    <a:pt x="31330" y="32460"/>
                  </a:lnTo>
                  <a:lnTo>
                    <a:pt x="31330" y="32130"/>
                  </a:lnTo>
                  <a:lnTo>
                    <a:pt x="31282" y="31848"/>
                  </a:lnTo>
                  <a:lnTo>
                    <a:pt x="31188" y="31612"/>
                  </a:lnTo>
                  <a:lnTo>
                    <a:pt x="31047" y="31471"/>
                  </a:lnTo>
                  <a:lnTo>
                    <a:pt x="30529" y="31188"/>
                  </a:lnTo>
                  <a:lnTo>
                    <a:pt x="29775" y="30858"/>
                  </a:lnTo>
                  <a:lnTo>
                    <a:pt x="27655" y="30010"/>
                  </a:lnTo>
                  <a:lnTo>
                    <a:pt x="22284" y="27890"/>
                  </a:lnTo>
                  <a:lnTo>
                    <a:pt x="19552" y="26807"/>
                  </a:lnTo>
                  <a:lnTo>
                    <a:pt x="18374" y="26336"/>
                  </a:lnTo>
                  <a:lnTo>
                    <a:pt x="17291" y="25817"/>
                  </a:lnTo>
                  <a:lnTo>
                    <a:pt x="16395" y="25393"/>
                  </a:lnTo>
                  <a:lnTo>
                    <a:pt x="15689" y="24969"/>
                  </a:lnTo>
                  <a:lnTo>
                    <a:pt x="15453" y="24828"/>
                  </a:lnTo>
                  <a:lnTo>
                    <a:pt x="15265" y="24640"/>
                  </a:lnTo>
                  <a:lnTo>
                    <a:pt x="15171" y="24498"/>
                  </a:lnTo>
                  <a:lnTo>
                    <a:pt x="15123" y="24357"/>
                  </a:lnTo>
                  <a:lnTo>
                    <a:pt x="15218" y="23792"/>
                  </a:lnTo>
                  <a:lnTo>
                    <a:pt x="15453" y="22614"/>
                  </a:lnTo>
                  <a:lnTo>
                    <a:pt x="16254" y="18892"/>
                  </a:lnTo>
                  <a:lnTo>
                    <a:pt x="17338" y="13851"/>
                  </a:lnTo>
                  <a:lnTo>
                    <a:pt x="18468" y="8151"/>
                  </a:lnTo>
                  <a:lnTo>
                    <a:pt x="18751" y="6596"/>
                  </a:lnTo>
                  <a:lnTo>
                    <a:pt x="18892" y="5183"/>
                  </a:lnTo>
                  <a:lnTo>
                    <a:pt x="18987" y="4005"/>
                  </a:lnTo>
                  <a:lnTo>
                    <a:pt x="19034" y="2969"/>
                  </a:lnTo>
                  <a:lnTo>
                    <a:pt x="18987" y="2121"/>
                  </a:lnTo>
                  <a:lnTo>
                    <a:pt x="18845" y="1414"/>
                  </a:lnTo>
                  <a:lnTo>
                    <a:pt x="18657" y="849"/>
                  </a:lnTo>
                  <a:lnTo>
                    <a:pt x="18421" y="472"/>
                  </a:lnTo>
                  <a:lnTo>
                    <a:pt x="18327" y="283"/>
                  </a:lnTo>
                  <a:lnTo>
                    <a:pt x="18186" y="189"/>
                  </a:lnTo>
                  <a:lnTo>
                    <a:pt x="17997" y="95"/>
                  </a:lnTo>
                  <a:lnTo>
                    <a:pt x="17856" y="48"/>
                  </a:lnTo>
                  <a:lnTo>
                    <a:pt x="17715" y="1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1566925" y="2280375"/>
              <a:ext cx="734950" cy="460550"/>
            </a:xfrm>
            <a:custGeom>
              <a:avLst/>
              <a:gdLst/>
              <a:ahLst/>
              <a:cxnLst/>
              <a:rect l="l" t="t" r="r" b="b"/>
              <a:pathLst>
                <a:path w="29398" h="18422" extrusionOk="0">
                  <a:moveTo>
                    <a:pt x="15641" y="1"/>
                  </a:moveTo>
                  <a:lnTo>
                    <a:pt x="14652" y="48"/>
                  </a:lnTo>
                  <a:lnTo>
                    <a:pt x="13615" y="142"/>
                  </a:lnTo>
                  <a:lnTo>
                    <a:pt x="12579" y="283"/>
                  </a:lnTo>
                  <a:lnTo>
                    <a:pt x="11542" y="472"/>
                  </a:lnTo>
                  <a:lnTo>
                    <a:pt x="10600" y="660"/>
                  </a:lnTo>
                  <a:lnTo>
                    <a:pt x="9752" y="849"/>
                  </a:lnTo>
                  <a:lnTo>
                    <a:pt x="6690" y="1649"/>
                  </a:lnTo>
                  <a:lnTo>
                    <a:pt x="3628" y="2450"/>
                  </a:lnTo>
                  <a:lnTo>
                    <a:pt x="283" y="3393"/>
                  </a:lnTo>
                  <a:lnTo>
                    <a:pt x="189" y="5748"/>
                  </a:lnTo>
                  <a:lnTo>
                    <a:pt x="47" y="10930"/>
                  </a:lnTo>
                  <a:lnTo>
                    <a:pt x="0" y="13663"/>
                  </a:lnTo>
                  <a:lnTo>
                    <a:pt x="47" y="16065"/>
                  </a:lnTo>
                  <a:lnTo>
                    <a:pt x="47" y="17055"/>
                  </a:lnTo>
                  <a:lnTo>
                    <a:pt x="142" y="17761"/>
                  </a:lnTo>
                  <a:lnTo>
                    <a:pt x="189" y="18233"/>
                  </a:lnTo>
                  <a:lnTo>
                    <a:pt x="236" y="18374"/>
                  </a:lnTo>
                  <a:lnTo>
                    <a:pt x="330" y="18421"/>
                  </a:lnTo>
                  <a:lnTo>
                    <a:pt x="1414" y="18421"/>
                  </a:lnTo>
                  <a:lnTo>
                    <a:pt x="2591" y="18374"/>
                  </a:lnTo>
                  <a:lnTo>
                    <a:pt x="3251" y="18280"/>
                  </a:lnTo>
                  <a:lnTo>
                    <a:pt x="3863" y="18185"/>
                  </a:lnTo>
                  <a:lnTo>
                    <a:pt x="4570" y="17997"/>
                  </a:lnTo>
                  <a:lnTo>
                    <a:pt x="5230" y="17809"/>
                  </a:lnTo>
                  <a:lnTo>
                    <a:pt x="5936" y="17573"/>
                  </a:lnTo>
                  <a:lnTo>
                    <a:pt x="6690" y="17243"/>
                  </a:lnTo>
                  <a:lnTo>
                    <a:pt x="7444" y="16866"/>
                  </a:lnTo>
                  <a:lnTo>
                    <a:pt x="8198" y="16395"/>
                  </a:lnTo>
                  <a:lnTo>
                    <a:pt x="8951" y="15877"/>
                  </a:lnTo>
                  <a:lnTo>
                    <a:pt x="9752" y="15312"/>
                  </a:lnTo>
                  <a:lnTo>
                    <a:pt x="10553" y="14605"/>
                  </a:lnTo>
                  <a:lnTo>
                    <a:pt x="11354" y="13851"/>
                  </a:lnTo>
                  <a:lnTo>
                    <a:pt x="12673" y="14464"/>
                  </a:lnTo>
                  <a:lnTo>
                    <a:pt x="13992" y="15076"/>
                  </a:lnTo>
                  <a:lnTo>
                    <a:pt x="15594" y="15689"/>
                  </a:lnTo>
                  <a:lnTo>
                    <a:pt x="16442" y="15971"/>
                  </a:lnTo>
                  <a:lnTo>
                    <a:pt x="17290" y="16207"/>
                  </a:lnTo>
                  <a:lnTo>
                    <a:pt x="18091" y="16395"/>
                  </a:lnTo>
                  <a:lnTo>
                    <a:pt x="18845" y="16489"/>
                  </a:lnTo>
                  <a:lnTo>
                    <a:pt x="19881" y="16489"/>
                  </a:lnTo>
                  <a:lnTo>
                    <a:pt x="20164" y="16442"/>
                  </a:lnTo>
                  <a:lnTo>
                    <a:pt x="20399" y="16348"/>
                  </a:lnTo>
                  <a:lnTo>
                    <a:pt x="20635" y="16207"/>
                  </a:lnTo>
                  <a:lnTo>
                    <a:pt x="20823" y="16065"/>
                  </a:lnTo>
                  <a:lnTo>
                    <a:pt x="21012" y="15877"/>
                  </a:lnTo>
                  <a:lnTo>
                    <a:pt x="21106" y="15689"/>
                  </a:lnTo>
                  <a:lnTo>
                    <a:pt x="21153" y="15500"/>
                  </a:lnTo>
                  <a:lnTo>
                    <a:pt x="21153" y="15312"/>
                  </a:lnTo>
                  <a:lnTo>
                    <a:pt x="21153" y="15076"/>
                  </a:lnTo>
                  <a:lnTo>
                    <a:pt x="21059" y="14888"/>
                  </a:lnTo>
                  <a:lnTo>
                    <a:pt x="20918" y="14652"/>
                  </a:lnTo>
                  <a:lnTo>
                    <a:pt x="20588" y="14228"/>
                  </a:lnTo>
                  <a:lnTo>
                    <a:pt x="20117" y="13757"/>
                  </a:lnTo>
                  <a:lnTo>
                    <a:pt x="19598" y="13333"/>
                  </a:lnTo>
                  <a:lnTo>
                    <a:pt x="18939" y="12909"/>
                  </a:lnTo>
                  <a:lnTo>
                    <a:pt x="18711" y="12751"/>
                  </a:lnTo>
                  <a:lnTo>
                    <a:pt x="18711" y="12751"/>
                  </a:lnTo>
                  <a:lnTo>
                    <a:pt x="18939" y="12862"/>
                  </a:lnTo>
                  <a:lnTo>
                    <a:pt x="19834" y="13239"/>
                  </a:lnTo>
                  <a:lnTo>
                    <a:pt x="20682" y="13569"/>
                  </a:lnTo>
                  <a:lnTo>
                    <a:pt x="21483" y="13851"/>
                  </a:lnTo>
                  <a:lnTo>
                    <a:pt x="22284" y="14087"/>
                  </a:lnTo>
                  <a:lnTo>
                    <a:pt x="22990" y="14181"/>
                  </a:lnTo>
                  <a:lnTo>
                    <a:pt x="23273" y="14228"/>
                  </a:lnTo>
                  <a:lnTo>
                    <a:pt x="23603" y="14181"/>
                  </a:lnTo>
                  <a:lnTo>
                    <a:pt x="23838" y="14134"/>
                  </a:lnTo>
                  <a:lnTo>
                    <a:pt x="24074" y="14087"/>
                  </a:lnTo>
                  <a:lnTo>
                    <a:pt x="24262" y="13945"/>
                  </a:lnTo>
                  <a:lnTo>
                    <a:pt x="24404" y="13804"/>
                  </a:lnTo>
                  <a:lnTo>
                    <a:pt x="24545" y="13569"/>
                  </a:lnTo>
                  <a:lnTo>
                    <a:pt x="24639" y="13333"/>
                  </a:lnTo>
                  <a:lnTo>
                    <a:pt x="24686" y="13097"/>
                  </a:lnTo>
                  <a:lnTo>
                    <a:pt x="24639" y="12815"/>
                  </a:lnTo>
                  <a:lnTo>
                    <a:pt x="24592" y="12579"/>
                  </a:lnTo>
                  <a:lnTo>
                    <a:pt x="24451" y="12297"/>
                  </a:lnTo>
                  <a:lnTo>
                    <a:pt x="24310" y="12061"/>
                  </a:lnTo>
                  <a:lnTo>
                    <a:pt x="24074" y="11778"/>
                  </a:lnTo>
                  <a:lnTo>
                    <a:pt x="23556" y="11260"/>
                  </a:lnTo>
                  <a:lnTo>
                    <a:pt x="22943" y="10742"/>
                  </a:lnTo>
                  <a:lnTo>
                    <a:pt x="22896" y="10707"/>
                  </a:lnTo>
                  <a:lnTo>
                    <a:pt x="23650" y="11025"/>
                  </a:lnTo>
                  <a:lnTo>
                    <a:pt x="24545" y="11354"/>
                  </a:lnTo>
                  <a:lnTo>
                    <a:pt x="25346" y="11543"/>
                  </a:lnTo>
                  <a:lnTo>
                    <a:pt x="25723" y="11637"/>
                  </a:lnTo>
                  <a:lnTo>
                    <a:pt x="26430" y="11637"/>
                  </a:lnTo>
                  <a:lnTo>
                    <a:pt x="26712" y="11590"/>
                  </a:lnTo>
                  <a:lnTo>
                    <a:pt x="26995" y="11543"/>
                  </a:lnTo>
                  <a:lnTo>
                    <a:pt x="27230" y="11401"/>
                  </a:lnTo>
                  <a:lnTo>
                    <a:pt x="27419" y="11213"/>
                  </a:lnTo>
                  <a:lnTo>
                    <a:pt x="27560" y="11025"/>
                  </a:lnTo>
                  <a:lnTo>
                    <a:pt x="27702" y="10789"/>
                  </a:lnTo>
                  <a:lnTo>
                    <a:pt x="27749" y="10506"/>
                  </a:lnTo>
                  <a:lnTo>
                    <a:pt x="27702" y="10271"/>
                  </a:lnTo>
                  <a:lnTo>
                    <a:pt x="27654" y="9988"/>
                  </a:lnTo>
                  <a:lnTo>
                    <a:pt x="27560" y="9753"/>
                  </a:lnTo>
                  <a:lnTo>
                    <a:pt x="27419" y="9470"/>
                  </a:lnTo>
                  <a:lnTo>
                    <a:pt x="27230" y="9234"/>
                  </a:lnTo>
                  <a:lnTo>
                    <a:pt x="26995" y="8952"/>
                  </a:lnTo>
                  <a:lnTo>
                    <a:pt x="26477" y="8433"/>
                  </a:lnTo>
                  <a:lnTo>
                    <a:pt x="25817" y="7915"/>
                  </a:lnTo>
                  <a:lnTo>
                    <a:pt x="25110" y="7397"/>
                  </a:lnTo>
                  <a:lnTo>
                    <a:pt x="24310" y="6926"/>
                  </a:lnTo>
                  <a:lnTo>
                    <a:pt x="23556" y="6502"/>
                  </a:lnTo>
                  <a:lnTo>
                    <a:pt x="22894" y="6129"/>
                  </a:lnTo>
                  <a:lnTo>
                    <a:pt x="22894" y="6129"/>
                  </a:lnTo>
                  <a:lnTo>
                    <a:pt x="24404" y="6690"/>
                  </a:lnTo>
                  <a:lnTo>
                    <a:pt x="25205" y="6973"/>
                  </a:lnTo>
                  <a:lnTo>
                    <a:pt x="26053" y="7209"/>
                  </a:lnTo>
                  <a:lnTo>
                    <a:pt x="26854" y="7397"/>
                  </a:lnTo>
                  <a:lnTo>
                    <a:pt x="27560" y="7491"/>
                  </a:lnTo>
                  <a:lnTo>
                    <a:pt x="28455" y="7491"/>
                  </a:lnTo>
                  <a:lnTo>
                    <a:pt x="28691" y="7397"/>
                  </a:lnTo>
                  <a:lnTo>
                    <a:pt x="28926" y="7303"/>
                  </a:lnTo>
                  <a:lnTo>
                    <a:pt x="29115" y="7209"/>
                  </a:lnTo>
                  <a:lnTo>
                    <a:pt x="29256" y="7020"/>
                  </a:lnTo>
                  <a:lnTo>
                    <a:pt x="29350" y="6832"/>
                  </a:lnTo>
                  <a:lnTo>
                    <a:pt x="29398" y="6596"/>
                  </a:lnTo>
                  <a:lnTo>
                    <a:pt x="29350" y="6361"/>
                  </a:lnTo>
                  <a:lnTo>
                    <a:pt x="29303" y="6078"/>
                  </a:lnTo>
                  <a:lnTo>
                    <a:pt x="29162" y="5842"/>
                  </a:lnTo>
                  <a:lnTo>
                    <a:pt x="28974" y="5560"/>
                  </a:lnTo>
                  <a:lnTo>
                    <a:pt x="28738" y="5324"/>
                  </a:lnTo>
                  <a:lnTo>
                    <a:pt x="28173" y="4759"/>
                  </a:lnTo>
                  <a:lnTo>
                    <a:pt x="27419" y="4241"/>
                  </a:lnTo>
                  <a:lnTo>
                    <a:pt x="26524" y="3722"/>
                  </a:lnTo>
                  <a:lnTo>
                    <a:pt x="25582" y="3204"/>
                  </a:lnTo>
                  <a:lnTo>
                    <a:pt x="24545" y="2686"/>
                  </a:lnTo>
                  <a:lnTo>
                    <a:pt x="23462" y="2215"/>
                  </a:lnTo>
                  <a:lnTo>
                    <a:pt x="22378" y="1791"/>
                  </a:lnTo>
                  <a:lnTo>
                    <a:pt x="20305" y="990"/>
                  </a:lnTo>
                  <a:lnTo>
                    <a:pt x="18515" y="425"/>
                  </a:lnTo>
                  <a:lnTo>
                    <a:pt x="17761" y="236"/>
                  </a:lnTo>
                  <a:lnTo>
                    <a:pt x="17196" y="95"/>
                  </a:lnTo>
                  <a:lnTo>
                    <a:pt x="16489" y="1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2002700" y="2369900"/>
              <a:ext cx="235575" cy="129575"/>
            </a:xfrm>
            <a:custGeom>
              <a:avLst/>
              <a:gdLst/>
              <a:ahLst/>
              <a:cxnLst/>
              <a:rect l="l" t="t" r="r" b="b"/>
              <a:pathLst>
                <a:path w="9423" h="5183" extrusionOk="0">
                  <a:moveTo>
                    <a:pt x="0" y="0"/>
                  </a:moveTo>
                  <a:lnTo>
                    <a:pt x="1319" y="660"/>
                  </a:lnTo>
                  <a:lnTo>
                    <a:pt x="2639" y="1319"/>
                  </a:lnTo>
                  <a:lnTo>
                    <a:pt x="3816" y="1884"/>
                  </a:lnTo>
                  <a:lnTo>
                    <a:pt x="5654" y="2827"/>
                  </a:lnTo>
                  <a:lnTo>
                    <a:pt x="6643" y="3392"/>
                  </a:lnTo>
                  <a:lnTo>
                    <a:pt x="7632" y="3957"/>
                  </a:lnTo>
                  <a:lnTo>
                    <a:pt x="8575" y="4570"/>
                  </a:lnTo>
                  <a:lnTo>
                    <a:pt x="9423" y="5182"/>
                  </a:lnTo>
                  <a:lnTo>
                    <a:pt x="9423" y="5182"/>
                  </a:lnTo>
                  <a:lnTo>
                    <a:pt x="9328" y="5088"/>
                  </a:lnTo>
                  <a:lnTo>
                    <a:pt x="8951" y="4711"/>
                  </a:lnTo>
                  <a:lnTo>
                    <a:pt x="8292" y="4146"/>
                  </a:lnTo>
                  <a:lnTo>
                    <a:pt x="7303" y="3392"/>
                  </a:lnTo>
                  <a:lnTo>
                    <a:pt x="6690" y="3015"/>
                  </a:lnTo>
                  <a:lnTo>
                    <a:pt x="5983" y="2591"/>
                  </a:lnTo>
                  <a:lnTo>
                    <a:pt x="5230" y="2167"/>
                  </a:lnTo>
                  <a:lnTo>
                    <a:pt x="4382" y="1696"/>
                  </a:lnTo>
                  <a:lnTo>
                    <a:pt x="3392" y="1272"/>
                  </a:lnTo>
                  <a:lnTo>
                    <a:pt x="2356" y="801"/>
                  </a:lnTo>
                  <a:lnTo>
                    <a:pt x="1225" y="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1947350" y="2457050"/>
              <a:ext cx="196700" cy="93075"/>
            </a:xfrm>
            <a:custGeom>
              <a:avLst/>
              <a:gdLst/>
              <a:ahLst/>
              <a:cxnLst/>
              <a:rect l="l" t="t" r="r" b="b"/>
              <a:pathLst>
                <a:path w="7868" h="3723" extrusionOk="0">
                  <a:moveTo>
                    <a:pt x="0" y="0"/>
                  </a:moveTo>
                  <a:lnTo>
                    <a:pt x="0" y="47"/>
                  </a:lnTo>
                  <a:lnTo>
                    <a:pt x="3863" y="1838"/>
                  </a:lnTo>
                  <a:lnTo>
                    <a:pt x="7726" y="3722"/>
                  </a:lnTo>
                  <a:lnTo>
                    <a:pt x="7868" y="3722"/>
                  </a:lnTo>
                  <a:lnTo>
                    <a:pt x="7821" y="3675"/>
                  </a:lnTo>
                  <a:lnTo>
                    <a:pt x="6925" y="3062"/>
                  </a:lnTo>
                  <a:lnTo>
                    <a:pt x="5983" y="2497"/>
                  </a:lnTo>
                  <a:lnTo>
                    <a:pt x="5041" y="1979"/>
                  </a:lnTo>
                  <a:lnTo>
                    <a:pt x="4052" y="1508"/>
                  </a:lnTo>
                  <a:lnTo>
                    <a:pt x="3062" y="1037"/>
                  </a:lnTo>
                  <a:lnTo>
                    <a:pt x="2073" y="660"/>
                  </a:lnTo>
                  <a:lnTo>
                    <a:pt x="1037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1893175" y="2530075"/>
              <a:ext cx="151950" cy="76575"/>
            </a:xfrm>
            <a:custGeom>
              <a:avLst/>
              <a:gdLst/>
              <a:ahLst/>
              <a:cxnLst/>
              <a:rect l="l" t="t" r="r" b="b"/>
              <a:pathLst>
                <a:path w="6078" h="3063" extrusionOk="0">
                  <a:moveTo>
                    <a:pt x="0" y="0"/>
                  </a:moveTo>
                  <a:lnTo>
                    <a:pt x="47" y="47"/>
                  </a:lnTo>
                  <a:lnTo>
                    <a:pt x="1696" y="848"/>
                  </a:lnTo>
                  <a:lnTo>
                    <a:pt x="3156" y="1555"/>
                  </a:lnTo>
                  <a:lnTo>
                    <a:pt x="5936" y="3015"/>
                  </a:lnTo>
                  <a:lnTo>
                    <a:pt x="6030" y="3062"/>
                  </a:lnTo>
                  <a:lnTo>
                    <a:pt x="6077" y="3015"/>
                  </a:lnTo>
                  <a:lnTo>
                    <a:pt x="6030" y="2968"/>
                  </a:lnTo>
                  <a:lnTo>
                    <a:pt x="5324" y="2497"/>
                  </a:lnTo>
                  <a:lnTo>
                    <a:pt x="4617" y="2026"/>
                  </a:lnTo>
                  <a:lnTo>
                    <a:pt x="3910" y="1602"/>
                  </a:lnTo>
                  <a:lnTo>
                    <a:pt x="3156" y="1225"/>
                  </a:lnTo>
                  <a:lnTo>
                    <a:pt x="2403" y="848"/>
                  </a:lnTo>
                  <a:lnTo>
                    <a:pt x="1649" y="518"/>
                  </a:lnTo>
                  <a:lnTo>
                    <a:pt x="848" y="23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953300" y="1585500"/>
              <a:ext cx="584200" cy="1097700"/>
            </a:xfrm>
            <a:custGeom>
              <a:avLst/>
              <a:gdLst/>
              <a:ahLst/>
              <a:cxnLst/>
              <a:rect l="l" t="t" r="r" b="b"/>
              <a:pathLst>
                <a:path w="23368" h="43908" extrusionOk="0">
                  <a:moveTo>
                    <a:pt x="18562" y="0"/>
                  </a:moveTo>
                  <a:lnTo>
                    <a:pt x="18374" y="94"/>
                  </a:lnTo>
                  <a:lnTo>
                    <a:pt x="18091" y="189"/>
                  </a:lnTo>
                  <a:lnTo>
                    <a:pt x="17573" y="518"/>
                  </a:lnTo>
                  <a:lnTo>
                    <a:pt x="17055" y="942"/>
                  </a:lnTo>
                  <a:lnTo>
                    <a:pt x="16536" y="1413"/>
                  </a:lnTo>
                  <a:lnTo>
                    <a:pt x="16018" y="1884"/>
                  </a:lnTo>
                  <a:lnTo>
                    <a:pt x="15264" y="2732"/>
                  </a:lnTo>
                  <a:lnTo>
                    <a:pt x="14652" y="3533"/>
                  </a:lnTo>
                  <a:lnTo>
                    <a:pt x="13851" y="4664"/>
                  </a:lnTo>
                  <a:lnTo>
                    <a:pt x="11637" y="7726"/>
                  </a:lnTo>
                  <a:lnTo>
                    <a:pt x="10365" y="9611"/>
                  </a:lnTo>
                  <a:lnTo>
                    <a:pt x="9046" y="11636"/>
                  </a:lnTo>
                  <a:lnTo>
                    <a:pt x="7680" y="13804"/>
                  </a:lnTo>
                  <a:lnTo>
                    <a:pt x="6313" y="16018"/>
                  </a:lnTo>
                  <a:lnTo>
                    <a:pt x="4994" y="18279"/>
                  </a:lnTo>
                  <a:lnTo>
                    <a:pt x="3722" y="20540"/>
                  </a:lnTo>
                  <a:lnTo>
                    <a:pt x="2592" y="22708"/>
                  </a:lnTo>
                  <a:lnTo>
                    <a:pt x="1649" y="24780"/>
                  </a:lnTo>
                  <a:lnTo>
                    <a:pt x="1225" y="25770"/>
                  </a:lnTo>
                  <a:lnTo>
                    <a:pt x="849" y="26712"/>
                  </a:lnTo>
                  <a:lnTo>
                    <a:pt x="566" y="27560"/>
                  </a:lnTo>
                  <a:lnTo>
                    <a:pt x="330" y="28408"/>
                  </a:lnTo>
                  <a:lnTo>
                    <a:pt x="142" y="29209"/>
                  </a:lnTo>
                  <a:lnTo>
                    <a:pt x="48" y="29916"/>
                  </a:lnTo>
                  <a:lnTo>
                    <a:pt x="1" y="30528"/>
                  </a:lnTo>
                  <a:lnTo>
                    <a:pt x="48" y="31093"/>
                  </a:lnTo>
                  <a:lnTo>
                    <a:pt x="189" y="31612"/>
                  </a:lnTo>
                  <a:lnTo>
                    <a:pt x="425" y="32177"/>
                  </a:lnTo>
                  <a:lnTo>
                    <a:pt x="707" y="32695"/>
                  </a:lnTo>
                  <a:lnTo>
                    <a:pt x="1084" y="33260"/>
                  </a:lnTo>
                  <a:lnTo>
                    <a:pt x="1461" y="33779"/>
                  </a:lnTo>
                  <a:lnTo>
                    <a:pt x="1932" y="34344"/>
                  </a:lnTo>
                  <a:lnTo>
                    <a:pt x="2497" y="34909"/>
                  </a:lnTo>
                  <a:lnTo>
                    <a:pt x="3063" y="35428"/>
                  </a:lnTo>
                  <a:lnTo>
                    <a:pt x="4288" y="36511"/>
                  </a:lnTo>
                  <a:lnTo>
                    <a:pt x="5654" y="37595"/>
                  </a:lnTo>
                  <a:lnTo>
                    <a:pt x="7067" y="38584"/>
                  </a:lnTo>
                  <a:lnTo>
                    <a:pt x="8528" y="39573"/>
                  </a:lnTo>
                  <a:lnTo>
                    <a:pt x="9988" y="40468"/>
                  </a:lnTo>
                  <a:lnTo>
                    <a:pt x="11401" y="41316"/>
                  </a:lnTo>
                  <a:lnTo>
                    <a:pt x="13851" y="42683"/>
                  </a:lnTo>
                  <a:lnTo>
                    <a:pt x="15594" y="43578"/>
                  </a:lnTo>
                  <a:lnTo>
                    <a:pt x="16254" y="43908"/>
                  </a:lnTo>
                  <a:lnTo>
                    <a:pt x="23368" y="28361"/>
                  </a:lnTo>
                  <a:lnTo>
                    <a:pt x="22284" y="27890"/>
                  </a:lnTo>
                  <a:lnTo>
                    <a:pt x="19928" y="26853"/>
                  </a:lnTo>
                  <a:lnTo>
                    <a:pt x="18656" y="26288"/>
                  </a:lnTo>
                  <a:lnTo>
                    <a:pt x="17479" y="25723"/>
                  </a:lnTo>
                  <a:lnTo>
                    <a:pt x="16678" y="25252"/>
                  </a:lnTo>
                  <a:lnTo>
                    <a:pt x="16395" y="25063"/>
                  </a:lnTo>
                  <a:lnTo>
                    <a:pt x="16254" y="24922"/>
                  </a:lnTo>
                  <a:lnTo>
                    <a:pt x="16254" y="24686"/>
                  </a:lnTo>
                  <a:lnTo>
                    <a:pt x="16348" y="24168"/>
                  </a:lnTo>
                  <a:lnTo>
                    <a:pt x="16725" y="22378"/>
                  </a:lnTo>
                  <a:lnTo>
                    <a:pt x="17950" y="16960"/>
                  </a:lnTo>
                  <a:lnTo>
                    <a:pt x="18656" y="13804"/>
                  </a:lnTo>
                  <a:lnTo>
                    <a:pt x="19269" y="10694"/>
                  </a:lnTo>
                  <a:lnTo>
                    <a:pt x="19552" y="9234"/>
                  </a:lnTo>
                  <a:lnTo>
                    <a:pt x="19740" y="7868"/>
                  </a:lnTo>
                  <a:lnTo>
                    <a:pt x="19881" y="6643"/>
                  </a:lnTo>
                  <a:lnTo>
                    <a:pt x="19928" y="5653"/>
                  </a:lnTo>
                  <a:lnTo>
                    <a:pt x="19976" y="3204"/>
                  </a:lnTo>
                  <a:lnTo>
                    <a:pt x="19976" y="2261"/>
                  </a:lnTo>
                  <a:lnTo>
                    <a:pt x="19881" y="1508"/>
                  </a:lnTo>
                  <a:lnTo>
                    <a:pt x="19787" y="895"/>
                  </a:lnTo>
                  <a:lnTo>
                    <a:pt x="19693" y="660"/>
                  </a:lnTo>
                  <a:lnTo>
                    <a:pt x="19599" y="471"/>
                  </a:lnTo>
                  <a:lnTo>
                    <a:pt x="19504" y="283"/>
                  </a:lnTo>
                  <a:lnTo>
                    <a:pt x="19363" y="141"/>
                  </a:lnTo>
                  <a:lnTo>
                    <a:pt x="19175" y="47"/>
                  </a:lnTo>
                  <a:lnTo>
                    <a:pt x="18986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1357275" y="1611400"/>
              <a:ext cx="23575" cy="22400"/>
            </a:xfrm>
            <a:custGeom>
              <a:avLst/>
              <a:gdLst/>
              <a:ahLst/>
              <a:cxnLst/>
              <a:rect l="l" t="t" r="r" b="b"/>
              <a:pathLst>
                <a:path w="943" h="896" extrusionOk="0">
                  <a:moveTo>
                    <a:pt x="754" y="0"/>
                  </a:moveTo>
                  <a:lnTo>
                    <a:pt x="707" y="48"/>
                  </a:lnTo>
                  <a:lnTo>
                    <a:pt x="849" y="189"/>
                  </a:lnTo>
                  <a:lnTo>
                    <a:pt x="896" y="377"/>
                  </a:lnTo>
                  <a:lnTo>
                    <a:pt x="849" y="566"/>
                  </a:lnTo>
                  <a:lnTo>
                    <a:pt x="754" y="707"/>
                  </a:lnTo>
                  <a:lnTo>
                    <a:pt x="613" y="801"/>
                  </a:lnTo>
                  <a:lnTo>
                    <a:pt x="472" y="848"/>
                  </a:lnTo>
                  <a:lnTo>
                    <a:pt x="330" y="848"/>
                  </a:lnTo>
                  <a:lnTo>
                    <a:pt x="236" y="801"/>
                  </a:lnTo>
                  <a:lnTo>
                    <a:pt x="142" y="754"/>
                  </a:lnTo>
                  <a:lnTo>
                    <a:pt x="48" y="660"/>
                  </a:lnTo>
                  <a:lnTo>
                    <a:pt x="1" y="707"/>
                  </a:lnTo>
                  <a:lnTo>
                    <a:pt x="95" y="801"/>
                  </a:lnTo>
                  <a:lnTo>
                    <a:pt x="189" y="848"/>
                  </a:lnTo>
                  <a:lnTo>
                    <a:pt x="330" y="896"/>
                  </a:lnTo>
                  <a:lnTo>
                    <a:pt x="660" y="896"/>
                  </a:lnTo>
                  <a:lnTo>
                    <a:pt x="801" y="754"/>
                  </a:lnTo>
                  <a:lnTo>
                    <a:pt x="943" y="613"/>
                  </a:lnTo>
                  <a:lnTo>
                    <a:pt x="943" y="377"/>
                  </a:lnTo>
                  <a:lnTo>
                    <a:pt x="896" y="189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1339600" y="1823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189" y="189"/>
                  </a:lnTo>
                  <a:lnTo>
                    <a:pt x="331" y="48"/>
                  </a:lnTo>
                  <a:lnTo>
                    <a:pt x="660" y="48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43" y="519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8" y="943"/>
                  </a:lnTo>
                  <a:lnTo>
                    <a:pt x="519" y="990"/>
                  </a:lnTo>
                  <a:lnTo>
                    <a:pt x="519" y="943"/>
                  </a:lnTo>
                  <a:lnTo>
                    <a:pt x="331" y="943"/>
                  </a:lnTo>
                  <a:lnTo>
                    <a:pt x="189" y="848"/>
                  </a:lnTo>
                  <a:lnTo>
                    <a:pt x="48" y="660"/>
                  </a:lnTo>
                  <a:lnTo>
                    <a:pt x="48" y="51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89" y="896"/>
                  </a:lnTo>
                  <a:lnTo>
                    <a:pt x="331" y="990"/>
                  </a:lnTo>
                  <a:lnTo>
                    <a:pt x="566" y="1037"/>
                  </a:lnTo>
                  <a:lnTo>
                    <a:pt x="755" y="990"/>
                  </a:lnTo>
                  <a:lnTo>
                    <a:pt x="896" y="848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1221825" y="18151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472" y="1"/>
                  </a:moveTo>
                  <a:lnTo>
                    <a:pt x="283" y="48"/>
                  </a:lnTo>
                  <a:lnTo>
                    <a:pt x="95" y="189"/>
                  </a:lnTo>
                  <a:lnTo>
                    <a:pt x="1" y="378"/>
                  </a:lnTo>
                  <a:lnTo>
                    <a:pt x="1" y="519"/>
                  </a:lnTo>
                  <a:lnTo>
                    <a:pt x="48" y="330"/>
                  </a:lnTo>
                  <a:lnTo>
                    <a:pt x="142" y="189"/>
                  </a:lnTo>
                  <a:lnTo>
                    <a:pt x="283" y="95"/>
                  </a:lnTo>
                  <a:lnTo>
                    <a:pt x="472" y="48"/>
                  </a:lnTo>
                  <a:lnTo>
                    <a:pt x="660" y="95"/>
                  </a:lnTo>
                  <a:lnTo>
                    <a:pt x="802" y="189"/>
                  </a:lnTo>
                  <a:lnTo>
                    <a:pt x="896" y="330"/>
                  </a:lnTo>
                  <a:lnTo>
                    <a:pt x="943" y="519"/>
                  </a:lnTo>
                  <a:lnTo>
                    <a:pt x="896" y="707"/>
                  </a:lnTo>
                  <a:lnTo>
                    <a:pt x="802" y="849"/>
                  </a:lnTo>
                  <a:lnTo>
                    <a:pt x="660" y="943"/>
                  </a:lnTo>
                  <a:lnTo>
                    <a:pt x="472" y="990"/>
                  </a:lnTo>
                  <a:lnTo>
                    <a:pt x="283" y="943"/>
                  </a:lnTo>
                  <a:lnTo>
                    <a:pt x="142" y="849"/>
                  </a:lnTo>
                  <a:lnTo>
                    <a:pt x="48" y="707"/>
                  </a:lnTo>
                  <a:lnTo>
                    <a:pt x="1" y="519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943"/>
                  </a:lnTo>
                  <a:lnTo>
                    <a:pt x="331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89"/>
                  </a:lnTo>
                  <a:lnTo>
                    <a:pt x="660" y="4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1351400" y="19329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2" y="331"/>
                  </a:lnTo>
                  <a:lnTo>
                    <a:pt x="989" y="519"/>
                  </a:lnTo>
                  <a:lnTo>
                    <a:pt x="942" y="707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8" y="990"/>
                  </a:lnTo>
                  <a:lnTo>
                    <a:pt x="330" y="943"/>
                  </a:lnTo>
                  <a:lnTo>
                    <a:pt x="188" y="849"/>
                  </a:lnTo>
                  <a:lnTo>
                    <a:pt x="94" y="707"/>
                  </a:lnTo>
                  <a:lnTo>
                    <a:pt x="47" y="519"/>
                  </a:lnTo>
                  <a:lnTo>
                    <a:pt x="94" y="331"/>
                  </a:lnTo>
                  <a:lnTo>
                    <a:pt x="188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18" y="1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55"/>
                  </a:lnTo>
                  <a:lnTo>
                    <a:pt x="141" y="896"/>
                  </a:lnTo>
                  <a:lnTo>
                    <a:pt x="283" y="990"/>
                  </a:lnTo>
                  <a:lnTo>
                    <a:pt x="518" y="1037"/>
                  </a:lnTo>
                  <a:lnTo>
                    <a:pt x="707" y="1037"/>
                  </a:lnTo>
                  <a:lnTo>
                    <a:pt x="895" y="896"/>
                  </a:lnTo>
                  <a:lnTo>
                    <a:pt x="989" y="755"/>
                  </a:lnTo>
                  <a:lnTo>
                    <a:pt x="1036" y="519"/>
                  </a:lnTo>
                  <a:lnTo>
                    <a:pt x="989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1225375" y="1955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2" y="331"/>
                  </a:lnTo>
                  <a:lnTo>
                    <a:pt x="989" y="519"/>
                  </a:lnTo>
                  <a:lnTo>
                    <a:pt x="942" y="708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8" y="990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4" y="708"/>
                  </a:lnTo>
                  <a:lnTo>
                    <a:pt x="47" y="519"/>
                  </a:lnTo>
                  <a:lnTo>
                    <a:pt x="94" y="331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18" y="1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331"/>
                  </a:lnTo>
                  <a:lnTo>
                    <a:pt x="0" y="519"/>
                  </a:lnTo>
                  <a:lnTo>
                    <a:pt x="47" y="708"/>
                  </a:lnTo>
                  <a:lnTo>
                    <a:pt x="141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89" y="755"/>
                  </a:lnTo>
                  <a:lnTo>
                    <a:pt x="1037" y="519"/>
                  </a:lnTo>
                  <a:lnTo>
                    <a:pt x="989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1165300" y="18881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1366700" y="1709150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566" y="48"/>
                  </a:moveTo>
                  <a:lnTo>
                    <a:pt x="754" y="95"/>
                  </a:lnTo>
                  <a:lnTo>
                    <a:pt x="896" y="189"/>
                  </a:lnTo>
                  <a:lnTo>
                    <a:pt x="990" y="330"/>
                  </a:lnTo>
                  <a:lnTo>
                    <a:pt x="1037" y="519"/>
                  </a:lnTo>
                  <a:lnTo>
                    <a:pt x="990" y="707"/>
                  </a:lnTo>
                  <a:lnTo>
                    <a:pt x="896" y="849"/>
                  </a:lnTo>
                  <a:lnTo>
                    <a:pt x="754" y="943"/>
                  </a:lnTo>
                  <a:lnTo>
                    <a:pt x="566" y="990"/>
                  </a:lnTo>
                  <a:lnTo>
                    <a:pt x="377" y="943"/>
                  </a:lnTo>
                  <a:lnTo>
                    <a:pt x="236" y="849"/>
                  </a:lnTo>
                  <a:lnTo>
                    <a:pt x="142" y="707"/>
                  </a:lnTo>
                  <a:lnTo>
                    <a:pt x="95" y="519"/>
                  </a:lnTo>
                  <a:lnTo>
                    <a:pt x="142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6" y="48"/>
                  </a:lnTo>
                  <a:close/>
                  <a:moveTo>
                    <a:pt x="566" y="1"/>
                  </a:moveTo>
                  <a:lnTo>
                    <a:pt x="330" y="48"/>
                  </a:lnTo>
                  <a:lnTo>
                    <a:pt x="189" y="189"/>
                  </a:lnTo>
                  <a:lnTo>
                    <a:pt x="48" y="330"/>
                  </a:lnTo>
                  <a:lnTo>
                    <a:pt x="0" y="566"/>
                  </a:lnTo>
                  <a:lnTo>
                    <a:pt x="48" y="754"/>
                  </a:lnTo>
                  <a:lnTo>
                    <a:pt x="189" y="943"/>
                  </a:lnTo>
                  <a:lnTo>
                    <a:pt x="330" y="1084"/>
                  </a:lnTo>
                  <a:lnTo>
                    <a:pt x="754" y="1084"/>
                  </a:lnTo>
                  <a:lnTo>
                    <a:pt x="943" y="943"/>
                  </a:lnTo>
                  <a:lnTo>
                    <a:pt x="1084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84" y="330"/>
                  </a:lnTo>
                  <a:lnTo>
                    <a:pt x="943" y="142"/>
                  </a:lnTo>
                  <a:lnTo>
                    <a:pt x="801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1413800" y="1872875"/>
              <a:ext cx="16525" cy="27100"/>
            </a:xfrm>
            <a:custGeom>
              <a:avLst/>
              <a:gdLst/>
              <a:ahLst/>
              <a:cxnLst/>
              <a:rect l="l" t="t" r="r" b="b"/>
              <a:pathLst>
                <a:path w="661" h="1084" extrusionOk="0">
                  <a:moveTo>
                    <a:pt x="519" y="0"/>
                  </a:moveTo>
                  <a:lnTo>
                    <a:pt x="331" y="47"/>
                  </a:lnTo>
                  <a:lnTo>
                    <a:pt x="142" y="141"/>
                  </a:lnTo>
                  <a:lnTo>
                    <a:pt x="48" y="283"/>
                  </a:lnTo>
                  <a:lnTo>
                    <a:pt x="1" y="471"/>
                  </a:lnTo>
                  <a:lnTo>
                    <a:pt x="1" y="565"/>
                  </a:lnTo>
                  <a:lnTo>
                    <a:pt x="1" y="754"/>
                  </a:lnTo>
                  <a:lnTo>
                    <a:pt x="142" y="895"/>
                  </a:lnTo>
                  <a:lnTo>
                    <a:pt x="284" y="1037"/>
                  </a:lnTo>
                  <a:lnTo>
                    <a:pt x="472" y="1084"/>
                  </a:lnTo>
                  <a:lnTo>
                    <a:pt x="472" y="989"/>
                  </a:lnTo>
                  <a:lnTo>
                    <a:pt x="284" y="989"/>
                  </a:lnTo>
                  <a:lnTo>
                    <a:pt x="142" y="848"/>
                  </a:lnTo>
                  <a:lnTo>
                    <a:pt x="48" y="707"/>
                  </a:lnTo>
                  <a:lnTo>
                    <a:pt x="48" y="565"/>
                  </a:lnTo>
                  <a:lnTo>
                    <a:pt x="48" y="377"/>
                  </a:lnTo>
                  <a:lnTo>
                    <a:pt x="142" y="236"/>
                  </a:lnTo>
                  <a:lnTo>
                    <a:pt x="284" y="141"/>
                  </a:lnTo>
                  <a:lnTo>
                    <a:pt x="472" y="94"/>
                  </a:lnTo>
                  <a:lnTo>
                    <a:pt x="660" y="141"/>
                  </a:lnTo>
                  <a:lnTo>
                    <a:pt x="660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1309000" y="2212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47"/>
                  </a:moveTo>
                  <a:lnTo>
                    <a:pt x="707" y="94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518"/>
                  </a:lnTo>
                  <a:lnTo>
                    <a:pt x="942" y="707"/>
                  </a:lnTo>
                  <a:lnTo>
                    <a:pt x="848" y="848"/>
                  </a:lnTo>
                  <a:lnTo>
                    <a:pt x="707" y="942"/>
                  </a:lnTo>
                  <a:lnTo>
                    <a:pt x="518" y="989"/>
                  </a:lnTo>
                  <a:lnTo>
                    <a:pt x="330" y="942"/>
                  </a:lnTo>
                  <a:lnTo>
                    <a:pt x="188" y="848"/>
                  </a:lnTo>
                  <a:lnTo>
                    <a:pt x="94" y="707"/>
                  </a:lnTo>
                  <a:lnTo>
                    <a:pt x="47" y="518"/>
                  </a:lnTo>
                  <a:lnTo>
                    <a:pt x="94" y="330"/>
                  </a:lnTo>
                  <a:lnTo>
                    <a:pt x="188" y="189"/>
                  </a:lnTo>
                  <a:lnTo>
                    <a:pt x="330" y="94"/>
                  </a:lnTo>
                  <a:lnTo>
                    <a:pt x="518" y="47"/>
                  </a:lnTo>
                  <a:close/>
                  <a:moveTo>
                    <a:pt x="518" y="0"/>
                  </a:moveTo>
                  <a:lnTo>
                    <a:pt x="330" y="47"/>
                  </a:lnTo>
                  <a:lnTo>
                    <a:pt x="141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1" y="895"/>
                  </a:lnTo>
                  <a:lnTo>
                    <a:pt x="330" y="989"/>
                  </a:lnTo>
                  <a:lnTo>
                    <a:pt x="518" y="1037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89" y="754"/>
                  </a:lnTo>
                  <a:lnTo>
                    <a:pt x="1036" y="565"/>
                  </a:lnTo>
                  <a:lnTo>
                    <a:pt x="989" y="330"/>
                  </a:lnTo>
                  <a:lnTo>
                    <a:pt x="895" y="189"/>
                  </a:lnTo>
                  <a:lnTo>
                    <a:pt x="754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1179425" y="2320425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extrusionOk="0">
                  <a:moveTo>
                    <a:pt x="519" y="47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90" y="330"/>
                  </a:lnTo>
                  <a:lnTo>
                    <a:pt x="990" y="519"/>
                  </a:lnTo>
                  <a:lnTo>
                    <a:pt x="990" y="707"/>
                  </a:lnTo>
                  <a:lnTo>
                    <a:pt x="896" y="848"/>
                  </a:lnTo>
                  <a:lnTo>
                    <a:pt x="707" y="943"/>
                  </a:lnTo>
                  <a:lnTo>
                    <a:pt x="566" y="990"/>
                  </a:lnTo>
                  <a:lnTo>
                    <a:pt x="378" y="943"/>
                  </a:lnTo>
                  <a:lnTo>
                    <a:pt x="236" y="848"/>
                  </a:lnTo>
                  <a:lnTo>
                    <a:pt x="95" y="707"/>
                  </a:lnTo>
                  <a:lnTo>
                    <a:pt x="95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78" y="95"/>
                  </a:lnTo>
                  <a:lnTo>
                    <a:pt x="519" y="47"/>
                  </a:lnTo>
                  <a:close/>
                  <a:moveTo>
                    <a:pt x="566" y="0"/>
                  </a:moveTo>
                  <a:lnTo>
                    <a:pt x="331" y="47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5"/>
                  </a:lnTo>
                  <a:lnTo>
                    <a:pt x="1037" y="707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1034575" y="22120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47"/>
                  </a:moveTo>
                  <a:lnTo>
                    <a:pt x="707" y="94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90" y="518"/>
                  </a:lnTo>
                  <a:lnTo>
                    <a:pt x="942" y="707"/>
                  </a:lnTo>
                  <a:lnTo>
                    <a:pt x="848" y="848"/>
                  </a:lnTo>
                  <a:lnTo>
                    <a:pt x="707" y="942"/>
                  </a:lnTo>
                  <a:lnTo>
                    <a:pt x="518" y="989"/>
                  </a:lnTo>
                  <a:lnTo>
                    <a:pt x="330" y="942"/>
                  </a:lnTo>
                  <a:lnTo>
                    <a:pt x="189" y="848"/>
                  </a:lnTo>
                  <a:lnTo>
                    <a:pt x="94" y="707"/>
                  </a:lnTo>
                  <a:lnTo>
                    <a:pt x="47" y="518"/>
                  </a:lnTo>
                  <a:lnTo>
                    <a:pt x="94" y="330"/>
                  </a:lnTo>
                  <a:lnTo>
                    <a:pt x="189" y="189"/>
                  </a:lnTo>
                  <a:lnTo>
                    <a:pt x="330" y="94"/>
                  </a:lnTo>
                  <a:lnTo>
                    <a:pt x="518" y="47"/>
                  </a:lnTo>
                  <a:close/>
                  <a:moveTo>
                    <a:pt x="518" y="0"/>
                  </a:moveTo>
                  <a:lnTo>
                    <a:pt x="330" y="47"/>
                  </a:lnTo>
                  <a:lnTo>
                    <a:pt x="142" y="189"/>
                  </a:lnTo>
                  <a:lnTo>
                    <a:pt x="47" y="330"/>
                  </a:lnTo>
                  <a:lnTo>
                    <a:pt x="0" y="565"/>
                  </a:lnTo>
                  <a:lnTo>
                    <a:pt x="47" y="754"/>
                  </a:lnTo>
                  <a:lnTo>
                    <a:pt x="189" y="895"/>
                  </a:lnTo>
                  <a:lnTo>
                    <a:pt x="377" y="989"/>
                  </a:lnTo>
                  <a:lnTo>
                    <a:pt x="566" y="1037"/>
                  </a:lnTo>
                  <a:lnTo>
                    <a:pt x="754" y="989"/>
                  </a:lnTo>
                  <a:lnTo>
                    <a:pt x="895" y="895"/>
                  </a:lnTo>
                  <a:lnTo>
                    <a:pt x="990" y="754"/>
                  </a:lnTo>
                  <a:lnTo>
                    <a:pt x="1037" y="565"/>
                  </a:lnTo>
                  <a:lnTo>
                    <a:pt x="1037" y="330"/>
                  </a:lnTo>
                  <a:lnTo>
                    <a:pt x="942" y="189"/>
                  </a:lnTo>
                  <a:lnTo>
                    <a:pt x="754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1113475" y="2167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142" y="189"/>
                  </a:moveTo>
                  <a:lnTo>
                    <a:pt x="48" y="331"/>
                  </a:lnTo>
                  <a:lnTo>
                    <a:pt x="1" y="519"/>
                  </a:lnTo>
                  <a:lnTo>
                    <a:pt x="6" y="543"/>
                  </a:lnTo>
                  <a:lnTo>
                    <a:pt x="6" y="543"/>
                  </a:lnTo>
                  <a:lnTo>
                    <a:pt x="48" y="378"/>
                  </a:lnTo>
                  <a:lnTo>
                    <a:pt x="142" y="189"/>
                  </a:lnTo>
                  <a:close/>
                  <a:moveTo>
                    <a:pt x="472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283" y="95"/>
                  </a:lnTo>
                  <a:lnTo>
                    <a:pt x="472" y="48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896" y="331"/>
                  </a:lnTo>
                  <a:lnTo>
                    <a:pt x="943" y="519"/>
                  </a:lnTo>
                  <a:lnTo>
                    <a:pt x="896" y="708"/>
                  </a:lnTo>
                  <a:lnTo>
                    <a:pt x="801" y="849"/>
                  </a:lnTo>
                  <a:lnTo>
                    <a:pt x="660" y="943"/>
                  </a:lnTo>
                  <a:lnTo>
                    <a:pt x="472" y="990"/>
                  </a:lnTo>
                  <a:lnTo>
                    <a:pt x="283" y="943"/>
                  </a:lnTo>
                  <a:lnTo>
                    <a:pt x="142" y="849"/>
                  </a:lnTo>
                  <a:lnTo>
                    <a:pt x="48" y="708"/>
                  </a:lnTo>
                  <a:lnTo>
                    <a:pt x="6" y="543"/>
                  </a:lnTo>
                  <a:lnTo>
                    <a:pt x="6" y="543"/>
                  </a:lnTo>
                  <a:lnTo>
                    <a:pt x="1" y="566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472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55"/>
                  </a:lnTo>
                  <a:lnTo>
                    <a:pt x="1037" y="566"/>
                  </a:lnTo>
                  <a:lnTo>
                    <a:pt x="1037" y="378"/>
                  </a:lnTo>
                  <a:lnTo>
                    <a:pt x="943" y="189"/>
                  </a:lnTo>
                  <a:lnTo>
                    <a:pt x="801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1384375" y="2375775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754" y="48"/>
                  </a:moveTo>
                  <a:lnTo>
                    <a:pt x="895" y="189"/>
                  </a:lnTo>
                  <a:lnTo>
                    <a:pt x="989" y="330"/>
                  </a:lnTo>
                  <a:lnTo>
                    <a:pt x="1037" y="472"/>
                  </a:lnTo>
                  <a:lnTo>
                    <a:pt x="1037" y="519"/>
                  </a:lnTo>
                  <a:lnTo>
                    <a:pt x="989" y="660"/>
                  </a:lnTo>
                  <a:lnTo>
                    <a:pt x="895" y="849"/>
                  </a:lnTo>
                  <a:lnTo>
                    <a:pt x="754" y="943"/>
                  </a:lnTo>
                  <a:lnTo>
                    <a:pt x="377" y="943"/>
                  </a:lnTo>
                  <a:lnTo>
                    <a:pt x="236" y="849"/>
                  </a:lnTo>
                  <a:lnTo>
                    <a:pt x="141" y="707"/>
                  </a:lnTo>
                  <a:lnTo>
                    <a:pt x="94" y="519"/>
                  </a:lnTo>
                  <a:lnTo>
                    <a:pt x="141" y="330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5" y="48"/>
                  </a:lnTo>
                  <a:close/>
                  <a:moveTo>
                    <a:pt x="377" y="1"/>
                  </a:moveTo>
                  <a:lnTo>
                    <a:pt x="189" y="95"/>
                  </a:lnTo>
                  <a:lnTo>
                    <a:pt x="47" y="283"/>
                  </a:lnTo>
                  <a:lnTo>
                    <a:pt x="0" y="472"/>
                  </a:lnTo>
                  <a:lnTo>
                    <a:pt x="47" y="707"/>
                  </a:lnTo>
                  <a:lnTo>
                    <a:pt x="141" y="896"/>
                  </a:lnTo>
                  <a:lnTo>
                    <a:pt x="283" y="1037"/>
                  </a:lnTo>
                  <a:lnTo>
                    <a:pt x="518" y="1084"/>
                  </a:lnTo>
                  <a:lnTo>
                    <a:pt x="707" y="1037"/>
                  </a:lnTo>
                  <a:lnTo>
                    <a:pt x="895" y="943"/>
                  </a:lnTo>
                  <a:lnTo>
                    <a:pt x="1037" y="754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84" y="330"/>
                  </a:lnTo>
                  <a:lnTo>
                    <a:pt x="942" y="142"/>
                  </a:lnTo>
                  <a:lnTo>
                    <a:pt x="801" y="48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1410275" y="17739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48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1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9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55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55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1374950" y="2057775"/>
              <a:ext cx="15325" cy="25950"/>
            </a:xfrm>
            <a:custGeom>
              <a:avLst/>
              <a:gdLst/>
              <a:ahLst/>
              <a:cxnLst/>
              <a:rect l="l" t="t" r="r" b="b"/>
              <a:pathLst>
                <a:path w="613" h="1038" extrusionOk="0">
                  <a:moveTo>
                    <a:pt x="471" y="1"/>
                  </a:moveTo>
                  <a:lnTo>
                    <a:pt x="283" y="95"/>
                  </a:lnTo>
                  <a:lnTo>
                    <a:pt x="471" y="48"/>
                  </a:lnTo>
                  <a:lnTo>
                    <a:pt x="613" y="95"/>
                  </a:lnTo>
                  <a:lnTo>
                    <a:pt x="613" y="1"/>
                  </a:lnTo>
                  <a:close/>
                  <a:moveTo>
                    <a:pt x="283" y="95"/>
                  </a:moveTo>
                  <a:lnTo>
                    <a:pt x="142" y="142"/>
                  </a:lnTo>
                  <a:lnTo>
                    <a:pt x="47" y="283"/>
                  </a:lnTo>
                  <a:lnTo>
                    <a:pt x="0" y="425"/>
                  </a:lnTo>
                  <a:lnTo>
                    <a:pt x="0" y="613"/>
                  </a:lnTo>
                  <a:lnTo>
                    <a:pt x="94" y="801"/>
                  </a:lnTo>
                  <a:lnTo>
                    <a:pt x="47" y="660"/>
                  </a:lnTo>
                  <a:lnTo>
                    <a:pt x="47" y="425"/>
                  </a:lnTo>
                  <a:lnTo>
                    <a:pt x="142" y="236"/>
                  </a:lnTo>
                  <a:lnTo>
                    <a:pt x="283" y="95"/>
                  </a:lnTo>
                  <a:close/>
                  <a:moveTo>
                    <a:pt x="94" y="801"/>
                  </a:moveTo>
                  <a:lnTo>
                    <a:pt x="189" y="896"/>
                  </a:lnTo>
                  <a:lnTo>
                    <a:pt x="283" y="990"/>
                  </a:lnTo>
                  <a:lnTo>
                    <a:pt x="377" y="1037"/>
                  </a:lnTo>
                  <a:lnTo>
                    <a:pt x="377" y="990"/>
                  </a:lnTo>
                  <a:lnTo>
                    <a:pt x="236" y="896"/>
                  </a:lnTo>
                  <a:lnTo>
                    <a:pt x="94" y="8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1306625" y="21155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283" y="94"/>
                  </a:moveTo>
                  <a:lnTo>
                    <a:pt x="95" y="188"/>
                  </a:lnTo>
                  <a:lnTo>
                    <a:pt x="1" y="377"/>
                  </a:lnTo>
                  <a:lnTo>
                    <a:pt x="1" y="518"/>
                  </a:lnTo>
                  <a:lnTo>
                    <a:pt x="48" y="377"/>
                  </a:lnTo>
                  <a:lnTo>
                    <a:pt x="142" y="188"/>
                  </a:lnTo>
                  <a:lnTo>
                    <a:pt x="283" y="94"/>
                  </a:lnTo>
                  <a:close/>
                  <a:moveTo>
                    <a:pt x="472" y="0"/>
                  </a:moveTo>
                  <a:lnTo>
                    <a:pt x="283" y="94"/>
                  </a:lnTo>
                  <a:lnTo>
                    <a:pt x="660" y="94"/>
                  </a:lnTo>
                  <a:lnTo>
                    <a:pt x="802" y="188"/>
                  </a:lnTo>
                  <a:lnTo>
                    <a:pt x="896" y="377"/>
                  </a:lnTo>
                  <a:lnTo>
                    <a:pt x="943" y="518"/>
                  </a:lnTo>
                  <a:lnTo>
                    <a:pt x="896" y="707"/>
                  </a:lnTo>
                  <a:lnTo>
                    <a:pt x="802" y="848"/>
                  </a:lnTo>
                  <a:lnTo>
                    <a:pt x="660" y="989"/>
                  </a:lnTo>
                  <a:lnTo>
                    <a:pt x="283" y="989"/>
                  </a:lnTo>
                  <a:lnTo>
                    <a:pt x="142" y="848"/>
                  </a:lnTo>
                  <a:lnTo>
                    <a:pt x="48" y="707"/>
                  </a:lnTo>
                  <a:lnTo>
                    <a:pt x="1" y="518"/>
                  </a:lnTo>
                  <a:lnTo>
                    <a:pt x="1" y="565"/>
                  </a:lnTo>
                  <a:lnTo>
                    <a:pt x="48" y="754"/>
                  </a:lnTo>
                  <a:lnTo>
                    <a:pt x="142" y="942"/>
                  </a:lnTo>
                  <a:lnTo>
                    <a:pt x="331" y="1036"/>
                  </a:lnTo>
                  <a:lnTo>
                    <a:pt x="707" y="1036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65"/>
                  </a:lnTo>
                  <a:lnTo>
                    <a:pt x="990" y="377"/>
                  </a:lnTo>
                  <a:lnTo>
                    <a:pt x="849" y="188"/>
                  </a:lnTo>
                  <a:lnTo>
                    <a:pt x="707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1171200" y="22297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47" y="331"/>
                  </a:moveTo>
                  <a:lnTo>
                    <a:pt x="0" y="519"/>
                  </a:lnTo>
                  <a:lnTo>
                    <a:pt x="6" y="537"/>
                  </a:lnTo>
                  <a:lnTo>
                    <a:pt x="6" y="537"/>
                  </a:lnTo>
                  <a:lnTo>
                    <a:pt x="47" y="331"/>
                  </a:lnTo>
                  <a:close/>
                  <a:moveTo>
                    <a:pt x="6" y="537"/>
                  </a:moveTo>
                  <a:lnTo>
                    <a:pt x="0" y="566"/>
                  </a:lnTo>
                  <a:lnTo>
                    <a:pt x="47" y="707"/>
                  </a:lnTo>
                  <a:lnTo>
                    <a:pt x="94" y="755"/>
                  </a:lnTo>
                  <a:lnTo>
                    <a:pt x="94" y="755"/>
                  </a:lnTo>
                  <a:lnTo>
                    <a:pt x="47" y="660"/>
                  </a:lnTo>
                  <a:lnTo>
                    <a:pt x="6" y="537"/>
                  </a:lnTo>
                  <a:close/>
                  <a:moveTo>
                    <a:pt x="94" y="755"/>
                  </a:moveTo>
                  <a:lnTo>
                    <a:pt x="141" y="849"/>
                  </a:lnTo>
                  <a:lnTo>
                    <a:pt x="283" y="943"/>
                  </a:lnTo>
                  <a:lnTo>
                    <a:pt x="283" y="943"/>
                  </a:lnTo>
                  <a:lnTo>
                    <a:pt x="188" y="849"/>
                  </a:lnTo>
                  <a:lnTo>
                    <a:pt x="94" y="755"/>
                  </a:lnTo>
                  <a:close/>
                  <a:moveTo>
                    <a:pt x="471" y="1"/>
                  </a:moveTo>
                  <a:lnTo>
                    <a:pt x="283" y="48"/>
                  </a:lnTo>
                  <a:lnTo>
                    <a:pt x="660" y="48"/>
                  </a:lnTo>
                  <a:lnTo>
                    <a:pt x="801" y="189"/>
                  </a:lnTo>
                  <a:lnTo>
                    <a:pt x="895" y="331"/>
                  </a:lnTo>
                  <a:lnTo>
                    <a:pt x="942" y="519"/>
                  </a:lnTo>
                  <a:lnTo>
                    <a:pt x="895" y="660"/>
                  </a:lnTo>
                  <a:lnTo>
                    <a:pt x="801" y="849"/>
                  </a:lnTo>
                  <a:lnTo>
                    <a:pt x="660" y="943"/>
                  </a:lnTo>
                  <a:lnTo>
                    <a:pt x="283" y="943"/>
                  </a:lnTo>
                  <a:lnTo>
                    <a:pt x="330" y="990"/>
                  </a:lnTo>
                  <a:lnTo>
                    <a:pt x="471" y="1037"/>
                  </a:lnTo>
                  <a:lnTo>
                    <a:pt x="707" y="990"/>
                  </a:lnTo>
                  <a:lnTo>
                    <a:pt x="848" y="896"/>
                  </a:lnTo>
                  <a:lnTo>
                    <a:pt x="989" y="755"/>
                  </a:lnTo>
                  <a:lnTo>
                    <a:pt x="1036" y="566"/>
                  </a:lnTo>
                  <a:lnTo>
                    <a:pt x="1036" y="331"/>
                  </a:lnTo>
                  <a:lnTo>
                    <a:pt x="942" y="189"/>
                  </a:lnTo>
                  <a:lnTo>
                    <a:pt x="801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1238325" y="216730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471" y="1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330" y="95"/>
                  </a:lnTo>
                  <a:lnTo>
                    <a:pt x="471" y="48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943" y="331"/>
                  </a:lnTo>
                  <a:lnTo>
                    <a:pt x="943" y="519"/>
                  </a:lnTo>
                  <a:lnTo>
                    <a:pt x="943" y="708"/>
                  </a:lnTo>
                  <a:lnTo>
                    <a:pt x="801" y="849"/>
                  </a:lnTo>
                  <a:lnTo>
                    <a:pt x="660" y="943"/>
                  </a:lnTo>
                  <a:lnTo>
                    <a:pt x="471" y="990"/>
                  </a:lnTo>
                  <a:lnTo>
                    <a:pt x="330" y="943"/>
                  </a:lnTo>
                  <a:lnTo>
                    <a:pt x="142" y="849"/>
                  </a:lnTo>
                  <a:lnTo>
                    <a:pt x="47" y="708"/>
                  </a:lnTo>
                  <a:lnTo>
                    <a:pt x="47" y="519"/>
                  </a:lnTo>
                  <a:lnTo>
                    <a:pt x="47" y="331"/>
                  </a:lnTo>
                  <a:lnTo>
                    <a:pt x="0" y="566"/>
                  </a:lnTo>
                  <a:lnTo>
                    <a:pt x="47" y="755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566" y="1037"/>
                  </a:lnTo>
                  <a:lnTo>
                    <a:pt x="754" y="990"/>
                  </a:lnTo>
                  <a:lnTo>
                    <a:pt x="895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331"/>
                  </a:lnTo>
                  <a:lnTo>
                    <a:pt x="895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1244200" y="20554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708" y="95"/>
                  </a:moveTo>
                  <a:lnTo>
                    <a:pt x="849" y="189"/>
                  </a:lnTo>
                  <a:lnTo>
                    <a:pt x="943" y="377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02" y="848"/>
                  </a:lnTo>
                  <a:lnTo>
                    <a:pt x="660" y="943"/>
                  </a:lnTo>
                  <a:lnTo>
                    <a:pt x="519" y="990"/>
                  </a:lnTo>
                  <a:lnTo>
                    <a:pt x="331" y="990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77"/>
                  </a:lnTo>
                  <a:lnTo>
                    <a:pt x="189" y="189"/>
                  </a:lnTo>
                  <a:lnTo>
                    <a:pt x="331" y="95"/>
                  </a:lnTo>
                  <a:close/>
                  <a:moveTo>
                    <a:pt x="519" y="0"/>
                  </a:moveTo>
                  <a:lnTo>
                    <a:pt x="284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4" y="1037"/>
                  </a:lnTo>
                  <a:lnTo>
                    <a:pt x="708" y="1037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66"/>
                  </a:lnTo>
                  <a:lnTo>
                    <a:pt x="990" y="377"/>
                  </a:lnTo>
                  <a:lnTo>
                    <a:pt x="896" y="189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1165300" y="2014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8" y="848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0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0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1385550" y="22615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8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895" y="849"/>
                  </a:lnTo>
                  <a:lnTo>
                    <a:pt x="707" y="943"/>
                  </a:lnTo>
                  <a:lnTo>
                    <a:pt x="566" y="990"/>
                  </a:lnTo>
                  <a:lnTo>
                    <a:pt x="518" y="990"/>
                  </a:lnTo>
                  <a:lnTo>
                    <a:pt x="377" y="943"/>
                  </a:lnTo>
                  <a:lnTo>
                    <a:pt x="189" y="802"/>
                  </a:lnTo>
                  <a:lnTo>
                    <a:pt x="142" y="660"/>
                  </a:lnTo>
                  <a:lnTo>
                    <a:pt x="94" y="472"/>
                  </a:lnTo>
                  <a:lnTo>
                    <a:pt x="142" y="283"/>
                  </a:lnTo>
                  <a:lnTo>
                    <a:pt x="236" y="142"/>
                  </a:lnTo>
                  <a:lnTo>
                    <a:pt x="377" y="48"/>
                  </a:lnTo>
                  <a:lnTo>
                    <a:pt x="566" y="48"/>
                  </a:lnTo>
                  <a:lnTo>
                    <a:pt x="754" y="95"/>
                  </a:lnTo>
                  <a:lnTo>
                    <a:pt x="895" y="189"/>
                  </a:lnTo>
                  <a:lnTo>
                    <a:pt x="990" y="331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1250100" y="2274500"/>
              <a:ext cx="27125" cy="25925"/>
            </a:xfrm>
            <a:custGeom>
              <a:avLst/>
              <a:gdLst/>
              <a:ahLst/>
              <a:cxnLst/>
              <a:rect l="l" t="t" r="r" b="b"/>
              <a:pathLst>
                <a:path w="1085" h="1037" extrusionOk="0"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0" y="518"/>
                  </a:lnTo>
                  <a:lnTo>
                    <a:pt x="95" y="707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8"/>
                  </a:lnTo>
                  <a:lnTo>
                    <a:pt x="330" y="94"/>
                  </a:lnTo>
                  <a:lnTo>
                    <a:pt x="519" y="47"/>
                  </a:lnTo>
                  <a:lnTo>
                    <a:pt x="707" y="94"/>
                  </a:lnTo>
                  <a:lnTo>
                    <a:pt x="848" y="188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8" y="848"/>
                  </a:lnTo>
                  <a:lnTo>
                    <a:pt x="707" y="942"/>
                  </a:lnTo>
                  <a:lnTo>
                    <a:pt x="519" y="989"/>
                  </a:lnTo>
                  <a:lnTo>
                    <a:pt x="330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189" y="895"/>
                  </a:lnTo>
                  <a:lnTo>
                    <a:pt x="377" y="989"/>
                  </a:lnTo>
                  <a:lnTo>
                    <a:pt x="566" y="1036"/>
                  </a:lnTo>
                  <a:lnTo>
                    <a:pt x="754" y="989"/>
                  </a:lnTo>
                  <a:lnTo>
                    <a:pt x="943" y="848"/>
                  </a:lnTo>
                  <a:lnTo>
                    <a:pt x="1037" y="707"/>
                  </a:lnTo>
                  <a:lnTo>
                    <a:pt x="1084" y="518"/>
                  </a:lnTo>
                  <a:lnTo>
                    <a:pt x="990" y="283"/>
                  </a:lnTo>
                  <a:lnTo>
                    <a:pt x="896" y="141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1119375" y="2375775"/>
              <a:ext cx="27100" cy="25950"/>
            </a:xfrm>
            <a:custGeom>
              <a:avLst/>
              <a:gdLst/>
              <a:ahLst/>
              <a:cxnLst/>
              <a:rect l="l" t="t" r="r" b="b"/>
              <a:pathLst>
                <a:path w="1084" h="1038" extrusionOk="0">
                  <a:moveTo>
                    <a:pt x="518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519"/>
                  </a:lnTo>
                  <a:lnTo>
                    <a:pt x="942" y="660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4" y="660"/>
                  </a:lnTo>
                  <a:lnTo>
                    <a:pt x="47" y="519"/>
                  </a:lnTo>
                  <a:lnTo>
                    <a:pt x="94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18" y="1"/>
                  </a:moveTo>
                  <a:lnTo>
                    <a:pt x="330" y="48"/>
                  </a:lnTo>
                  <a:lnTo>
                    <a:pt x="141" y="142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94" y="707"/>
                  </a:lnTo>
                  <a:lnTo>
                    <a:pt x="189" y="896"/>
                  </a:lnTo>
                  <a:lnTo>
                    <a:pt x="377" y="990"/>
                  </a:lnTo>
                  <a:lnTo>
                    <a:pt x="565" y="1037"/>
                  </a:lnTo>
                  <a:lnTo>
                    <a:pt x="754" y="990"/>
                  </a:lnTo>
                  <a:lnTo>
                    <a:pt x="895" y="849"/>
                  </a:lnTo>
                  <a:lnTo>
                    <a:pt x="1037" y="707"/>
                  </a:lnTo>
                  <a:lnTo>
                    <a:pt x="1084" y="519"/>
                  </a:lnTo>
                  <a:lnTo>
                    <a:pt x="1037" y="330"/>
                  </a:lnTo>
                  <a:lnTo>
                    <a:pt x="895" y="142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1015725" y="2335725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330" y="1"/>
                  </a:moveTo>
                  <a:lnTo>
                    <a:pt x="142" y="142"/>
                  </a:lnTo>
                  <a:lnTo>
                    <a:pt x="48" y="283"/>
                  </a:lnTo>
                  <a:lnTo>
                    <a:pt x="0" y="519"/>
                  </a:lnTo>
                  <a:lnTo>
                    <a:pt x="0" y="707"/>
                  </a:lnTo>
                  <a:lnTo>
                    <a:pt x="142" y="896"/>
                  </a:lnTo>
                  <a:lnTo>
                    <a:pt x="283" y="1037"/>
                  </a:lnTo>
                  <a:lnTo>
                    <a:pt x="519" y="1084"/>
                  </a:lnTo>
                  <a:lnTo>
                    <a:pt x="707" y="1037"/>
                  </a:lnTo>
                  <a:lnTo>
                    <a:pt x="896" y="943"/>
                  </a:lnTo>
                  <a:lnTo>
                    <a:pt x="1037" y="755"/>
                  </a:lnTo>
                  <a:lnTo>
                    <a:pt x="1084" y="566"/>
                  </a:lnTo>
                  <a:lnTo>
                    <a:pt x="1084" y="519"/>
                  </a:lnTo>
                  <a:lnTo>
                    <a:pt x="1037" y="283"/>
                  </a:lnTo>
                  <a:lnTo>
                    <a:pt x="943" y="142"/>
                  </a:lnTo>
                  <a:lnTo>
                    <a:pt x="754" y="48"/>
                  </a:lnTo>
                  <a:lnTo>
                    <a:pt x="896" y="189"/>
                  </a:lnTo>
                  <a:lnTo>
                    <a:pt x="990" y="331"/>
                  </a:lnTo>
                  <a:lnTo>
                    <a:pt x="1037" y="519"/>
                  </a:lnTo>
                  <a:lnTo>
                    <a:pt x="990" y="660"/>
                  </a:lnTo>
                  <a:lnTo>
                    <a:pt x="896" y="849"/>
                  </a:lnTo>
                  <a:lnTo>
                    <a:pt x="754" y="943"/>
                  </a:lnTo>
                  <a:lnTo>
                    <a:pt x="566" y="990"/>
                  </a:lnTo>
                  <a:lnTo>
                    <a:pt x="377" y="943"/>
                  </a:lnTo>
                  <a:lnTo>
                    <a:pt x="236" y="849"/>
                  </a:lnTo>
                  <a:lnTo>
                    <a:pt x="142" y="707"/>
                  </a:lnTo>
                  <a:lnTo>
                    <a:pt x="95" y="519"/>
                  </a:lnTo>
                  <a:lnTo>
                    <a:pt x="142" y="331"/>
                  </a:lnTo>
                  <a:lnTo>
                    <a:pt x="236" y="189"/>
                  </a:lnTo>
                  <a:lnTo>
                    <a:pt x="377" y="95"/>
                  </a:lnTo>
                  <a:lnTo>
                    <a:pt x="566" y="48"/>
                  </a:lnTo>
                  <a:lnTo>
                    <a:pt x="754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1244200" y="237930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48"/>
                  </a:moveTo>
                  <a:lnTo>
                    <a:pt x="708" y="95"/>
                  </a:lnTo>
                  <a:lnTo>
                    <a:pt x="849" y="189"/>
                  </a:lnTo>
                  <a:lnTo>
                    <a:pt x="943" y="331"/>
                  </a:lnTo>
                  <a:lnTo>
                    <a:pt x="990" y="519"/>
                  </a:lnTo>
                  <a:lnTo>
                    <a:pt x="943" y="708"/>
                  </a:lnTo>
                  <a:lnTo>
                    <a:pt x="849" y="849"/>
                  </a:lnTo>
                  <a:lnTo>
                    <a:pt x="708" y="943"/>
                  </a:lnTo>
                  <a:lnTo>
                    <a:pt x="519" y="990"/>
                  </a:lnTo>
                  <a:lnTo>
                    <a:pt x="331" y="943"/>
                  </a:lnTo>
                  <a:lnTo>
                    <a:pt x="189" y="849"/>
                  </a:lnTo>
                  <a:lnTo>
                    <a:pt x="95" y="708"/>
                  </a:lnTo>
                  <a:lnTo>
                    <a:pt x="48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284" y="48"/>
                  </a:lnTo>
                  <a:lnTo>
                    <a:pt x="142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8"/>
                  </a:lnTo>
                  <a:lnTo>
                    <a:pt x="142" y="896"/>
                  </a:lnTo>
                  <a:lnTo>
                    <a:pt x="284" y="990"/>
                  </a:lnTo>
                  <a:lnTo>
                    <a:pt x="519" y="1037"/>
                  </a:lnTo>
                  <a:lnTo>
                    <a:pt x="708" y="990"/>
                  </a:lnTo>
                  <a:lnTo>
                    <a:pt x="896" y="896"/>
                  </a:lnTo>
                  <a:lnTo>
                    <a:pt x="990" y="708"/>
                  </a:lnTo>
                  <a:lnTo>
                    <a:pt x="1037" y="519"/>
                  </a:lnTo>
                  <a:lnTo>
                    <a:pt x="990" y="284"/>
                  </a:lnTo>
                  <a:lnTo>
                    <a:pt x="849" y="142"/>
                  </a:lnTo>
                  <a:lnTo>
                    <a:pt x="708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1093450" y="227802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142" y="189"/>
                  </a:moveTo>
                  <a:lnTo>
                    <a:pt x="1" y="330"/>
                  </a:lnTo>
                  <a:lnTo>
                    <a:pt x="1" y="519"/>
                  </a:lnTo>
                  <a:lnTo>
                    <a:pt x="48" y="330"/>
                  </a:lnTo>
                  <a:lnTo>
                    <a:pt x="142" y="189"/>
                  </a:lnTo>
                  <a:close/>
                  <a:moveTo>
                    <a:pt x="472" y="0"/>
                  </a:moveTo>
                  <a:lnTo>
                    <a:pt x="283" y="47"/>
                  </a:lnTo>
                  <a:lnTo>
                    <a:pt x="142" y="189"/>
                  </a:lnTo>
                  <a:lnTo>
                    <a:pt x="283" y="95"/>
                  </a:lnTo>
                  <a:lnTo>
                    <a:pt x="472" y="47"/>
                  </a:lnTo>
                  <a:lnTo>
                    <a:pt x="660" y="95"/>
                  </a:lnTo>
                  <a:lnTo>
                    <a:pt x="802" y="189"/>
                  </a:lnTo>
                  <a:lnTo>
                    <a:pt x="896" y="330"/>
                  </a:lnTo>
                  <a:lnTo>
                    <a:pt x="943" y="519"/>
                  </a:lnTo>
                  <a:lnTo>
                    <a:pt x="896" y="707"/>
                  </a:lnTo>
                  <a:lnTo>
                    <a:pt x="802" y="848"/>
                  </a:lnTo>
                  <a:lnTo>
                    <a:pt x="660" y="943"/>
                  </a:lnTo>
                  <a:lnTo>
                    <a:pt x="472" y="990"/>
                  </a:lnTo>
                  <a:lnTo>
                    <a:pt x="283" y="943"/>
                  </a:lnTo>
                  <a:lnTo>
                    <a:pt x="142" y="848"/>
                  </a:lnTo>
                  <a:lnTo>
                    <a:pt x="48" y="707"/>
                  </a:lnTo>
                  <a:lnTo>
                    <a:pt x="1" y="519"/>
                  </a:lnTo>
                  <a:lnTo>
                    <a:pt x="1" y="566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330" y="1037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66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54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966250" y="2270950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48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90" y="707"/>
                  </a:lnTo>
                  <a:lnTo>
                    <a:pt x="849" y="849"/>
                  </a:lnTo>
                  <a:lnTo>
                    <a:pt x="707" y="943"/>
                  </a:lnTo>
                  <a:lnTo>
                    <a:pt x="566" y="990"/>
                  </a:lnTo>
                  <a:lnTo>
                    <a:pt x="378" y="943"/>
                  </a:lnTo>
                  <a:lnTo>
                    <a:pt x="236" y="849"/>
                  </a:lnTo>
                  <a:lnTo>
                    <a:pt x="95" y="707"/>
                  </a:lnTo>
                  <a:lnTo>
                    <a:pt x="95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close/>
                  <a:moveTo>
                    <a:pt x="566" y="1"/>
                  </a:moveTo>
                  <a:lnTo>
                    <a:pt x="331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9"/>
                  </a:lnTo>
                  <a:lnTo>
                    <a:pt x="48" y="754"/>
                  </a:lnTo>
                  <a:lnTo>
                    <a:pt x="189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55" y="1037"/>
                  </a:lnTo>
                  <a:lnTo>
                    <a:pt x="896" y="896"/>
                  </a:lnTo>
                  <a:lnTo>
                    <a:pt x="1037" y="754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1041625" y="21155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708" y="94"/>
                  </a:moveTo>
                  <a:lnTo>
                    <a:pt x="849" y="188"/>
                  </a:lnTo>
                  <a:lnTo>
                    <a:pt x="943" y="377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8" y="989"/>
                  </a:lnTo>
                  <a:lnTo>
                    <a:pt x="331" y="989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77"/>
                  </a:lnTo>
                  <a:lnTo>
                    <a:pt x="189" y="188"/>
                  </a:lnTo>
                  <a:lnTo>
                    <a:pt x="331" y="94"/>
                  </a:lnTo>
                  <a:close/>
                  <a:moveTo>
                    <a:pt x="519" y="0"/>
                  </a:moveTo>
                  <a:lnTo>
                    <a:pt x="331" y="47"/>
                  </a:lnTo>
                  <a:lnTo>
                    <a:pt x="142" y="188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331" y="1036"/>
                  </a:lnTo>
                  <a:lnTo>
                    <a:pt x="708" y="1036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65"/>
                  </a:lnTo>
                  <a:lnTo>
                    <a:pt x="990" y="377"/>
                  </a:lnTo>
                  <a:lnTo>
                    <a:pt x="896" y="188"/>
                  </a:lnTo>
                  <a:lnTo>
                    <a:pt x="755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1115825" y="2487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331" y="47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lnTo>
                    <a:pt x="707" y="94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2"/>
                  </a:lnTo>
                  <a:lnTo>
                    <a:pt x="519" y="989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89" y="895"/>
                  </a:lnTo>
                  <a:lnTo>
                    <a:pt x="331" y="1037"/>
                  </a:lnTo>
                  <a:lnTo>
                    <a:pt x="755" y="1037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6" y="141"/>
                  </a:lnTo>
                  <a:lnTo>
                    <a:pt x="755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1244200" y="2487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47"/>
                  </a:moveTo>
                  <a:lnTo>
                    <a:pt x="708" y="94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8" y="942"/>
                  </a:lnTo>
                  <a:lnTo>
                    <a:pt x="519" y="989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284" y="47"/>
                  </a:lnTo>
                  <a:lnTo>
                    <a:pt x="142" y="189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54"/>
                  </a:lnTo>
                  <a:lnTo>
                    <a:pt x="142" y="895"/>
                  </a:lnTo>
                  <a:lnTo>
                    <a:pt x="284" y="1037"/>
                  </a:lnTo>
                  <a:lnTo>
                    <a:pt x="708" y="1037"/>
                  </a:lnTo>
                  <a:lnTo>
                    <a:pt x="896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41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1178250" y="21107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48"/>
                  </a:moveTo>
                  <a:lnTo>
                    <a:pt x="660" y="95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9"/>
                  </a:lnTo>
                  <a:lnTo>
                    <a:pt x="660" y="943"/>
                  </a:lnTo>
                  <a:lnTo>
                    <a:pt x="519" y="990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283" y="48"/>
                  </a:lnTo>
                  <a:lnTo>
                    <a:pt x="142" y="142"/>
                  </a:lnTo>
                  <a:lnTo>
                    <a:pt x="1" y="330"/>
                  </a:lnTo>
                  <a:lnTo>
                    <a:pt x="1" y="519"/>
                  </a:lnTo>
                  <a:lnTo>
                    <a:pt x="1" y="707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49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49" y="142"/>
                  </a:lnTo>
                  <a:lnTo>
                    <a:pt x="707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1102875" y="2062500"/>
              <a:ext cx="28300" cy="27100"/>
            </a:xfrm>
            <a:custGeom>
              <a:avLst/>
              <a:gdLst/>
              <a:ahLst/>
              <a:cxnLst/>
              <a:rect l="l" t="t" r="r" b="b"/>
              <a:pathLst>
                <a:path w="1132" h="1084" extrusionOk="0">
                  <a:moveTo>
                    <a:pt x="613" y="47"/>
                  </a:moveTo>
                  <a:lnTo>
                    <a:pt x="801" y="94"/>
                  </a:lnTo>
                  <a:lnTo>
                    <a:pt x="943" y="188"/>
                  </a:lnTo>
                  <a:lnTo>
                    <a:pt x="1037" y="330"/>
                  </a:lnTo>
                  <a:lnTo>
                    <a:pt x="1084" y="518"/>
                  </a:lnTo>
                  <a:lnTo>
                    <a:pt x="1037" y="707"/>
                  </a:lnTo>
                  <a:lnTo>
                    <a:pt x="943" y="848"/>
                  </a:lnTo>
                  <a:lnTo>
                    <a:pt x="801" y="942"/>
                  </a:lnTo>
                  <a:lnTo>
                    <a:pt x="613" y="989"/>
                  </a:lnTo>
                  <a:lnTo>
                    <a:pt x="425" y="942"/>
                  </a:lnTo>
                  <a:lnTo>
                    <a:pt x="283" y="848"/>
                  </a:lnTo>
                  <a:lnTo>
                    <a:pt x="189" y="707"/>
                  </a:lnTo>
                  <a:lnTo>
                    <a:pt x="142" y="518"/>
                  </a:lnTo>
                  <a:lnTo>
                    <a:pt x="189" y="330"/>
                  </a:lnTo>
                  <a:lnTo>
                    <a:pt x="283" y="188"/>
                  </a:lnTo>
                  <a:lnTo>
                    <a:pt x="425" y="94"/>
                  </a:lnTo>
                  <a:lnTo>
                    <a:pt x="613" y="47"/>
                  </a:lnTo>
                  <a:close/>
                  <a:moveTo>
                    <a:pt x="377" y="0"/>
                  </a:moveTo>
                  <a:lnTo>
                    <a:pt x="189" y="141"/>
                  </a:lnTo>
                  <a:lnTo>
                    <a:pt x="95" y="283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42" y="895"/>
                  </a:lnTo>
                  <a:lnTo>
                    <a:pt x="330" y="1036"/>
                  </a:lnTo>
                  <a:lnTo>
                    <a:pt x="566" y="1084"/>
                  </a:lnTo>
                  <a:lnTo>
                    <a:pt x="754" y="1036"/>
                  </a:lnTo>
                  <a:lnTo>
                    <a:pt x="943" y="942"/>
                  </a:lnTo>
                  <a:lnTo>
                    <a:pt x="1084" y="754"/>
                  </a:lnTo>
                  <a:lnTo>
                    <a:pt x="1131" y="565"/>
                  </a:lnTo>
                  <a:lnTo>
                    <a:pt x="1131" y="518"/>
                  </a:lnTo>
                  <a:lnTo>
                    <a:pt x="1084" y="330"/>
                  </a:lnTo>
                  <a:lnTo>
                    <a:pt x="943" y="141"/>
                  </a:lnTo>
                  <a:lnTo>
                    <a:pt x="801" y="4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1117000" y="1956500"/>
              <a:ext cx="22425" cy="24750"/>
            </a:xfrm>
            <a:custGeom>
              <a:avLst/>
              <a:gdLst/>
              <a:ahLst/>
              <a:cxnLst/>
              <a:rect l="l" t="t" r="r" b="b"/>
              <a:pathLst>
                <a:path w="897" h="990" extrusionOk="0">
                  <a:moveTo>
                    <a:pt x="472" y="0"/>
                  </a:moveTo>
                  <a:lnTo>
                    <a:pt x="425" y="47"/>
                  </a:lnTo>
                  <a:lnTo>
                    <a:pt x="613" y="94"/>
                  </a:lnTo>
                  <a:lnTo>
                    <a:pt x="708" y="236"/>
                  </a:lnTo>
                  <a:lnTo>
                    <a:pt x="802" y="377"/>
                  </a:lnTo>
                  <a:lnTo>
                    <a:pt x="802" y="565"/>
                  </a:lnTo>
                  <a:lnTo>
                    <a:pt x="708" y="754"/>
                  </a:lnTo>
                  <a:lnTo>
                    <a:pt x="566" y="848"/>
                  </a:lnTo>
                  <a:lnTo>
                    <a:pt x="425" y="942"/>
                  </a:lnTo>
                  <a:lnTo>
                    <a:pt x="236" y="942"/>
                  </a:lnTo>
                  <a:lnTo>
                    <a:pt x="95" y="848"/>
                  </a:lnTo>
                  <a:lnTo>
                    <a:pt x="1" y="754"/>
                  </a:lnTo>
                  <a:lnTo>
                    <a:pt x="1" y="801"/>
                  </a:lnTo>
                  <a:lnTo>
                    <a:pt x="142" y="942"/>
                  </a:lnTo>
                  <a:lnTo>
                    <a:pt x="378" y="989"/>
                  </a:lnTo>
                  <a:lnTo>
                    <a:pt x="566" y="989"/>
                  </a:lnTo>
                  <a:lnTo>
                    <a:pt x="755" y="848"/>
                  </a:lnTo>
                  <a:lnTo>
                    <a:pt x="849" y="707"/>
                  </a:lnTo>
                  <a:lnTo>
                    <a:pt x="896" y="518"/>
                  </a:lnTo>
                  <a:lnTo>
                    <a:pt x="896" y="330"/>
                  </a:lnTo>
                  <a:lnTo>
                    <a:pt x="802" y="188"/>
                  </a:lnTo>
                  <a:lnTo>
                    <a:pt x="660" y="4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1303100" y="20036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142" y="189"/>
                  </a:moveTo>
                  <a:lnTo>
                    <a:pt x="0" y="377"/>
                  </a:lnTo>
                  <a:lnTo>
                    <a:pt x="0" y="519"/>
                  </a:lnTo>
                  <a:lnTo>
                    <a:pt x="48" y="330"/>
                  </a:lnTo>
                  <a:lnTo>
                    <a:pt x="142" y="189"/>
                  </a:lnTo>
                  <a:close/>
                  <a:moveTo>
                    <a:pt x="472" y="0"/>
                  </a:moveTo>
                  <a:lnTo>
                    <a:pt x="283" y="48"/>
                  </a:lnTo>
                  <a:lnTo>
                    <a:pt x="142" y="189"/>
                  </a:lnTo>
                  <a:lnTo>
                    <a:pt x="283" y="95"/>
                  </a:lnTo>
                  <a:lnTo>
                    <a:pt x="472" y="48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896" y="330"/>
                  </a:lnTo>
                  <a:lnTo>
                    <a:pt x="943" y="519"/>
                  </a:lnTo>
                  <a:lnTo>
                    <a:pt x="896" y="707"/>
                  </a:lnTo>
                  <a:lnTo>
                    <a:pt x="801" y="848"/>
                  </a:lnTo>
                  <a:lnTo>
                    <a:pt x="660" y="943"/>
                  </a:lnTo>
                  <a:lnTo>
                    <a:pt x="472" y="990"/>
                  </a:lnTo>
                  <a:lnTo>
                    <a:pt x="283" y="943"/>
                  </a:lnTo>
                  <a:lnTo>
                    <a:pt x="142" y="848"/>
                  </a:lnTo>
                  <a:lnTo>
                    <a:pt x="48" y="707"/>
                  </a:lnTo>
                  <a:lnTo>
                    <a:pt x="0" y="519"/>
                  </a:lnTo>
                  <a:lnTo>
                    <a:pt x="0" y="566"/>
                  </a:lnTo>
                  <a:lnTo>
                    <a:pt x="48" y="754"/>
                  </a:lnTo>
                  <a:lnTo>
                    <a:pt x="142" y="943"/>
                  </a:lnTo>
                  <a:lnTo>
                    <a:pt x="330" y="1037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990" y="754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6" name="Google Shape;2966;p42"/>
            <p:cNvSpPr/>
            <p:nvPr/>
          </p:nvSpPr>
          <p:spPr>
            <a:xfrm>
              <a:off x="1273650" y="1876400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48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0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0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8" y="283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6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283"/>
                  </a:lnTo>
                  <a:lnTo>
                    <a:pt x="896" y="142"/>
                  </a:lnTo>
                  <a:lnTo>
                    <a:pt x="707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7" name="Google Shape;2967;p42"/>
            <p:cNvSpPr/>
            <p:nvPr/>
          </p:nvSpPr>
          <p:spPr>
            <a:xfrm>
              <a:off x="1299575" y="1678525"/>
              <a:ext cx="20050" cy="23600"/>
            </a:xfrm>
            <a:custGeom>
              <a:avLst/>
              <a:gdLst/>
              <a:ahLst/>
              <a:cxnLst/>
              <a:rect l="l" t="t" r="r" b="b"/>
              <a:pathLst>
                <a:path w="802" h="944" extrusionOk="0">
                  <a:moveTo>
                    <a:pt x="613" y="1"/>
                  </a:moveTo>
                  <a:lnTo>
                    <a:pt x="613" y="48"/>
                  </a:lnTo>
                  <a:lnTo>
                    <a:pt x="707" y="189"/>
                  </a:lnTo>
                  <a:lnTo>
                    <a:pt x="754" y="378"/>
                  </a:lnTo>
                  <a:lnTo>
                    <a:pt x="754" y="566"/>
                  </a:lnTo>
                  <a:lnTo>
                    <a:pt x="660" y="707"/>
                  </a:lnTo>
                  <a:lnTo>
                    <a:pt x="471" y="849"/>
                  </a:lnTo>
                  <a:lnTo>
                    <a:pt x="283" y="896"/>
                  </a:lnTo>
                  <a:lnTo>
                    <a:pt x="141" y="849"/>
                  </a:lnTo>
                  <a:lnTo>
                    <a:pt x="47" y="802"/>
                  </a:lnTo>
                  <a:lnTo>
                    <a:pt x="0" y="849"/>
                  </a:lnTo>
                  <a:lnTo>
                    <a:pt x="141" y="896"/>
                  </a:lnTo>
                  <a:lnTo>
                    <a:pt x="283" y="943"/>
                  </a:lnTo>
                  <a:lnTo>
                    <a:pt x="471" y="896"/>
                  </a:lnTo>
                  <a:lnTo>
                    <a:pt x="660" y="755"/>
                  </a:lnTo>
                  <a:lnTo>
                    <a:pt x="754" y="613"/>
                  </a:lnTo>
                  <a:lnTo>
                    <a:pt x="801" y="425"/>
                  </a:lnTo>
                  <a:lnTo>
                    <a:pt x="754" y="189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8" name="Google Shape;2968;p42"/>
            <p:cNvSpPr/>
            <p:nvPr/>
          </p:nvSpPr>
          <p:spPr>
            <a:xfrm>
              <a:off x="1522175" y="2288625"/>
              <a:ext cx="9425" cy="4725"/>
            </a:xfrm>
            <a:custGeom>
              <a:avLst/>
              <a:gdLst/>
              <a:ahLst/>
              <a:cxnLst/>
              <a:rect l="l" t="t" r="r" b="b"/>
              <a:pathLst>
                <a:path w="377" h="189" extrusionOk="0">
                  <a:moveTo>
                    <a:pt x="0" y="0"/>
                  </a:moveTo>
                  <a:lnTo>
                    <a:pt x="189" y="142"/>
                  </a:lnTo>
                  <a:lnTo>
                    <a:pt x="377" y="189"/>
                  </a:lnTo>
                  <a:lnTo>
                    <a:pt x="377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9" name="Google Shape;2969;p42"/>
            <p:cNvSpPr/>
            <p:nvPr/>
          </p:nvSpPr>
          <p:spPr>
            <a:xfrm>
              <a:off x="1317225" y="232512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48"/>
                  </a:moveTo>
                  <a:lnTo>
                    <a:pt x="707" y="95"/>
                  </a:lnTo>
                  <a:lnTo>
                    <a:pt x="849" y="189"/>
                  </a:lnTo>
                  <a:lnTo>
                    <a:pt x="943" y="331"/>
                  </a:lnTo>
                  <a:lnTo>
                    <a:pt x="990" y="519"/>
                  </a:lnTo>
                  <a:lnTo>
                    <a:pt x="990" y="707"/>
                  </a:lnTo>
                  <a:lnTo>
                    <a:pt x="849" y="849"/>
                  </a:lnTo>
                  <a:lnTo>
                    <a:pt x="707" y="943"/>
                  </a:lnTo>
                  <a:lnTo>
                    <a:pt x="566" y="990"/>
                  </a:lnTo>
                  <a:lnTo>
                    <a:pt x="378" y="943"/>
                  </a:lnTo>
                  <a:lnTo>
                    <a:pt x="189" y="849"/>
                  </a:lnTo>
                  <a:lnTo>
                    <a:pt x="95" y="707"/>
                  </a:lnTo>
                  <a:lnTo>
                    <a:pt x="95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close/>
                  <a:moveTo>
                    <a:pt x="566" y="1"/>
                  </a:moveTo>
                  <a:lnTo>
                    <a:pt x="331" y="48"/>
                  </a:lnTo>
                  <a:lnTo>
                    <a:pt x="189" y="142"/>
                  </a:lnTo>
                  <a:lnTo>
                    <a:pt x="48" y="331"/>
                  </a:lnTo>
                  <a:lnTo>
                    <a:pt x="1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1" y="990"/>
                  </a:lnTo>
                  <a:lnTo>
                    <a:pt x="519" y="1037"/>
                  </a:lnTo>
                  <a:lnTo>
                    <a:pt x="755" y="990"/>
                  </a:lnTo>
                  <a:lnTo>
                    <a:pt x="896" y="896"/>
                  </a:lnTo>
                  <a:lnTo>
                    <a:pt x="1037" y="755"/>
                  </a:lnTo>
                  <a:lnTo>
                    <a:pt x="1037" y="519"/>
                  </a:lnTo>
                  <a:lnTo>
                    <a:pt x="1037" y="331"/>
                  </a:lnTo>
                  <a:lnTo>
                    <a:pt x="896" y="142"/>
                  </a:lnTo>
                  <a:lnTo>
                    <a:pt x="755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0" name="Google Shape;2970;p42"/>
            <p:cNvSpPr/>
            <p:nvPr/>
          </p:nvSpPr>
          <p:spPr>
            <a:xfrm>
              <a:off x="1392600" y="2487675"/>
              <a:ext cx="25950" cy="25925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9" y="0"/>
                  </a:moveTo>
                  <a:lnTo>
                    <a:pt x="284" y="47"/>
                  </a:lnTo>
                  <a:lnTo>
                    <a:pt x="142" y="141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1" y="754"/>
                  </a:lnTo>
                  <a:lnTo>
                    <a:pt x="142" y="895"/>
                  </a:lnTo>
                  <a:lnTo>
                    <a:pt x="284" y="989"/>
                  </a:lnTo>
                  <a:lnTo>
                    <a:pt x="519" y="1037"/>
                  </a:lnTo>
                  <a:lnTo>
                    <a:pt x="708" y="1037"/>
                  </a:lnTo>
                  <a:lnTo>
                    <a:pt x="849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9" y="848"/>
                  </a:lnTo>
                  <a:lnTo>
                    <a:pt x="708" y="942"/>
                  </a:lnTo>
                  <a:lnTo>
                    <a:pt x="519" y="989"/>
                  </a:lnTo>
                  <a:lnTo>
                    <a:pt x="331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4"/>
                  </a:lnTo>
                  <a:lnTo>
                    <a:pt x="519" y="47"/>
                  </a:lnTo>
                  <a:lnTo>
                    <a:pt x="660" y="94"/>
                  </a:lnTo>
                  <a:lnTo>
                    <a:pt x="849" y="189"/>
                  </a:lnTo>
                  <a:lnTo>
                    <a:pt x="708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1238325" y="2593675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471" y="0"/>
                  </a:moveTo>
                  <a:lnTo>
                    <a:pt x="283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47" y="330"/>
                  </a:lnTo>
                  <a:lnTo>
                    <a:pt x="142" y="189"/>
                  </a:lnTo>
                  <a:lnTo>
                    <a:pt x="330" y="94"/>
                  </a:lnTo>
                  <a:lnTo>
                    <a:pt x="471" y="47"/>
                  </a:lnTo>
                  <a:lnTo>
                    <a:pt x="660" y="94"/>
                  </a:lnTo>
                  <a:lnTo>
                    <a:pt x="801" y="189"/>
                  </a:lnTo>
                  <a:lnTo>
                    <a:pt x="943" y="330"/>
                  </a:lnTo>
                  <a:lnTo>
                    <a:pt x="943" y="518"/>
                  </a:lnTo>
                  <a:lnTo>
                    <a:pt x="895" y="660"/>
                  </a:lnTo>
                  <a:lnTo>
                    <a:pt x="801" y="801"/>
                  </a:lnTo>
                  <a:lnTo>
                    <a:pt x="660" y="895"/>
                  </a:lnTo>
                  <a:lnTo>
                    <a:pt x="471" y="942"/>
                  </a:lnTo>
                  <a:lnTo>
                    <a:pt x="471" y="989"/>
                  </a:lnTo>
                  <a:lnTo>
                    <a:pt x="330" y="942"/>
                  </a:lnTo>
                  <a:lnTo>
                    <a:pt x="142" y="848"/>
                  </a:lnTo>
                  <a:lnTo>
                    <a:pt x="47" y="660"/>
                  </a:lnTo>
                  <a:lnTo>
                    <a:pt x="47" y="518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54"/>
                  </a:lnTo>
                  <a:lnTo>
                    <a:pt x="189" y="895"/>
                  </a:lnTo>
                  <a:lnTo>
                    <a:pt x="330" y="989"/>
                  </a:lnTo>
                  <a:lnTo>
                    <a:pt x="566" y="1037"/>
                  </a:lnTo>
                  <a:lnTo>
                    <a:pt x="754" y="989"/>
                  </a:lnTo>
                  <a:lnTo>
                    <a:pt x="895" y="848"/>
                  </a:lnTo>
                  <a:lnTo>
                    <a:pt x="990" y="707"/>
                  </a:lnTo>
                  <a:lnTo>
                    <a:pt x="1037" y="518"/>
                  </a:lnTo>
                  <a:lnTo>
                    <a:pt x="990" y="283"/>
                  </a:lnTo>
                  <a:lnTo>
                    <a:pt x="895" y="141"/>
                  </a:lnTo>
                  <a:lnTo>
                    <a:pt x="707" y="4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1182975" y="2438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8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2" y="330"/>
                  </a:lnTo>
                  <a:lnTo>
                    <a:pt x="989" y="519"/>
                  </a:lnTo>
                  <a:lnTo>
                    <a:pt x="942" y="707"/>
                  </a:lnTo>
                  <a:lnTo>
                    <a:pt x="848" y="848"/>
                  </a:lnTo>
                  <a:lnTo>
                    <a:pt x="707" y="943"/>
                  </a:lnTo>
                  <a:lnTo>
                    <a:pt x="518" y="990"/>
                  </a:lnTo>
                  <a:lnTo>
                    <a:pt x="330" y="943"/>
                  </a:lnTo>
                  <a:lnTo>
                    <a:pt x="189" y="848"/>
                  </a:lnTo>
                  <a:lnTo>
                    <a:pt x="94" y="707"/>
                  </a:lnTo>
                  <a:lnTo>
                    <a:pt x="47" y="519"/>
                  </a:lnTo>
                  <a:lnTo>
                    <a:pt x="94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8" y="48"/>
                  </a:lnTo>
                  <a:close/>
                  <a:moveTo>
                    <a:pt x="518" y="0"/>
                  </a:moveTo>
                  <a:lnTo>
                    <a:pt x="283" y="48"/>
                  </a:lnTo>
                  <a:lnTo>
                    <a:pt x="141" y="189"/>
                  </a:lnTo>
                  <a:lnTo>
                    <a:pt x="47" y="330"/>
                  </a:lnTo>
                  <a:lnTo>
                    <a:pt x="0" y="519"/>
                  </a:lnTo>
                  <a:lnTo>
                    <a:pt x="47" y="754"/>
                  </a:lnTo>
                  <a:lnTo>
                    <a:pt x="141" y="896"/>
                  </a:lnTo>
                  <a:lnTo>
                    <a:pt x="283" y="1037"/>
                  </a:lnTo>
                  <a:lnTo>
                    <a:pt x="707" y="1037"/>
                  </a:lnTo>
                  <a:lnTo>
                    <a:pt x="895" y="896"/>
                  </a:lnTo>
                  <a:lnTo>
                    <a:pt x="989" y="754"/>
                  </a:lnTo>
                  <a:lnTo>
                    <a:pt x="1037" y="519"/>
                  </a:lnTo>
                  <a:lnTo>
                    <a:pt x="989" y="330"/>
                  </a:lnTo>
                  <a:lnTo>
                    <a:pt x="848" y="142"/>
                  </a:lnTo>
                  <a:lnTo>
                    <a:pt x="707" y="4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1046350" y="24205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3" y="331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30" y="943"/>
                  </a:lnTo>
                  <a:lnTo>
                    <a:pt x="189" y="849"/>
                  </a:lnTo>
                  <a:lnTo>
                    <a:pt x="95" y="660"/>
                  </a:lnTo>
                  <a:lnTo>
                    <a:pt x="47" y="519"/>
                  </a:lnTo>
                  <a:lnTo>
                    <a:pt x="95" y="331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330" y="48"/>
                  </a:lnTo>
                  <a:lnTo>
                    <a:pt x="142" y="142"/>
                  </a:lnTo>
                  <a:lnTo>
                    <a:pt x="47" y="283"/>
                  </a:lnTo>
                  <a:lnTo>
                    <a:pt x="0" y="519"/>
                  </a:lnTo>
                  <a:lnTo>
                    <a:pt x="47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990"/>
                  </a:lnTo>
                  <a:lnTo>
                    <a:pt x="895" y="896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1037" y="331"/>
                  </a:lnTo>
                  <a:lnTo>
                    <a:pt x="895" y="142"/>
                  </a:lnTo>
                  <a:lnTo>
                    <a:pt x="754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1174725" y="25395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47"/>
                  </a:moveTo>
                  <a:lnTo>
                    <a:pt x="707" y="94"/>
                  </a:lnTo>
                  <a:lnTo>
                    <a:pt x="848" y="188"/>
                  </a:lnTo>
                  <a:lnTo>
                    <a:pt x="943" y="330"/>
                  </a:lnTo>
                  <a:lnTo>
                    <a:pt x="990" y="518"/>
                  </a:lnTo>
                  <a:lnTo>
                    <a:pt x="943" y="707"/>
                  </a:lnTo>
                  <a:lnTo>
                    <a:pt x="848" y="848"/>
                  </a:lnTo>
                  <a:lnTo>
                    <a:pt x="707" y="942"/>
                  </a:lnTo>
                  <a:lnTo>
                    <a:pt x="519" y="989"/>
                  </a:lnTo>
                  <a:lnTo>
                    <a:pt x="330" y="942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7" y="518"/>
                  </a:lnTo>
                  <a:lnTo>
                    <a:pt x="95" y="330"/>
                  </a:lnTo>
                  <a:lnTo>
                    <a:pt x="189" y="188"/>
                  </a:lnTo>
                  <a:lnTo>
                    <a:pt x="330" y="94"/>
                  </a:lnTo>
                  <a:lnTo>
                    <a:pt x="519" y="47"/>
                  </a:lnTo>
                  <a:close/>
                  <a:moveTo>
                    <a:pt x="519" y="0"/>
                  </a:moveTo>
                  <a:lnTo>
                    <a:pt x="330" y="47"/>
                  </a:lnTo>
                  <a:lnTo>
                    <a:pt x="142" y="141"/>
                  </a:lnTo>
                  <a:lnTo>
                    <a:pt x="47" y="330"/>
                  </a:lnTo>
                  <a:lnTo>
                    <a:pt x="0" y="518"/>
                  </a:lnTo>
                  <a:lnTo>
                    <a:pt x="47" y="707"/>
                  </a:lnTo>
                  <a:lnTo>
                    <a:pt x="142" y="895"/>
                  </a:lnTo>
                  <a:lnTo>
                    <a:pt x="330" y="989"/>
                  </a:lnTo>
                  <a:lnTo>
                    <a:pt x="519" y="1036"/>
                  </a:lnTo>
                  <a:lnTo>
                    <a:pt x="707" y="989"/>
                  </a:lnTo>
                  <a:lnTo>
                    <a:pt x="895" y="895"/>
                  </a:lnTo>
                  <a:lnTo>
                    <a:pt x="990" y="754"/>
                  </a:lnTo>
                  <a:lnTo>
                    <a:pt x="1037" y="518"/>
                  </a:lnTo>
                  <a:lnTo>
                    <a:pt x="990" y="330"/>
                  </a:lnTo>
                  <a:lnTo>
                    <a:pt x="895" y="141"/>
                  </a:lnTo>
                  <a:lnTo>
                    <a:pt x="754" y="4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1390250" y="2598375"/>
              <a:ext cx="7100" cy="14150"/>
            </a:xfrm>
            <a:custGeom>
              <a:avLst/>
              <a:gdLst/>
              <a:ahLst/>
              <a:cxnLst/>
              <a:rect l="l" t="t" r="r" b="b"/>
              <a:pathLst>
                <a:path w="284" h="566" extrusionOk="0">
                  <a:moveTo>
                    <a:pt x="283" y="1"/>
                  </a:moveTo>
                  <a:lnTo>
                    <a:pt x="142" y="95"/>
                  </a:lnTo>
                  <a:lnTo>
                    <a:pt x="95" y="189"/>
                  </a:lnTo>
                  <a:lnTo>
                    <a:pt x="1" y="330"/>
                  </a:lnTo>
                  <a:lnTo>
                    <a:pt x="1" y="472"/>
                  </a:lnTo>
                  <a:lnTo>
                    <a:pt x="1" y="566"/>
                  </a:lnTo>
                  <a:lnTo>
                    <a:pt x="48" y="472"/>
                  </a:lnTo>
                  <a:lnTo>
                    <a:pt x="95" y="236"/>
                  </a:lnTo>
                  <a:lnTo>
                    <a:pt x="236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1431475" y="1651450"/>
              <a:ext cx="20050" cy="25925"/>
            </a:xfrm>
            <a:custGeom>
              <a:avLst/>
              <a:gdLst/>
              <a:ahLst/>
              <a:cxnLst/>
              <a:rect l="l" t="t" r="r" b="b"/>
              <a:pathLst>
                <a:path w="802" h="1037" extrusionOk="0">
                  <a:moveTo>
                    <a:pt x="566" y="0"/>
                  </a:moveTo>
                  <a:lnTo>
                    <a:pt x="330" y="47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1" y="518"/>
                  </a:lnTo>
                  <a:lnTo>
                    <a:pt x="48" y="707"/>
                  </a:lnTo>
                  <a:lnTo>
                    <a:pt x="189" y="895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07" y="1037"/>
                  </a:lnTo>
                  <a:lnTo>
                    <a:pt x="801" y="942"/>
                  </a:lnTo>
                  <a:lnTo>
                    <a:pt x="801" y="895"/>
                  </a:lnTo>
                  <a:lnTo>
                    <a:pt x="707" y="942"/>
                  </a:lnTo>
                  <a:lnTo>
                    <a:pt x="566" y="990"/>
                  </a:lnTo>
                  <a:lnTo>
                    <a:pt x="377" y="942"/>
                  </a:lnTo>
                  <a:lnTo>
                    <a:pt x="236" y="848"/>
                  </a:lnTo>
                  <a:lnTo>
                    <a:pt x="95" y="707"/>
                  </a:lnTo>
                  <a:lnTo>
                    <a:pt x="95" y="518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77" y="94"/>
                  </a:lnTo>
                  <a:lnTo>
                    <a:pt x="519" y="47"/>
                  </a:lnTo>
                  <a:lnTo>
                    <a:pt x="566" y="47"/>
                  </a:lnTo>
                  <a:lnTo>
                    <a:pt x="707" y="94"/>
                  </a:lnTo>
                  <a:lnTo>
                    <a:pt x="801" y="142"/>
                  </a:lnTo>
                  <a:lnTo>
                    <a:pt x="801" y="9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1291325" y="1762150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47" y="283"/>
                  </a:moveTo>
                  <a:lnTo>
                    <a:pt x="0" y="330"/>
                  </a:lnTo>
                  <a:lnTo>
                    <a:pt x="0" y="378"/>
                  </a:lnTo>
                  <a:lnTo>
                    <a:pt x="47" y="283"/>
                  </a:lnTo>
                  <a:close/>
                  <a:moveTo>
                    <a:pt x="0" y="566"/>
                  </a:moveTo>
                  <a:lnTo>
                    <a:pt x="0" y="707"/>
                  </a:lnTo>
                  <a:lnTo>
                    <a:pt x="47" y="754"/>
                  </a:lnTo>
                  <a:lnTo>
                    <a:pt x="47" y="754"/>
                  </a:lnTo>
                  <a:lnTo>
                    <a:pt x="0" y="566"/>
                  </a:lnTo>
                  <a:close/>
                  <a:moveTo>
                    <a:pt x="471" y="1"/>
                  </a:moveTo>
                  <a:lnTo>
                    <a:pt x="236" y="48"/>
                  </a:lnTo>
                  <a:lnTo>
                    <a:pt x="95" y="189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142" y="189"/>
                  </a:lnTo>
                  <a:lnTo>
                    <a:pt x="283" y="95"/>
                  </a:lnTo>
                  <a:lnTo>
                    <a:pt x="471" y="48"/>
                  </a:lnTo>
                  <a:lnTo>
                    <a:pt x="613" y="95"/>
                  </a:lnTo>
                  <a:lnTo>
                    <a:pt x="801" y="189"/>
                  </a:lnTo>
                  <a:lnTo>
                    <a:pt x="895" y="330"/>
                  </a:lnTo>
                  <a:lnTo>
                    <a:pt x="895" y="519"/>
                  </a:lnTo>
                  <a:lnTo>
                    <a:pt x="895" y="707"/>
                  </a:lnTo>
                  <a:lnTo>
                    <a:pt x="801" y="849"/>
                  </a:lnTo>
                  <a:lnTo>
                    <a:pt x="613" y="943"/>
                  </a:lnTo>
                  <a:lnTo>
                    <a:pt x="471" y="990"/>
                  </a:lnTo>
                  <a:lnTo>
                    <a:pt x="283" y="943"/>
                  </a:lnTo>
                  <a:lnTo>
                    <a:pt x="142" y="849"/>
                  </a:lnTo>
                  <a:lnTo>
                    <a:pt x="47" y="754"/>
                  </a:lnTo>
                  <a:lnTo>
                    <a:pt x="47" y="754"/>
                  </a:lnTo>
                  <a:lnTo>
                    <a:pt x="142" y="896"/>
                  </a:lnTo>
                  <a:lnTo>
                    <a:pt x="283" y="990"/>
                  </a:lnTo>
                  <a:lnTo>
                    <a:pt x="471" y="1037"/>
                  </a:lnTo>
                  <a:lnTo>
                    <a:pt x="660" y="990"/>
                  </a:lnTo>
                  <a:lnTo>
                    <a:pt x="848" y="896"/>
                  </a:lnTo>
                  <a:lnTo>
                    <a:pt x="943" y="754"/>
                  </a:lnTo>
                  <a:lnTo>
                    <a:pt x="1037" y="566"/>
                  </a:lnTo>
                  <a:lnTo>
                    <a:pt x="990" y="378"/>
                  </a:lnTo>
                  <a:lnTo>
                    <a:pt x="895" y="189"/>
                  </a:lnTo>
                  <a:lnTo>
                    <a:pt x="754" y="4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1450325" y="232512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142" y="189"/>
                  </a:moveTo>
                  <a:lnTo>
                    <a:pt x="47" y="331"/>
                  </a:lnTo>
                  <a:lnTo>
                    <a:pt x="0" y="519"/>
                  </a:lnTo>
                  <a:lnTo>
                    <a:pt x="6" y="543"/>
                  </a:lnTo>
                  <a:lnTo>
                    <a:pt x="47" y="378"/>
                  </a:lnTo>
                  <a:lnTo>
                    <a:pt x="142" y="189"/>
                  </a:lnTo>
                  <a:close/>
                  <a:moveTo>
                    <a:pt x="471" y="1"/>
                  </a:moveTo>
                  <a:lnTo>
                    <a:pt x="283" y="95"/>
                  </a:lnTo>
                  <a:lnTo>
                    <a:pt x="283" y="95"/>
                  </a:lnTo>
                  <a:lnTo>
                    <a:pt x="471" y="48"/>
                  </a:lnTo>
                  <a:lnTo>
                    <a:pt x="660" y="95"/>
                  </a:lnTo>
                  <a:lnTo>
                    <a:pt x="801" y="189"/>
                  </a:lnTo>
                  <a:lnTo>
                    <a:pt x="895" y="331"/>
                  </a:lnTo>
                  <a:lnTo>
                    <a:pt x="943" y="519"/>
                  </a:lnTo>
                  <a:lnTo>
                    <a:pt x="895" y="707"/>
                  </a:lnTo>
                  <a:lnTo>
                    <a:pt x="801" y="849"/>
                  </a:lnTo>
                  <a:lnTo>
                    <a:pt x="660" y="943"/>
                  </a:lnTo>
                  <a:lnTo>
                    <a:pt x="471" y="990"/>
                  </a:lnTo>
                  <a:lnTo>
                    <a:pt x="283" y="943"/>
                  </a:lnTo>
                  <a:lnTo>
                    <a:pt x="142" y="849"/>
                  </a:lnTo>
                  <a:lnTo>
                    <a:pt x="47" y="707"/>
                  </a:lnTo>
                  <a:lnTo>
                    <a:pt x="6" y="543"/>
                  </a:lnTo>
                  <a:lnTo>
                    <a:pt x="0" y="566"/>
                  </a:lnTo>
                  <a:lnTo>
                    <a:pt x="47" y="755"/>
                  </a:lnTo>
                  <a:lnTo>
                    <a:pt x="189" y="896"/>
                  </a:lnTo>
                  <a:lnTo>
                    <a:pt x="330" y="990"/>
                  </a:lnTo>
                  <a:lnTo>
                    <a:pt x="471" y="1037"/>
                  </a:lnTo>
                  <a:lnTo>
                    <a:pt x="707" y="1037"/>
                  </a:lnTo>
                  <a:lnTo>
                    <a:pt x="848" y="943"/>
                  </a:lnTo>
                  <a:lnTo>
                    <a:pt x="990" y="802"/>
                  </a:lnTo>
                  <a:lnTo>
                    <a:pt x="1037" y="566"/>
                  </a:lnTo>
                  <a:lnTo>
                    <a:pt x="1037" y="378"/>
                  </a:lnTo>
                  <a:lnTo>
                    <a:pt x="943" y="189"/>
                  </a:lnTo>
                  <a:lnTo>
                    <a:pt x="801" y="95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1313700" y="243820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8" y="848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77" y="943"/>
                  </a:lnTo>
                  <a:lnTo>
                    <a:pt x="189" y="848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0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54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1037"/>
                  </a:lnTo>
                  <a:lnTo>
                    <a:pt x="896" y="896"/>
                  </a:lnTo>
                  <a:lnTo>
                    <a:pt x="1037" y="754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4" y="48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1313700" y="254537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9" y="48"/>
                  </a:moveTo>
                  <a:lnTo>
                    <a:pt x="707" y="95"/>
                  </a:lnTo>
                  <a:lnTo>
                    <a:pt x="848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48" y="849"/>
                  </a:lnTo>
                  <a:lnTo>
                    <a:pt x="707" y="943"/>
                  </a:lnTo>
                  <a:lnTo>
                    <a:pt x="519" y="990"/>
                  </a:lnTo>
                  <a:lnTo>
                    <a:pt x="377" y="943"/>
                  </a:lnTo>
                  <a:lnTo>
                    <a:pt x="189" y="849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0" y="95"/>
                  </a:lnTo>
                  <a:lnTo>
                    <a:pt x="519" y="48"/>
                  </a:lnTo>
                  <a:close/>
                  <a:moveTo>
                    <a:pt x="519" y="1"/>
                  </a:moveTo>
                  <a:lnTo>
                    <a:pt x="330" y="48"/>
                  </a:lnTo>
                  <a:lnTo>
                    <a:pt x="189" y="142"/>
                  </a:lnTo>
                  <a:lnTo>
                    <a:pt x="48" y="330"/>
                  </a:lnTo>
                  <a:lnTo>
                    <a:pt x="0" y="519"/>
                  </a:lnTo>
                  <a:lnTo>
                    <a:pt x="48" y="707"/>
                  </a:lnTo>
                  <a:lnTo>
                    <a:pt x="142" y="896"/>
                  </a:lnTo>
                  <a:lnTo>
                    <a:pt x="330" y="990"/>
                  </a:lnTo>
                  <a:lnTo>
                    <a:pt x="519" y="1037"/>
                  </a:lnTo>
                  <a:lnTo>
                    <a:pt x="754" y="990"/>
                  </a:lnTo>
                  <a:lnTo>
                    <a:pt x="896" y="896"/>
                  </a:lnTo>
                  <a:lnTo>
                    <a:pt x="1037" y="707"/>
                  </a:lnTo>
                  <a:lnTo>
                    <a:pt x="1037" y="519"/>
                  </a:lnTo>
                  <a:lnTo>
                    <a:pt x="1037" y="330"/>
                  </a:lnTo>
                  <a:lnTo>
                    <a:pt x="896" y="142"/>
                  </a:lnTo>
                  <a:lnTo>
                    <a:pt x="754" y="4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1307800" y="264077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95" y="330"/>
                  </a:moveTo>
                  <a:lnTo>
                    <a:pt x="1" y="519"/>
                  </a:lnTo>
                  <a:lnTo>
                    <a:pt x="1" y="660"/>
                  </a:lnTo>
                  <a:lnTo>
                    <a:pt x="95" y="707"/>
                  </a:lnTo>
                  <a:lnTo>
                    <a:pt x="48" y="519"/>
                  </a:lnTo>
                  <a:lnTo>
                    <a:pt x="95" y="330"/>
                  </a:lnTo>
                  <a:close/>
                  <a:moveTo>
                    <a:pt x="566" y="1"/>
                  </a:moveTo>
                  <a:lnTo>
                    <a:pt x="378" y="48"/>
                  </a:lnTo>
                  <a:lnTo>
                    <a:pt x="189" y="142"/>
                  </a:lnTo>
                  <a:lnTo>
                    <a:pt x="95" y="330"/>
                  </a:lnTo>
                  <a:lnTo>
                    <a:pt x="189" y="189"/>
                  </a:lnTo>
                  <a:lnTo>
                    <a:pt x="331" y="95"/>
                  </a:lnTo>
                  <a:lnTo>
                    <a:pt x="519" y="48"/>
                  </a:lnTo>
                  <a:lnTo>
                    <a:pt x="708" y="95"/>
                  </a:lnTo>
                  <a:lnTo>
                    <a:pt x="849" y="189"/>
                  </a:lnTo>
                  <a:lnTo>
                    <a:pt x="943" y="330"/>
                  </a:lnTo>
                  <a:lnTo>
                    <a:pt x="990" y="519"/>
                  </a:lnTo>
                  <a:lnTo>
                    <a:pt x="943" y="707"/>
                  </a:lnTo>
                  <a:lnTo>
                    <a:pt x="896" y="849"/>
                  </a:lnTo>
                  <a:lnTo>
                    <a:pt x="755" y="943"/>
                  </a:lnTo>
                  <a:lnTo>
                    <a:pt x="613" y="990"/>
                  </a:lnTo>
                  <a:lnTo>
                    <a:pt x="660" y="1037"/>
                  </a:lnTo>
                  <a:lnTo>
                    <a:pt x="802" y="943"/>
                  </a:lnTo>
                  <a:lnTo>
                    <a:pt x="943" y="849"/>
                  </a:lnTo>
                  <a:lnTo>
                    <a:pt x="990" y="707"/>
                  </a:lnTo>
                  <a:lnTo>
                    <a:pt x="1037" y="519"/>
                  </a:lnTo>
                  <a:lnTo>
                    <a:pt x="990" y="330"/>
                  </a:lnTo>
                  <a:lnTo>
                    <a:pt x="896" y="189"/>
                  </a:lnTo>
                  <a:lnTo>
                    <a:pt x="755" y="9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1316050" y="2286275"/>
              <a:ext cx="151950" cy="320375"/>
            </a:xfrm>
            <a:custGeom>
              <a:avLst/>
              <a:gdLst/>
              <a:ahLst/>
              <a:cxnLst/>
              <a:rect l="l" t="t" r="r" b="b"/>
              <a:pathLst>
                <a:path w="6078" h="12815" extrusionOk="0">
                  <a:moveTo>
                    <a:pt x="6031" y="0"/>
                  </a:moveTo>
                  <a:lnTo>
                    <a:pt x="5560" y="801"/>
                  </a:lnTo>
                  <a:lnTo>
                    <a:pt x="5183" y="1602"/>
                  </a:lnTo>
                  <a:lnTo>
                    <a:pt x="4429" y="3204"/>
                  </a:lnTo>
                  <a:lnTo>
                    <a:pt x="2874" y="6360"/>
                  </a:lnTo>
                  <a:lnTo>
                    <a:pt x="1367" y="9564"/>
                  </a:lnTo>
                  <a:lnTo>
                    <a:pt x="660" y="11118"/>
                  </a:lnTo>
                  <a:lnTo>
                    <a:pt x="330" y="11919"/>
                  </a:lnTo>
                  <a:lnTo>
                    <a:pt x="142" y="12343"/>
                  </a:lnTo>
                  <a:lnTo>
                    <a:pt x="1" y="12767"/>
                  </a:lnTo>
                  <a:lnTo>
                    <a:pt x="48" y="12814"/>
                  </a:lnTo>
                  <a:lnTo>
                    <a:pt x="95" y="12767"/>
                  </a:lnTo>
                  <a:lnTo>
                    <a:pt x="330" y="12390"/>
                  </a:lnTo>
                  <a:lnTo>
                    <a:pt x="519" y="12013"/>
                  </a:lnTo>
                  <a:lnTo>
                    <a:pt x="943" y="11213"/>
                  </a:lnTo>
                  <a:lnTo>
                    <a:pt x="1367" y="10412"/>
                  </a:lnTo>
                  <a:lnTo>
                    <a:pt x="1744" y="9611"/>
                  </a:lnTo>
                  <a:lnTo>
                    <a:pt x="3204" y="6454"/>
                  </a:lnTo>
                  <a:lnTo>
                    <a:pt x="4618" y="3345"/>
                  </a:lnTo>
                  <a:lnTo>
                    <a:pt x="5371" y="1743"/>
                  </a:lnTo>
                  <a:lnTo>
                    <a:pt x="5748" y="895"/>
                  </a:lnTo>
                  <a:lnTo>
                    <a:pt x="6078" y="47"/>
                  </a:lnTo>
                  <a:lnTo>
                    <a:pt x="607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1360800" y="2210900"/>
              <a:ext cx="175525" cy="86000"/>
            </a:xfrm>
            <a:custGeom>
              <a:avLst/>
              <a:gdLst/>
              <a:ahLst/>
              <a:cxnLst/>
              <a:rect l="l" t="t" r="r" b="b"/>
              <a:pathLst>
                <a:path w="7021" h="3440" extrusionOk="0">
                  <a:moveTo>
                    <a:pt x="1" y="0"/>
                  </a:moveTo>
                  <a:lnTo>
                    <a:pt x="1" y="47"/>
                  </a:lnTo>
                  <a:lnTo>
                    <a:pt x="755" y="565"/>
                  </a:lnTo>
                  <a:lnTo>
                    <a:pt x="1744" y="1084"/>
                  </a:lnTo>
                  <a:lnTo>
                    <a:pt x="2828" y="1649"/>
                  </a:lnTo>
                  <a:lnTo>
                    <a:pt x="3911" y="2167"/>
                  </a:lnTo>
                  <a:lnTo>
                    <a:pt x="5890" y="3015"/>
                  </a:lnTo>
                  <a:lnTo>
                    <a:pt x="6973" y="3439"/>
                  </a:lnTo>
                  <a:lnTo>
                    <a:pt x="7020" y="3392"/>
                  </a:lnTo>
                  <a:lnTo>
                    <a:pt x="6973" y="3345"/>
                  </a:lnTo>
                  <a:lnTo>
                    <a:pt x="5937" y="2732"/>
                  </a:lnTo>
                  <a:lnTo>
                    <a:pt x="4005" y="1743"/>
                  </a:lnTo>
                  <a:lnTo>
                    <a:pt x="2922" y="1178"/>
                  </a:lnTo>
                  <a:lnTo>
                    <a:pt x="1838" y="660"/>
                  </a:lnTo>
                  <a:lnTo>
                    <a:pt x="849" y="2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3C2F696-57F7-AF06-6026-C7E850C0D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9" name="Google Shape;4139;p55"/>
          <p:cNvSpPr txBox="1">
            <a:spLocks noGrp="1"/>
          </p:cNvSpPr>
          <p:nvPr>
            <p:ph type="title"/>
          </p:nvPr>
        </p:nvSpPr>
        <p:spPr>
          <a:xfrm>
            <a:off x="1327050" y="531298"/>
            <a:ext cx="6489900" cy="10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Biden Wins!</a:t>
            </a:r>
            <a:endParaRPr dirty="0"/>
          </a:p>
        </p:txBody>
      </p:sp>
      <p:grpSp>
        <p:nvGrpSpPr>
          <p:cNvPr id="4141" name="Google Shape;4141;p55"/>
          <p:cNvGrpSpPr/>
          <p:nvPr/>
        </p:nvGrpSpPr>
        <p:grpSpPr>
          <a:xfrm>
            <a:off x="1713348" y="2205907"/>
            <a:ext cx="5717143" cy="2937581"/>
            <a:chOff x="238125" y="1022200"/>
            <a:chExt cx="7143750" cy="3670600"/>
          </a:xfrm>
        </p:grpSpPr>
        <p:sp>
          <p:nvSpPr>
            <p:cNvPr id="4142" name="Google Shape;4142;p55"/>
            <p:cNvSpPr/>
            <p:nvPr/>
          </p:nvSpPr>
          <p:spPr>
            <a:xfrm>
              <a:off x="359650" y="1701150"/>
              <a:ext cx="6997700" cy="1118375"/>
            </a:xfrm>
            <a:custGeom>
              <a:avLst/>
              <a:gdLst/>
              <a:ahLst/>
              <a:cxnLst/>
              <a:rect l="l" t="t" r="r" b="b"/>
              <a:pathLst>
                <a:path w="279908" h="44735" extrusionOk="0">
                  <a:moveTo>
                    <a:pt x="138645" y="0"/>
                  </a:moveTo>
                  <a:lnTo>
                    <a:pt x="124809" y="7900"/>
                  </a:lnTo>
                  <a:lnTo>
                    <a:pt x="124715" y="7900"/>
                  </a:lnTo>
                  <a:lnTo>
                    <a:pt x="124715" y="7947"/>
                  </a:lnTo>
                  <a:lnTo>
                    <a:pt x="121630" y="9677"/>
                  </a:lnTo>
                  <a:lnTo>
                    <a:pt x="121490" y="9677"/>
                  </a:lnTo>
                  <a:lnTo>
                    <a:pt x="121256" y="9910"/>
                  </a:lnTo>
                  <a:lnTo>
                    <a:pt x="119527" y="10845"/>
                  </a:lnTo>
                  <a:lnTo>
                    <a:pt x="117657" y="11920"/>
                  </a:lnTo>
                  <a:lnTo>
                    <a:pt x="115787" y="12949"/>
                  </a:lnTo>
                  <a:lnTo>
                    <a:pt x="115506" y="13089"/>
                  </a:lnTo>
                  <a:lnTo>
                    <a:pt x="115226" y="13182"/>
                  </a:lnTo>
                  <a:lnTo>
                    <a:pt x="114946" y="13229"/>
                  </a:lnTo>
                  <a:lnTo>
                    <a:pt x="114618" y="13276"/>
                  </a:lnTo>
                  <a:lnTo>
                    <a:pt x="100548" y="13276"/>
                  </a:lnTo>
                  <a:lnTo>
                    <a:pt x="100268" y="13556"/>
                  </a:lnTo>
                  <a:lnTo>
                    <a:pt x="100174" y="13697"/>
                  </a:lnTo>
                  <a:lnTo>
                    <a:pt x="100127" y="13837"/>
                  </a:lnTo>
                  <a:lnTo>
                    <a:pt x="100127" y="13977"/>
                  </a:lnTo>
                  <a:lnTo>
                    <a:pt x="100221" y="14117"/>
                  </a:lnTo>
                  <a:lnTo>
                    <a:pt x="100455" y="14444"/>
                  </a:lnTo>
                  <a:lnTo>
                    <a:pt x="100829" y="14491"/>
                  </a:lnTo>
                  <a:lnTo>
                    <a:pt x="100361" y="14491"/>
                  </a:lnTo>
                  <a:lnTo>
                    <a:pt x="100268" y="14444"/>
                  </a:lnTo>
                  <a:lnTo>
                    <a:pt x="100174" y="14351"/>
                  </a:lnTo>
                  <a:lnTo>
                    <a:pt x="100081" y="14164"/>
                  </a:lnTo>
                  <a:lnTo>
                    <a:pt x="100081" y="13930"/>
                  </a:lnTo>
                  <a:lnTo>
                    <a:pt x="99940" y="13697"/>
                  </a:lnTo>
                  <a:lnTo>
                    <a:pt x="99754" y="13510"/>
                  </a:lnTo>
                  <a:lnTo>
                    <a:pt x="99567" y="13369"/>
                  </a:lnTo>
                  <a:lnTo>
                    <a:pt x="99380" y="13229"/>
                  </a:lnTo>
                  <a:lnTo>
                    <a:pt x="99146" y="13136"/>
                  </a:lnTo>
                  <a:lnTo>
                    <a:pt x="98912" y="13042"/>
                  </a:lnTo>
                  <a:lnTo>
                    <a:pt x="98445" y="12949"/>
                  </a:lnTo>
                  <a:lnTo>
                    <a:pt x="97463" y="12902"/>
                  </a:lnTo>
                  <a:lnTo>
                    <a:pt x="96481" y="12855"/>
                  </a:lnTo>
                  <a:lnTo>
                    <a:pt x="95500" y="12902"/>
                  </a:lnTo>
                  <a:lnTo>
                    <a:pt x="94518" y="12995"/>
                  </a:lnTo>
                  <a:lnTo>
                    <a:pt x="94051" y="13042"/>
                  </a:lnTo>
                  <a:lnTo>
                    <a:pt x="93630" y="13182"/>
                  </a:lnTo>
                  <a:lnTo>
                    <a:pt x="93303" y="13416"/>
                  </a:lnTo>
                  <a:lnTo>
                    <a:pt x="93022" y="13650"/>
                  </a:lnTo>
                  <a:lnTo>
                    <a:pt x="92789" y="13930"/>
                  </a:lnTo>
                  <a:lnTo>
                    <a:pt x="92695" y="14304"/>
                  </a:lnTo>
                  <a:lnTo>
                    <a:pt x="92648" y="14678"/>
                  </a:lnTo>
                  <a:lnTo>
                    <a:pt x="92742" y="15146"/>
                  </a:lnTo>
                  <a:lnTo>
                    <a:pt x="92789" y="25289"/>
                  </a:lnTo>
                  <a:lnTo>
                    <a:pt x="92742" y="25570"/>
                  </a:lnTo>
                  <a:lnTo>
                    <a:pt x="92648" y="25803"/>
                  </a:lnTo>
                  <a:lnTo>
                    <a:pt x="92461" y="25944"/>
                  </a:lnTo>
                  <a:lnTo>
                    <a:pt x="92274" y="26084"/>
                  </a:lnTo>
                  <a:lnTo>
                    <a:pt x="83253" y="31132"/>
                  </a:lnTo>
                  <a:lnTo>
                    <a:pt x="82879" y="31272"/>
                  </a:lnTo>
                  <a:lnTo>
                    <a:pt x="82645" y="31319"/>
                  </a:lnTo>
                  <a:lnTo>
                    <a:pt x="82411" y="31366"/>
                  </a:lnTo>
                  <a:lnTo>
                    <a:pt x="75820" y="31366"/>
                  </a:lnTo>
                  <a:lnTo>
                    <a:pt x="75540" y="31319"/>
                  </a:lnTo>
                  <a:lnTo>
                    <a:pt x="75306" y="31226"/>
                  </a:lnTo>
                  <a:lnTo>
                    <a:pt x="75259" y="31132"/>
                  </a:lnTo>
                  <a:lnTo>
                    <a:pt x="75213" y="31039"/>
                  </a:lnTo>
                  <a:lnTo>
                    <a:pt x="75166" y="30758"/>
                  </a:lnTo>
                  <a:lnTo>
                    <a:pt x="75213" y="25616"/>
                  </a:lnTo>
                  <a:lnTo>
                    <a:pt x="75259" y="25429"/>
                  </a:lnTo>
                  <a:lnTo>
                    <a:pt x="75259" y="25196"/>
                  </a:lnTo>
                  <a:lnTo>
                    <a:pt x="75259" y="25009"/>
                  </a:lnTo>
                  <a:lnTo>
                    <a:pt x="75306" y="24822"/>
                  </a:lnTo>
                  <a:lnTo>
                    <a:pt x="75353" y="24588"/>
                  </a:lnTo>
                  <a:lnTo>
                    <a:pt x="75353" y="24401"/>
                  </a:lnTo>
                  <a:lnTo>
                    <a:pt x="75306" y="24214"/>
                  </a:lnTo>
                  <a:lnTo>
                    <a:pt x="75259" y="24074"/>
                  </a:lnTo>
                  <a:lnTo>
                    <a:pt x="75166" y="23934"/>
                  </a:lnTo>
                  <a:lnTo>
                    <a:pt x="75026" y="23793"/>
                  </a:lnTo>
                  <a:lnTo>
                    <a:pt x="74698" y="23560"/>
                  </a:lnTo>
                  <a:lnTo>
                    <a:pt x="74371" y="23326"/>
                  </a:lnTo>
                  <a:lnTo>
                    <a:pt x="73997" y="23186"/>
                  </a:lnTo>
                  <a:lnTo>
                    <a:pt x="73670" y="23139"/>
                  </a:lnTo>
                  <a:lnTo>
                    <a:pt x="73249" y="23092"/>
                  </a:lnTo>
                  <a:lnTo>
                    <a:pt x="69884" y="23092"/>
                  </a:lnTo>
                  <a:lnTo>
                    <a:pt x="69369" y="23139"/>
                  </a:lnTo>
                  <a:lnTo>
                    <a:pt x="68902" y="23232"/>
                  </a:lnTo>
                  <a:lnTo>
                    <a:pt x="68481" y="23419"/>
                  </a:lnTo>
                  <a:lnTo>
                    <a:pt x="68294" y="23560"/>
                  </a:lnTo>
                  <a:lnTo>
                    <a:pt x="68154" y="23700"/>
                  </a:lnTo>
                  <a:lnTo>
                    <a:pt x="68014" y="23840"/>
                  </a:lnTo>
                  <a:lnTo>
                    <a:pt x="67874" y="24027"/>
                  </a:lnTo>
                  <a:lnTo>
                    <a:pt x="67827" y="24214"/>
                  </a:lnTo>
                  <a:lnTo>
                    <a:pt x="67733" y="24448"/>
                  </a:lnTo>
                  <a:lnTo>
                    <a:pt x="67733" y="24681"/>
                  </a:lnTo>
                  <a:lnTo>
                    <a:pt x="67733" y="24962"/>
                  </a:lnTo>
                  <a:lnTo>
                    <a:pt x="67780" y="25289"/>
                  </a:lnTo>
                  <a:lnTo>
                    <a:pt x="67827" y="25616"/>
                  </a:lnTo>
                  <a:lnTo>
                    <a:pt x="67874" y="30384"/>
                  </a:lnTo>
                  <a:lnTo>
                    <a:pt x="67827" y="30945"/>
                  </a:lnTo>
                  <a:lnTo>
                    <a:pt x="67827" y="31132"/>
                  </a:lnTo>
                  <a:lnTo>
                    <a:pt x="67733" y="31226"/>
                  </a:lnTo>
                  <a:lnTo>
                    <a:pt x="67640" y="31319"/>
                  </a:lnTo>
                  <a:lnTo>
                    <a:pt x="67453" y="31319"/>
                  </a:lnTo>
                  <a:lnTo>
                    <a:pt x="66892" y="31366"/>
                  </a:lnTo>
                  <a:lnTo>
                    <a:pt x="10565" y="31366"/>
                  </a:lnTo>
                  <a:lnTo>
                    <a:pt x="10004" y="31319"/>
                  </a:lnTo>
                  <a:lnTo>
                    <a:pt x="9817" y="31319"/>
                  </a:lnTo>
                  <a:lnTo>
                    <a:pt x="9677" y="31226"/>
                  </a:lnTo>
                  <a:lnTo>
                    <a:pt x="9630" y="31085"/>
                  </a:lnTo>
                  <a:lnTo>
                    <a:pt x="9583" y="30898"/>
                  </a:lnTo>
                  <a:lnTo>
                    <a:pt x="9630" y="30338"/>
                  </a:lnTo>
                  <a:lnTo>
                    <a:pt x="9677" y="29823"/>
                  </a:lnTo>
                  <a:lnTo>
                    <a:pt x="9677" y="29403"/>
                  </a:lnTo>
                  <a:lnTo>
                    <a:pt x="9630" y="29075"/>
                  </a:lnTo>
                  <a:lnTo>
                    <a:pt x="9536" y="28748"/>
                  </a:lnTo>
                  <a:lnTo>
                    <a:pt x="9349" y="28515"/>
                  </a:lnTo>
                  <a:lnTo>
                    <a:pt x="9116" y="28281"/>
                  </a:lnTo>
                  <a:lnTo>
                    <a:pt x="8835" y="28094"/>
                  </a:lnTo>
                  <a:lnTo>
                    <a:pt x="8414" y="27954"/>
                  </a:lnTo>
                  <a:lnTo>
                    <a:pt x="8228" y="27860"/>
                  </a:lnTo>
                  <a:lnTo>
                    <a:pt x="7994" y="27860"/>
                  </a:lnTo>
                  <a:lnTo>
                    <a:pt x="7573" y="27813"/>
                  </a:lnTo>
                  <a:lnTo>
                    <a:pt x="4535" y="27813"/>
                  </a:lnTo>
                  <a:lnTo>
                    <a:pt x="3927" y="27860"/>
                  </a:lnTo>
                  <a:lnTo>
                    <a:pt x="3366" y="27954"/>
                  </a:lnTo>
                  <a:lnTo>
                    <a:pt x="3132" y="28047"/>
                  </a:lnTo>
                  <a:lnTo>
                    <a:pt x="2899" y="28187"/>
                  </a:lnTo>
                  <a:lnTo>
                    <a:pt x="2712" y="28328"/>
                  </a:lnTo>
                  <a:lnTo>
                    <a:pt x="2571" y="28468"/>
                  </a:lnTo>
                  <a:lnTo>
                    <a:pt x="2431" y="28655"/>
                  </a:lnTo>
                  <a:lnTo>
                    <a:pt x="2291" y="28842"/>
                  </a:lnTo>
                  <a:lnTo>
                    <a:pt x="2244" y="29075"/>
                  </a:lnTo>
                  <a:lnTo>
                    <a:pt x="2151" y="29356"/>
                  </a:lnTo>
                  <a:lnTo>
                    <a:pt x="2151" y="29636"/>
                  </a:lnTo>
                  <a:lnTo>
                    <a:pt x="2151" y="29917"/>
                  </a:lnTo>
                  <a:lnTo>
                    <a:pt x="2244" y="30618"/>
                  </a:lnTo>
                  <a:lnTo>
                    <a:pt x="2244" y="30898"/>
                  </a:lnTo>
                  <a:lnTo>
                    <a:pt x="2197" y="31085"/>
                  </a:lnTo>
                  <a:lnTo>
                    <a:pt x="2104" y="31226"/>
                  </a:lnTo>
                  <a:lnTo>
                    <a:pt x="2010" y="31319"/>
                  </a:lnTo>
                  <a:lnTo>
                    <a:pt x="1823" y="31366"/>
                  </a:lnTo>
                  <a:lnTo>
                    <a:pt x="281" y="31366"/>
                  </a:lnTo>
                  <a:lnTo>
                    <a:pt x="141" y="31459"/>
                  </a:lnTo>
                  <a:lnTo>
                    <a:pt x="94" y="31600"/>
                  </a:lnTo>
                  <a:lnTo>
                    <a:pt x="47" y="31787"/>
                  </a:lnTo>
                  <a:lnTo>
                    <a:pt x="47" y="32394"/>
                  </a:lnTo>
                  <a:lnTo>
                    <a:pt x="234" y="32581"/>
                  </a:lnTo>
                  <a:lnTo>
                    <a:pt x="421" y="32628"/>
                  </a:lnTo>
                  <a:lnTo>
                    <a:pt x="655" y="32675"/>
                  </a:lnTo>
                  <a:lnTo>
                    <a:pt x="3132" y="32675"/>
                  </a:lnTo>
                  <a:lnTo>
                    <a:pt x="2852" y="32722"/>
                  </a:lnTo>
                  <a:lnTo>
                    <a:pt x="2618" y="32768"/>
                  </a:lnTo>
                  <a:lnTo>
                    <a:pt x="2431" y="32815"/>
                  </a:lnTo>
                  <a:lnTo>
                    <a:pt x="2338" y="32955"/>
                  </a:lnTo>
                  <a:lnTo>
                    <a:pt x="2244" y="33095"/>
                  </a:lnTo>
                  <a:lnTo>
                    <a:pt x="2197" y="33282"/>
                  </a:lnTo>
                  <a:lnTo>
                    <a:pt x="2197" y="33516"/>
                  </a:lnTo>
                  <a:lnTo>
                    <a:pt x="2244" y="33843"/>
                  </a:lnTo>
                  <a:lnTo>
                    <a:pt x="2244" y="40668"/>
                  </a:lnTo>
                  <a:lnTo>
                    <a:pt x="2384" y="40855"/>
                  </a:lnTo>
                  <a:lnTo>
                    <a:pt x="2571" y="40995"/>
                  </a:lnTo>
                  <a:lnTo>
                    <a:pt x="2805" y="41089"/>
                  </a:lnTo>
                  <a:lnTo>
                    <a:pt x="3039" y="41089"/>
                  </a:lnTo>
                  <a:lnTo>
                    <a:pt x="4441" y="41135"/>
                  </a:lnTo>
                  <a:lnTo>
                    <a:pt x="87787" y="41135"/>
                  </a:lnTo>
                  <a:lnTo>
                    <a:pt x="88208" y="41229"/>
                  </a:lnTo>
                  <a:lnTo>
                    <a:pt x="87787" y="41322"/>
                  </a:lnTo>
                  <a:lnTo>
                    <a:pt x="87413" y="41369"/>
                  </a:lnTo>
                  <a:lnTo>
                    <a:pt x="2805" y="41369"/>
                  </a:lnTo>
                  <a:lnTo>
                    <a:pt x="2571" y="41416"/>
                  </a:lnTo>
                  <a:lnTo>
                    <a:pt x="2384" y="41509"/>
                  </a:lnTo>
                  <a:lnTo>
                    <a:pt x="2197" y="41650"/>
                  </a:lnTo>
                  <a:lnTo>
                    <a:pt x="561" y="41696"/>
                  </a:lnTo>
                  <a:lnTo>
                    <a:pt x="281" y="41696"/>
                  </a:lnTo>
                  <a:lnTo>
                    <a:pt x="141" y="41790"/>
                  </a:lnTo>
                  <a:lnTo>
                    <a:pt x="47" y="41977"/>
                  </a:lnTo>
                  <a:lnTo>
                    <a:pt x="0" y="42211"/>
                  </a:lnTo>
                  <a:lnTo>
                    <a:pt x="47" y="44314"/>
                  </a:lnTo>
                  <a:lnTo>
                    <a:pt x="328" y="44454"/>
                  </a:lnTo>
                  <a:lnTo>
                    <a:pt x="655" y="44595"/>
                  </a:lnTo>
                  <a:lnTo>
                    <a:pt x="1029" y="44641"/>
                  </a:lnTo>
                  <a:lnTo>
                    <a:pt x="1450" y="44688"/>
                  </a:lnTo>
                  <a:lnTo>
                    <a:pt x="1823" y="44641"/>
                  </a:lnTo>
                  <a:lnTo>
                    <a:pt x="2197" y="44595"/>
                  </a:lnTo>
                  <a:lnTo>
                    <a:pt x="2525" y="44454"/>
                  </a:lnTo>
                  <a:lnTo>
                    <a:pt x="2805" y="44314"/>
                  </a:lnTo>
                  <a:lnTo>
                    <a:pt x="3086" y="44127"/>
                  </a:lnTo>
                  <a:lnTo>
                    <a:pt x="3366" y="43987"/>
                  </a:lnTo>
                  <a:lnTo>
                    <a:pt x="3647" y="43940"/>
                  </a:lnTo>
                  <a:lnTo>
                    <a:pt x="3974" y="43893"/>
                  </a:lnTo>
                  <a:lnTo>
                    <a:pt x="5797" y="43893"/>
                  </a:lnTo>
                  <a:lnTo>
                    <a:pt x="6077" y="43940"/>
                  </a:lnTo>
                  <a:lnTo>
                    <a:pt x="6311" y="43987"/>
                  </a:lnTo>
                  <a:lnTo>
                    <a:pt x="6591" y="44080"/>
                  </a:lnTo>
                  <a:lnTo>
                    <a:pt x="6825" y="44267"/>
                  </a:lnTo>
                  <a:lnTo>
                    <a:pt x="7106" y="44454"/>
                  </a:lnTo>
                  <a:lnTo>
                    <a:pt x="7480" y="44595"/>
                  </a:lnTo>
                  <a:lnTo>
                    <a:pt x="7900" y="44641"/>
                  </a:lnTo>
                  <a:lnTo>
                    <a:pt x="8368" y="44688"/>
                  </a:lnTo>
                  <a:lnTo>
                    <a:pt x="8788" y="44641"/>
                  </a:lnTo>
                  <a:lnTo>
                    <a:pt x="9256" y="44595"/>
                  </a:lnTo>
                  <a:lnTo>
                    <a:pt x="9630" y="44454"/>
                  </a:lnTo>
                  <a:lnTo>
                    <a:pt x="9910" y="44267"/>
                  </a:lnTo>
                  <a:lnTo>
                    <a:pt x="10191" y="44127"/>
                  </a:lnTo>
                  <a:lnTo>
                    <a:pt x="10658" y="44034"/>
                  </a:lnTo>
                  <a:lnTo>
                    <a:pt x="11219" y="43940"/>
                  </a:lnTo>
                  <a:lnTo>
                    <a:pt x="11827" y="43893"/>
                  </a:lnTo>
                  <a:lnTo>
                    <a:pt x="12949" y="43893"/>
                  </a:lnTo>
                  <a:lnTo>
                    <a:pt x="13416" y="43940"/>
                  </a:lnTo>
                  <a:lnTo>
                    <a:pt x="13697" y="44080"/>
                  </a:lnTo>
                  <a:lnTo>
                    <a:pt x="13837" y="44221"/>
                  </a:lnTo>
                  <a:lnTo>
                    <a:pt x="14117" y="44361"/>
                  </a:lnTo>
                  <a:lnTo>
                    <a:pt x="14491" y="44501"/>
                  </a:lnTo>
                  <a:lnTo>
                    <a:pt x="14865" y="44641"/>
                  </a:lnTo>
                  <a:lnTo>
                    <a:pt x="15286" y="44688"/>
                  </a:lnTo>
                  <a:lnTo>
                    <a:pt x="16127" y="44688"/>
                  </a:lnTo>
                  <a:lnTo>
                    <a:pt x="16455" y="44595"/>
                  </a:lnTo>
                  <a:lnTo>
                    <a:pt x="16688" y="44454"/>
                  </a:lnTo>
                  <a:lnTo>
                    <a:pt x="16969" y="44267"/>
                  </a:lnTo>
                  <a:lnTo>
                    <a:pt x="17202" y="44127"/>
                  </a:lnTo>
                  <a:lnTo>
                    <a:pt x="17483" y="44034"/>
                  </a:lnTo>
                  <a:lnTo>
                    <a:pt x="17763" y="43940"/>
                  </a:lnTo>
                  <a:lnTo>
                    <a:pt x="18278" y="43893"/>
                  </a:lnTo>
                  <a:lnTo>
                    <a:pt x="18839" y="43940"/>
                  </a:lnTo>
                  <a:lnTo>
                    <a:pt x="19493" y="43893"/>
                  </a:lnTo>
                  <a:lnTo>
                    <a:pt x="20147" y="43893"/>
                  </a:lnTo>
                  <a:lnTo>
                    <a:pt x="20475" y="43987"/>
                  </a:lnTo>
                  <a:lnTo>
                    <a:pt x="20755" y="44080"/>
                  </a:lnTo>
                  <a:lnTo>
                    <a:pt x="21036" y="44267"/>
                  </a:lnTo>
                  <a:lnTo>
                    <a:pt x="21316" y="44501"/>
                  </a:lnTo>
                  <a:lnTo>
                    <a:pt x="21409" y="44548"/>
                  </a:lnTo>
                  <a:lnTo>
                    <a:pt x="21503" y="44595"/>
                  </a:lnTo>
                  <a:lnTo>
                    <a:pt x="21737" y="44641"/>
                  </a:lnTo>
                  <a:lnTo>
                    <a:pt x="23046" y="44641"/>
                  </a:lnTo>
                  <a:lnTo>
                    <a:pt x="23373" y="44595"/>
                  </a:lnTo>
                  <a:lnTo>
                    <a:pt x="23653" y="44501"/>
                  </a:lnTo>
                  <a:lnTo>
                    <a:pt x="23934" y="44314"/>
                  </a:lnTo>
                  <a:lnTo>
                    <a:pt x="24214" y="44080"/>
                  </a:lnTo>
                  <a:lnTo>
                    <a:pt x="24401" y="43987"/>
                  </a:lnTo>
                  <a:lnTo>
                    <a:pt x="24541" y="43940"/>
                  </a:lnTo>
                  <a:lnTo>
                    <a:pt x="24915" y="43940"/>
                  </a:lnTo>
                  <a:lnTo>
                    <a:pt x="27066" y="43893"/>
                  </a:lnTo>
                  <a:lnTo>
                    <a:pt x="27346" y="43940"/>
                  </a:lnTo>
                  <a:lnTo>
                    <a:pt x="27580" y="43987"/>
                  </a:lnTo>
                  <a:lnTo>
                    <a:pt x="27767" y="44080"/>
                  </a:lnTo>
                  <a:lnTo>
                    <a:pt x="28000" y="44267"/>
                  </a:lnTo>
                  <a:lnTo>
                    <a:pt x="28281" y="44454"/>
                  </a:lnTo>
                  <a:lnTo>
                    <a:pt x="28655" y="44548"/>
                  </a:lnTo>
                  <a:lnTo>
                    <a:pt x="29076" y="44641"/>
                  </a:lnTo>
                  <a:lnTo>
                    <a:pt x="29496" y="44688"/>
                  </a:lnTo>
                  <a:lnTo>
                    <a:pt x="29917" y="44688"/>
                  </a:lnTo>
                  <a:lnTo>
                    <a:pt x="30338" y="44595"/>
                  </a:lnTo>
                  <a:lnTo>
                    <a:pt x="30712" y="44501"/>
                  </a:lnTo>
                  <a:lnTo>
                    <a:pt x="30992" y="44314"/>
                  </a:lnTo>
                  <a:lnTo>
                    <a:pt x="31319" y="44127"/>
                  </a:lnTo>
                  <a:lnTo>
                    <a:pt x="31600" y="43987"/>
                  </a:lnTo>
                  <a:lnTo>
                    <a:pt x="31927" y="43940"/>
                  </a:lnTo>
                  <a:lnTo>
                    <a:pt x="32301" y="43893"/>
                  </a:lnTo>
                  <a:lnTo>
                    <a:pt x="34031" y="43893"/>
                  </a:lnTo>
                  <a:lnTo>
                    <a:pt x="34358" y="43940"/>
                  </a:lnTo>
                  <a:lnTo>
                    <a:pt x="34638" y="43987"/>
                  </a:lnTo>
                  <a:lnTo>
                    <a:pt x="34872" y="44127"/>
                  </a:lnTo>
                  <a:lnTo>
                    <a:pt x="35106" y="44267"/>
                  </a:lnTo>
                  <a:lnTo>
                    <a:pt x="35386" y="44454"/>
                  </a:lnTo>
                  <a:lnTo>
                    <a:pt x="35713" y="44595"/>
                  </a:lnTo>
                  <a:lnTo>
                    <a:pt x="36134" y="44641"/>
                  </a:lnTo>
                  <a:lnTo>
                    <a:pt x="36508" y="44688"/>
                  </a:lnTo>
                  <a:lnTo>
                    <a:pt x="36929" y="44688"/>
                  </a:lnTo>
                  <a:lnTo>
                    <a:pt x="37349" y="44641"/>
                  </a:lnTo>
                  <a:lnTo>
                    <a:pt x="37677" y="44548"/>
                  </a:lnTo>
                  <a:lnTo>
                    <a:pt x="37910" y="44361"/>
                  </a:lnTo>
                  <a:lnTo>
                    <a:pt x="38097" y="44221"/>
                  </a:lnTo>
                  <a:lnTo>
                    <a:pt x="38284" y="44127"/>
                  </a:lnTo>
                  <a:lnTo>
                    <a:pt x="38658" y="43987"/>
                  </a:lnTo>
                  <a:lnTo>
                    <a:pt x="39079" y="43940"/>
                  </a:lnTo>
                  <a:lnTo>
                    <a:pt x="39500" y="43893"/>
                  </a:lnTo>
                  <a:lnTo>
                    <a:pt x="41182" y="43893"/>
                  </a:lnTo>
                  <a:lnTo>
                    <a:pt x="41463" y="43940"/>
                  </a:lnTo>
                  <a:lnTo>
                    <a:pt x="41697" y="43987"/>
                  </a:lnTo>
                  <a:lnTo>
                    <a:pt x="41930" y="44127"/>
                  </a:lnTo>
                  <a:lnTo>
                    <a:pt x="42164" y="44267"/>
                  </a:lnTo>
                  <a:lnTo>
                    <a:pt x="42445" y="44454"/>
                  </a:lnTo>
                  <a:lnTo>
                    <a:pt x="42819" y="44595"/>
                  </a:lnTo>
                  <a:lnTo>
                    <a:pt x="43239" y="44641"/>
                  </a:lnTo>
                  <a:lnTo>
                    <a:pt x="43660" y="44688"/>
                  </a:lnTo>
                  <a:lnTo>
                    <a:pt x="44081" y="44688"/>
                  </a:lnTo>
                  <a:lnTo>
                    <a:pt x="44455" y="44595"/>
                  </a:lnTo>
                  <a:lnTo>
                    <a:pt x="44829" y="44501"/>
                  </a:lnTo>
                  <a:lnTo>
                    <a:pt x="45109" y="44314"/>
                  </a:lnTo>
                  <a:lnTo>
                    <a:pt x="45343" y="44127"/>
                  </a:lnTo>
                  <a:lnTo>
                    <a:pt x="45623" y="43987"/>
                  </a:lnTo>
                  <a:lnTo>
                    <a:pt x="45904" y="43940"/>
                  </a:lnTo>
                  <a:lnTo>
                    <a:pt x="46231" y="43893"/>
                  </a:lnTo>
                  <a:lnTo>
                    <a:pt x="47867" y="43893"/>
                  </a:lnTo>
                  <a:lnTo>
                    <a:pt x="48241" y="43940"/>
                  </a:lnTo>
                  <a:lnTo>
                    <a:pt x="48615" y="43987"/>
                  </a:lnTo>
                  <a:lnTo>
                    <a:pt x="48942" y="44127"/>
                  </a:lnTo>
                  <a:lnTo>
                    <a:pt x="49269" y="44361"/>
                  </a:lnTo>
                  <a:lnTo>
                    <a:pt x="49550" y="44501"/>
                  </a:lnTo>
                  <a:lnTo>
                    <a:pt x="49877" y="44595"/>
                  </a:lnTo>
                  <a:lnTo>
                    <a:pt x="50298" y="44688"/>
                  </a:lnTo>
                  <a:lnTo>
                    <a:pt x="51139" y="44688"/>
                  </a:lnTo>
                  <a:lnTo>
                    <a:pt x="51513" y="44595"/>
                  </a:lnTo>
                  <a:lnTo>
                    <a:pt x="51840" y="44501"/>
                  </a:lnTo>
                  <a:lnTo>
                    <a:pt x="52074" y="44361"/>
                  </a:lnTo>
                  <a:lnTo>
                    <a:pt x="52448" y="44127"/>
                  </a:lnTo>
                  <a:lnTo>
                    <a:pt x="52775" y="43987"/>
                  </a:lnTo>
                  <a:lnTo>
                    <a:pt x="53149" y="43940"/>
                  </a:lnTo>
                  <a:lnTo>
                    <a:pt x="53523" y="43893"/>
                  </a:lnTo>
                  <a:lnTo>
                    <a:pt x="55112" y="43893"/>
                  </a:lnTo>
                  <a:lnTo>
                    <a:pt x="55440" y="43940"/>
                  </a:lnTo>
                  <a:lnTo>
                    <a:pt x="55720" y="43987"/>
                  </a:lnTo>
                  <a:lnTo>
                    <a:pt x="55954" y="44127"/>
                  </a:lnTo>
                  <a:lnTo>
                    <a:pt x="56188" y="44267"/>
                  </a:lnTo>
                  <a:lnTo>
                    <a:pt x="56468" y="44454"/>
                  </a:lnTo>
                  <a:lnTo>
                    <a:pt x="56842" y="44595"/>
                  </a:lnTo>
                  <a:lnTo>
                    <a:pt x="57263" y="44641"/>
                  </a:lnTo>
                  <a:lnTo>
                    <a:pt x="57730" y="44688"/>
                  </a:lnTo>
                  <a:lnTo>
                    <a:pt x="58151" y="44688"/>
                  </a:lnTo>
                  <a:lnTo>
                    <a:pt x="58571" y="44595"/>
                  </a:lnTo>
                  <a:lnTo>
                    <a:pt x="58945" y="44501"/>
                  </a:lnTo>
                  <a:lnTo>
                    <a:pt x="59226" y="44314"/>
                  </a:lnTo>
                  <a:lnTo>
                    <a:pt x="59506" y="44127"/>
                  </a:lnTo>
                  <a:lnTo>
                    <a:pt x="59834" y="43987"/>
                  </a:lnTo>
                  <a:lnTo>
                    <a:pt x="60161" y="43940"/>
                  </a:lnTo>
                  <a:lnTo>
                    <a:pt x="60488" y="43893"/>
                  </a:lnTo>
                  <a:lnTo>
                    <a:pt x="62264" y="43893"/>
                  </a:lnTo>
                  <a:lnTo>
                    <a:pt x="62545" y="43940"/>
                  </a:lnTo>
                  <a:lnTo>
                    <a:pt x="62779" y="43987"/>
                  </a:lnTo>
                  <a:lnTo>
                    <a:pt x="63012" y="44080"/>
                  </a:lnTo>
                  <a:lnTo>
                    <a:pt x="63246" y="44267"/>
                  </a:lnTo>
                  <a:lnTo>
                    <a:pt x="63526" y="44454"/>
                  </a:lnTo>
                  <a:lnTo>
                    <a:pt x="63900" y="44595"/>
                  </a:lnTo>
                  <a:lnTo>
                    <a:pt x="64321" y="44641"/>
                  </a:lnTo>
                  <a:lnTo>
                    <a:pt x="64742" y="44688"/>
                  </a:lnTo>
                  <a:lnTo>
                    <a:pt x="65162" y="44688"/>
                  </a:lnTo>
                  <a:lnTo>
                    <a:pt x="65583" y="44641"/>
                  </a:lnTo>
                  <a:lnTo>
                    <a:pt x="65910" y="44501"/>
                  </a:lnTo>
                  <a:lnTo>
                    <a:pt x="66191" y="44361"/>
                  </a:lnTo>
                  <a:lnTo>
                    <a:pt x="66471" y="44127"/>
                  </a:lnTo>
                  <a:lnTo>
                    <a:pt x="66799" y="43987"/>
                  </a:lnTo>
                  <a:lnTo>
                    <a:pt x="67126" y="43940"/>
                  </a:lnTo>
                  <a:lnTo>
                    <a:pt x="67453" y="43893"/>
                  </a:lnTo>
                  <a:lnTo>
                    <a:pt x="69136" y="43893"/>
                  </a:lnTo>
                  <a:lnTo>
                    <a:pt x="69510" y="43940"/>
                  </a:lnTo>
                  <a:lnTo>
                    <a:pt x="69837" y="43987"/>
                  </a:lnTo>
                  <a:lnTo>
                    <a:pt x="70117" y="44127"/>
                  </a:lnTo>
                  <a:lnTo>
                    <a:pt x="70398" y="44361"/>
                  </a:lnTo>
                  <a:lnTo>
                    <a:pt x="70585" y="44501"/>
                  </a:lnTo>
                  <a:lnTo>
                    <a:pt x="70772" y="44595"/>
                  </a:lnTo>
                  <a:lnTo>
                    <a:pt x="71006" y="44641"/>
                  </a:lnTo>
                  <a:lnTo>
                    <a:pt x="72501" y="44641"/>
                  </a:lnTo>
                  <a:lnTo>
                    <a:pt x="72782" y="44595"/>
                  </a:lnTo>
                  <a:lnTo>
                    <a:pt x="73109" y="44454"/>
                  </a:lnTo>
                  <a:lnTo>
                    <a:pt x="73390" y="44314"/>
                  </a:lnTo>
                  <a:lnTo>
                    <a:pt x="73623" y="44034"/>
                  </a:lnTo>
                  <a:lnTo>
                    <a:pt x="74558" y="43940"/>
                  </a:lnTo>
                  <a:lnTo>
                    <a:pt x="75026" y="43893"/>
                  </a:lnTo>
                  <a:lnTo>
                    <a:pt x="75493" y="43847"/>
                  </a:lnTo>
                  <a:lnTo>
                    <a:pt x="75960" y="43893"/>
                  </a:lnTo>
                  <a:lnTo>
                    <a:pt x="76428" y="43940"/>
                  </a:lnTo>
                  <a:lnTo>
                    <a:pt x="76849" y="44080"/>
                  </a:lnTo>
                  <a:lnTo>
                    <a:pt x="77316" y="44314"/>
                  </a:lnTo>
                  <a:lnTo>
                    <a:pt x="77643" y="44548"/>
                  </a:lnTo>
                  <a:lnTo>
                    <a:pt x="77784" y="44595"/>
                  </a:lnTo>
                  <a:lnTo>
                    <a:pt x="77971" y="44595"/>
                  </a:lnTo>
                  <a:lnTo>
                    <a:pt x="78672" y="44641"/>
                  </a:lnTo>
                  <a:lnTo>
                    <a:pt x="79747" y="44641"/>
                  </a:lnTo>
                  <a:lnTo>
                    <a:pt x="80074" y="44501"/>
                  </a:lnTo>
                  <a:lnTo>
                    <a:pt x="80354" y="44361"/>
                  </a:lnTo>
                  <a:lnTo>
                    <a:pt x="80682" y="44080"/>
                  </a:lnTo>
                  <a:lnTo>
                    <a:pt x="80728" y="43987"/>
                  </a:lnTo>
                  <a:lnTo>
                    <a:pt x="81336" y="43987"/>
                  </a:lnTo>
                  <a:lnTo>
                    <a:pt x="81804" y="43940"/>
                  </a:lnTo>
                  <a:lnTo>
                    <a:pt x="82738" y="43893"/>
                  </a:lnTo>
                  <a:lnTo>
                    <a:pt x="83206" y="43893"/>
                  </a:lnTo>
                  <a:lnTo>
                    <a:pt x="83673" y="43987"/>
                  </a:lnTo>
                  <a:lnTo>
                    <a:pt x="84094" y="44127"/>
                  </a:lnTo>
                  <a:lnTo>
                    <a:pt x="84328" y="44267"/>
                  </a:lnTo>
                  <a:lnTo>
                    <a:pt x="84515" y="44408"/>
                  </a:lnTo>
                  <a:lnTo>
                    <a:pt x="84702" y="44501"/>
                  </a:lnTo>
                  <a:lnTo>
                    <a:pt x="84842" y="44595"/>
                  </a:lnTo>
                  <a:lnTo>
                    <a:pt x="85029" y="44641"/>
                  </a:lnTo>
                  <a:lnTo>
                    <a:pt x="86572" y="44641"/>
                  </a:lnTo>
                  <a:lnTo>
                    <a:pt x="86899" y="44595"/>
                  </a:lnTo>
                  <a:lnTo>
                    <a:pt x="87179" y="44501"/>
                  </a:lnTo>
                  <a:lnTo>
                    <a:pt x="87506" y="44314"/>
                  </a:lnTo>
                  <a:lnTo>
                    <a:pt x="87740" y="44034"/>
                  </a:lnTo>
                  <a:lnTo>
                    <a:pt x="87880" y="43987"/>
                  </a:lnTo>
                  <a:lnTo>
                    <a:pt x="88021" y="43940"/>
                  </a:lnTo>
                  <a:lnTo>
                    <a:pt x="89376" y="43706"/>
                  </a:lnTo>
                  <a:lnTo>
                    <a:pt x="90031" y="43660"/>
                  </a:lnTo>
                  <a:lnTo>
                    <a:pt x="90732" y="43613"/>
                  </a:lnTo>
                  <a:lnTo>
                    <a:pt x="190672" y="43613"/>
                  </a:lnTo>
                  <a:lnTo>
                    <a:pt x="191046" y="43660"/>
                  </a:lnTo>
                  <a:lnTo>
                    <a:pt x="191420" y="43753"/>
                  </a:lnTo>
                  <a:lnTo>
                    <a:pt x="191794" y="43893"/>
                  </a:lnTo>
                  <a:lnTo>
                    <a:pt x="192121" y="44080"/>
                  </a:lnTo>
                  <a:lnTo>
                    <a:pt x="192588" y="44314"/>
                  </a:lnTo>
                  <a:lnTo>
                    <a:pt x="193009" y="44501"/>
                  </a:lnTo>
                  <a:lnTo>
                    <a:pt x="193477" y="44641"/>
                  </a:lnTo>
                  <a:lnTo>
                    <a:pt x="193944" y="44688"/>
                  </a:lnTo>
                  <a:lnTo>
                    <a:pt x="194365" y="44641"/>
                  </a:lnTo>
                  <a:lnTo>
                    <a:pt x="194832" y="44548"/>
                  </a:lnTo>
                  <a:lnTo>
                    <a:pt x="195253" y="44361"/>
                  </a:lnTo>
                  <a:lnTo>
                    <a:pt x="195674" y="44127"/>
                  </a:lnTo>
                  <a:lnTo>
                    <a:pt x="195861" y="44034"/>
                  </a:lnTo>
                  <a:lnTo>
                    <a:pt x="196001" y="43987"/>
                  </a:lnTo>
                  <a:lnTo>
                    <a:pt x="196328" y="43940"/>
                  </a:lnTo>
                  <a:lnTo>
                    <a:pt x="198618" y="43940"/>
                  </a:lnTo>
                  <a:lnTo>
                    <a:pt x="198946" y="43987"/>
                  </a:lnTo>
                  <a:lnTo>
                    <a:pt x="199133" y="44034"/>
                  </a:lnTo>
                  <a:lnTo>
                    <a:pt x="199273" y="44127"/>
                  </a:lnTo>
                  <a:lnTo>
                    <a:pt x="199647" y="44361"/>
                  </a:lnTo>
                  <a:lnTo>
                    <a:pt x="200068" y="44548"/>
                  </a:lnTo>
                  <a:lnTo>
                    <a:pt x="200488" y="44641"/>
                  </a:lnTo>
                  <a:lnTo>
                    <a:pt x="200909" y="44688"/>
                  </a:lnTo>
                  <a:lnTo>
                    <a:pt x="201376" y="44641"/>
                  </a:lnTo>
                  <a:lnTo>
                    <a:pt x="201797" y="44548"/>
                  </a:lnTo>
                  <a:lnTo>
                    <a:pt x="202171" y="44408"/>
                  </a:lnTo>
                  <a:lnTo>
                    <a:pt x="202545" y="44174"/>
                  </a:lnTo>
                  <a:lnTo>
                    <a:pt x="202825" y="43987"/>
                  </a:lnTo>
                  <a:lnTo>
                    <a:pt x="202966" y="43940"/>
                  </a:lnTo>
                  <a:lnTo>
                    <a:pt x="203153" y="43940"/>
                  </a:lnTo>
                  <a:lnTo>
                    <a:pt x="204508" y="43893"/>
                  </a:lnTo>
                  <a:lnTo>
                    <a:pt x="205864" y="43940"/>
                  </a:lnTo>
                  <a:lnTo>
                    <a:pt x="206098" y="43987"/>
                  </a:lnTo>
                  <a:lnTo>
                    <a:pt x="206331" y="44127"/>
                  </a:lnTo>
                  <a:lnTo>
                    <a:pt x="206752" y="44361"/>
                  </a:lnTo>
                  <a:lnTo>
                    <a:pt x="207173" y="44548"/>
                  </a:lnTo>
                  <a:lnTo>
                    <a:pt x="207593" y="44641"/>
                  </a:lnTo>
                  <a:lnTo>
                    <a:pt x="208014" y="44688"/>
                  </a:lnTo>
                  <a:lnTo>
                    <a:pt x="208435" y="44641"/>
                  </a:lnTo>
                  <a:lnTo>
                    <a:pt x="208856" y="44548"/>
                  </a:lnTo>
                  <a:lnTo>
                    <a:pt x="209276" y="44361"/>
                  </a:lnTo>
                  <a:lnTo>
                    <a:pt x="209697" y="44080"/>
                  </a:lnTo>
                  <a:lnTo>
                    <a:pt x="209931" y="43987"/>
                  </a:lnTo>
                  <a:lnTo>
                    <a:pt x="210164" y="43940"/>
                  </a:lnTo>
                  <a:lnTo>
                    <a:pt x="211520" y="43893"/>
                  </a:lnTo>
                  <a:lnTo>
                    <a:pt x="212829" y="43940"/>
                  </a:lnTo>
                  <a:lnTo>
                    <a:pt x="213063" y="43987"/>
                  </a:lnTo>
                  <a:lnTo>
                    <a:pt x="213296" y="44127"/>
                  </a:lnTo>
                  <a:lnTo>
                    <a:pt x="213717" y="44361"/>
                  </a:lnTo>
                  <a:lnTo>
                    <a:pt x="214138" y="44548"/>
                  </a:lnTo>
                  <a:lnTo>
                    <a:pt x="214558" y="44641"/>
                  </a:lnTo>
                  <a:lnTo>
                    <a:pt x="215026" y="44688"/>
                  </a:lnTo>
                  <a:lnTo>
                    <a:pt x="215447" y="44641"/>
                  </a:lnTo>
                  <a:lnTo>
                    <a:pt x="215914" y="44548"/>
                  </a:lnTo>
                  <a:lnTo>
                    <a:pt x="216335" y="44361"/>
                  </a:lnTo>
                  <a:lnTo>
                    <a:pt x="216755" y="44127"/>
                  </a:lnTo>
                  <a:lnTo>
                    <a:pt x="217036" y="43987"/>
                  </a:lnTo>
                  <a:lnTo>
                    <a:pt x="217316" y="43940"/>
                  </a:lnTo>
                  <a:lnTo>
                    <a:pt x="218578" y="43893"/>
                  </a:lnTo>
                  <a:lnTo>
                    <a:pt x="219794" y="43940"/>
                  </a:lnTo>
                  <a:lnTo>
                    <a:pt x="220074" y="43987"/>
                  </a:lnTo>
                  <a:lnTo>
                    <a:pt x="220355" y="44127"/>
                  </a:lnTo>
                  <a:lnTo>
                    <a:pt x="220775" y="44361"/>
                  </a:lnTo>
                  <a:lnTo>
                    <a:pt x="221243" y="44548"/>
                  </a:lnTo>
                  <a:lnTo>
                    <a:pt x="221664" y="44641"/>
                  </a:lnTo>
                  <a:lnTo>
                    <a:pt x="222084" y="44688"/>
                  </a:lnTo>
                  <a:lnTo>
                    <a:pt x="222552" y="44641"/>
                  </a:lnTo>
                  <a:lnTo>
                    <a:pt x="222972" y="44548"/>
                  </a:lnTo>
                  <a:lnTo>
                    <a:pt x="223440" y="44361"/>
                  </a:lnTo>
                  <a:lnTo>
                    <a:pt x="223861" y="44080"/>
                  </a:lnTo>
                  <a:lnTo>
                    <a:pt x="224048" y="43987"/>
                  </a:lnTo>
                  <a:lnTo>
                    <a:pt x="224188" y="43940"/>
                  </a:lnTo>
                  <a:lnTo>
                    <a:pt x="227086" y="43940"/>
                  </a:lnTo>
                  <a:lnTo>
                    <a:pt x="227226" y="43987"/>
                  </a:lnTo>
                  <a:lnTo>
                    <a:pt x="227413" y="44080"/>
                  </a:lnTo>
                  <a:lnTo>
                    <a:pt x="227834" y="44361"/>
                  </a:lnTo>
                  <a:lnTo>
                    <a:pt x="228255" y="44548"/>
                  </a:lnTo>
                  <a:lnTo>
                    <a:pt x="228722" y="44641"/>
                  </a:lnTo>
                  <a:lnTo>
                    <a:pt x="229143" y="44688"/>
                  </a:lnTo>
                  <a:lnTo>
                    <a:pt x="229517" y="44641"/>
                  </a:lnTo>
                  <a:lnTo>
                    <a:pt x="229937" y="44548"/>
                  </a:lnTo>
                  <a:lnTo>
                    <a:pt x="230358" y="44361"/>
                  </a:lnTo>
                  <a:lnTo>
                    <a:pt x="230779" y="44127"/>
                  </a:lnTo>
                  <a:lnTo>
                    <a:pt x="230966" y="44034"/>
                  </a:lnTo>
                  <a:lnTo>
                    <a:pt x="231106" y="43987"/>
                  </a:lnTo>
                  <a:lnTo>
                    <a:pt x="231480" y="43940"/>
                  </a:lnTo>
                  <a:lnTo>
                    <a:pt x="234144" y="43940"/>
                  </a:lnTo>
                  <a:lnTo>
                    <a:pt x="234331" y="43987"/>
                  </a:lnTo>
                  <a:lnTo>
                    <a:pt x="234472" y="44080"/>
                  </a:lnTo>
                  <a:lnTo>
                    <a:pt x="234892" y="44361"/>
                  </a:lnTo>
                  <a:lnTo>
                    <a:pt x="235313" y="44548"/>
                  </a:lnTo>
                  <a:lnTo>
                    <a:pt x="235734" y="44688"/>
                  </a:lnTo>
                  <a:lnTo>
                    <a:pt x="236201" y="44735"/>
                  </a:lnTo>
                  <a:lnTo>
                    <a:pt x="236622" y="44688"/>
                  </a:lnTo>
                  <a:lnTo>
                    <a:pt x="237043" y="44548"/>
                  </a:lnTo>
                  <a:lnTo>
                    <a:pt x="237463" y="44361"/>
                  </a:lnTo>
                  <a:lnTo>
                    <a:pt x="237884" y="44080"/>
                  </a:lnTo>
                  <a:lnTo>
                    <a:pt x="238024" y="44034"/>
                  </a:lnTo>
                  <a:lnTo>
                    <a:pt x="238164" y="43987"/>
                  </a:lnTo>
                  <a:lnTo>
                    <a:pt x="238959" y="43940"/>
                  </a:lnTo>
                  <a:lnTo>
                    <a:pt x="239707" y="43893"/>
                  </a:lnTo>
                  <a:lnTo>
                    <a:pt x="240502" y="43940"/>
                  </a:lnTo>
                  <a:lnTo>
                    <a:pt x="241250" y="43987"/>
                  </a:lnTo>
                  <a:lnTo>
                    <a:pt x="241343" y="43987"/>
                  </a:lnTo>
                  <a:lnTo>
                    <a:pt x="241437" y="44034"/>
                  </a:lnTo>
                  <a:lnTo>
                    <a:pt x="241624" y="44174"/>
                  </a:lnTo>
                  <a:lnTo>
                    <a:pt x="241997" y="44408"/>
                  </a:lnTo>
                  <a:lnTo>
                    <a:pt x="242418" y="44548"/>
                  </a:lnTo>
                  <a:lnTo>
                    <a:pt x="242839" y="44641"/>
                  </a:lnTo>
                  <a:lnTo>
                    <a:pt x="243260" y="44688"/>
                  </a:lnTo>
                  <a:lnTo>
                    <a:pt x="243680" y="44641"/>
                  </a:lnTo>
                  <a:lnTo>
                    <a:pt x="244101" y="44548"/>
                  </a:lnTo>
                  <a:lnTo>
                    <a:pt x="244475" y="44408"/>
                  </a:lnTo>
                  <a:lnTo>
                    <a:pt x="244849" y="44174"/>
                  </a:lnTo>
                  <a:lnTo>
                    <a:pt x="245129" y="44080"/>
                  </a:lnTo>
                  <a:lnTo>
                    <a:pt x="245550" y="43987"/>
                  </a:lnTo>
                  <a:lnTo>
                    <a:pt x="246064" y="43940"/>
                  </a:lnTo>
                  <a:lnTo>
                    <a:pt x="246672" y="43893"/>
                  </a:lnTo>
                  <a:lnTo>
                    <a:pt x="247233" y="43893"/>
                  </a:lnTo>
                  <a:lnTo>
                    <a:pt x="247794" y="43940"/>
                  </a:lnTo>
                  <a:lnTo>
                    <a:pt x="248215" y="43987"/>
                  </a:lnTo>
                  <a:lnTo>
                    <a:pt x="248495" y="44127"/>
                  </a:lnTo>
                  <a:lnTo>
                    <a:pt x="248542" y="44174"/>
                  </a:lnTo>
                  <a:lnTo>
                    <a:pt x="248869" y="44361"/>
                  </a:lnTo>
                  <a:lnTo>
                    <a:pt x="249290" y="44548"/>
                  </a:lnTo>
                  <a:lnTo>
                    <a:pt x="249757" y="44641"/>
                  </a:lnTo>
                  <a:lnTo>
                    <a:pt x="250225" y="44688"/>
                  </a:lnTo>
                  <a:lnTo>
                    <a:pt x="250692" y="44641"/>
                  </a:lnTo>
                  <a:lnTo>
                    <a:pt x="251113" y="44595"/>
                  </a:lnTo>
                  <a:lnTo>
                    <a:pt x="251533" y="44408"/>
                  </a:lnTo>
                  <a:lnTo>
                    <a:pt x="251907" y="44221"/>
                  </a:lnTo>
                  <a:lnTo>
                    <a:pt x="252141" y="44080"/>
                  </a:lnTo>
                  <a:lnTo>
                    <a:pt x="252562" y="43987"/>
                  </a:lnTo>
                  <a:lnTo>
                    <a:pt x="253123" y="43940"/>
                  </a:lnTo>
                  <a:lnTo>
                    <a:pt x="253684" y="43893"/>
                  </a:lnTo>
                  <a:lnTo>
                    <a:pt x="254291" y="43893"/>
                  </a:lnTo>
                  <a:lnTo>
                    <a:pt x="254806" y="43940"/>
                  </a:lnTo>
                  <a:lnTo>
                    <a:pt x="255273" y="43987"/>
                  </a:lnTo>
                  <a:lnTo>
                    <a:pt x="255507" y="44080"/>
                  </a:lnTo>
                  <a:lnTo>
                    <a:pt x="255647" y="44174"/>
                  </a:lnTo>
                  <a:lnTo>
                    <a:pt x="255974" y="44408"/>
                  </a:lnTo>
                  <a:lnTo>
                    <a:pt x="256395" y="44548"/>
                  </a:lnTo>
                  <a:lnTo>
                    <a:pt x="256816" y="44641"/>
                  </a:lnTo>
                  <a:lnTo>
                    <a:pt x="257283" y="44688"/>
                  </a:lnTo>
                  <a:lnTo>
                    <a:pt x="257750" y="44641"/>
                  </a:lnTo>
                  <a:lnTo>
                    <a:pt x="258218" y="44548"/>
                  </a:lnTo>
                  <a:lnTo>
                    <a:pt x="258639" y="44408"/>
                  </a:lnTo>
                  <a:lnTo>
                    <a:pt x="258966" y="44221"/>
                  </a:lnTo>
                  <a:lnTo>
                    <a:pt x="259246" y="44080"/>
                  </a:lnTo>
                  <a:lnTo>
                    <a:pt x="259667" y="43987"/>
                  </a:lnTo>
                  <a:lnTo>
                    <a:pt x="260228" y="43940"/>
                  </a:lnTo>
                  <a:lnTo>
                    <a:pt x="260789" y="43893"/>
                  </a:lnTo>
                  <a:lnTo>
                    <a:pt x="261396" y="43893"/>
                  </a:lnTo>
                  <a:lnTo>
                    <a:pt x="261911" y="43940"/>
                  </a:lnTo>
                  <a:lnTo>
                    <a:pt x="262378" y="43987"/>
                  </a:lnTo>
                  <a:lnTo>
                    <a:pt x="262612" y="44080"/>
                  </a:lnTo>
                  <a:lnTo>
                    <a:pt x="262752" y="44174"/>
                  </a:lnTo>
                  <a:lnTo>
                    <a:pt x="263079" y="44408"/>
                  </a:lnTo>
                  <a:lnTo>
                    <a:pt x="263453" y="44548"/>
                  </a:lnTo>
                  <a:lnTo>
                    <a:pt x="263921" y="44641"/>
                  </a:lnTo>
                  <a:lnTo>
                    <a:pt x="264388" y="44688"/>
                  </a:lnTo>
                  <a:lnTo>
                    <a:pt x="264856" y="44641"/>
                  </a:lnTo>
                  <a:lnTo>
                    <a:pt x="265276" y="44595"/>
                  </a:lnTo>
                  <a:lnTo>
                    <a:pt x="265697" y="44454"/>
                  </a:lnTo>
                  <a:lnTo>
                    <a:pt x="266024" y="44221"/>
                  </a:lnTo>
                  <a:lnTo>
                    <a:pt x="266305" y="44127"/>
                  </a:lnTo>
                  <a:lnTo>
                    <a:pt x="266725" y="44034"/>
                  </a:lnTo>
                  <a:lnTo>
                    <a:pt x="267240" y="43940"/>
                  </a:lnTo>
                  <a:lnTo>
                    <a:pt x="267847" y="43893"/>
                  </a:lnTo>
                  <a:lnTo>
                    <a:pt x="268969" y="43893"/>
                  </a:lnTo>
                  <a:lnTo>
                    <a:pt x="269390" y="43987"/>
                  </a:lnTo>
                  <a:lnTo>
                    <a:pt x="269670" y="44080"/>
                  </a:lnTo>
                  <a:lnTo>
                    <a:pt x="269764" y="44174"/>
                  </a:lnTo>
                  <a:lnTo>
                    <a:pt x="270091" y="44408"/>
                  </a:lnTo>
                  <a:lnTo>
                    <a:pt x="270512" y="44548"/>
                  </a:lnTo>
                  <a:lnTo>
                    <a:pt x="270932" y="44641"/>
                  </a:lnTo>
                  <a:lnTo>
                    <a:pt x="271353" y="44688"/>
                  </a:lnTo>
                  <a:lnTo>
                    <a:pt x="271821" y="44641"/>
                  </a:lnTo>
                  <a:lnTo>
                    <a:pt x="272241" y="44595"/>
                  </a:lnTo>
                  <a:lnTo>
                    <a:pt x="272662" y="44408"/>
                  </a:lnTo>
                  <a:lnTo>
                    <a:pt x="272989" y="44221"/>
                  </a:lnTo>
                  <a:lnTo>
                    <a:pt x="273270" y="44080"/>
                  </a:lnTo>
                  <a:lnTo>
                    <a:pt x="273690" y="43987"/>
                  </a:lnTo>
                  <a:lnTo>
                    <a:pt x="274251" y="43940"/>
                  </a:lnTo>
                  <a:lnTo>
                    <a:pt x="274859" y="43893"/>
                  </a:lnTo>
                  <a:lnTo>
                    <a:pt x="275467" y="43893"/>
                  </a:lnTo>
                  <a:lnTo>
                    <a:pt x="276028" y="43940"/>
                  </a:lnTo>
                  <a:lnTo>
                    <a:pt x="276495" y="43987"/>
                  </a:lnTo>
                  <a:lnTo>
                    <a:pt x="276775" y="44080"/>
                  </a:lnTo>
                  <a:lnTo>
                    <a:pt x="276916" y="44267"/>
                  </a:lnTo>
                  <a:lnTo>
                    <a:pt x="277196" y="44408"/>
                  </a:lnTo>
                  <a:lnTo>
                    <a:pt x="277523" y="44548"/>
                  </a:lnTo>
                  <a:lnTo>
                    <a:pt x="277944" y="44641"/>
                  </a:lnTo>
                  <a:lnTo>
                    <a:pt x="278365" y="44688"/>
                  </a:lnTo>
                  <a:lnTo>
                    <a:pt x="278739" y="44641"/>
                  </a:lnTo>
                  <a:lnTo>
                    <a:pt x="279159" y="44595"/>
                  </a:lnTo>
                  <a:lnTo>
                    <a:pt x="279533" y="44501"/>
                  </a:lnTo>
                  <a:lnTo>
                    <a:pt x="279814" y="44314"/>
                  </a:lnTo>
                  <a:lnTo>
                    <a:pt x="279861" y="43239"/>
                  </a:lnTo>
                  <a:lnTo>
                    <a:pt x="279814" y="42351"/>
                  </a:lnTo>
                  <a:lnTo>
                    <a:pt x="279767" y="42070"/>
                  </a:lnTo>
                  <a:lnTo>
                    <a:pt x="279674" y="41883"/>
                  </a:lnTo>
                  <a:lnTo>
                    <a:pt x="279487" y="41790"/>
                  </a:lnTo>
                  <a:lnTo>
                    <a:pt x="279206" y="41696"/>
                  </a:lnTo>
                  <a:lnTo>
                    <a:pt x="277757" y="41696"/>
                  </a:lnTo>
                  <a:lnTo>
                    <a:pt x="277570" y="41556"/>
                  </a:lnTo>
                  <a:lnTo>
                    <a:pt x="277383" y="41463"/>
                  </a:lnTo>
                  <a:lnTo>
                    <a:pt x="276962" y="41369"/>
                  </a:lnTo>
                  <a:lnTo>
                    <a:pt x="192729" y="41369"/>
                  </a:lnTo>
                  <a:lnTo>
                    <a:pt x="192448" y="41322"/>
                  </a:lnTo>
                  <a:lnTo>
                    <a:pt x="192121" y="41229"/>
                  </a:lnTo>
                  <a:lnTo>
                    <a:pt x="192495" y="41135"/>
                  </a:lnTo>
                  <a:lnTo>
                    <a:pt x="192869" y="41089"/>
                  </a:lnTo>
                  <a:lnTo>
                    <a:pt x="193477" y="41135"/>
                  </a:lnTo>
                  <a:lnTo>
                    <a:pt x="275513" y="41135"/>
                  </a:lnTo>
                  <a:lnTo>
                    <a:pt x="276822" y="41089"/>
                  </a:lnTo>
                  <a:lnTo>
                    <a:pt x="277056" y="41089"/>
                  </a:lnTo>
                  <a:lnTo>
                    <a:pt x="277290" y="40995"/>
                  </a:lnTo>
                  <a:lnTo>
                    <a:pt x="277477" y="40855"/>
                  </a:lnTo>
                  <a:lnTo>
                    <a:pt x="277617" y="40668"/>
                  </a:lnTo>
                  <a:lnTo>
                    <a:pt x="277617" y="33563"/>
                  </a:lnTo>
                  <a:lnTo>
                    <a:pt x="277664" y="33329"/>
                  </a:lnTo>
                  <a:lnTo>
                    <a:pt x="277664" y="33189"/>
                  </a:lnTo>
                  <a:lnTo>
                    <a:pt x="277664" y="33049"/>
                  </a:lnTo>
                  <a:lnTo>
                    <a:pt x="277570" y="32908"/>
                  </a:lnTo>
                  <a:lnTo>
                    <a:pt x="277477" y="32815"/>
                  </a:lnTo>
                  <a:lnTo>
                    <a:pt x="277336" y="32768"/>
                  </a:lnTo>
                  <a:lnTo>
                    <a:pt x="276962" y="32675"/>
                  </a:lnTo>
                  <a:lnTo>
                    <a:pt x="279113" y="32675"/>
                  </a:lnTo>
                  <a:lnTo>
                    <a:pt x="279440" y="32628"/>
                  </a:lnTo>
                  <a:lnTo>
                    <a:pt x="279627" y="32581"/>
                  </a:lnTo>
                  <a:lnTo>
                    <a:pt x="279767" y="32488"/>
                  </a:lnTo>
                  <a:lnTo>
                    <a:pt x="279861" y="32301"/>
                  </a:lnTo>
                  <a:lnTo>
                    <a:pt x="279907" y="32067"/>
                  </a:lnTo>
                  <a:lnTo>
                    <a:pt x="279861" y="31787"/>
                  </a:lnTo>
                  <a:lnTo>
                    <a:pt x="279814" y="31413"/>
                  </a:lnTo>
                  <a:lnTo>
                    <a:pt x="279393" y="31366"/>
                  </a:lnTo>
                  <a:lnTo>
                    <a:pt x="278926" y="31366"/>
                  </a:lnTo>
                  <a:lnTo>
                    <a:pt x="278505" y="31319"/>
                  </a:lnTo>
                  <a:lnTo>
                    <a:pt x="278038" y="31366"/>
                  </a:lnTo>
                  <a:lnTo>
                    <a:pt x="277617" y="31366"/>
                  </a:lnTo>
                  <a:lnTo>
                    <a:pt x="277383" y="31272"/>
                  </a:lnTo>
                  <a:lnTo>
                    <a:pt x="277149" y="31179"/>
                  </a:lnTo>
                  <a:lnTo>
                    <a:pt x="277056" y="30852"/>
                  </a:lnTo>
                  <a:lnTo>
                    <a:pt x="277056" y="30478"/>
                  </a:lnTo>
                  <a:lnTo>
                    <a:pt x="277196" y="29823"/>
                  </a:lnTo>
                  <a:lnTo>
                    <a:pt x="277196" y="29309"/>
                  </a:lnTo>
                  <a:lnTo>
                    <a:pt x="277103" y="28935"/>
                  </a:lnTo>
                  <a:lnTo>
                    <a:pt x="276916" y="28561"/>
                  </a:lnTo>
                  <a:lnTo>
                    <a:pt x="276682" y="28328"/>
                  </a:lnTo>
                  <a:lnTo>
                    <a:pt x="276402" y="28141"/>
                  </a:lnTo>
                  <a:lnTo>
                    <a:pt x="276074" y="28000"/>
                  </a:lnTo>
                  <a:lnTo>
                    <a:pt x="275700" y="27907"/>
                  </a:lnTo>
                  <a:lnTo>
                    <a:pt x="275373" y="27860"/>
                  </a:lnTo>
                  <a:lnTo>
                    <a:pt x="274392" y="27767"/>
                  </a:lnTo>
                  <a:lnTo>
                    <a:pt x="273410" y="27767"/>
                  </a:lnTo>
                  <a:lnTo>
                    <a:pt x="271447" y="27813"/>
                  </a:lnTo>
                  <a:lnTo>
                    <a:pt x="270979" y="27907"/>
                  </a:lnTo>
                  <a:lnTo>
                    <a:pt x="270605" y="28000"/>
                  </a:lnTo>
                  <a:lnTo>
                    <a:pt x="270278" y="28234"/>
                  </a:lnTo>
                  <a:lnTo>
                    <a:pt x="270044" y="28468"/>
                  </a:lnTo>
                  <a:lnTo>
                    <a:pt x="269857" y="28795"/>
                  </a:lnTo>
                  <a:lnTo>
                    <a:pt x="269764" y="29169"/>
                  </a:lnTo>
                  <a:lnTo>
                    <a:pt x="269717" y="29590"/>
                  </a:lnTo>
                  <a:lnTo>
                    <a:pt x="269764" y="30057"/>
                  </a:lnTo>
                  <a:lnTo>
                    <a:pt x="269811" y="30898"/>
                  </a:lnTo>
                  <a:lnTo>
                    <a:pt x="269764" y="31179"/>
                  </a:lnTo>
                  <a:lnTo>
                    <a:pt x="269670" y="31272"/>
                  </a:lnTo>
                  <a:lnTo>
                    <a:pt x="269530" y="31366"/>
                  </a:lnTo>
                  <a:lnTo>
                    <a:pt x="212174" y="31366"/>
                  </a:lnTo>
                  <a:lnTo>
                    <a:pt x="211847" y="31319"/>
                  </a:lnTo>
                  <a:lnTo>
                    <a:pt x="211754" y="31272"/>
                  </a:lnTo>
                  <a:lnTo>
                    <a:pt x="211660" y="31226"/>
                  </a:lnTo>
                  <a:lnTo>
                    <a:pt x="211613" y="31132"/>
                  </a:lnTo>
                  <a:lnTo>
                    <a:pt x="211567" y="30992"/>
                  </a:lnTo>
                  <a:lnTo>
                    <a:pt x="211520" y="30712"/>
                  </a:lnTo>
                  <a:lnTo>
                    <a:pt x="211567" y="25336"/>
                  </a:lnTo>
                  <a:lnTo>
                    <a:pt x="211613" y="24822"/>
                  </a:lnTo>
                  <a:lnTo>
                    <a:pt x="211567" y="24401"/>
                  </a:lnTo>
                  <a:lnTo>
                    <a:pt x="211520" y="24074"/>
                  </a:lnTo>
                  <a:lnTo>
                    <a:pt x="211380" y="23793"/>
                  </a:lnTo>
                  <a:lnTo>
                    <a:pt x="211193" y="23560"/>
                  </a:lnTo>
                  <a:lnTo>
                    <a:pt x="210912" y="23373"/>
                  </a:lnTo>
                  <a:lnTo>
                    <a:pt x="210538" y="23279"/>
                  </a:lnTo>
                  <a:lnTo>
                    <a:pt x="210118" y="23186"/>
                  </a:lnTo>
                  <a:lnTo>
                    <a:pt x="209557" y="23092"/>
                  </a:lnTo>
                  <a:lnTo>
                    <a:pt x="208996" y="23045"/>
                  </a:lnTo>
                  <a:lnTo>
                    <a:pt x="206705" y="23045"/>
                  </a:lnTo>
                  <a:lnTo>
                    <a:pt x="205537" y="23139"/>
                  </a:lnTo>
                  <a:lnTo>
                    <a:pt x="205303" y="23186"/>
                  </a:lnTo>
                  <a:lnTo>
                    <a:pt x="205022" y="23279"/>
                  </a:lnTo>
                  <a:lnTo>
                    <a:pt x="204789" y="23373"/>
                  </a:lnTo>
                  <a:lnTo>
                    <a:pt x="204602" y="23560"/>
                  </a:lnTo>
                  <a:lnTo>
                    <a:pt x="204415" y="23700"/>
                  </a:lnTo>
                  <a:lnTo>
                    <a:pt x="204228" y="23934"/>
                  </a:lnTo>
                  <a:lnTo>
                    <a:pt x="204134" y="24121"/>
                  </a:lnTo>
                  <a:lnTo>
                    <a:pt x="204134" y="24308"/>
                  </a:lnTo>
                  <a:lnTo>
                    <a:pt x="204088" y="25009"/>
                  </a:lnTo>
                  <a:lnTo>
                    <a:pt x="204134" y="25383"/>
                  </a:lnTo>
                  <a:lnTo>
                    <a:pt x="204181" y="25757"/>
                  </a:lnTo>
                  <a:lnTo>
                    <a:pt x="204181" y="28187"/>
                  </a:lnTo>
                  <a:lnTo>
                    <a:pt x="204228" y="30618"/>
                  </a:lnTo>
                  <a:lnTo>
                    <a:pt x="204181" y="30945"/>
                  </a:lnTo>
                  <a:lnTo>
                    <a:pt x="204134" y="31085"/>
                  </a:lnTo>
                  <a:lnTo>
                    <a:pt x="204088" y="31226"/>
                  </a:lnTo>
                  <a:lnTo>
                    <a:pt x="203994" y="31272"/>
                  </a:lnTo>
                  <a:lnTo>
                    <a:pt x="203854" y="31319"/>
                  </a:lnTo>
                  <a:lnTo>
                    <a:pt x="203480" y="31366"/>
                  </a:lnTo>
                  <a:lnTo>
                    <a:pt x="197871" y="31366"/>
                  </a:lnTo>
                  <a:lnTo>
                    <a:pt x="197637" y="31319"/>
                  </a:lnTo>
                  <a:lnTo>
                    <a:pt x="197356" y="31272"/>
                  </a:lnTo>
                  <a:lnTo>
                    <a:pt x="197123" y="31179"/>
                  </a:lnTo>
                  <a:lnTo>
                    <a:pt x="196842" y="31039"/>
                  </a:lnTo>
                  <a:lnTo>
                    <a:pt x="194879" y="29964"/>
                  </a:lnTo>
                  <a:lnTo>
                    <a:pt x="192869" y="28842"/>
                  </a:lnTo>
                  <a:lnTo>
                    <a:pt x="187820" y="26037"/>
                  </a:lnTo>
                  <a:lnTo>
                    <a:pt x="187774" y="25897"/>
                  </a:lnTo>
                  <a:lnTo>
                    <a:pt x="187774" y="25757"/>
                  </a:lnTo>
                  <a:lnTo>
                    <a:pt x="187727" y="20241"/>
                  </a:lnTo>
                  <a:lnTo>
                    <a:pt x="187774" y="14725"/>
                  </a:lnTo>
                  <a:lnTo>
                    <a:pt x="187774" y="14444"/>
                  </a:lnTo>
                  <a:lnTo>
                    <a:pt x="187727" y="14257"/>
                  </a:lnTo>
                  <a:lnTo>
                    <a:pt x="187680" y="14024"/>
                  </a:lnTo>
                  <a:lnTo>
                    <a:pt x="187587" y="13837"/>
                  </a:lnTo>
                  <a:lnTo>
                    <a:pt x="187493" y="13697"/>
                  </a:lnTo>
                  <a:lnTo>
                    <a:pt x="187353" y="13556"/>
                  </a:lnTo>
                  <a:lnTo>
                    <a:pt x="187026" y="13276"/>
                  </a:lnTo>
                  <a:lnTo>
                    <a:pt x="186699" y="13136"/>
                  </a:lnTo>
                  <a:lnTo>
                    <a:pt x="186418" y="12995"/>
                  </a:lnTo>
                  <a:lnTo>
                    <a:pt x="186091" y="12949"/>
                  </a:lnTo>
                  <a:lnTo>
                    <a:pt x="185764" y="12902"/>
                  </a:lnTo>
                  <a:lnTo>
                    <a:pt x="184221" y="12949"/>
                  </a:lnTo>
                  <a:lnTo>
                    <a:pt x="182679" y="12902"/>
                  </a:lnTo>
                  <a:lnTo>
                    <a:pt x="182351" y="12902"/>
                  </a:lnTo>
                  <a:lnTo>
                    <a:pt x="182024" y="12949"/>
                  </a:lnTo>
                  <a:lnTo>
                    <a:pt x="181744" y="12995"/>
                  </a:lnTo>
                  <a:lnTo>
                    <a:pt x="181463" y="13089"/>
                  </a:lnTo>
                  <a:lnTo>
                    <a:pt x="181183" y="13229"/>
                  </a:lnTo>
                  <a:lnTo>
                    <a:pt x="180902" y="13416"/>
                  </a:lnTo>
                  <a:lnTo>
                    <a:pt x="180668" y="13603"/>
                  </a:lnTo>
                  <a:lnTo>
                    <a:pt x="180435" y="13837"/>
                  </a:lnTo>
                  <a:lnTo>
                    <a:pt x="180341" y="13977"/>
                  </a:lnTo>
                  <a:lnTo>
                    <a:pt x="180295" y="14164"/>
                  </a:lnTo>
                  <a:lnTo>
                    <a:pt x="180248" y="14538"/>
                  </a:lnTo>
                  <a:lnTo>
                    <a:pt x="180248" y="14631"/>
                  </a:lnTo>
                  <a:lnTo>
                    <a:pt x="180201" y="14631"/>
                  </a:lnTo>
                  <a:lnTo>
                    <a:pt x="180154" y="14585"/>
                  </a:lnTo>
                  <a:lnTo>
                    <a:pt x="180108" y="14538"/>
                  </a:lnTo>
                  <a:lnTo>
                    <a:pt x="179921" y="14491"/>
                  </a:lnTo>
                  <a:lnTo>
                    <a:pt x="179593" y="14491"/>
                  </a:lnTo>
                  <a:lnTo>
                    <a:pt x="179827" y="14444"/>
                  </a:lnTo>
                  <a:lnTo>
                    <a:pt x="180061" y="14351"/>
                  </a:lnTo>
                  <a:lnTo>
                    <a:pt x="180201" y="14024"/>
                  </a:lnTo>
                  <a:lnTo>
                    <a:pt x="180248" y="13884"/>
                  </a:lnTo>
                  <a:lnTo>
                    <a:pt x="180248" y="13743"/>
                  </a:lnTo>
                  <a:lnTo>
                    <a:pt x="180248" y="13603"/>
                  </a:lnTo>
                  <a:lnTo>
                    <a:pt x="180154" y="13510"/>
                  </a:lnTo>
                  <a:lnTo>
                    <a:pt x="180061" y="13369"/>
                  </a:lnTo>
                  <a:lnTo>
                    <a:pt x="179874" y="13276"/>
                  </a:lnTo>
                  <a:lnTo>
                    <a:pt x="164962" y="13276"/>
                  </a:lnTo>
                  <a:lnTo>
                    <a:pt x="164775" y="13229"/>
                  </a:lnTo>
                  <a:lnTo>
                    <a:pt x="164542" y="13136"/>
                  </a:lnTo>
                  <a:lnTo>
                    <a:pt x="164308" y="13042"/>
                  </a:lnTo>
                  <a:lnTo>
                    <a:pt x="159213" y="10144"/>
                  </a:lnTo>
                  <a:lnTo>
                    <a:pt x="159026" y="10097"/>
                  </a:lnTo>
                  <a:lnTo>
                    <a:pt x="158885" y="10097"/>
                  </a:lnTo>
                  <a:lnTo>
                    <a:pt x="158184" y="9723"/>
                  </a:lnTo>
                  <a:lnTo>
                    <a:pt x="158184" y="9677"/>
                  </a:lnTo>
                  <a:lnTo>
                    <a:pt x="158138" y="9677"/>
                  </a:lnTo>
                  <a:lnTo>
                    <a:pt x="14126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3" name="Google Shape;4143;p55"/>
            <p:cNvSpPr/>
            <p:nvPr/>
          </p:nvSpPr>
          <p:spPr>
            <a:xfrm>
              <a:off x="7127100" y="2348550"/>
              <a:ext cx="135600" cy="25750"/>
            </a:xfrm>
            <a:custGeom>
              <a:avLst/>
              <a:gdLst/>
              <a:ahLst/>
              <a:cxnLst/>
              <a:rect l="l" t="t" r="r" b="b"/>
              <a:pathLst>
                <a:path w="5424" h="1030" extrusionOk="0">
                  <a:moveTo>
                    <a:pt x="702" y="1"/>
                  </a:moveTo>
                  <a:lnTo>
                    <a:pt x="328" y="48"/>
                  </a:lnTo>
                  <a:lnTo>
                    <a:pt x="141" y="48"/>
                  </a:lnTo>
                  <a:lnTo>
                    <a:pt x="1" y="188"/>
                  </a:lnTo>
                  <a:lnTo>
                    <a:pt x="1" y="422"/>
                  </a:lnTo>
                  <a:lnTo>
                    <a:pt x="94" y="655"/>
                  </a:lnTo>
                  <a:lnTo>
                    <a:pt x="188" y="795"/>
                  </a:lnTo>
                  <a:lnTo>
                    <a:pt x="328" y="889"/>
                  </a:lnTo>
                  <a:lnTo>
                    <a:pt x="468" y="982"/>
                  </a:lnTo>
                  <a:lnTo>
                    <a:pt x="702" y="1029"/>
                  </a:lnTo>
                  <a:lnTo>
                    <a:pt x="4582" y="1029"/>
                  </a:lnTo>
                  <a:lnTo>
                    <a:pt x="5096" y="982"/>
                  </a:lnTo>
                  <a:lnTo>
                    <a:pt x="5283" y="936"/>
                  </a:lnTo>
                  <a:lnTo>
                    <a:pt x="5376" y="842"/>
                  </a:lnTo>
                  <a:lnTo>
                    <a:pt x="5423" y="702"/>
                  </a:lnTo>
                  <a:lnTo>
                    <a:pt x="5423" y="515"/>
                  </a:lnTo>
                  <a:lnTo>
                    <a:pt x="5283" y="48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4" name="Google Shape;4144;p55"/>
            <p:cNvSpPr/>
            <p:nvPr/>
          </p:nvSpPr>
          <p:spPr>
            <a:xfrm>
              <a:off x="441450" y="2349725"/>
              <a:ext cx="132075" cy="24575"/>
            </a:xfrm>
            <a:custGeom>
              <a:avLst/>
              <a:gdLst/>
              <a:ahLst/>
              <a:cxnLst/>
              <a:rect l="l" t="t" r="r" b="b"/>
              <a:pathLst>
                <a:path w="5283" h="983" extrusionOk="0">
                  <a:moveTo>
                    <a:pt x="1" y="1"/>
                  </a:moveTo>
                  <a:lnTo>
                    <a:pt x="1" y="562"/>
                  </a:lnTo>
                  <a:lnTo>
                    <a:pt x="1" y="702"/>
                  </a:lnTo>
                  <a:lnTo>
                    <a:pt x="94" y="842"/>
                  </a:lnTo>
                  <a:lnTo>
                    <a:pt x="188" y="935"/>
                  </a:lnTo>
                  <a:lnTo>
                    <a:pt x="375" y="935"/>
                  </a:lnTo>
                  <a:lnTo>
                    <a:pt x="889" y="982"/>
                  </a:lnTo>
                  <a:lnTo>
                    <a:pt x="4395" y="982"/>
                  </a:lnTo>
                  <a:lnTo>
                    <a:pt x="4956" y="935"/>
                  </a:lnTo>
                  <a:lnTo>
                    <a:pt x="5096" y="935"/>
                  </a:lnTo>
                  <a:lnTo>
                    <a:pt x="5189" y="842"/>
                  </a:lnTo>
                  <a:lnTo>
                    <a:pt x="5283" y="702"/>
                  </a:lnTo>
                  <a:lnTo>
                    <a:pt x="5283" y="562"/>
                  </a:lnTo>
                  <a:lnTo>
                    <a:pt x="5283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5" name="Google Shape;4145;p55"/>
            <p:cNvSpPr/>
            <p:nvPr/>
          </p:nvSpPr>
          <p:spPr>
            <a:xfrm>
              <a:off x="5489875" y="2230525"/>
              <a:ext cx="133250" cy="25750"/>
            </a:xfrm>
            <a:custGeom>
              <a:avLst/>
              <a:gdLst/>
              <a:ahLst/>
              <a:cxnLst/>
              <a:rect l="l" t="t" r="r" b="b"/>
              <a:pathLst>
                <a:path w="5330" h="1030" extrusionOk="0">
                  <a:moveTo>
                    <a:pt x="5189" y="1"/>
                  </a:moveTo>
                  <a:lnTo>
                    <a:pt x="0" y="47"/>
                  </a:lnTo>
                  <a:lnTo>
                    <a:pt x="0" y="608"/>
                  </a:lnTo>
                  <a:lnTo>
                    <a:pt x="47" y="795"/>
                  </a:lnTo>
                  <a:lnTo>
                    <a:pt x="94" y="889"/>
                  </a:lnTo>
                  <a:lnTo>
                    <a:pt x="234" y="982"/>
                  </a:lnTo>
                  <a:lnTo>
                    <a:pt x="374" y="1029"/>
                  </a:lnTo>
                  <a:lnTo>
                    <a:pt x="4488" y="1029"/>
                  </a:lnTo>
                  <a:lnTo>
                    <a:pt x="5002" y="982"/>
                  </a:lnTo>
                  <a:lnTo>
                    <a:pt x="5142" y="936"/>
                  </a:lnTo>
                  <a:lnTo>
                    <a:pt x="5236" y="842"/>
                  </a:lnTo>
                  <a:lnTo>
                    <a:pt x="5329" y="702"/>
                  </a:lnTo>
                  <a:lnTo>
                    <a:pt x="5329" y="562"/>
                  </a:lnTo>
                  <a:lnTo>
                    <a:pt x="518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6" name="Google Shape;4146;p55"/>
            <p:cNvSpPr/>
            <p:nvPr/>
          </p:nvSpPr>
          <p:spPr>
            <a:xfrm>
              <a:off x="2081025" y="2231700"/>
              <a:ext cx="133250" cy="24575"/>
            </a:xfrm>
            <a:custGeom>
              <a:avLst/>
              <a:gdLst/>
              <a:ahLst/>
              <a:cxnLst/>
              <a:rect l="l" t="t" r="r" b="b"/>
              <a:pathLst>
                <a:path w="5330" h="983" extrusionOk="0">
                  <a:moveTo>
                    <a:pt x="47" y="0"/>
                  </a:moveTo>
                  <a:lnTo>
                    <a:pt x="0" y="561"/>
                  </a:lnTo>
                  <a:lnTo>
                    <a:pt x="47" y="748"/>
                  </a:lnTo>
                  <a:lnTo>
                    <a:pt x="94" y="842"/>
                  </a:lnTo>
                  <a:lnTo>
                    <a:pt x="234" y="935"/>
                  </a:lnTo>
                  <a:lnTo>
                    <a:pt x="374" y="935"/>
                  </a:lnTo>
                  <a:lnTo>
                    <a:pt x="888" y="982"/>
                  </a:lnTo>
                  <a:lnTo>
                    <a:pt x="4955" y="982"/>
                  </a:lnTo>
                  <a:lnTo>
                    <a:pt x="5095" y="935"/>
                  </a:lnTo>
                  <a:lnTo>
                    <a:pt x="5236" y="842"/>
                  </a:lnTo>
                  <a:lnTo>
                    <a:pt x="5282" y="748"/>
                  </a:lnTo>
                  <a:lnTo>
                    <a:pt x="5329" y="561"/>
                  </a:lnTo>
                  <a:lnTo>
                    <a:pt x="532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7" name="Google Shape;4147;p55"/>
            <p:cNvSpPr/>
            <p:nvPr/>
          </p:nvSpPr>
          <p:spPr>
            <a:xfrm>
              <a:off x="360825" y="2500475"/>
              <a:ext cx="2172475" cy="46775"/>
            </a:xfrm>
            <a:custGeom>
              <a:avLst/>
              <a:gdLst/>
              <a:ahLst/>
              <a:cxnLst/>
              <a:rect l="l" t="t" r="r" b="b"/>
              <a:pathLst>
                <a:path w="86899" h="1871" extrusionOk="0">
                  <a:moveTo>
                    <a:pt x="86057" y="1"/>
                  </a:moveTo>
                  <a:lnTo>
                    <a:pt x="86104" y="234"/>
                  </a:lnTo>
                  <a:lnTo>
                    <a:pt x="86057" y="375"/>
                  </a:lnTo>
                  <a:lnTo>
                    <a:pt x="86010" y="468"/>
                  </a:lnTo>
                  <a:lnTo>
                    <a:pt x="85636" y="468"/>
                  </a:lnTo>
                  <a:lnTo>
                    <a:pt x="85403" y="421"/>
                  </a:lnTo>
                  <a:lnTo>
                    <a:pt x="0" y="421"/>
                  </a:lnTo>
                  <a:lnTo>
                    <a:pt x="0" y="655"/>
                  </a:lnTo>
                  <a:lnTo>
                    <a:pt x="47" y="842"/>
                  </a:lnTo>
                  <a:lnTo>
                    <a:pt x="140" y="935"/>
                  </a:lnTo>
                  <a:lnTo>
                    <a:pt x="234" y="982"/>
                  </a:lnTo>
                  <a:lnTo>
                    <a:pt x="374" y="1029"/>
                  </a:lnTo>
                  <a:lnTo>
                    <a:pt x="561" y="1029"/>
                  </a:lnTo>
                  <a:lnTo>
                    <a:pt x="888" y="982"/>
                  </a:lnTo>
                  <a:lnTo>
                    <a:pt x="1356" y="982"/>
                  </a:lnTo>
                  <a:lnTo>
                    <a:pt x="1590" y="1029"/>
                  </a:lnTo>
                  <a:lnTo>
                    <a:pt x="1776" y="1076"/>
                  </a:lnTo>
                  <a:lnTo>
                    <a:pt x="1917" y="1169"/>
                  </a:lnTo>
                  <a:lnTo>
                    <a:pt x="2057" y="1356"/>
                  </a:lnTo>
                  <a:lnTo>
                    <a:pt x="2150" y="1590"/>
                  </a:lnTo>
                  <a:lnTo>
                    <a:pt x="2197" y="1870"/>
                  </a:lnTo>
                  <a:lnTo>
                    <a:pt x="2197" y="1637"/>
                  </a:lnTo>
                  <a:lnTo>
                    <a:pt x="2197" y="1450"/>
                  </a:lnTo>
                  <a:lnTo>
                    <a:pt x="2244" y="1309"/>
                  </a:lnTo>
                  <a:lnTo>
                    <a:pt x="2337" y="1169"/>
                  </a:lnTo>
                  <a:lnTo>
                    <a:pt x="2478" y="1122"/>
                  </a:lnTo>
                  <a:lnTo>
                    <a:pt x="2665" y="1029"/>
                  </a:lnTo>
                  <a:lnTo>
                    <a:pt x="3085" y="982"/>
                  </a:lnTo>
                  <a:lnTo>
                    <a:pt x="85917" y="1029"/>
                  </a:lnTo>
                  <a:lnTo>
                    <a:pt x="86384" y="1029"/>
                  </a:lnTo>
                  <a:lnTo>
                    <a:pt x="86571" y="1076"/>
                  </a:lnTo>
                  <a:lnTo>
                    <a:pt x="86805" y="1169"/>
                  </a:lnTo>
                  <a:lnTo>
                    <a:pt x="86852" y="1122"/>
                  </a:lnTo>
                  <a:lnTo>
                    <a:pt x="86898" y="982"/>
                  </a:lnTo>
                  <a:lnTo>
                    <a:pt x="86852" y="608"/>
                  </a:lnTo>
                  <a:lnTo>
                    <a:pt x="86805" y="468"/>
                  </a:lnTo>
                  <a:lnTo>
                    <a:pt x="86712" y="328"/>
                  </a:lnTo>
                  <a:lnTo>
                    <a:pt x="86618" y="188"/>
                  </a:lnTo>
                  <a:lnTo>
                    <a:pt x="86478" y="94"/>
                  </a:lnTo>
                  <a:lnTo>
                    <a:pt x="86291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8" name="Google Shape;4148;p55"/>
            <p:cNvSpPr/>
            <p:nvPr/>
          </p:nvSpPr>
          <p:spPr>
            <a:xfrm>
              <a:off x="5197725" y="2486450"/>
              <a:ext cx="2160800" cy="53775"/>
            </a:xfrm>
            <a:custGeom>
              <a:avLst/>
              <a:gdLst/>
              <a:ahLst/>
              <a:cxnLst/>
              <a:rect l="l" t="t" r="r" b="b"/>
              <a:pathLst>
                <a:path w="86432" h="2151" extrusionOk="0">
                  <a:moveTo>
                    <a:pt x="86291" y="1"/>
                  </a:moveTo>
                  <a:lnTo>
                    <a:pt x="86291" y="562"/>
                  </a:lnTo>
                  <a:lnTo>
                    <a:pt x="86244" y="749"/>
                  </a:lnTo>
                  <a:lnTo>
                    <a:pt x="86151" y="889"/>
                  </a:lnTo>
                  <a:lnTo>
                    <a:pt x="86057" y="936"/>
                  </a:lnTo>
                  <a:lnTo>
                    <a:pt x="85870" y="982"/>
                  </a:lnTo>
                  <a:lnTo>
                    <a:pt x="748" y="982"/>
                  </a:lnTo>
                  <a:lnTo>
                    <a:pt x="701" y="936"/>
                  </a:lnTo>
                  <a:lnTo>
                    <a:pt x="608" y="842"/>
                  </a:lnTo>
                  <a:lnTo>
                    <a:pt x="608" y="749"/>
                  </a:lnTo>
                  <a:lnTo>
                    <a:pt x="655" y="562"/>
                  </a:lnTo>
                  <a:lnTo>
                    <a:pt x="655" y="562"/>
                  </a:lnTo>
                  <a:lnTo>
                    <a:pt x="281" y="655"/>
                  </a:lnTo>
                  <a:lnTo>
                    <a:pt x="141" y="749"/>
                  </a:lnTo>
                  <a:lnTo>
                    <a:pt x="47" y="842"/>
                  </a:lnTo>
                  <a:lnTo>
                    <a:pt x="0" y="982"/>
                  </a:lnTo>
                  <a:lnTo>
                    <a:pt x="0" y="1123"/>
                  </a:lnTo>
                  <a:lnTo>
                    <a:pt x="47" y="1543"/>
                  </a:lnTo>
                  <a:lnTo>
                    <a:pt x="842" y="1590"/>
                  </a:lnTo>
                  <a:lnTo>
                    <a:pt x="83813" y="1590"/>
                  </a:lnTo>
                  <a:lnTo>
                    <a:pt x="83954" y="1683"/>
                  </a:lnTo>
                  <a:lnTo>
                    <a:pt x="84047" y="1777"/>
                  </a:lnTo>
                  <a:lnTo>
                    <a:pt x="84094" y="1917"/>
                  </a:lnTo>
                  <a:lnTo>
                    <a:pt x="84094" y="2151"/>
                  </a:lnTo>
                  <a:lnTo>
                    <a:pt x="84141" y="1917"/>
                  </a:lnTo>
                  <a:lnTo>
                    <a:pt x="84281" y="1777"/>
                  </a:lnTo>
                  <a:lnTo>
                    <a:pt x="84374" y="1637"/>
                  </a:lnTo>
                  <a:lnTo>
                    <a:pt x="84515" y="1590"/>
                  </a:lnTo>
                  <a:lnTo>
                    <a:pt x="84889" y="1543"/>
                  </a:lnTo>
                  <a:lnTo>
                    <a:pt x="85216" y="1590"/>
                  </a:lnTo>
                  <a:lnTo>
                    <a:pt x="85636" y="1543"/>
                  </a:lnTo>
                  <a:lnTo>
                    <a:pt x="85964" y="1496"/>
                  </a:lnTo>
                  <a:lnTo>
                    <a:pt x="86197" y="1356"/>
                  </a:lnTo>
                  <a:lnTo>
                    <a:pt x="86338" y="1216"/>
                  </a:lnTo>
                  <a:lnTo>
                    <a:pt x="86431" y="982"/>
                  </a:lnTo>
                  <a:lnTo>
                    <a:pt x="86431" y="702"/>
                  </a:lnTo>
                  <a:lnTo>
                    <a:pt x="86431" y="375"/>
                  </a:lnTo>
                  <a:lnTo>
                    <a:pt x="86291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9" name="Google Shape;4149;p55"/>
            <p:cNvSpPr/>
            <p:nvPr/>
          </p:nvSpPr>
          <p:spPr>
            <a:xfrm>
              <a:off x="7095550" y="2349725"/>
              <a:ext cx="202200" cy="130900"/>
            </a:xfrm>
            <a:custGeom>
              <a:avLst/>
              <a:gdLst/>
              <a:ahLst/>
              <a:cxnLst/>
              <a:rect l="l" t="t" r="r" b="b"/>
              <a:pathLst>
                <a:path w="8088" h="5236" extrusionOk="0">
                  <a:moveTo>
                    <a:pt x="6545" y="1"/>
                  </a:moveTo>
                  <a:lnTo>
                    <a:pt x="6498" y="188"/>
                  </a:lnTo>
                  <a:lnTo>
                    <a:pt x="6358" y="328"/>
                  </a:lnTo>
                  <a:lnTo>
                    <a:pt x="6264" y="468"/>
                  </a:lnTo>
                  <a:lnTo>
                    <a:pt x="6124" y="562"/>
                  </a:lnTo>
                  <a:lnTo>
                    <a:pt x="5984" y="655"/>
                  </a:lnTo>
                  <a:lnTo>
                    <a:pt x="5797" y="702"/>
                  </a:lnTo>
                  <a:lnTo>
                    <a:pt x="5376" y="702"/>
                  </a:lnTo>
                  <a:lnTo>
                    <a:pt x="4395" y="655"/>
                  </a:lnTo>
                  <a:lnTo>
                    <a:pt x="3413" y="702"/>
                  </a:lnTo>
                  <a:lnTo>
                    <a:pt x="2805" y="702"/>
                  </a:lnTo>
                  <a:lnTo>
                    <a:pt x="2244" y="655"/>
                  </a:lnTo>
                  <a:lnTo>
                    <a:pt x="2011" y="608"/>
                  </a:lnTo>
                  <a:lnTo>
                    <a:pt x="1730" y="468"/>
                  </a:lnTo>
                  <a:lnTo>
                    <a:pt x="1496" y="328"/>
                  </a:lnTo>
                  <a:lnTo>
                    <a:pt x="1263" y="141"/>
                  </a:lnTo>
                  <a:lnTo>
                    <a:pt x="1076" y="234"/>
                  </a:lnTo>
                  <a:lnTo>
                    <a:pt x="842" y="328"/>
                  </a:lnTo>
                  <a:lnTo>
                    <a:pt x="421" y="515"/>
                  </a:lnTo>
                  <a:lnTo>
                    <a:pt x="234" y="608"/>
                  </a:lnTo>
                  <a:lnTo>
                    <a:pt x="94" y="702"/>
                  </a:lnTo>
                  <a:lnTo>
                    <a:pt x="1" y="889"/>
                  </a:lnTo>
                  <a:lnTo>
                    <a:pt x="1" y="1076"/>
                  </a:lnTo>
                  <a:lnTo>
                    <a:pt x="1" y="1824"/>
                  </a:lnTo>
                  <a:lnTo>
                    <a:pt x="1" y="2618"/>
                  </a:lnTo>
                  <a:lnTo>
                    <a:pt x="47" y="2992"/>
                  </a:lnTo>
                  <a:lnTo>
                    <a:pt x="94" y="3366"/>
                  </a:lnTo>
                  <a:lnTo>
                    <a:pt x="188" y="3740"/>
                  </a:lnTo>
                  <a:lnTo>
                    <a:pt x="328" y="4114"/>
                  </a:lnTo>
                  <a:lnTo>
                    <a:pt x="375" y="3693"/>
                  </a:lnTo>
                  <a:lnTo>
                    <a:pt x="515" y="3366"/>
                  </a:lnTo>
                  <a:lnTo>
                    <a:pt x="655" y="3039"/>
                  </a:lnTo>
                  <a:lnTo>
                    <a:pt x="842" y="2759"/>
                  </a:lnTo>
                  <a:lnTo>
                    <a:pt x="1076" y="2525"/>
                  </a:lnTo>
                  <a:lnTo>
                    <a:pt x="1309" y="2338"/>
                  </a:lnTo>
                  <a:lnTo>
                    <a:pt x="1637" y="2244"/>
                  </a:lnTo>
                  <a:lnTo>
                    <a:pt x="1964" y="2198"/>
                  </a:lnTo>
                  <a:lnTo>
                    <a:pt x="3974" y="2151"/>
                  </a:lnTo>
                  <a:lnTo>
                    <a:pt x="5984" y="2198"/>
                  </a:lnTo>
                  <a:lnTo>
                    <a:pt x="6358" y="2244"/>
                  </a:lnTo>
                  <a:lnTo>
                    <a:pt x="6685" y="2338"/>
                  </a:lnTo>
                  <a:lnTo>
                    <a:pt x="6919" y="2525"/>
                  </a:lnTo>
                  <a:lnTo>
                    <a:pt x="7153" y="2712"/>
                  </a:lnTo>
                  <a:lnTo>
                    <a:pt x="7339" y="2992"/>
                  </a:lnTo>
                  <a:lnTo>
                    <a:pt x="7480" y="3273"/>
                  </a:lnTo>
                  <a:lnTo>
                    <a:pt x="7573" y="3600"/>
                  </a:lnTo>
                  <a:lnTo>
                    <a:pt x="7620" y="3974"/>
                  </a:lnTo>
                  <a:lnTo>
                    <a:pt x="7573" y="4628"/>
                  </a:lnTo>
                  <a:lnTo>
                    <a:pt x="7620" y="4955"/>
                  </a:lnTo>
                  <a:lnTo>
                    <a:pt x="7667" y="5096"/>
                  </a:lnTo>
                  <a:lnTo>
                    <a:pt x="7713" y="5236"/>
                  </a:lnTo>
                  <a:lnTo>
                    <a:pt x="7854" y="4067"/>
                  </a:lnTo>
                  <a:lnTo>
                    <a:pt x="7994" y="2899"/>
                  </a:lnTo>
                  <a:lnTo>
                    <a:pt x="8087" y="2291"/>
                  </a:lnTo>
                  <a:lnTo>
                    <a:pt x="8087" y="1777"/>
                  </a:lnTo>
                  <a:lnTo>
                    <a:pt x="8041" y="1356"/>
                  </a:lnTo>
                  <a:lnTo>
                    <a:pt x="7947" y="1029"/>
                  </a:lnTo>
                  <a:lnTo>
                    <a:pt x="7713" y="702"/>
                  </a:lnTo>
                  <a:lnTo>
                    <a:pt x="7433" y="468"/>
                  </a:lnTo>
                  <a:lnTo>
                    <a:pt x="7059" y="188"/>
                  </a:lnTo>
                  <a:lnTo>
                    <a:pt x="6545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0" name="Google Shape;4150;p55"/>
            <p:cNvSpPr/>
            <p:nvPr/>
          </p:nvSpPr>
          <p:spPr>
            <a:xfrm>
              <a:off x="405225" y="2349725"/>
              <a:ext cx="205700" cy="116900"/>
            </a:xfrm>
            <a:custGeom>
              <a:avLst/>
              <a:gdLst/>
              <a:ahLst/>
              <a:cxnLst/>
              <a:rect l="l" t="t" r="r" b="b"/>
              <a:pathLst>
                <a:path w="8228" h="4676" extrusionOk="0">
                  <a:moveTo>
                    <a:pt x="1450" y="1"/>
                  </a:moveTo>
                  <a:lnTo>
                    <a:pt x="515" y="515"/>
                  </a:lnTo>
                  <a:lnTo>
                    <a:pt x="328" y="608"/>
                  </a:lnTo>
                  <a:lnTo>
                    <a:pt x="141" y="748"/>
                  </a:lnTo>
                  <a:lnTo>
                    <a:pt x="47" y="935"/>
                  </a:lnTo>
                  <a:lnTo>
                    <a:pt x="0" y="1169"/>
                  </a:lnTo>
                  <a:lnTo>
                    <a:pt x="187" y="2899"/>
                  </a:lnTo>
                  <a:lnTo>
                    <a:pt x="421" y="4675"/>
                  </a:lnTo>
                  <a:lnTo>
                    <a:pt x="421" y="3974"/>
                  </a:lnTo>
                  <a:lnTo>
                    <a:pt x="468" y="3647"/>
                  </a:lnTo>
                  <a:lnTo>
                    <a:pt x="515" y="3366"/>
                  </a:lnTo>
                  <a:lnTo>
                    <a:pt x="608" y="3086"/>
                  </a:lnTo>
                  <a:lnTo>
                    <a:pt x="795" y="2805"/>
                  </a:lnTo>
                  <a:lnTo>
                    <a:pt x="1076" y="2572"/>
                  </a:lnTo>
                  <a:lnTo>
                    <a:pt x="1450" y="2385"/>
                  </a:lnTo>
                  <a:lnTo>
                    <a:pt x="1870" y="2244"/>
                  </a:lnTo>
                  <a:lnTo>
                    <a:pt x="2104" y="2198"/>
                  </a:lnTo>
                  <a:lnTo>
                    <a:pt x="6031" y="2198"/>
                  </a:lnTo>
                  <a:lnTo>
                    <a:pt x="6498" y="2291"/>
                  </a:lnTo>
                  <a:lnTo>
                    <a:pt x="6919" y="2431"/>
                  </a:lnTo>
                  <a:lnTo>
                    <a:pt x="7199" y="2665"/>
                  </a:lnTo>
                  <a:lnTo>
                    <a:pt x="7433" y="2945"/>
                  </a:lnTo>
                  <a:lnTo>
                    <a:pt x="7620" y="3366"/>
                  </a:lnTo>
                  <a:lnTo>
                    <a:pt x="7713" y="3834"/>
                  </a:lnTo>
                  <a:lnTo>
                    <a:pt x="7807" y="4395"/>
                  </a:lnTo>
                  <a:lnTo>
                    <a:pt x="8228" y="1216"/>
                  </a:lnTo>
                  <a:lnTo>
                    <a:pt x="8181" y="1029"/>
                  </a:lnTo>
                  <a:lnTo>
                    <a:pt x="8134" y="842"/>
                  </a:lnTo>
                  <a:lnTo>
                    <a:pt x="7994" y="702"/>
                  </a:lnTo>
                  <a:lnTo>
                    <a:pt x="7807" y="608"/>
                  </a:lnTo>
                  <a:lnTo>
                    <a:pt x="6732" y="1"/>
                  </a:lnTo>
                  <a:lnTo>
                    <a:pt x="6591" y="234"/>
                  </a:lnTo>
                  <a:lnTo>
                    <a:pt x="6451" y="375"/>
                  </a:lnTo>
                  <a:lnTo>
                    <a:pt x="6264" y="515"/>
                  </a:lnTo>
                  <a:lnTo>
                    <a:pt x="6077" y="608"/>
                  </a:lnTo>
                  <a:lnTo>
                    <a:pt x="5890" y="655"/>
                  </a:lnTo>
                  <a:lnTo>
                    <a:pt x="5657" y="702"/>
                  </a:lnTo>
                  <a:lnTo>
                    <a:pt x="5189" y="702"/>
                  </a:lnTo>
                  <a:lnTo>
                    <a:pt x="4114" y="655"/>
                  </a:lnTo>
                  <a:lnTo>
                    <a:pt x="2992" y="702"/>
                  </a:lnTo>
                  <a:lnTo>
                    <a:pt x="2525" y="702"/>
                  </a:lnTo>
                  <a:lnTo>
                    <a:pt x="2338" y="655"/>
                  </a:lnTo>
                  <a:lnTo>
                    <a:pt x="2104" y="608"/>
                  </a:lnTo>
                  <a:lnTo>
                    <a:pt x="1917" y="515"/>
                  </a:lnTo>
                  <a:lnTo>
                    <a:pt x="1777" y="375"/>
                  </a:lnTo>
                  <a:lnTo>
                    <a:pt x="1590" y="18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B7B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1" name="Google Shape;4151;p55"/>
            <p:cNvSpPr/>
            <p:nvPr/>
          </p:nvSpPr>
          <p:spPr>
            <a:xfrm>
              <a:off x="5453650" y="2230525"/>
              <a:ext cx="202200" cy="114550"/>
            </a:xfrm>
            <a:custGeom>
              <a:avLst/>
              <a:gdLst/>
              <a:ahLst/>
              <a:cxnLst/>
              <a:rect l="l" t="t" r="r" b="b"/>
              <a:pathLst>
                <a:path w="8088" h="4582" extrusionOk="0">
                  <a:moveTo>
                    <a:pt x="6638" y="1"/>
                  </a:moveTo>
                  <a:lnTo>
                    <a:pt x="6545" y="234"/>
                  </a:lnTo>
                  <a:lnTo>
                    <a:pt x="6451" y="375"/>
                  </a:lnTo>
                  <a:lnTo>
                    <a:pt x="6311" y="515"/>
                  </a:lnTo>
                  <a:lnTo>
                    <a:pt x="6171" y="608"/>
                  </a:lnTo>
                  <a:lnTo>
                    <a:pt x="6030" y="702"/>
                  </a:lnTo>
                  <a:lnTo>
                    <a:pt x="5843" y="749"/>
                  </a:lnTo>
                  <a:lnTo>
                    <a:pt x="5423" y="749"/>
                  </a:lnTo>
                  <a:lnTo>
                    <a:pt x="4254" y="702"/>
                  </a:lnTo>
                  <a:lnTo>
                    <a:pt x="3085" y="749"/>
                  </a:lnTo>
                  <a:lnTo>
                    <a:pt x="2571" y="749"/>
                  </a:lnTo>
                  <a:lnTo>
                    <a:pt x="2338" y="702"/>
                  </a:lnTo>
                  <a:lnTo>
                    <a:pt x="2151" y="655"/>
                  </a:lnTo>
                  <a:lnTo>
                    <a:pt x="1964" y="562"/>
                  </a:lnTo>
                  <a:lnTo>
                    <a:pt x="1777" y="468"/>
                  </a:lnTo>
                  <a:lnTo>
                    <a:pt x="1590" y="281"/>
                  </a:lnTo>
                  <a:lnTo>
                    <a:pt x="1449" y="47"/>
                  </a:lnTo>
                  <a:lnTo>
                    <a:pt x="1122" y="188"/>
                  </a:lnTo>
                  <a:lnTo>
                    <a:pt x="748" y="421"/>
                  </a:lnTo>
                  <a:lnTo>
                    <a:pt x="468" y="562"/>
                  </a:lnTo>
                  <a:lnTo>
                    <a:pt x="234" y="749"/>
                  </a:lnTo>
                  <a:lnTo>
                    <a:pt x="141" y="889"/>
                  </a:lnTo>
                  <a:lnTo>
                    <a:pt x="47" y="1029"/>
                  </a:lnTo>
                  <a:lnTo>
                    <a:pt x="0" y="1169"/>
                  </a:lnTo>
                  <a:lnTo>
                    <a:pt x="0" y="1356"/>
                  </a:lnTo>
                  <a:lnTo>
                    <a:pt x="421" y="4582"/>
                  </a:lnTo>
                  <a:lnTo>
                    <a:pt x="421" y="3974"/>
                  </a:lnTo>
                  <a:lnTo>
                    <a:pt x="421" y="3647"/>
                  </a:lnTo>
                  <a:lnTo>
                    <a:pt x="468" y="3366"/>
                  </a:lnTo>
                  <a:lnTo>
                    <a:pt x="561" y="3086"/>
                  </a:lnTo>
                  <a:lnTo>
                    <a:pt x="748" y="2852"/>
                  </a:lnTo>
                  <a:lnTo>
                    <a:pt x="982" y="2618"/>
                  </a:lnTo>
                  <a:lnTo>
                    <a:pt x="1309" y="2431"/>
                  </a:lnTo>
                  <a:lnTo>
                    <a:pt x="1730" y="2291"/>
                  </a:lnTo>
                  <a:lnTo>
                    <a:pt x="1964" y="2244"/>
                  </a:lnTo>
                  <a:lnTo>
                    <a:pt x="6077" y="2244"/>
                  </a:lnTo>
                  <a:lnTo>
                    <a:pt x="6498" y="2338"/>
                  </a:lnTo>
                  <a:lnTo>
                    <a:pt x="6872" y="2431"/>
                  </a:lnTo>
                  <a:lnTo>
                    <a:pt x="7152" y="2618"/>
                  </a:lnTo>
                  <a:lnTo>
                    <a:pt x="7386" y="2899"/>
                  </a:lnTo>
                  <a:lnTo>
                    <a:pt x="7573" y="3226"/>
                  </a:lnTo>
                  <a:lnTo>
                    <a:pt x="7713" y="3647"/>
                  </a:lnTo>
                  <a:lnTo>
                    <a:pt x="7807" y="4161"/>
                  </a:lnTo>
                  <a:lnTo>
                    <a:pt x="7947" y="3413"/>
                  </a:lnTo>
                  <a:lnTo>
                    <a:pt x="8040" y="2665"/>
                  </a:lnTo>
                  <a:lnTo>
                    <a:pt x="8087" y="1870"/>
                  </a:lnTo>
                  <a:lnTo>
                    <a:pt x="8087" y="1123"/>
                  </a:lnTo>
                  <a:lnTo>
                    <a:pt x="8087" y="936"/>
                  </a:lnTo>
                  <a:lnTo>
                    <a:pt x="7994" y="795"/>
                  </a:lnTo>
                  <a:lnTo>
                    <a:pt x="7900" y="702"/>
                  </a:lnTo>
                  <a:lnTo>
                    <a:pt x="7760" y="608"/>
                  </a:lnTo>
                  <a:lnTo>
                    <a:pt x="6638" y="1"/>
                  </a:lnTo>
                  <a:close/>
                </a:path>
              </a:pathLst>
            </a:custGeom>
            <a:solidFill>
              <a:srgbClr val="B6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2" name="Google Shape;4152;p55"/>
            <p:cNvSpPr/>
            <p:nvPr/>
          </p:nvSpPr>
          <p:spPr>
            <a:xfrm>
              <a:off x="2047125" y="2231700"/>
              <a:ext cx="201025" cy="109875"/>
            </a:xfrm>
            <a:custGeom>
              <a:avLst/>
              <a:gdLst/>
              <a:ahLst/>
              <a:cxnLst/>
              <a:rect l="l" t="t" r="r" b="b"/>
              <a:pathLst>
                <a:path w="8041" h="4395" extrusionOk="0">
                  <a:moveTo>
                    <a:pt x="1403" y="0"/>
                  </a:moveTo>
                  <a:lnTo>
                    <a:pt x="982" y="187"/>
                  </a:lnTo>
                  <a:lnTo>
                    <a:pt x="562" y="374"/>
                  </a:lnTo>
                  <a:lnTo>
                    <a:pt x="375" y="468"/>
                  </a:lnTo>
                  <a:lnTo>
                    <a:pt x="234" y="608"/>
                  </a:lnTo>
                  <a:lnTo>
                    <a:pt x="141" y="795"/>
                  </a:lnTo>
                  <a:lnTo>
                    <a:pt x="94" y="1029"/>
                  </a:lnTo>
                  <a:lnTo>
                    <a:pt x="1" y="1870"/>
                  </a:lnTo>
                  <a:lnTo>
                    <a:pt x="47" y="2712"/>
                  </a:lnTo>
                  <a:lnTo>
                    <a:pt x="188" y="3553"/>
                  </a:lnTo>
                  <a:lnTo>
                    <a:pt x="328" y="4394"/>
                  </a:lnTo>
                  <a:lnTo>
                    <a:pt x="375" y="4207"/>
                  </a:lnTo>
                  <a:lnTo>
                    <a:pt x="375" y="4020"/>
                  </a:lnTo>
                  <a:lnTo>
                    <a:pt x="328" y="3600"/>
                  </a:lnTo>
                  <a:lnTo>
                    <a:pt x="328" y="3413"/>
                  </a:lnTo>
                  <a:lnTo>
                    <a:pt x="375" y="3226"/>
                  </a:lnTo>
                  <a:lnTo>
                    <a:pt x="421" y="3086"/>
                  </a:lnTo>
                  <a:lnTo>
                    <a:pt x="562" y="2945"/>
                  </a:lnTo>
                  <a:lnTo>
                    <a:pt x="889" y="2665"/>
                  </a:lnTo>
                  <a:lnTo>
                    <a:pt x="1216" y="2431"/>
                  </a:lnTo>
                  <a:lnTo>
                    <a:pt x="1543" y="2244"/>
                  </a:lnTo>
                  <a:lnTo>
                    <a:pt x="1777" y="2197"/>
                  </a:lnTo>
                  <a:lnTo>
                    <a:pt x="6078" y="2197"/>
                  </a:lnTo>
                  <a:lnTo>
                    <a:pt x="6405" y="2244"/>
                  </a:lnTo>
                  <a:lnTo>
                    <a:pt x="6732" y="2338"/>
                  </a:lnTo>
                  <a:lnTo>
                    <a:pt x="7012" y="2525"/>
                  </a:lnTo>
                  <a:lnTo>
                    <a:pt x="7246" y="2712"/>
                  </a:lnTo>
                  <a:lnTo>
                    <a:pt x="7433" y="2945"/>
                  </a:lnTo>
                  <a:lnTo>
                    <a:pt x="7573" y="3226"/>
                  </a:lnTo>
                  <a:lnTo>
                    <a:pt x="7667" y="3553"/>
                  </a:lnTo>
                  <a:lnTo>
                    <a:pt x="7714" y="3880"/>
                  </a:lnTo>
                  <a:lnTo>
                    <a:pt x="7714" y="4394"/>
                  </a:lnTo>
                  <a:lnTo>
                    <a:pt x="7854" y="3927"/>
                  </a:lnTo>
                  <a:lnTo>
                    <a:pt x="7901" y="3459"/>
                  </a:lnTo>
                  <a:lnTo>
                    <a:pt x="8041" y="2478"/>
                  </a:lnTo>
                  <a:lnTo>
                    <a:pt x="8041" y="2057"/>
                  </a:lnTo>
                  <a:lnTo>
                    <a:pt x="8041" y="1636"/>
                  </a:lnTo>
                  <a:lnTo>
                    <a:pt x="7994" y="1263"/>
                  </a:lnTo>
                  <a:lnTo>
                    <a:pt x="7901" y="935"/>
                  </a:lnTo>
                  <a:lnTo>
                    <a:pt x="7714" y="608"/>
                  </a:lnTo>
                  <a:lnTo>
                    <a:pt x="7480" y="374"/>
                  </a:lnTo>
                  <a:lnTo>
                    <a:pt x="7106" y="141"/>
                  </a:lnTo>
                  <a:lnTo>
                    <a:pt x="6685" y="0"/>
                  </a:lnTo>
                  <a:lnTo>
                    <a:pt x="6545" y="234"/>
                  </a:lnTo>
                  <a:lnTo>
                    <a:pt x="6358" y="374"/>
                  </a:lnTo>
                  <a:lnTo>
                    <a:pt x="6171" y="515"/>
                  </a:lnTo>
                  <a:lnTo>
                    <a:pt x="5984" y="608"/>
                  </a:lnTo>
                  <a:lnTo>
                    <a:pt x="5797" y="655"/>
                  </a:lnTo>
                  <a:lnTo>
                    <a:pt x="5563" y="702"/>
                  </a:lnTo>
                  <a:lnTo>
                    <a:pt x="5049" y="702"/>
                  </a:lnTo>
                  <a:lnTo>
                    <a:pt x="3974" y="655"/>
                  </a:lnTo>
                  <a:lnTo>
                    <a:pt x="2946" y="702"/>
                  </a:lnTo>
                  <a:lnTo>
                    <a:pt x="2478" y="702"/>
                  </a:lnTo>
                  <a:lnTo>
                    <a:pt x="2244" y="655"/>
                  </a:lnTo>
                  <a:lnTo>
                    <a:pt x="2057" y="608"/>
                  </a:lnTo>
                  <a:lnTo>
                    <a:pt x="1870" y="515"/>
                  </a:lnTo>
                  <a:lnTo>
                    <a:pt x="1684" y="374"/>
                  </a:lnTo>
                  <a:lnTo>
                    <a:pt x="1543" y="187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B6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3" name="Google Shape;4153;p55"/>
            <p:cNvSpPr/>
            <p:nvPr/>
          </p:nvSpPr>
          <p:spPr>
            <a:xfrm>
              <a:off x="6422425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515" y="0"/>
                  </a:moveTo>
                  <a:lnTo>
                    <a:pt x="234" y="47"/>
                  </a:lnTo>
                  <a:lnTo>
                    <a:pt x="141" y="94"/>
                  </a:lnTo>
                  <a:lnTo>
                    <a:pt x="47" y="187"/>
                  </a:lnTo>
                  <a:lnTo>
                    <a:pt x="1" y="281"/>
                  </a:lnTo>
                  <a:lnTo>
                    <a:pt x="1" y="515"/>
                  </a:lnTo>
                  <a:lnTo>
                    <a:pt x="1" y="2338"/>
                  </a:lnTo>
                  <a:lnTo>
                    <a:pt x="1" y="3273"/>
                  </a:lnTo>
                  <a:lnTo>
                    <a:pt x="1" y="4161"/>
                  </a:lnTo>
                  <a:lnTo>
                    <a:pt x="1" y="4348"/>
                  </a:lnTo>
                  <a:lnTo>
                    <a:pt x="47" y="4488"/>
                  </a:lnTo>
                  <a:lnTo>
                    <a:pt x="94" y="4581"/>
                  </a:lnTo>
                  <a:lnTo>
                    <a:pt x="188" y="4628"/>
                  </a:lnTo>
                  <a:lnTo>
                    <a:pt x="421" y="4675"/>
                  </a:lnTo>
                  <a:lnTo>
                    <a:pt x="1216" y="4675"/>
                  </a:lnTo>
                  <a:lnTo>
                    <a:pt x="1310" y="4628"/>
                  </a:lnTo>
                  <a:lnTo>
                    <a:pt x="1403" y="4535"/>
                  </a:lnTo>
                  <a:lnTo>
                    <a:pt x="1450" y="4394"/>
                  </a:lnTo>
                  <a:lnTo>
                    <a:pt x="1450" y="4207"/>
                  </a:lnTo>
                  <a:lnTo>
                    <a:pt x="1450" y="515"/>
                  </a:lnTo>
                  <a:lnTo>
                    <a:pt x="1450" y="328"/>
                  </a:lnTo>
                  <a:lnTo>
                    <a:pt x="1403" y="187"/>
                  </a:lnTo>
                  <a:lnTo>
                    <a:pt x="1356" y="94"/>
                  </a:lnTo>
                  <a:lnTo>
                    <a:pt x="1263" y="47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4" name="Google Shape;4154;p55"/>
            <p:cNvSpPr/>
            <p:nvPr/>
          </p:nvSpPr>
          <p:spPr>
            <a:xfrm>
              <a:off x="5921100" y="2533200"/>
              <a:ext cx="36250" cy="118050"/>
            </a:xfrm>
            <a:custGeom>
              <a:avLst/>
              <a:gdLst/>
              <a:ahLst/>
              <a:cxnLst/>
              <a:rect l="l" t="t" r="r" b="b"/>
              <a:pathLst>
                <a:path w="1450" h="4722" extrusionOk="0">
                  <a:moveTo>
                    <a:pt x="468" y="0"/>
                  </a:moveTo>
                  <a:lnTo>
                    <a:pt x="327" y="47"/>
                  </a:lnTo>
                  <a:lnTo>
                    <a:pt x="187" y="94"/>
                  </a:lnTo>
                  <a:lnTo>
                    <a:pt x="94" y="187"/>
                  </a:lnTo>
                  <a:lnTo>
                    <a:pt x="47" y="281"/>
                  </a:lnTo>
                  <a:lnTo>
                    <a:pt x="0" y="421"/>
                  </a:lnTo>
                  <a:lnTo>
                    <a:pt x="0" y="655"/>
                  </a:lnTo>
                  <a:lnTo>
                    <a:pt x="47" y="2291"/>
                  </a:lnTo>
                  <a:lnTo>
                    <a:pt x="0" y="3880"/>
                  </a:lnTo>
                  <a:lnTo>
                    <a:pt x="0" y="4254"/>
                  </a:lnTo>
                  <a:lnTo>
                    <a:pt x="47" y="4394"/>
                  </a:lnTo>
                  <a:lnTo>
                    <a:pt x="140" y="4535"/>
                  </a:lnTo>
                  <a:lnTo>
                    <a:pt x="234" y="4581"/>
                  </a:lnTo>
                  <a:lnTo>
                    <a:pt x="374" y="4675"/>
                  </a:lnTo>
                  <a:lnTo>
                    <a:pt x="561" y="4675"/>
                  </a:lnTo>
                  <a:lnTo>
                    <a:pt x="748" y="4722"/>
                  </a:lnTo>
                  <a:lnTo>
                    <a:pt x="982" y="4675"/>
                  </a:lnTo>
                  <a:lnTo>
                    <a:pt x="1169" y="4628"/>
                  </a:lnTo>
                  <a:lnTo>
                    <a:pt x="1262" y="4581"/>
                  </a:lnTo>
                  <a:lnTo>
                    <a:pt x="1356" y="4488"/>
                  </a:lnTo>
                  <a:lnTo>
                    <a:pt x="1403" y="4394"/>
                  </a:lnTo>
                  <a:lnTo>
                    <a:pt x="1449" y="4254"/>
                  </a:lnTo>
                  <a:lnTo>
                    <a:pt x="1449" y="3880"/>
                  </a:lnTo>
                  <a:lnTo>
                    <a:pt x="1449" y="3132"/>
                  </a:lnTo>
                  <a:lnTo>
                    <a:pt x="1449" y="2338"/>
                  </a:lnTo>
                  <a:lnTo>
                    <a:pt x="1449" y="1496"/>
                  </a:lnTo>
                  <a:lnTo>
                    <a:pt x="1449" y="655"/>
                  </a:lnTo>
                  <a:lnTo>
                    <a:pt x="1449" y="328"/>
                  </a:lnTo>
                  <a:lnTo>
                    <a:pt x="1403" y="234"/>
                  </a:lnTo>
                  <a:lnTo>
                    <a:pt x="1309" y="141"/>
                  </a:lnTo>
                  <a:lnTo>
                    <a:pt x="1216" y="47"/>
                  </a:lnTo>
                  <a:lnTo>
                    <a:pt x="1122" y="47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5" name="Google Shape;4155;p55"/>
            <p:cNvSpPr/>
            <p:nvPr/>
          </p:nvSpPr>
          <p:spPr>
            <a:xfrm>
              <a:off x="1986350" y="2533200"/>
              <a:ext cx="36275" cy="116875"/>
            </a:xfrm>
            <a:custGeom>
              <a:avLst/>
              <a:gdLst/>
              <a:ahLst/>
              <a:cxnLst/>
              <a:rect l="l" t="t" r="r" b="b"/>
              <a:pathLst>
                <a:path w="1451" h="4675" extrusionOk="0">
                  <a:moveTo>
                    <a:pt x="468" y="0"/>
                  </a:moveTo>
                  <a:lnTo>
                    <a:pt x="235" y="47"/>
                  </a:lnTo>
                  <a:lnTo>
                    <a:pt x="141" y="94"/>
                  </a:lnTo>
                  <a:lnTo>
                    <a:pt x="48" y="234"/>
                  </a:lnTo>
                  <a:lnTo>
                    <a:pt x="1" y="328"/>
                  </a:lnTo>
                  <a:lnTo>
                    <a:pt x="1" y="561"/>
                  </a:lnTo>
                  <a:lnTo>
                    <a:pt x="1" y="2338"/>
                  </a:lnTo>
                  <a:lnTo>
                    <a:pt x="1" y="4161"/>
                  </a:lnTo>
                  <a:lnTo>
                    <a:pt x="1" y="4348"/>
                  </a:lnTo>
                  <a:lnTo>
                    <a:pt x="48" y="4488"/>
                  </a:lnTo>
                  <a:lnTo>
                    <a:pt x="141" y="4581"/>
                  </a:lnTo>
                  <a:lnTo>
                    <a:pt x="235" y="4628"/>
                  </a:lnTo>
                  <a:lnTo>
                    <a:pt x="468" y="4675"/>
                  </a:lnTo>
                  <a:lnTo>
                    <a:pt x="1029" y="4675"/>
                  </a:lnTo>
                  <a:lnTo>
                    <a:pt x="1263" y="4628"/>
                  </a:lnTo>
                  <a:lnTo>
                    <a:pt x="1357" y="4581"/>
                  </a:lnTo>
                  <a:lnTo>
                    <a:pt x="1403" y="4488"/>
                  </a:lnTo>
                  <a:lnTo>
                    <a:pt x="1450" y="4348"/>
                  </a:lnTo>
                  <a:lnTo>
                    <a:pt x="1450" y="4161"/>
                  </a:lnTo>
                  <a:lnTo>
                    <a:pt x="1450" y="3226"/>
                  </a:lnTo>
                  <a:lnTo>
                    <a:pt x="1450" y="2291"/>
                  </a:lnTo>
                  <a:lnTo>
                    <a:pt x="1450" y="1403"/>
                  </a:lnTo>
                  <a:lnTo>
                    <a:pt x="1450" y="561"/>
                  </a:lnTo>
                  <a:lnTo>
                    <a:pt x="1450" y="328"/>
                  </a:lnTo>
                  <a:lnTo>
                    <a:pt x="1403" y="187"/>
                  </a:lnTo>
                  <a:lnTo>
                    <a:pt x="1357" y="94"/>
                  </a:lnTo>
                  <a:lnTo>
                    <a:pt x="1263" y="47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6" name="Google Shape;4156;p55"/>
            <p:cNvSpPr/>
            <p:nvPr/>
          </p:nvSpPr>
          <p:spPr>
            <a:xfrm>
              <a:off x="1485025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421" y="0"/>
                  </a:moveTo>
                  <a:lnTo>
                    <a:pt x="234" y="47"/>
                  </a:lnTo>
                  <a:lnTo>
                    <a:pt x="141" y="94"/>
                  </a:lnTo>
                  <a:lnTo>
                    <a:pt x="47" y="187"/>
                  </a:lnTo>
                  <a:lnTo>
                    <a:pt x="47" y="328"/>
                  </a:lnTo>
                  <a:lnTo>
                    <a:pt x="1" y="515"/>
                  </a:lnTo>
                  <a:lnTo>
                    <a:pt x="47" y="2291"/>
                  </a:lnTo>
                  <a:lnTo>
                    <a:pt x="1" y="4114"/>
                  </a:lnTo>
                  <a:lnTo>
                    <a:pt x="1" y="4301"/>
                  </a:lnTo>
                  <a:lnTo>
                    <a:pt x="47" y="4488"/>
                  </a:lnTo>
                  <a:lnTo>
                    <a:pt x="141" y="4581"/>
                  </a:lnTo>
                  <a:lnTo>
                    <a:pt x="234" y="4628"/>
                  </a:lnTo>
                  <a:lnTo>
                    <a:pt x="515" y="4675"/>
                  </a:lnTo>
                  <a:lnTo>
                    <a:pt x="1076" y="4675"/>
                  </a:lnTo>
                  <a:lnTo>
                    <a:pt x="1216" y="4628"/>
                  </a:lnTo>
                  <a:lnTo>
                    <a:pt x="1309" y="4581"/>
                  </a:lnTo>
                  <a:lnTo>
                    <a:pt x="1356" y="4535"/>
                  </a:lnTo>
                  <a:lnTo>
                    <a:pt x="1450" y="4441"/>
                  </a:lnTo>
                  <a:lnTo>
                    <a:pt x="1450" y="4301"/>
                  </a:lnTo>
                  <a:lnTo>
                    <a:pt x="1450" y="4114"/>
                  </a:lnTo>
                  <a:lnTo>
                    <a:pt x="1450" y="3273"/>
                  </a:lnTo>
                  <a:lnTo>
                    <a:pt x="1450" y="2431"/>
                  </a:lnTo>
                  <a:lnTo>
                    <a:pt x="1450" y="515"/>
                  </a:lnTo>
                  <a:lnTo>
                    <a:pt x="1450" y="281"/>
                  </a:lnTo>
                  <a:lnTo>
                    <a:pt x="1403" y="187"/>
                  </a:lnTo>
                  <a:lnTo>
                    <a:pt x="1309" y="94"/>
                  </a:lnTo>
                  <a:lnTo>
                    <a:pt x="1216" y="47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7" name="Google Shape;4157;p55"/>
            <p:cNvSpPr/>
            <p:nvPr/>
          </p:nvSpPr>
          <p:spPr>
            <a:xfrm>
              <a:off x="7078025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421" y="0"/>
                  </a:moveTo>
                  <a:lnTo>
                    <a:pt x="187" y="94"/>
                  </a:lnTo>
                  <a:lnTo>
                    <a:pt x="94" y="141"/>
                  </a:lnTo>
                  <a:lnTo>
                    <a:pt x="47" y="234"/>
                  </a:lnTo>
                  <a:lnTo>
                    <a:pt x="0" y="374"/>
                  </a:lnTo>
                  <a:lnTo>
                    <a:pt x="0" y="561"/>
                  </a:lnTo>
                  <a:lnTo>
                    <a:pt x="47" y="1450"/>
                  </a:lnTo>
                  <a:lnTo>
                    <a:pt x="0" y="2338"/>
                  </a:lnTo>
                  <a:lnTo>
                    <a:pt x="47" y="3273"/>
                  </a:lnTo>
                  <a:lnTo>
                    <a:pt x="0" y="4161"/>
                  </a:lnTo>
                  <a:lnTo>
                    <a:pt x="0" y="4348"/>
                  </a:lnTo>
                  <a:lnTo>
                    <a:pt x="47" y="4488"/>
                  </a:lnTo>
                  <a:lnTo>
                    <a:pt x="141" y="4581"/>
                  </a:lnTo>
                  <a:lnTo>
                    <a:pt x="187" y="4628"/>
                  </a:lnTo>
                  <a:lnTo>
                    <a:pt x="421" y="4675"/>
                  </a:lnTo>
                  <a:lnTo>
                    <a:pt x="1216" y="4675"/>
                  </a:lnTo>
                  <a:lnTo>
                    <a:pt x="1309" y="4628"/>
                  </a:lnTo>
                  <a:lnTo>
                    <a:pt x="1403" y="4535"/>
                  </a:lnTo>
                  <a:lnTo>
                    <a:pt x="1449" y="4394"/>
                  </a:lnTo>
                  <a:lnTo>
                    <a:pt x="1449" y="4207"/>
                  </a:lnTo>
                  <a:lnTo>
                    <a:pt x="1449" y="515"/>
                  </a:lnTo>
                  <a:lnTo>
                    <a:pt x="1449" y="328"/>
                  </a:lnTo>
                  <a:lnTo>
                    <a:pt x="1403" y="187"/>
                  </a:lnTo>
                  <a:lnTo>
                    <a:pt x="1309" y="94"/>
                  </a:lnTo>
                  <a:lnTo>
                    <a:pt x="1216" y="47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8" name="Google Shape;4158;p55"/>
            <p:cNvSpPr/>
            <p:nvPr/>
          </p:nvSpPr>
          <p:spPr>
            <a:xfrm>
              <a:off x="5434950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374" y="0"/>
                  </a:moveTo>
                  <a:lnTo>
                    <a:pt x="187" y="47"/>
                  </a:lnTo>
                  <a:lnTo>
                    <a:pt x="94" y="94"/>
                  </a:lnTo>
                  <a:lnTo>
                    <a:pt x="47" y="187"/>
                  </a:lnTo>
                  <a:lnTo>
                    <a:pt x="0" y="328"/>
                  </a:lnTo>
                  <a:lnTo>
                    <a:pt x="0" y="468"/>
                  </a:lnTo>
                  <a:lnTo>
                    <a:pt x="0" y="1403"/>
                  </a:lnTo>
                  <a:lnTo>
                    <a:pt x="0" y="2291"/>
                  </a:lnTo>
                  <a:lnTo>
                    <a:pt x="0" y="3226"/>
                  </a:lnTo>
                  <a:lnTo>
                    <a:pt x="0" y="4161"/>
                  </a:lnTo>
                  <a:lnTo>
                    <a:pt x="0" y="4441"/>
                  </a:lnTo>
                  <a:lnTo>
                    <a:pt x="47" y="4535"/>
                  </a:lnTo>
                  <a:lnTo>
                    <a:pt x="141" y="4581"/>
                  </a:lnTo>
                  <a:lnTo>
                    <a:pt x="328" y="4675"/>
                  </a:lnTo>
                  <a:lnTo>
                    <a:pt x="1122" y="4675"/>
                  </a:lnTo>
                  <a:lnTo>
                    <a:pt x="1263" y="4628"/>
                  </a:lnTo>
                  <a:lnTo>
                    <a:pt x="1356" y="4581"/>
                  </a:lnTo>
                  <a:lnTo>
                    <a:pt x="1403" y="4441"/>
                  </a:lnTo>
                  <a:lnTo>
                    <a:pt x="1450" y="4207"/>
                  </a:lnTo>
                  <a:lnTo>
                    <a:pt x="1450" y="468"/>
                  </a:lnTo>
                  <a:lnTo>
                    <a:pt x="1403" y="281"/>
                  </a:lnTo>
                  <a:lnTo>
                    <a:pt x="1356" y="141"/>
                  </a:lnTo>
                  <a:lnTo>
                    <a:pt x="1263" y="47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9" name="Google Shape;4159;p55"/>
            <p:cNvSpPr/>
            <p:nvPr/>
          </p:nvSpPr>
          <p:spPr>
            <a:xfrm>
              <a:off x="1273500" y="2533200"/>
              <a:ext cx="37425" cy="116875"/>
            </a:xfrm>
            <a:custGeom>
              <a:avLst/>
              <a:gdLst/>
              <a:ahLst/>
              <a:cxnLst/>
              <a:rect l="l" t="t" r="r" b="b"/>
              <a:pathLst>
                <a:path w="1497" h="4675" extrusionOk="0">
                  <a:moveTo>
                    <a:pt x="515" y="0"/>
                  </a:moveTo>
                  <a:lnTo>
                    <a:pt x="328" y="47"/>
                  </a:lnTo>
                  <a:lnTo>
                    <a:pt x="188" y="94"/>
                  </a:lnTo>
                  <a:lnTo>
                    <a:pt x="94" y="187"/>
                  </a:lnTo>
                  <a:lnTo>
                    <a:pt x="47" y="328"/>
                  </a:lnTo>
                  <a:lnTo>
                    <a:pt x="1" y="468"/>
                  </a:lnTo>
                  <a:lnTo>
                    <a:pt x="1" y="795"/>
                  </a:lnTo>
                  <a:lnTo>
                    <a:pt x="47" y="1543"/>
                  </a:lnTo>
                  <a:lnTo>
                    <a:pt x="1" y="2338"/>
                  </a:lnTo>
                  <a:lnTo>
                    <a:pt x="47" y="3179"/>
                  </a:lnTo>
                  <a:lnTo>
                    <a:pt x="1" y="4020"/>
                  </a:lnTo>
                  <a:lnTo>
                    <a:pt x="47" y="4348"/>
                  </a:lnTo>
                  <a:lnTo>
                    <a:pt x="94" y="4488"/>
                  </a:lnTo>
                  <a:lnTo>
                    <a:pt x="141" y="4581"/>
                  </a:lnTo>
                  <a:lnTo>
                    <a:pt x="234" y="4628"/>
                  </a:lnTo>
                  <a:lnTo>
                    <a:pt x="375" y="4675"/>
                  </a:lnTo>
                  <a:lnTo>
                    <a:pt x="1029" y="4675"/>
                  </a:lnTo>
                  <a:lnTo>
                    <a:pt x="1263" y="4581"/>
                  </a:lnTo>
                  <a:lnTo>
                    <a:pt x="1356" y="4535"/>
                  </a:lnTo>
                  <a:lnTo>
                    <a:pt x="1450" y="4441"/>
                  </a:lnTo>
                  <a:lnTo>
                    <a:pt x="1450" y="4254"/>
                  </a:lnTo>
                  <a:lnTo>
                    <a:pt x="1497" y="4067"/>
                  </a:lnTo>
                  <a:lnTo>
                    <a:pt x="1450" y="2431"/>
                  </a:lnTo>
                  <a:lnTo>
                    <a:pt x="1497" y="795"/>
                  </a:lnTo>
                  <a:lnTo>
                    <a:pt x="1450" y="421"/>
                  </a:lnTo>
                  <a:lnTo>
                    <a:pt x="1403" y="281"/>
                  </a:lnTo>
                  <a:lnTo>
                    <a:pt x="1356" y="187"/>
                  </a:lnTo>
                  <a:lnTo>
                    <a:pt x="1263" y="94"/>
                  </a:lnTo>
                  <a:lnTo>
                    <a:pt x="1123" y="47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0" name="Google Shape;4160;p55"/>
            <p:cNvSpPr/>
            <p:nvPr/>
          </p:nvSpPr>
          <p:spPr>
            <a:xfrm>
              <a:off x="1414900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515" y="0"/>
                  </a:moveTo>
                  <a:lnTo>
                    <a:pt x="235" y="47"/>
                  </a:lnTo>
                  <a:lnTo>
                    <a:pt x="141" y="94"/>
                  </a:lnTo>
                  <a:lnTo>
                    <a:pt x="94" y="187"/>
                  </a:lnTo>
                  <a:lnTo>
                    <a:pt x="48" y="328"/>
                  </a:lnTo>
                  <a:lnTo>
                    <a:pt x="1" y="515"/>
                  </a:lnTo>
                  <a:lnTo>
                    <a:pt x="1" y="4207"/>
                  </a:lnTo>
                  <a:lnTo>
                    <a:pt x="48" y="4394"/>
                  </a:lnTo>
                  <a:lnTo>
                    <a:pt x="94" y="4535"/>
                  </a:lnTo>
                  <a:lnTo>
                    <a:pt x="141" y="4581"/>
                  </a:lnTo>
                  <a:lnTo>
                    <a:pt x="281" y="4628"/>
                  </a:lnTo>
                  <a:lnTo>
                    <a:pt x="515" y="4675"/>
                  </a:lnTo>
                  <a:lnTo>
                    <a:pt x="1029" y="4675"/>
                  </a:lnTo>
                  <a:lnTo>
                    <a:pt x="1263" y="4628"/>
                  </a:lnTo>
                  <a:lnTo>
                    <a:pt x="1356" y="4581"/>
                  </a:lnTo>
                  <a:lnTo>
                    <a:pt x="1403" y="4488"/>
                  </a:lnTo>
                  <a:lnTo>
                    <a:pt x="1450" y="4348"/>
                  </a:lnTo>
                  <a:lnTo>
                    <a:pt x="1450" y="4161"/>
                  </a:lnTo>
                  <a:lnTo>
                    <a:pt x="1450" y="3273"/>
                  </a:lnTo>
                  <a:lnTo>
                    <a:pt x="1450" y="2431"/>
                  </a:lnTo>
                  <a:lnTo>
                    <a:pt x="1450" y="1450"/>
                  </a:lnTo>
                  <a:lnTo>
                    <a:pt x="1450" y="515"/>
                  </a:lnTo>
                  <a:lnTo>
                    <a:pt x="1450" y="328"/>
                  </a:lnTo>
                  <a:lnTo>
                    <a:pt x="1403" y="187"/>
                  </a:lnTo>
                  <a:lnTo>
                    <a:pt x="1356" y="94"/>
                  </a:lnTo>
                  <a:lnTo>
                    <a:pt x="1263" y="47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1" name="Google Shape;4161;p55"/>
            <p:cNvSpPr/>
            <p:nvPr/>
          </p:nvSpPr>
          <p:spPr>
            <a:xfrm>
              <a:off x="1774850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374" y="0"/>
                  </a:moveTo>
                  <a:lnTo>
                    <a:pt x="187" y="94"/>
                  </a:lnTo>
                  <a:lnTo>
                    <a:pt x="94" y="141"/>
                  </a:lnTo>
                  <a:lnTo>
                    <a:pt x="47" y="234"/>
                  </a:lnTo>
                  <a:lnTo>
                    <a:pt x="0" y="515"/>
                  </a:lnTo>
                  <a:lnTo>
                    <a:pt x="47" y="1450"/>
                  </a:lnTo>
                  <a:lnTo>
                    <a:pt x="0" y="2384"/>
                  </a:lnTo>
                  <a:lnTo>
                    <a:pt x="47" y="2384"/>
                  </a:lnTo>
                  <a:lnTo>
                    <a:pt x="47" y="3273"/>
                  </a:lnTo>
                  <a:lnTo>
                    <a:pt x="0" y="4207"/>
                  </a:lnTo>
                  <a:lnTo>
                    <a:pt x="47" y="4348"/>
                  </a:lnTo>
                  <a:lnTo>
                    <a:pt x="47" y="4488"/>
                  </a:lnTo>
                  <a:lnTo>
                    <a:pt x="140" y="4581"/>
                  </a:lnTo>
                  <a:lnTo>
                    <a:pt x="187" y="4628"/>
                  </a:lnTo>
                  <a:lnTo>
                    <a:pt x="421" y="4675"/>
                  </a:lnTo>
                  <a:lnTo>
                    <a:pt x="1169" y="4675"/>
                  </a:lnTo>
                  <a:lnTo>
                    <a:pt x="1309" y="4628"/>
                  </a:lnTo>
                  <a:lnTo>
                    <a:pt x="1403" y="4581"/>
                  </a:lnTo>
                  <a:lnTo>
                    <a:pt x="1449" y="4441"/>
                  </a:lnTo>
                  <a:lnTo>
                    <a:pt x="1449" y="4254"/>
                  </a:lnTo>
                  <a:lnTo>
                    <a:pt x="1449" y="515"/>
                  </a:lnTo>
                  <a:lnTo>
                    <a:pt x="1449" y="281"/>
                  </a:lnTo>
                  <a:lnTo>
                    <a:pt x="1403" y="141"/>
                  </a:lnTo>
                  <a:lnTo>
                    <a:pt x="1309" y="47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2" name="Google Shape;4162;p55"/>
            <p:cNvSpPr/>
            <p:nvPr/>
          </p:nvSpPr>
          <p:spPr>
            <a:xfrm>
              <a:off x="6865325" y="2533200"/>
              <a:ext cx="37425" cy="118050"/>
            </a:xfrm>
            <a:custGeom>
              <a:avLst/>
              <a:gdLst/>
              <a:ahLst/>
              <a:cxnLst/>
              <a:rect l="l" t="t" r="r" b="b"/>
              <a:pathLst>
                <a:path w="1497" h="4722" extrusionOk="0">
                  <a:moveTo>
                    <a:pt x="515" y="0"/>
                  </a:moveTo>
                  <a:lnTo>
                    <a:pt x="235" y="94"/>
                  </a:lnTo>
                  <a:lnTo>
                    <a:pt x="141" y="187"/>
                  </a:lnTo>
                  <a:lnTo>
                    <a:pt x="48" y="281"/>
                  </a:lnTo>
                  <a:lnTo>
                    <a:pt x="48" y="421"/>
                  </a:lnTo>
                  <a:lnTo>
                    <a:pt x="1" y="655"/>
                  </a:lnTo>
                  <a:lnTo>
                    <a:pt x="48" y="2291"/>
                  </a:lnTo>
                  <a:lnTo>
                    <a:pt x="1" y="3927"/>
                  </a:lnTo>
                  <a:lnTo>
                    <a:pt x="1" y="4161"/>
                  </a:lnTo>
                  <a:lnTo>
                    <a:pt x="48" y="4301"/>
                  </a:lnTo>
                  <a:lnTo>
                    <a:pt x="94" y="4441"/>
                  </a:lnTo>
                  <a:lnTo>
                    <a:pt x="188" y="4535"/>
                  </a:lnTo>
                  <a:lnTo>
                    <a:pt x="281" y="4628"/>
                  </a:lnTo>
                  <a:lnTo>
                    <a:pt x="422" y="4675"/>
                  </a:lnTo>
                  <a:lnTo>
                    <a:pt x="796" y="4722"/>
                  </a:lnTo>
                  <a:lnTo>
                    <a:pt x="1123" y="4675"/>
                  </a:lnTo>
                  <a:lnTo>
                    <a:pt x="1263" y="4628"/>
                  </a:lnTo>
                  <a:lnTo>
                    <a:pt x="1356" y="4535"/>
                  </a:lnTo>
                  <a:lnTo>
                    <a:pt x="1450" y="4441"/>
                  </a:lnTo>
                  <a:lnTo>
                    <a:pt x="1497" y="4301"/>
                  </a:lnTo>
                  <a:lnTo>
                    <a:pt x="1497" y="3974"/>
                  </a:lnTo>
                  <a:lnTo>
                    <a:pt x="1450" y="3179"/>
                  </a:lnTo>
                  <a:lnTo>
                    <a:pt x="1497" y="2338"/>
                  </a:lnTo>
                  <a:lnTo>
                    <a:pt x="1450" y="1496"/>
                  </a:lnTo>
                  <a:lnTo>
                    <a:pt x="1497" y="655"/>
                  </a:lnTo>
                  <a:lnTo>
                    <a:pt x="1450" y="328"/>
                  </a:lnTo>
                  <a:lnTo>
                    <a:pt x="1403" y="234"/>
                  </a:lnTo>
                  <a:lnTo>
                    <a:pt x="1356" y="141"/>
                  </a:lnTo>
                  <a:lnTo>
                    <a:pt x="1263" y="47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3" name="Google Shape;4163;p55"/>
            <p:cNvSpPr/>
            <p:nvPr/>
          </p:nvSpPr>
          <p:spPr>
            <a:xfrm>
              <a:off x="6795225" y="2533200"/>
              <a:ext cx="37425" cy="118050"/>
            </a:xfrm>
            <a:custGeom>
              <a:avLst/>
              <a:gdLst/>
              <a:ahLst/>
              <a:cxnLst/>
              <a:rect l="l" t="t" r="r" b="b"/>
              <a:pathLst>
                <a:path w="1497" h="4722" extrusionOk="0">
                  <a:moveTo>
                    <a:pt x="468" y="0"/>
                  </a:moveTo>
                  <a:lnTo>
                    <a:pt x="327" y="47"/>
                  </a:lnTo>
                  <a:lnTo>
                    <a:pt x="234" y="94"/>
                  </a:lnTo>
                  <a:lnTo>
                    <a:pt x="140" y="187"/>
                  </a:lnTo>
                  <a:lnTo>
                    <a:pt x="47" y="281"/>
                  </a:lnTo>
                  <a:lnTo>
                    <a:pt x="0" y="468"/>
                  </a:lnTo>
                  <a:lnTo>
                    <a:pt x="0" y="655"/>
                  </a:lnTo>
                  <a:lnTo>
                    <a:pt x="47" y="2291"/>
                  </a:lnTo>
                  <a:lnTo>
                    <a:pt x="0" y="3880"/>
                  </a:lnTo>
                  <a:lnTo>
                    <a:pt x="47" y="4207"/>
                  </a:lnTo>
                  <a:lnTo>
                    <a:pt x="47" y="4348"/>
                  </a:lnTo>
                  <a:lnTo>
                    <a:pt x="94" y="4488"/>
                  </a:lnTo>
                  <a:lnTo>
                    <a:pt x="187" y="4581"/>
                  </a:lnTo>
                  <a:lnTo>
                    <a:pt x="327" y="4628"/>
                  </a:lnTo>
                  <a:lnTo>
                    <a:pt x="468" y="4675"/>
                  </a:lnTo>
                  <a:lnTo>
                    <a:pt x="701" y="4722"/>
                  </a:lnTo>
                  <a:lnTo>
                    <a:pt x="1075" y="4675"/>
                  </a:lnTo>
                  <a:lnTo>
                    <a:pt x="1216" y="4581"/>
                  </a:lnTo>
                  <a:lnTo>
                    <a:pt x="1356" y="4535"/>
                  </a:lnTo>
                  <a:lnTo>
                    <a:pt x="1403" y="4394"/>
                  </a:lnTo>
                  <a:lnTo>
                    <a:pt x="1449" y="4254"/>
                  </a:lnTo>
                  <a:lnTo>
                    <a:pt x="1496" y="3880"/>
                  </a:lnTo>
                  <a:lnTo>
                    <a:pt x="1449" y="3132"/>
                  </a:lnTo>
                  <a:lnTo>
                    <a:pt x="1449" y="2338"/>
                  </a:lnTo>
                  <a:lnTo>
                    <a:pt x="1449" y="1496"/>
                  </a:lnTo>
                  <a:lnTo>
                    <a:pt x="1496" y="655"/>
                  </a:lnTo>
                  <a:lnTo>
                    <a:pt x="1449" y="328"/>
                  </a:lnTo>
                  <a:lnTo>
                    <a:pt x="1403" y="234"/>
                  </a:lnTo>
                  <a:lnTo>
                    <a:pt x="1356" y="141"/>
                  </a:lnTo>
                  <a:lnTo>
                    <a:pt x="1262" y="47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4" name="Google Shape;4164;p55"/>
            <p:cNvSpPr/>
            <p:nvPr/>
          </p:nvSpPr>
          <p:spPr>
            <a:xfrm>
              <a:off x="1916250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468" y="0"/>
                  </a:moveTo>
                  <a:lnTo>
                    <a:pt x="328" y="47"/>
                  </a:lnTo>
                  <a:lnTo>
                    <a:pt x="187" y="94"/>
                  </a:lnTo>
                  <a:lnTo>
                    <a:pt x="94" y="187"/>
                  </a:lnTo>
                  <a:lnTo>
                    <a:pt x="47" y="281"/>
                  </a:lnTo>
                  <a:lnTo>
                    <a:pt x="0" y="468"/>
                  </a:lnTo>
                  <a:lnTo>
                    <a:pt x="0" y="655"/>
                  </a:lnTo>
                  <a:lnTo>
                    <a:pt x="0" y="2338"/>
                  </a:lnTo>
                  <a:lnTo>
                    <a:pt x="0" y="4020"/>
                  </a:lnTo>
                  <a:lnTo>
                    <a:pt x="0" y="4254"/>
                  </a:lnTo>
                  <a:lnTo>
                    <a:pt x="47" y="4394"/>
                  </a:lnTo>
                  <a:lnTo>
                    <a:pt x="94" y="4535"/>
                  </a:lnTo>
                  <a:lnTo>
                    <a:pt x="187" y="4581"/>
                  </a:lnTo>
                  <a:lnTo>
                    <a:pt x="328" y="4628"/>
                  </a:lnTo>
                  <a:lnTo>
                    <a:pt x="421" y="4675"/>
                  </a:lnTo>
                  <a:lnTo>
                    <a:pt x="1075" y="4675"/>
                  </a:lnTo>
                  <a:lnTo>
                    <a:pt x="1216" y="4628"/>
                  </a:lnTo>
                  <a:lnTo>
                    <a:pt x="1309" y="4581"/>
                  </a:lnTo>
                  <a:lnTo>
                    <a:pt x="1403" y="4488"/>
                  </a:lnTo>
                  <a:lnTo>
                    <a:pt x="1449" y="4348"/>
                  </a:lnTo>
                  <a:lnTo>
                    <a:pt x="1449" y="4020"/>
                  </a:lnTo>
                  <a:lnTo>
                    <a:pt x="1449" y="3179"/>
                  </a:lnTo>
                  <a:lnTo>
                    <a:pt x="1449" y="2338"/>
                  </a:lnTo>
                  <a:lnTo>
                    <a:pt x="1449" y="1496"/>
                  </a:lnTo>
                  <a:lnTo>
                    <a:pt x="1449" y="655"/>
                  </a:lnTo>
                  <a:lnTo>
                    <a:pt x="1449" y="328"/>
                  </a:lnTo>
                  <a:lnTo>
                    <a:pt x="1403" y="234"/>
                  </a:lnTo>
                  <a:lnTo>
                    <a:pt x="1309" y="141"/>
                  </a:lnTo>
                  <a:lnTo>
                    <a:pt x="1216" y="47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5" name="Google Shape;4165;p55"/>
            <p:cNvSpPr/>
            <p:nvPr/>
          </p:nvSpPr>
          <p:spPr>
            <a:xfrm>
              <a:off x="787350" y="2533200"/>
              <a:ext cx="36275" cy="116875"/>
            </a:xfrm>
            <a:custGeom>
              <a:avLst/>
              <a:gdLst/>
              <a:ahLst/>
              <a:cxnLst/>
              <a:rect l="l" t="t" r="r" b="b"/>
              <a:pathLst>
                <a:path w="1451" h="4675" extrusionOk="0">
                  <a:moveTo>
                    <a:pt x="375" y="0"/>
                  </a:moveTo>
                  <a:lnTo>
                    <a:pt x="188" y="94"/>
                  </a:lnTo>
                  <a:lnTo>
                    <a:pt x="94" y="141"/>
                  </a:lnTo>
                  <a:lnTo>
                    <a:pt x="48" y="281"/>
                  </a:lnTo>
                  <a:lnTo>
                    <a:pt x="1" y="561"/>
                  </a:lnTo>
                  <a:lnTo>
                    <a:pt x="48" y="2338"/>
                  </a:lnTo>
                  <a:lnTo>
                    <a:pt x="1" y="4161"/>
                  </a:lnTo>
                  <a:lnTo>
                    <a:pt x="48" y="4348"/>
                  </a:lnTo>
                  <a:lnTo>
                    <a:pt x="48" y="4488"/>
                  </a:lnTo>
                  <a:lnTo>
                    <a:pt x="141" y="4581"/>
                  </a:lnTo>
                  <a:lnTo>
                    <a:pt x="235" y="4628"/>
                  </a:lnTo>
                  <a:lnTo>
                    <a:pt x="468" y="4675"/>
                  </a:lnTo>
                  <a:lnTo>
                    <a:pt x="1029" y="4675"/>
                  </a:lnTo>
                  <a:lnTo>
                    <a:pt x="1263" y="4628"/>
                  </a:lnTo>
                  <a:lnTo>
                    <a:pt x="1357" y="4535"/>
                  </a:lnTo>
                  <a:lnTo>
                    <a:pt x="1403" y="4441"/>
                  </a:lnTo>
                  <a:lnTo>
                    <a:pt x="1450" y="4301"/>
                  </a:lnTo>
                  <a:lnTo>
                    <a:pt x="1450" y="4114"/>
                  </a:lnTo>
                  <a:lnTo>
                    <a:pt x="1450" y="3273"/>
                  </a:lnTo>
                  <a:lnTo>
                    <a:pt x="1450" y="2384"/>
                  </a:lnTo>
                  <a:lnTo>
                    <a:pt x="1450" y="515"/>
                  </a:lnTo>
                  <a:lnTo>
                    <a:pt x="1450" y="328"/>
                  </a:lnTo>
                  <a:lnTo>
                    <a:pt x="1403" y="187"/>
                  </a:lnTo>
                  <a:lnTo>
                    <a:pt x="1310" y="94"/>
                  </a:lnTo>
                  <a:lnTo>
                    <a:pt x="1216" y="47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6" name="Google Shape;4166;p55"/>
            <p:cNvSpPr/>
            <p:nvPr/>
          </p:nvSpPr>
          <p:spPr>
            <a:xfrm>
              <a:off x="928775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468" y="0"/>
                  </a:moveTo>
                  <a:lnTo>
                    <a:pt x="234" y="47"/>
                  </a:lnTo>
                  <a:lnTo>
                    <a:pt x="94" y="141"/>
                  </a:lnTo>
                  <a:lnTo>
                    <a:pt x="47" y="234"/>
                  </a:lnTo>
                  <a:lnTo>
                    <a:pt x="0" y="374"/>
                  </a:lnTo>
                  <a:lnTo>
                    <a:pt x="0" y="561"/>
                  </a:lnTo>
                  <a:lnTo>
                    <a:pt x="0" y="1450"/>
                  </a:lnTo>
                  <a:lnTo>
                    <a:pt x="0" y="2338"/>
                  </a:lnTo>
                  <a:lnTo>
                    <a:pt x="0" y="3179"/>
                  </a:lnTo>
                  <a:lnTo>
                    <a:pt x="0" y="4067"/>
                  </a:lnTo>
                  <a:lnTo>
                    <a:pt x="0" y="4254"/>
                  </a:lnTo>
                  <a:lnTo>
                    <a:pt x="0" y="4394"/>
                  </a:lnTo>
                  <a:lnTo>
                    <a:pt x="47" y="4488"/>
                  </a:lnTo>
                  <a:lnTo>
                    <a:pt x="140" y="4581"/>
                  </a:lnTo>
                  <a:lnTo>
                    <a:pt x="234" y="4628"/>
                  </a:lnTo>
                  <a:lnTo>
                    <a:pt x="374" y="4675"/>
                  </a:lnTo>
                  <a:lnTo>
                    <a:pt x="1028" y="4675"/>
                  </a:lnTo>
                  <a:lnTo>
                    <a:pt x="1122" y="4628"/>
                  </a:lnTo>
                  <a:lnTo>
                    <a:pt x="1262" y="4581"/>
                  </a:lnTo>
                  <a:lnTo>
                    <a:pt x="1309" y="4535"/>
                  </a:lnTo>
                  <a:lnTo>
                    <a:pt x="1402" y="4394"/>
                  </a:lnTo>
                  <a:lnTo>
                    <a:pt x="1449" y="4254"/>
                  </a:lnTo>
                  <a:lnTo>
                    <a:pt x="1449" y="4067"/>
                  </a:lnTo>
                  <a:lnTo>
                    <a:pt x="1402" y="2338"/>
                  </a:lnTo>
                  <a:lnTo>
                    <a:pt x="1449" y="608"/>
                  </a:lnTo>
                  <a:lnTo>
                    <a:pt x="1402" y="281"/>
                  </a:lnTo>
                  <a:lnTo>
                    <a:pt x="1356" y="187"/>
                  </a:lnTo>
                  <a:lnTo>
                    <a:pt x="1262" y="94"/>
                  </a:lnTo>
                  <a:lnTo>
                    <a:pt x="1169" y="47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7" name="Google Shape;4167;p55"/>
            <p:cNvSpPr/>
            <p:nvPr/>
          </p:nvSpPr>
          <p:spPr>
            <a:xfrm>
              <a:off x="1344800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655" y="0"/>
                  </a:moveTo>
                  <a:lnTo>
                    <a:pt x="327" y="47"/>
                  </a:lnTo>
                  <a:lnTo>
                    <a:pt x="234" y="47"/>
                  </a:lnTo>
                  <a:lnTo>
                    <a:pt x="140" y="141"/>
                  </a:lnTo>
                  <a:lnTo>
                    <a:pt x="47" y="234"/>
                  </a:lnTo>
                  <a:lnTo>
                    <a:pt x="0" y="328"/>
                  </a:lnTo>
                  <a:lnTo>
                    <a:pt x="0" y="655"/>
                  </a:lnTo>
                  <a:lnTo>
                    <a:pt x="0" y="1450"/>
                  </a:lnTo>
                  <a:lnTo>
                    <a:pt x="0" y="2291"/>
                  </a:lnTo>
                  <a:lnTo>
                    <a:pt x="0" y="3132"/>
                  </a:lnTo>
                  <a:lnTo>
                    <a:pt x="0" y="4020"/>
                  </a:lnTo>
                  <a:lnTo>
                    <a:pt x="0" y="4348"/>
                  </a:lnTo>
                  <a:lnTo>
                    <a:pt x="47" y="4488"/>
                  </a:lnTo>
                  <a:lnTo>
                    <a:pt x="140" y="4581"/>
                  </a:lnTo>
                  <a:lnTo>
                    <a:pt x="234" y="4628"/>
                  </a:lnTo>
                  <a:lnTo>
                    <a:pt x="374" y="4675"/>
                  </a:lnTo>
                  <a:lnTo>
                    <a:pt x="982" y="4675"/>
                  </a:lnTo>
                  <a:lnTo>
                    <a:pt x="1122" y="4628"/>
                  </a:lnTo>
                  <a:lnTo>
                    <a:pt x="1262" y="4581"/>
                  </a:lnTo>
                  <a:lnTo>
                    <a:pt x="1356" y="4488"/>
                  </a:lnTo>
                  <a:lnTo>
                    <a:pt x="1403" y="4394"/>
                  </a:lnTo>
                  <a:lnTo>
                    <a:pt x="1449" y="4254"/>
                  </a:lnTo>
                  <a:lnTo>
                    <a:pt x="1449" y="4020"/>
                  </a:lnTo>
                  <a:lnTo>
                    <a:pt x="1403" y="2338"/>
                  </a:lnTo>
                  <a:lnTo>
                    <a:pt x="1449" y="655"/>
                  </a:lnTo>
                  <a:lnTo>
                    <a:pt x="1449" y="468"/>
                  </a:lnTo>
                  <a:lnTo>
                    <a:pt x="1403" y="281"/>
                  </a:lnTo>
                  <a:lnTo>
                    <a:pt x="1356" y="187"/>
                  </a:lnTo>
                  <a:lnTo>
                    <a:pt x="1262" y="94"/>
                  </a:lnTo>
                  <a:lnTo>
                    <a:pt x="1122" y="47"/>
                  </a:lnTo>
                  <a:lnTo>
                    <a:pt x="982" y="47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8" name="Google Shape;4168;p55"/>
            <p:cNvSpPr/>
            <p:nvPr/>
          </p:nvSpPr>
          <p:spPr>
            <a:xfrm>
              <a:off x="1846125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515" y="0"/>
                  </a:moveTo>
                  <a:lnTo>
                    <a:pt x="234" y="47"/>
                  </a:lnTo>
                  <a:lnTo>
                    <a:pt x="141" y="94"/>
                  </a:lnTo>
                  <a:lnTo>
                    <a:pt x="47" y="187"/>
                  </a:lnTo>
                  <a:lnTo>
                    <a:pt x="1" y="328"/>
                  </a:lnTo>
                  <a:lnTo>
                    <a:pt x="1" y="561"/>
                  </a:lnTo>
                  <a:lnTo>
                    <a:pt x="1" y="2338"/>
                  </a:lnTo>
                  <a:lnTo>
                    <a:pt x="1" y="4114"/>
                  </a:lnTo>
                  <a:lnTo>
                    <a:pt x="1" y="4301"/>
                  </a:lnTo>
                  <a:lnTo>
                    <a:pt x="47" y="4441"/>
                  </a:lnTo>
                  <a:lnTo>
                    <a:pt x="94" y="4535"/>
                  </a:lnTo>
                  <a:lnTo>
                    <a:pt x="188" y="4628"/>
                  </a:lnTo>
                  <a:lnTo>
                    <a:pt x="421" y="4675"/>
                  </a:lnTo>
                  <a:lnTo>
                    <a:pt x="982" y="4675"/>
                  </a:lnTo>
                  <a:lnTo>
                    <a:pt x="1216" y="4628"/>
                  </a:lnTo>
                  <a:lnTo>
                    <a:pt x="1309" y="4581"/>
                  </a:lnTo>
                  <a:lnTo>
                    <a:pt x="1403" y="4488"/>
                  </a:lnTo>
                  <a:lnTo>
                    <a:pt x="1450" y="4348"/>
                  </a:lnTo>
                  <a:lnTo>
                    <a:pt x="1450" y="4161"/>
                  </a:lnTo>
                  <a:lnTo>
                    <a:pt x="1450" y="3273"/>
                  </a:lnTo>
                  <a:lnTo>
                    <a:pt x="1450" y="2384"/>
                  </a:lnTo>
                  <a:lnTo>
                    <a:pt x="1450" y="1496"/>
                  </a:lnTo>
                  <a:lnTo>
                    <a:pt x="1450" y="561"/>
                  </a:lnTo>
                  <a:lnTo>
                    <a:pt x="1450" y="374"/>
                  </a:lnTo>
                  <a:lnTo>
                    <a:pt x="1403" y="281"/>
                  </a:lnTo>
                  <a:lnTo>
                    <a:pt x="1356" y="141"/>
                  </a:lnTo>
                  <a:lnTo>
                    <a:pt x="1263" y="94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9" name="Google Shape;4169;p55"/>
            <p:cNvSpPr/>
            <p:nvPr/>
          </p:nvSpPr>
          <p:spPr>
            <a:xfrm>
              <a:off x="6492550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374" y="0"/>
                  </a:moveTo>
                  <a:lnTo>
                    <a:pt x="281" y="47"/>
                  </a:lnTo>
                  <a:lnTo>
                    <a:pt x="187" y="94"/>
                  </a:lnTo>
                  <a:lnTo>
                    <a:pt x="94" y="187"/>
                  </a:lnTo>
                  <a:lnTo>
                    <a:pt x="47" y="281"/>
                  </a:lnTo>
                  <a:lnTo>
                    <a:pt x="0" y="561"/>
                  </a:lnTo>
                  <a:lnTo>
                    <a:pt x="47" y="2338"/>
                  </a:lnTo>
                  <a:lnTo>
                    <a:pt x="0" y="4114"/>
                  </a:lnTo>
                  <a:lnTo>
                    <a:pt x="47" y="4301"/>
                  </a:lnTo>
                  <a:lnTo>
                    <a:pt x="47" y="4441"/>
                  </a:lnTo>
                  <a:lnTo>
                    <a:pt x="141" y="4535"/>
                  </a:lnTo>
                  <a:lnTo>
                    <a:pt x="187" y="4581"/>
                  </a:lnTo>
                  <a:lnTo>
                    <a:pt x="421" y="4675"/>
                  </a:lnTo>
                  <a:lnTo>
                    <a:pt x="1029" y="4675"/>
                  </a:lnTo>
                  <a:lnTo>
                    <a:pt x="1262" y="4581"/>
                  </a:lnTo>
                  <a:lnTo>
                    <a:pt x="1356" y="4535"/>
                  </a:lnTo>
                  <a:lnTo>
                    <a:pt x="1449" y="4441"/>
                  </a:lnTo>
                  <a:lnTo>
                    <a:pt x="1449" y="4254"/>
                  </a:lnTo>
                  <a:lnTo>
                    <a:pt x="1449" y="4067"/>
                  </a:lnTo>
                  <a:lnTo>
                    <a:pt x="1449" y="3179"/>
                  </a:lnTo>
                  <a:lnTo>
                    <a:pt x="1449" y="2291"/>
                  </a:lnTo>
                  <a:lnTo>
                    <a:pt x="1449" y="561"/>
                  </a:lnTo>
                  <a:lnTo>
                    <a:pt x="1449" y="328"/>
                  </a:lnTo>
                  <a:lnTo>
                    <a:pt x="1403" y="187"/>
                  </a:lnTo>
                  <a:lnTo>
                    <a:pt x="1309" y="94"/>
                  </a:lnTo>
                  <a:lnTo>
                    <a:pt x="1216" y="47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0" name="Google Shape;4170;p55"/>
            <p:cNvSpPr/>
            <p:nvPr/>
          </p:nvSpPr>
          <p:spPr>
            <a:xfrm>
              <a:off x="2431600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468" y="0"/>
                  </a:moveTo>
                  <a:lnTo>
                    <a:pt x="234" y="94"/>
                  </a:lnTo>
                  <a:lnTo>
                    <a:pt x="94" y="141"/>
                  </a:lnTo>
                  <a:lnTo>
                    <a:pt x="47" y="234"/>
                  </a:lnTo>
                  <a:lnTo>
                    <a:pt x="1" y="421"/>
                  </a:lnTo>
                  <a:lnTo>
                    <a:pt x="1" y="608"/>
                  </a:lnTo>
                  <a:lnTo>
                    <a:pt x="1" y="2384"/>
                  </a:lnTo>
                  <a:lnTo>
                    <a:pt x="1" y="4114"/>
                  </a:lnTo>
                  <a:lnTo>
                    <a:pt x="1" y="4441"/>
                  </a:lnTo>
                  <a:lnTo>
                    <a:pt x="94" y="4535"/>
                  </a:lnTo>
                  <a:lnTo>
                    <a:pt x="141" y="4581"/>
                  </a:lnTo>
                  <a:lnTo>
                    <a:pt x="328" y="4675"/>
                  </a:lnTo>
                  <a:lnTo>
                    <a:pt x="889" y="4675"/>
                  </a:lnTo>
                  <a:lnTo>
                    <a:pt x="1169" y="4628"/>
                  </a:lnTo>
                  <a:lnTo>
                    <a:pt x="1263" y="4581"/>
                  </a:lnTo>
                  <a:lnTo>
                    <a:pt x="1356" y="4488"/>
                  </a:lnTo>
                  <a:lnTo>
                    <a:pt x="1403" y="4348"/>
                  </a:lnTo>
                  <a:lnTo>
                    <a:pt x="1450" y="4161"/>
                  </a:lnTo>
                  <a:lnTo>
                    <a:pt x="1403" y="3273"/>
                  </a:lnTo>
                  <a:lnTo>
                    <a:pt x="1403" y="2384"/>
                  </a:lnTo>
                  <a:lnTo>
                    <a:pt x="1403" y="1496"/>
                  </a:lnTo>
                  <a:lnTo>
                    <a:pt x="1450" y="608"/>
                  </a:lnTo>
                  <a:lnTo>
                    <a:pt x="1403" y="281"/>
                  </a:lnTo>
                  <a:lnTo>
                    <a:pt x="1356" y="187"/>
                  </a:lnTo>
                  <a:lnTo>
                    <a:pt x="1263" y="94"/>
                  </a:lnTo>
                  <a:lnTo>
                    <a:pt x="1169" y="4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1" name="Google Shape;4171;p55"/>
            <p:cNvSpPr/>
            <p:nvPr/>
          </p:nvSpPr>
          <p:spPr>
            <a:xfrm>
              <a:off x="5991200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422" y="0"/>
                  </a:moveTo>
                  <a:lnTo>
                    <a:pt x="235" y="47"/>
                  </a:lnTo>
                  <a:lnTo>
                    <a:pt x="141" y="141"/>
                  </a:lnTo>
                  <a:lnTo>
                    <a:pt x="48" y="234"/>
                  </a:lnTo>
                  <a:lnTo>
                    <a:pt x="48" y="328"/>
                  </a:lnTo>
                  <a:lnTo>
                    <a:pt x="1" y="515"/>
                  </a:lnTo>
                  <a:lnTo>
                    <a:pt x="48" y="1403"/>
                  </a:lnTo>
                  <a:lnTo>
                    <a:pt x="48" y="2291"/>
                  </a:lnTo>
                  <a:lnTo>
                    <a:pt x="48" y="4207"/>
                  </a:lnTo>
                  <a:lnTo>
                    <a:pt x="48" y="4394"/>
                  </a:lnTo>
                  <a:lnTo>
                    <a:pt x="94" y="4488"/>
                  </a:lnTo>
                  <a:lnTo>
                    <a:pt x="188" y="4581"/>
                  </a:lnTo>
                  <a:lnTo>
                    <a:pt x="281" y="4628"/>
                  </a:lnTo>
                  <a:lnTo>
                    <a:pt x="515" y="4675"/>
                  </a:lnTo>
                  <a:lnTo>
                    <a:pt x="1029" y="4675"/>
                  </a:lnTo>
                  <a:lnTo>
                    <a:pt x="1216" y="4628"/>
                  </a:lnTo>
                  <a:lnTo>
                    <a:pt x="1310" y="4581"/>
                  </a:lnTo>
                  <a:lnTo>
                    <a:pt x="1403" y="4488"/>
                  </a:lnTo>
                  <a:lnTo>
                    <a:pt x="1450" y="4394"/>
                  </a:lnTo>
                  <a:lnTo>
                    <a:pt x="1450" y="4207"/>
                  </a:lnTo>
                  <a:lnTo>
                    <a:pt x="1450" y="515"/>
                  </a:lnTo>
                  <a:lnTo>
                    <a:pt x="1450" y="328"/>
                  </a:lnTo>
                  <a:lnTo>
                    <a:pt x="1403" y="187"/>
                  </a:lnTo>
                  <a:lnTo>
                    <a:pt x="1310" y="94"/>
                  </a:lnTo>
                  <a:lnTo>
                    <a:pt x="1216" y="47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2" name="Google Shape;4172;p55"/>
            <p:cNvSpPr/>
            <p:nvPr/>
          </p:nvSpPr>
          <p:spPr>
            <a:xfrm>
              <a:off x="857475" y="2533200"/>
              <a:ext cx="37425" cy="116875"/>
            </a:xfrm>
            <a:custGeom>
              <a:avLst/>
              <a:gdLst/>
              <a:ahLst/>
              <a:cxnLst/>
              <a:rect l="l" t="t" r="r" b="b"/>
              <a:pathLst>
                <a:path w="1497" h="4675" extrusionOk="0">
                  <a:moveTo>
                    <a:pt x="515" y="0"/>
                  </a:moveTo>
                  <a:lnTo>
                    <a:pt x="234" y="94"/>
                  </a:lnTo>
                  <a:lnTo>
                    <a:pt x="141" y="141"/>
                  </a:lnTo>
                  <a:lnTo>
                    <a:pt x="94" y="234"/>
                  </a:lnTo>
                  <a:lnTo>
                    <a:pt x="47" y="374"/>
                  </a:lnTo>
                  <a:lnTo>
                    <a:pt x="1" y="608"/>
                  </a:lnTo>
                  <a:lnTo>
                    <a:pt x="47" y="2338"/>
                  </a:lnTo>
                  <a:lnTo>
                    <a:pt x="1" y="4114"/>
                  </a:lnTo>
                  <a:lnTo>
                    <a:pt x="47" y="4301"/>
                  </a:lnTo>
                  <a:lnTo>
                    <a:pt x="94" y="4441"/>
                  </a:lnTo>
                  <a:lnTo>
                    <a:pt x="141" y="4535"/>
                  </a:lnTo>
                  <a:lnTo>
                    <a:pt x="234" y="4628"/>
                  </a:lnTo>
                  <a:lnTo>
                    <a:pt x="468" y="4675"/>
                  </a:lnTo>
                  <a:lnTo>
                    <a:pt x="1029" y="4675"/>
                  </a:lnTo>
                  <a:lnTo>
                    <a:pt x="1263" y="4628"/>
                  </a:lnTo>
                  <a:lnTo>
                    <a:pt x="1356" y="4581"/>
                  </a:lnTo>
                  <a:lnTo>
                    <a:pt x="1403" y="4488"/>
                  </a:lnTo>
                  <a:lnTo>
                    <a:pt x="1450" y="4348"/>
                  </a:lnTo>
                  <a:lnTo>
                    <a:pt x="1450" y="4161"/>
                  </a:lnTo>
                  <a:lnTo>
                    <a:pt x="1450" y="3273"/>
                  </a:lnTo>
                  <a:lnTo>
                    <a:pt x="1450" y="2384"/>
                  </a:lnTo>
                  <a:lnTo>
                    <a:pt x="1450" y="1496"/>
                  </a:lnTo>
                  <a:lnTo>
                    <a:pt x="1496" y="608"/>
                  </a:lnTo>
                  <a:lnTo>
                    <a:pt x="1450" y="421"/>
                  </a:lnTo>
                  <a:lnTo>
                    <a:pt x="1450" y="281"/>
                  </a:lnTo>
                  <a:lnTo>
                    <a:pt x="1403" y="187"/>
                  </a:lnTo>
                  <a:lnTo>
                    <a:pt x="1310" y="94"/>
                  </a:lnTo>
                  <a:lnTo>
                    <a:pt x="1216" y="4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3" name="Google Shape;4173;p55"/>
            <p:cNvSpPr/>
            <p:nvPr/>
          </p:nvSpPr>
          <p:spPr>
            <a:xfrm>
              <a:off x="6352300" y="2533200"/>
              <a:ext cx="36275" cy="116875"/>
            </a:xfrm>
            <a:custGeom>
              <a:avLst/>
              <a:gdLst/>
              <a:ahLst/>
              <a:cxnLst/>
              <a:rect l="l" t="t" r="r" b="b"/>
              <a:pathLst>
                <a:path w="1451" h="4675" extrusionOk="0">
                  <a:moveTo>
                    <a:pt x="468" y="0"/>
                  </a:moveTo>
                  <a:lnTo>
                    <a:pt x="281" y="47"/>
                  </a:lnTo>
                  <a:lnTo>
                    <a:pt x="188" y="94"/>
                  </a:lnTo>
                  <a:lnTo>
                    <a:pt x="94" y="187"/>
                  </a:lnTo>
                  <a:lnTo>
                    <a:pt x="48" y="328"/>
                  </a:lnTo>
                  <a:lnTo>
                    <a:pt x="1" y="468"/>
                  </a:lnTo>
                  <a:lnTo>
                    <a:pt x="1" y="795"/>
                  </a:lnTo>
                  <a:lnTo>
                    <a:pt x="1" y="1543"/>
                  </a:lnTo>
                  <a:lnTo>
                    <a:pt x="1" y="2338"/>
                  </a:lnTo>
                  <a:lnTo>
                    <a:pt x="1" y="3273"/>
                  </a:lnTo>
                  <a:lnTo>
                    <a:pt x="1" y="4161"/>
                  </a:lnTo>
                  <a:lnTo>
                    <a:pt x="1" y="4348"/>
                  </a:lnTo>
                  <a:lnTo>
                    <a:pt x="48" y="4488"/>
                  </a:lnTo>
                  <a:lnTo>
                    <a:pt x="94" y="4581"/>
                  </a:lnTo>
                  <a:lnTo>
                    <a:pt x="188" y="4628"/>
                  </a:lnTo>
                  <a:lnTo>
                    <a:pt x="375" y="4675"/>
                  </a:lnTo>
                  <a:lnTo>
                    <a:pt x="1170" y="4675"/>
                  </a:lnTo>
                  <a:lnTo>
                    <a:pt x="1263" y="4628"/>
                  </a:lnTo>
                  <a:lnTo>
                    <a:pt x="1357" y="4535"/>
                  </a:lnTo>
                  <a:lnTo>
                    <a:pt x="1403" y="4394"/>
                  </a:lnTo>
                  <a:lnTo>
                    <a:pt x="1403" y="4207"/>
                  </a:lnTo>
                  <a:lnTo>
                    <a:pt x="1403" y="2478"/>
                  </a:lnTo>
                  <a:lnTo>
                    <a:pt x="1450" y="748"/>
                  </a:lnTo>
                  <a:lnTo>
                    <a:pt x="1403" y="374"/>
                  </a:lnTo>
                  <a:lnTo>
                    <a:pt x="1357" y="281"/>
                  </a:lnTo>
                  <a:lnTo>
                    <a:pt x="1310" y="187"/>
                  </a:lnTo>
                  <a:lnTo>
                    <a:pt x="1170" y="94"/>
                  </a:lnTo>
                  <a:lnTo>
                    <a:pt x="1076" y="47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4" name="Google Shape;4174;p55"/>
            <p:cNvSpPr/>
            <p:nvPr/>
          </p:nvSpPr>
          <p:spPr>
            <a:xfrm>
              <a:off x="5364825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468" y="0"/>
                  </a:moveTo>
                  <a:lnTo>
                    <a:pt x="234" y="47"/>
                  </a:lnTo>
                  <a:lnTo>
                    <a:pt x="141" y="94"/>
                  </a:lnTo>
                  <a:lnTo>
                    <a:pt x="47" y="187"/>
                  </a:lnTo>
                  <a:lnTo>
                    <a:pt x="1" y="328"/>
                  </a:lnTo>
                  <a:lnTo>
                    <a:pt x="1" y="515"/>
                  </a:lnTo>
                  <a:lnTo>
                    <a:pt x="1" y="2384"/>
                  </a:lnTo>
                  <a:lnTo>
                    <a:pt x="1" y="4254"/>
                  </a:lnTo>
                  <a:lnTo>
                    <a:pt x="47" y="4488"/>
                  </a:lnTo>
                  <a:lnTo>
                    <a:pt x="94" y="4581"/>
                  </a:lnTo>
                  <a:lnTo>
                    <a:pt x="188" y="4675"/>
                  </a:lnTo>
                  <a:lnTo>
                    <a:pt x="1123" y="4675"/>
                  </a:lnTo>
                  <a:lnTo>
                    <a:pt x="1310" y="4581"/>
                  </a:lnTo>
                  <a:lnTo>
                    <a:pt x="1356" y="4535"/>
                  </a:lnTo>
                  <a:lnTo>
                    <a:pt x="1403" y="4441"/>
                  </a:lnTo>
                  <a:lnTo>
                    <a:pt x="1403" y="4161"/>
                  </a:lnTo>
                  <a:lnTo>
                    <a:pt x="1403" y="3319"/>
                  </a:lnTo>
                  <a:lnTo>
                    <a:pt x="1403" y="2431"/>
                  </a:lnTo>
                  <a:lnTo>
                    <a:pt x="1450" y="2431"/>
                  </a:lnTo>
                  <a:lnTo>
                    <a:pt x="1403" y="1450"/>
                  </a:lnTo>
                  <a:lnTo>
                    <a:pt x="1450" y="515"/>
                  </a:lnTo>
                  <a:lnTo>
                    <a:pt x="1450" y="328"/>
                  </a:lnTo>
                  <a:lnTo>
                    <a:pt x="1403" y="187"/>
                  </a:lnTo>
                  <a:lnTo>
                    <a:pt x="1310" y="94"/>
                  </a:lnTo>
                  <a:lnTo>
                    <a:pt x="1216" y="47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5" name="Google Shape;4175;p55"/>
            <p:cNvSpPr/>
            <p:nvPr/>
          </p:nvSpPr>
          <p:spPr>
            <a:xfrm>
              <a:off x="7007900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421" y="0"/>
                  </a:moveTo>
                  <a:lnTo>
                    <a:pt x="188" y="94"/>
                  </a:lnTo>
                  <a:lnTo>
                    <a:pt x="94" y="141"/>
                  </a:lnTo>
                  <a:lnTo>
                    <a:pt x="47" y="234"/>
                  </a:lnTo>
                  <a:lnTo>
                    <a:pt x="1" y="374"/>
                  </a:lnTo>
                  <a:lnTo>
                    <a:pt x="1" y="561"/>
                  </a:lnTo>
                  <a:lnTo>
                    <a:pt x="1" y="1403"/>
                  </a:lnTo>
                  <a:lnTo>
                    <a:pt x="1" y="2291"/>
                  </a:lnTo>
                  <a:lnTo>
                    <a:pt x="1" y="3226"/>
                  </a:lnTo>
                  <a:lnTo>
                    <a:pt x="1" y="4161"/>
                  </a:lnTo>
                  <a:lnTo>
                    <a:pt x="1" y="4348"/>
                  </a:lnTo>
                  <a:lnTo>
                    <a:pt x="47" y="4488"/>
                  </a:lnTo>
                  <a:lnTo>
                    <a:pt x="141" y="4581"/>
                  </a:lnTo>
                  <a:lnTo>
                    <a:pt x="234" y="4628"/>
                  </a:lnTo>
                  <a:lnTo>
                    <a:pt x="468" y="4675"/>
                  </a:lnTo>
                  <a:lnTo>
                    <a:pt x="1029" y="4675"/>
                  </a:lnTo>
                  <a:lnTo>
                    <a:pt x="1263" y="4628"/>
                  </a:lnTo>
                  <a:lnTo>
                    <a:pt x="1356" y="4581"/>
                  </a:lnTo>
                  <a:lnTo>
                    <a:pt x="1403" y="4488"/>
                  </a:lnTo>
                  <a:lnTo>
                    <a:pt x="1450" y="4348"/>
                  </a:lnTo>
                  <a:lnTo>
                    <a:pt x="1450" y="4161"/>
                  </a:lnTo>
                  <a:lnTo>
                    <a:pt x="1403" y="2338"/>
                  </a:lnTo>
                  <a:lnTo>
                    <a:pt x="1403" y="561"/>
                  </a:lnTo>
                  <a:lnTo>
                    <a:pt x="1403" y="374"/>
                  </a:lnTo>
                  <a:lnTo>
                    <a:pt x="1356" y="234"/>
                  </a:lnTo>
                  <a:lnTo>
                    <a:pt x="1263" y="141"/>
                  </a:lnTo>
                  <a:lnTo>
                    <a:pt x="1169" y="47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6" name="Google Shape;4176;p55"/>
            <p:cNvSpPr/>
            <p:nvPr/>
          </p:nvSpPr>
          <p:spPr>
            <a:xfrm>
              <a:off x="6210900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702" y="0"/>
                  </a:moveTo>
                  <a:lnTo>
                    <a:pt x="375" y="47"/>
                  </a:lnTo>
                  <a:lnTo>
                    <a:pt x="235" y="94"/>
                  </a:lnTo>
                  <a:lnTo>
                    <a:pt x="141" y="141"/>
                  </a:lnTo>
                  <a:lnTo>
                    <a:pt x="94" y="234"/>
                  </a:lnTo>
                  <a:lnTo>
                    <a:pt x="48" y="374"/>
                  </a:lnTo>
                  <a:lnTo>
                    <a:pt x="1" y="702"/>
                  </a:lnTo>
                  <a:lnTo>
                    <a:pt x="48" y="1543"/>
                  </a:lnTo>
                  <a:lnTo>
                    <a:pt x="48" y="2338"/>
                  </a:lnTo>
                  <a:lnTo>
                    <a:pt x="1" y="2338"/>
                  </a:lnTo>
                  <a:lnTo>
                    <a:pt x="1" y="3132"/>
                  </a:lnTo>
                  <a:lnTo>
                    <a:pt x="1" y="3974"/>
                  </a:lnTo>
                  <a:lnTo>
                    <a:pt x="1" y="4254"/>
                  </a:lnTo>
                  <a:lnTo>
                    <a:pt x="1" y="4394"/>
                  </a:lnTo>
                  <a:lnTo>
                    <a:pt x="48" y="4488"/>
                  </a:lnTo>
                  <a:lnTo>
                    <a:pt x="141" y="4581"/>
                  </a:lnTo>
                  <a:lnTo>
                    <a:pt x="235" y="4628"/>
                  </a:lnTo>
                  <a:lnTo>
                    <a:pt x="422" y="4675"/>
                  </a:lnTo>
                  <a:lnTo>
                    <a:pt x="1076" y="4675"/>
                  </a:lnTo>
                  <a:lnTo>
                    <a:pt x="1216" y="4628"/>
                  </a:lnTo>
                  <a:lnTo>
                    <a:pt x="1310" y="4535"/>
                  </a:lnTo>
                  <a:lnTo>
                    <a:pt x="1356" y="4441"/>
                  </a:lnTo>
                  <a:lnTo>
                    <a:pt x="1403" y="4254"/>
                  </a:lnTo>
                  <a:lnTo>
                    <a:pt x="1450" y="4020"/>
                  </a:lnTo>
                  <a:lnTo>
                    <a:pt x="1403" y="2384"/>
                  </a:lnTo>
                  <a:lnTo>
                    <a:pt x="1450" y="702"/>
                  </a:lnTo>
                  <a:lnTo>
                    <a:pt x="1403" y="374"/>
                  </a:lnTo>
                  <a:lnTo>
                    <a:pt x="1356" y="234"/>
                  </a:lnTo>
                  <a:lnTo>
                    <a:pt x="1310" y="141"/>
                  </a:lnTo>
                  <a:lnTo>
                    <a:pt x="1169" y="94"/>
                  </a:lnTo>
                  <a:lnTo>
                    <a:pt x="1076" y="47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7" name="Google Shape;4177;p55"/>
            <p:cNvSpPr/>
            <p:nvPr/>
          </p:nvSpPr>
          <p:spPr>
            <a:xfrm>
              <a:off x="5850975" y="2533200"/>
              <a:ext cx="35075" cy="116875"/>
            </a:xfrm>
            <a:custGeom>
              <a:avLst/>
              <a:gdLst/>
              <a:ahLst/>
              <a:cxnLst/>
              <a:rect l="l" t="t" r="r" b="b"/>
              <a:pathLst>
                <a:path w="1403" h="4675" extrusionOk="0">
                  <a:moveTo>
                    <a:pt x="468" y="0"/>
                  </a:moveTo>
                  <a:lnTo>
                    <a:pt x="234" y="94"/>
                  </a:lnTo>
                  <a:lnTo>
                    <a:pt x="141" y="141"/>
                  </a:lnTo>
                  <a:lnTo>
                    <a:pt x="47" y="234"/>
                  </a:lnTo>
                  <a:lnTo>
                    <a:pt x="1" y="374"/>
                  </a:lnTo>
                  <a:lnTo>
                    <a:pt x="1" y="608"/>
                  </a:lnTo>
                  <a:lnTo>
                    <a:pt x="1" y="2338"/>
                  </a:lnTo>
                  <a:lnTo>
                    <a:pt x="1" y="4114"/>
                  </a:lnTo>
                  <a:lnTo>
                    <a:pt x="1" y="4301"/>
                  </a:lnTo>
                  <a:lnTo>
                    <a:pt x="47" y="4441"/>
                  </a:lnTo>
                  <a:lnTo>
                    <a:pt x="94" y="4535"/>
                  </a:lnTo>
                  <a:lnTo>
                    <a:pt x="188" y="4581"/>
                  </a:lnTo>
                  <a:lnTo>
                    <a:pt x="374" y="4675"/>
                  </a:lnTo>
                  <a:lnTo>
                    <a:pt x="982" y="4675"/>
                  </a:lnTo>
                  <a:lnTo>
                    <a:pt x="1122" y="4628"/>
                  </a:lnTo>
                  <a:lnTo>
                    <a:pt x="1216" y="4581"/>
                  </a:lnTo>
                  <a:lnTo>
                    <a:pt x="1309" y="4535"/>
                  </a:lnTo>
                  <a:lnTo>
                    <a:pt x="1356" y="4394"/>
                  </a:lnTo>
                  <a:lnTo>
                    <a:pt x="1403" y="4254"/>
                  </a:lnTo>
                  <a:lnTo>
                    <a:pt x="1403" y="4067"/>
                  </a:lnTo>
                  <a:lnTo>
                    <a:pt x="1403" y="3226"/>
                  </a:lnTo>
                  <a:lnTo>
                    <a:pt x="1403" y="2384"/>
                  </a:lnTo>
                  <a:lnTo>
                    <a:pt x="1403" y="1496"/>
                  </a:lnTo>
                  <a:lnTo>
                    <a:pt x="1403" y="608"/>
                  </a:lnTo>
                  <a:lnTo>
                    <a:pt x="1356" y="328"/>
                  </a:lnTo>
                  <a:lnTo>
                    <a:pt x="1356" y="187"/>
                  </a:lnTo>
                  <a:lnTo>
                    <a:pt x="1263" y="141"/>
                  </a:lnTo>
                  <a:lnTo>
                    <a:pt x="1169" y="4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8" name="Google Shape;4178;p55"/>
            <p:cNvSpPr/>
            <p:nvPr/>
          </p:nvSpPr>
          <p:spPr>
            <a:xfrm>
              <a:off x="5780850" y="2533200"/>
              <a:ext cx="35100" cy="116875"/>
            </a:xfrm>
            <a:custGeom>
              <a:avLst/>
              <a:gdLst/>
              <a:ahLst/>
              <a:cxnLst/>
              <a:rect l="l" t="t" r="r" b="b"/>
              <a:pathLst>
                <a:path w="1404" h="4675" extrusionOk="0">
                  <a:moveTo>
                    <a:pt x="422" y="0"/>
                  </a:moveTo>
                  <a:lnTo>
                    <a:pt x="188" y="94"/>
                  </a:lnTo>
                  <a:lnTo>
                    <a:pt x="94" y="187"/>
                  </a:lnTo>
                  <a:lnTo>
                    <a:pt x="48" y="281"/>
                  </a:lnTo>
                  <a:lnTo>
                    <a:pt x="1" y="421"/>
                  </a:lnTo>
                  <a:lnTo>
                    <a:pt x="1" y="608"/>
                  </a:lnTo>
                  <a:lnTo>
                    <a:pt x="1" y="2338"/>
                  </a:lnTo>
                  <a:lnTo>
                    <a:pt x="1" y="4067"/>
                  </a:lnTo>
                  <a:lnTo>
                    <a:pt x="1" y="4254"/>
                  </a:lnTo>
                  <a:lnTo>
                    <a:pt x="1" y="4394"/>
                  </a:lnTo>
                  <a:lnTo>
                    <a:pt x="94" y="4488"/>
                  </a:lnTo>
                  <a:lnTo>
                    <a:pt x="188" y="4581"/>
                  </a:lnTo>
                  <a:lnTo>
                    <a:pt x="281" y="4628"/>
                  </a:lnTo>
                  <a:lnTo>
                    <a:pt x="375" y="4675"/>
                  </a:lnTo>
                  <a:lnTo>
                    <a:pt x="1029" y="4675"/>
                  </a:lnTo>
                  <a:lnTo>
                    <a:pt x="1123" y="4628"/>
                  </a:lnTo>
                  <a:lnTo>
                    <a:pt x="1263" y="4581"/>
                  </a:lnTo>
                  <a:lnTo>
                    <a:pt x="1310" y="4488"/>
                  </a:lnTo>
                  <a:lnTo>
                    <a:pt x="1356" y="4348"/>
                  </a:lnTo>
                  <a:lnTo>
                    <a:pt x="1403" y="4020"/>
                  </a:lnTo>
                  <a:lnTo>
                    <a:pt x="1356" y="3179"/>
                  </a:lnTo>
                  <a:lnTo>
                    <a:pt x="1403" y="2291"/>
                  </a:lnTo>
                  <a:lnTo>
                    <a:pt x="1356" y="1450"/>
                  </a:lnTo>
                  <a:lnTo>
                    <a:pt x="1403" y="608"/>
                  </a:lnTo>
                  <a:lnTo>
                    <a:pt x="1403" y="421"/>
                  </a:lnTo>
                  <a:lnTo>
                    <a:pt x="1356" y="281"/>
                  </a:lnTo>
                  <a:lnTo>
                    <a:pt x="1310" y="187"/>
                  </a:lnTo>
                  <a:lnTo>
                    <a:pt x="1216" y="94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9" name="Google Shape;4179;p55"/>
            <p:cNvSpPr/>
            <p:nvPr/>
          </p:nvSpPr>
          <p:spPr>
            <a:xfrm>
              <a:off x="5709575" y="2533200"/>
              <a:ext cx="35075" cy="118050"/>
            </a:xfrm>
            <a:custGeom>
              <a:avLst/>
              <a:gdLst/>
              <a:ahLst/>
              <a:cxnLst/>
              <a:rect l="l" t="t" r="r" b="b"/>
              <a:pathLst>
                <a:path w="1403" h="4722" extrusionOk="0">
                  <a:moveTo>
                    <a:pt x="468" y="0"/>
                  </a:moveTo>
                  <a:lnTo>
                    <a:pt x="234" y="94"/>
                  </a:lnTo>
                  <a:lnTo>
                    <a:pt x="141" y="141"/>
                  </a:lnTo>
                  <a:lnTo>
                    <a:pt x="94" y="234"/>
                  </a:lnTo>
                  <a:lnTo>
                    <a:pt x="47" y="374"/>
                  </a:lnTo>
                  <a:lnTo>
                    <a:pt x="47" y="561"/>
                  </a:lnTo>
                  <a:lnTo>
                    <a:pt x="47" y="2244"/>
                  </a:lnTo>
                  <a:lnTo>
                    <a:pt x="0" y="3880"/>
                  </a:lnTo>
                  <a:lnTo>
                    <a:pt x="47" y="4254"/>
                  </a:lnTo>
                  <a:lnTo>
                    <a:pt x="47" y="4394"/>
                  </a:lnTo>
                  <a:lnTo>
                    <a:pt x="141" y="4488"/>
                  </a:lnTo>
                  <a:lnTo>
                    <a:pt x="234" y="4581"/>
                  </a:lnTo>
                  <a:lnTo>
                    <a:pt x="328" y="4628"/>
                  </a:lnTo>
                  <a:lnTo>
                    <a:pt x="515" y="4675"/>
                  </a:lnTo>
                  <a:lnTo>
                    <a:pt x="702" y="4722"/>
                  </a:lnTo>
                  <a:lnTo>
                    <a:pt x="935" y="4675"/>
                  </a:lnTo>
                  <a:lnTo>
                    <a:pt x="1122" y="4628"/>
                  </a:lnTo>
                  <a:lnTo>
                    <a:pt x="1216" y="4581"/>
                  </a:lnTo>
                  <a:lnTo>
                    <a:pt x="1309" y="4488"/>
                  </a:lnTo>
                  <a:lnTo>
                    <a:pt x="1403" y="4394"/>
                  </a:lnTo>
                  <a:lnTo>
                    <a:pt x="1403" y="4254"/>
                  </a:lnTo>
                  <a:lnTo>
                    <a:pt x="1403" y="3880"/>
                  </a:lnTo>
                  <a:lnTo>
                    <a:pt x="1403" y="3132"/>
                  </a:lnTo>
                  <a:lnTo>
                    <a:pt x="1403" y="2338"/>
                  </a:lnTo>
                  <a:lnTo>
                    <a:pt x="1403" y="1450"/>
                  </a:lnTo>
                  <a:lnTo>
                    <a:pt x="1403" y="608"/>
                  </a:lnTo>
                  <a:lnTo>
                    <a:pt x="1403" y="421"/>
                  </a:lnTo>
                  <a:lnTo>
                    <a:pt x="1403" y="281"/>
                  </a:lnTo>
                  <a:lnTo>
                    <a:pt x="1309" y="187"/>
                  </a:lnTo>
                  <a:lnTo>
                    <a:pt x="1263" y="94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0" name="Google Shape;4180;p55"/>
            <p:cNvSpPr/>
            <p:nvPr/>
          </p:nvSpPr>
          <p:spPr>
            <a:xfrm>
              <a:off x="6281025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468" y="0"/>
                  </a:moveTo>
                  <a:lnTo>
                    <a:pt x="234" y="94"/>
                  </a:lnTo>
                  <a:lnTo>
                    <a:pt x="141" y="141"/>
                  </a:lnTo>
                  <a:lnTo>
                    <a:pt x="94" y="234"/>
                  </a:lnTo>
                  <a:lnTo>
                    <a:pt x="47" y="374"/>
                  </a:lnTo>
                  <a:lnTo>
                    <a:pt x="1" y="608"/>
                  </a:lnTo>
                  <a:lnTo>
                    <a:pt x="47" y="2338"/>
                  </a:lnTo>
                  <a:lnTo>
                    <a:pt x="1" y="4114"/>
                  </a:lnTo>
                  <a:lnTo>
                    <a:pt x="47" y="4301"/>
                  </a:lnTo>
                  <a:lnTo>
                    <a:pt x="47" y="4441"/>
                  </a:lnTo>
                  <a:lnTo>
                    <a:pt x="141" y="4535"/>
                  </a:lnTo>
                  <a:lnTo>
                    <a:pt x="234" y="4628"/>
                  </a:lnTo>
                  <a:lnTo>
                    <a:pt x="421" y="4675"/>
                  </a:lnTo>
                  <a:lnTo>
                    <a:pt x="982" y="4675"/>
                  </a:lnTo>
                  <a:lnTo>
                    <a:pt x="1216" y="4628"/>
                  </a:lnTo>
                  <a:lnTo>
                    <a:pt x="1309" y="4581"/>
                  </a:lnTo>
                  <a:lnTo>
                    <a:pt x="1403" y="4441"/>
                  </a:lnTo>
                  <a:lnTo>
                    <a:pt x="1450" y="4301"/>
                  </a:lnTo>
                  <a:lnTo>
                    <a:pt x="1450" y="4114"/>
                  </a:lnTo>
                  <a:lnTo>
                    <a:pt x="1403" y="3226"/>
                  </a:lnTo>
                  <a:lnTo>
                    <a:pt x="1450" y="2291"/>
                  </a:lnTo>
                  <a:lnTo>
                    <a:pt x="1403" y="1450"/>
                  </a:lnTo>
                  <a:lnTo>
                    <a:pt x="1450" y="608"/>
                  </a:lnTo>
                  <a:lnTo>
                    <a:pt x="1403" y="328"/>
                  </a:lnTo>
                  <a:lnTo>
                    <a:pt x="1356" y="187"/>
                  </a:lnTo>
                  <a:lnTo>
                    <a:pt x="1309" y="94"/>
                  </a:lnTo>
                  <a:lnTo>
                    <a:pt x="1216" y="4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1" name="Google Shape;4181;p55"/>
            <p:cNvSpPr/>
            <p:nvPr/>
          </p:nvSpPr>
          <p:spPr>
            <a:xfrm>
              <a:off x="5293550" y="2533200"/>
              <a:ext cx="36250" cy="116875"/>
            </a:xfrm>
            <a:custGeom>
              <a:avLst/>
              <a:gdLst/>
              <a:ahLst/>
              <a:cxnLst/>
              <a:rect l="l" t="t" r="r" b="b"/>
              <a:pathLst>
                <a:path w="1450" h="4675" extrusionOk="0">
                  <a:moveTo>
                    <a:pt x="468" y="0"/>
                  </a:moveTo>
                  <a:lnTo>
                    <a:pt x="234" y="94"/>
                  </a:lnTo>
                  <a:lnTo>
                    <a:pt x="141" y="141"/>
                  </a:lnTo>
                  <a:lnTo>
                    <a:pt x="47" y="234"/>
                  </a:lnTo>
                  <a:lnTo>
                    <a:pt x="47" y="421"/>
                  </a:lnTo>
                  <a:lnTo>
                    <a:pt x="0" y="608"/>
                  </a:lnTo>
                  <a:lnTo>
                    <a:pt x="47" y="2338"/>
                  </a:lnTo>
                  <a:lnTo>
                    <a:pt x="0" y="4114"/>
                  </a:lnTo>
                  <a:lnTo>
                    <a:pt x="47" y="4301"/>
                  </a:lnTo>
                  <a:lnTo>
                    <a:pt x="47" y="4441"/>
                  </a:lnTo>
                  <a:lnTo>
                    <a:pt x="141" y="4535"/>
                  </a:lnTo>
                  <a:lnTo>
                    <a:pt x="187" y="4628"/>
                  </a:lnTo>
                  <a:lnTo>
                    <a:pt x="421" y="4675"/>
                  </a:lnTo>
                  <a:lnTo>
                    <a:pt x="982" y="4675"/>
                  </a:lnTo>
                  <a:lnTo>
                    <a:pt x="1216" y="4628"/>
                  </a:lnTo>
                  <a:lnTo>
                    <a:pt x="1309" y="4581"/>
                  </a:lnTo>
                  <a:lnTo>
                    <a:pt x="1403" y="4441"/>
                  </a:lnTo>
                  <a:lnTo>
                    <a:pt x="1403" y="4301"/>
                  </a:lnTo>
                  <a:lnTo>
                    <a:pt x="1449" y="4161"/>
                  </a:lnTo>
                  <a:lnTo>
                    <a:pt x="1403" y="3273"/>
                  </a:lnTo>
                  <a:lnTo>
                    <a:pt x="1403" y="2384"/>
                  </a:lnTo>
                  <a:lnTo>
                    <a:pt x="1403" y="1496"/>
                  </a:lnTo>
                  <a:lnTo>
                    <a:pt x="1449" y="608"/>
                  </a:lnTo>
                  <a:lnTo>
                    <a:pt x="1403" y="328"/>
                  </a:lnTo>
                  <a:lnTo>
                    <a:pt x="1356" y="187"/>
                  </a:lnTo>
                  <a:lnTo>
                    <a:pt x="1262" y="141"/>
                  </a:lnTo>
                  <a:lnTo>
                    <a:pt x="1169" y="47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2" name="Google Shape;4182;p55"/>
            <p:cNvSpPr/>
            <p:nvPr/>
          </p:nvSpPr>
          <p:spPr>
            <a:xfrm>
              <a:off x="2360325" y="2533200"/>
              <a:ext cx="35075" cy="116875"/>
            </a:xfrm>
            <a:custGeom>
              <a:avLst/>
              <a:gdLst/>
              <a:ahLst/>
              <a:cxnLst/>
              <a:rect l="l" t="t" r="r" b="b"/>
              <a:pathLst>
                <a:path w="1403" h="4675" extrusionOk="0">
                  <a:moveTo>
                    <a:pt x="514" y="0"/>
                  </a:moveTo>
                  <a:lnTo>
                    <a:pt x="281" y="47"/>
                  </a:lnTo>
                  <a:lnTo>
                    <a:pt x="187" y="94"/>
                  </a:lnTo>
                  <a:lnTo>
                    <a:pt x="94" y="187"/>
                  </a:lnTo>
                  <a:lnTo>
                    <a:pt x="47" y="281"/>
                  </a:lnTo>
                  <a:lnTo>
                    <a:pt x="47" y="468"/>
                  </a:lnTo>
                  <a:lnTo>
                    <a:pt x="0" y="4207"/>
                  </a:lnTo>
                  <a:lnTo>
                    <a:pt x="47" y="4394"/>
                  </a:lnTo>
                  <a:lnTo>
                    <a:pt x="94" y="4488"/>
                  </a:lnTo>
                  <a:lnTo>
                    <a:pt x="141" y="4581"/>
                  </a:lnTo>
                  <a:lnTo>
                    <a:pt x="234" y="4628"/>
                  </a:lnTo>
                  <a:lnTo>
                    <a:pt x="468" y="4675"/>
                  </a:lnTo>
                  <a:lnTo>
                    <a:pt x="982" y="4675"/>
                  </a:lnTo>
                  <a:lnTo>
                    <a:pt x="1216" y="4628"/>
                  </a:lnTo>
                  <a:lnTo>
                    <a:pt x="1309" y="4581"/>
                  </a:lnTo>
                  <a:lnTo>
                    <a:pt x="1356" y="4488"/>
                  </a:lnTo>
                  <a:lnTo>
                    <a:pt x="1403" y="4348"/>
                  </a:lnTo>
                  <a:lnTo>
                    <a:pt x="1403" y="4207"/>
                  </a:lnTo>
                  <a:lnTo>
                    <a:pt x="1403" y="2291"/>
                  </a:lnTo>
                  <a:lnTo>
                    <a:pt x="1403" y="468"/>
                  </a:lnTo>
                  <a:lnTo>
                    <a:pt x="1403" y="281"/>
                  </a:lnTo>
                  <a:lnTo>
                    <a:pt x="1356" y="187"/>
                  </a:lnTo>
                  <a:lnTo>
                    <a:pt x="1309" y="94"/>
                  </a:lnTo>
                  <a:lnTo>
                    <a:pt x="1216" y="47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3" name="Google Shape;4183;p55"/>
            <p:cNvSpPr/>
            <p:nvPr/>
          </p:nvSpPr>
          <p:spPr>
            <a:xfrm>
              <a:off x="2290200" y="2533200"/>
              <a:ext cx="35075" cy="116875"/>
            </a:xfrm>
            <a:custGeom>
              <a:avLst/>
              <a:gdLst/>
              <a:ahLst/>
              <a:cxnLst/>
              <a:rect l="l" t="t" r="r" b="b"/>
              <a:pathLst>
                <a:path w="1403" h="4675" extrusionOk="0">
                  <a:moveTo>
                    <a:pt x="375" y="0"/>
                  </a:moveTo>
                  <a:lnTo>
                    <a:pt x="234" y="47"/>
                  </a:lnTo>
                  <a:lnTo>
                    <a:pt x="141" y="141"/>
                  </a:lnTo>
                  <a:lnTo>
                    <a:pt x="94" y="187"/>
                  </a:lnTo>
                  <a:lnTo>
                    <a:pt x="47" y="328"/>
                  </a:lnTo>
                  <a:lnTo>
                    <a:pt x="1" y="608"/>
                  </a:lnTo>
                  <a:lnTo>
                    <a:pt x="47" y="2338"/>
                  </a:lnTo>
                  <a:lnTo>
                    <a:pt x="1" y="4067"/>
                  </a:lnTo>
                  <a:lnTo>
                    <a:pt x="1" y="4254"/>
                  </a:lnTo>
                  <a:lnTo>
                    <a:pt x="47" y="4394"/>
                  </a:lnTo>
                  <a:lnTo>
                    <a:pt x="94" y="4535"/>
                  </a:lnTo>
                  <a:lnTo>
                    <a:pt x="188" y="4581"/>
                  </a:lnTo>
                  <a:lnTo>
                    <a:pt x="281" y="4628"/>
                  </a:lnTo>
                  <a:lnTo>
                    <a:pt x="421" y="4675"/>
                  </a:lnTo>
                  <a:lnTo>
                    <a:pt x="1029" y="4675"/>
                  </a:lnTo>
                  <a:lnTo>
                    <a:pt x="1169" y="4628"/>
                  </a:lnTo>
                  <a:lnTo>
                    <a:pt x="1263" y="4581"/>
                  </a:lnTo>
                  <a:lnTo>
                    <a:pt x="1356" y="4488"/>
                  </a:lnTo>
                  <a:lnTo>
                    <a:pt x="1403" y="4394"/>
                  </a:lnTo>
                  <a:lnTo>
                    <a:pt x="1403" y="4207"/>
                  </a:lnTo>
                  <a:lnTo>
                    <a:pt x="1403" y="4020"/>
                  </a:lnTo>
                  <a:lnTo>
                    <a:pt x="1403" y="3226"/>
                  </a:lnTo>
                  <a:lnTo>
                    <a:pt x="1403" y="2431"/>
                  </a:lnTo>
                  <a:lnTo>
                    <a:pt x="1403" y="1496"/>
                  </a:lnTo>
                  <a:lnTo>
                    <a:pt x="1403" y="608"/>
                  </a:lnTo>
                  <a:lnTo>
                    <a:pt x="1403" y="421"/>
                  </a:lnTo>
                  <a:lnTo>
                    <a:pt x="1356" y="234"/>
                  </a:lnTo>
                  <a:lnTo>
                    <a:pt x="1309" y="141"/>
                  </a:lnTo>
                  <a:lnTo>
                    <a:pt x="1216" y="94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4" name="Google Shape;4184;p55"/>
            <p:cNvSpPr/>
            <p:nvPr/>
          </p:nvSpPr>
          <p:spPr>
            <a:xfrm>
              <a:off x="647125" y="2533200"/>
              <a:ext cx="35075" cy="118050"/>
            </a:xfrm>
            <a:custGeom>
              <a:avLst/>
              <a:gdLst/>
              <a:ahLst/>
              <a:cxnLst/>
              <a:rect l="l" t="t" r="r" b="b"/>
              <a:pathLst>
                <a:path w="1403" h="4722" extrusionOk="0">
                  <a:moveTo>
                    <a:pt x="702" y="0"/>
                  </a:moveTo>
                  <a:lnTo>
                    <a:pt x="375" y="47"/>
                  </a:lnTo>
                  <a:lnTo>
                    <a:pt x="234" y="47"/>
                  </a:lnTo>
                  <a:lnTo>
                    <a:pt x="141" y="141"/>
                  </a:lnTo>
                  <a:lnTo>
                    <a:pt x="94" y="187"/>
                  </a:lnTo>
                  <a:lnTo>
                    <a:pt x="1" y="328"/>
                  </a:lnTo>
                  <a:lnTo>
                    <a:pt x="1" y="468"/>
                  </a:lnTo>
                  <a:lnTo>
                    <a:pt x="1" y="655"/>
                  </a:lnTo>
                  <a:lnTo>
                    <a:pt x="1" y="2291"/>
                  </a:lnTo>
                  <a:lnTo>
                    <a:pt x="1" y="3974"/>
                  </a:lnTo>
                  <a:lnTo>
                    <a:pt x="1" y="4301"/>
                  </a:lnTo>
                  <a:lnTo>
                    <a:pt x="47" y="4441"/>
                  </a:lnTo>
                  <a:lnTo>
                    <a:pt x="141" y="4535"/>
                  </a:lnTo>
                  <a:lnTo>
                    <a:pt x="234" y="4628"/>
                  </a:lnTo>
                  <a:lnTo>
                    <a:pt x="328" y="4675"/>
                  </a:lnTo>
                  <a:lnTo>
                    <a:pt x="702" y="4722"/>
                  </a:lnTo>
                  <a:lnTo>
                    <a:pt x="1029" y="4675"/>
                  </a:lnTo>
                  <a:lnTo>
                    <a:pt x="1169" y="4628"/>
                  </a:lnTo>
                  <a:lnTo>
                    <a:pt x="1263" y="4535"/>
                  </a:lnTo>
                  <a:lnTo>
                    <a:pt x="1356" y="4441"/>
                  </a:lnTo>
                  <a:lnTo>
                    <a:pt x="1356" y="4301"/>
                  </a:lnTo>
                  <a:lnTo>
                    <a:pt x="1403" y="3974"/>
                  </a:lnTo>
                  <a:lnTo>
                    <a:pt x="1356" y="3179"/>
                  </a:lnTo>
                  <a:lnTo>
                    <a:pt x="1403" y="2431"/>
                  </a:lnTo>
                  <a:lnTo>
                    <a:pt x="1356" y="1543"/>
                  </a:lnTo>
                  <a:lnTo>
                    <a:pt x="1403" y="655"/>
                  </a:lnTo>
                  <a:lnTo>
                    <a:pt x="1403" y="468"/>
                  </a:lnTo>
                  <a:lnTo>
                    <a:pt x="1356" y="328"/>
                  </a:lnTo>
                  <a:lnTo>
                    <a:pt x="1309" y="234"/>
                  </a:lnTo>
                  <a:lnTo>
                    <a:pt x="1216" y="141"/>
                  </a:lnTo>
                  <a:lnTo>
                    <a:pt x="1122" y="47"/>
                  </a:lnTo>
                  <a:lnTo>
                    <a:pt x="1029" y="47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5" name="Google Shape;4185;p55"/>
            <p:cNvSpPr/>
            <p:nvPr/>
          </p:nvSpPr>
          <p:spPr>
            <a:xfrm>
              <a:off x="6937800" y="2533200"/>
              <a:ext cx="35075" cy="116875"/>
            </a:xfrm>
            <a:custGeom>
              <a:avLst/>
              <a:gdLst/>
              <a:ahLst/>
              <a:cxnLst/>
              <a:rect l="l" t="t" r="r" b="b"/>
              <a:pathLst>
                <a:path w="1403" h="4675" extrusionOk="0">
                  <a:moveTo>
                    <a:pt x="421" y="0"/>
                  </a:moveTo>
                  <a:lnTo>
                    <a:pt x="187" y="47"/>
                  </a:lnTo>
                  <a:lnTo>
                    <a:pt x="94" y="141"/>
                  </a:lnTo>
                  <a:lnTo>
                    <a:pt x="47" y="234"/>
                  </a:lnTo>
                  <a:lnTo>
                    <a:pt x="0" y="328"/>
                  </a:lnTo>
                  <a:lnTo>
                    <a:pt x="0" y="515"/>
                  </a:lnTo>
                  <a:lnTo>
                    <a:pt x="0" y="2338"/>
                  </a:lnTo>
                  <a:lnTo>
                    <a:pt x="0" y="4114"/>
                  </a:lnTo>
                  <a:lnTo>
                    <a:pt x="0" y="4301"/>
                  </a:lnTo>
                  <a:lnTo>
                    <a:pt x="47" y="4441"/>
                  </a:lnTo>
                  <a:lnTo>
                    <a:pt x="94" y="4535"/>
                  </a:lnTo>
                  <a:lnTo>
                    <a:pt x="187" y="4628"/>
                  </a:lnTo>
                  <a:lnTo>
                    <a:pt x="421" y="4675"/>
                  </a:lnTo>
                  <a:lnTo>
                    <a:pt x="982" y="4675"/>
                  </a:lnTo>
                  <a:lnTo>
                    <a:pt x="1215" y="4628"/>
                  </a:lnTo>
                  <a:lnTo>
                    <a:pt x="1309" y="4535"/>
                  </a:lnTo>
                  <a:lnTo>
                    <a:pt x="1356" y="4441"/>
                  </a:lnTo>
                  <a:lnTo>
                    <a:pt x="1402" y="4301"/>
                  </a:lnTo>
                  <a:lnTo>
                    <a:pt x="1402" y="4114"/>
                  </a:lnTo>
                  <a:lnTo>
                    <a:pt x="1402" y="3273"/>
                  </a:lnTo>
                  <a:lnTo>
                    <a:pt x="1402" y="2384"/>
                  </a:lnTo>
                  <a:lnTo>
                    <a:pt x="1402" y="515"/>
                  </a:lnTo>
                  <a:lnTo>
                    <a:pt x="1402" y="328"/>
                  </a:lnTo>
                  <a:lnTo>
                    <a:pt x="1356" y="187"/>
                  </a:lnTo>
                  <a:lnTo>
                    <a:pt x="1262" y="94"/>
                  </a:lnTo>
                  <a:lnTo>
                    <a:pt x="1169" y="47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6" name="Google Shape;4186;p55"/>
            <p:cNvSpPr/>
            <p:nvPr/>
          </p:nvSpPr>
          <p:spPr>
            <a:xfrm>
              <a:off x="717250" y="2533200"/>
              <a:ext cx="35075" cy="118050"/>
            </a:xfrm>
            <a:custGeom>
              <a:avLst/>
              <a:gdLst/>
              <a:ahLst/>
              <a:cxnLst/>
              <a:rect l="l" t="t" r="r" b="b"/>
              <a:pathLst>
                <a:path w="1403" h="4722" extrusionOk="0">
                  <a:moveTo>
                    <a:pt x="421" y="0"/>
                  </a:moveTo>
                  <a:lnTo>
                    <a:pt x="187" y="94"/>
                  </a:lnTo>
                  <a:lnTo>
                    <a:pt x="94" y="141"/>
                  </a:lnTo>
                  <a:lnTo>
                    <a:pt x="47" y="281"/>
                  </a:lnTo>
                  <a:lnTo>
                    <a:pt x="0" y="421"/>
                  </a:lnTo>
                  <a:lnTo>
                    <a:pt x="0" y="561"/>
                  </a:lnTo>
                  <a:lnTo>
                    <a:pt x="0" y="2291"/>
                  </a:lnTo>
                  <a:lnTo>
                    <a:pt x="0" y="3974"/>
                  </a:lnTo>
                  <a:lnTo>
                    <a:pt x="0" y="4301"/>
                  </a:lnTo>
                  <a:lnTo>
                    <a:pt x="47" y="4441"/>
                  </a:lnTo>
                  <a:lnTo>
                    <a:pt x="141" y="4535"/>
                  </a:lnTo>
                  <a:lnTo>
                    <a:pt x="234" y="4628"/>
                  </a:lnTo>
                  <a:lnTo>
                    <a:pt x="374" y="4675"/>
                  </a:lnTo>
                  <a:lnTo>
                    <a:pt x="701" y="4722"/>
                  </a:lnTo>
                  <a:lnTo>
                    <a:pt x="1075" y="4675"/>
                  </a:lnTo>
                  <a:lnTo>
                    <a:pt x="1169" y="4628"/>
                  </a:lnTo>
                  <a:lnTo>
                    <a:pt x="1262" y="4535"/>
                  </a:lnTo>
                  <a:lnTo>
                    <a:pt x="1356" y="4441"/>
                  </a:lnTo>
                  <a:lnTo>
                    <a:pt x="1403" y="4301"/>
                  </a:lnTo>
                  <a:lnTo>
                    <a:pt x="1403" y="3974"/>
                  </a:lnTo>
                  <a:lnTo>
                    <a:pt x="1403" y="3132"/>
                  </a:lnTo>
                  <a:lnTo>
                    <a:pt x="1403" y="2338"/>
                  </a:lnTo>
                  <a:lnTo>
                    <a:pt x="1403" y="1450"/>
                  </a:lnTo>
                  <a:lnTo>
                    <a:pt x="1403" y="561"/>
                  </a:lnTo>
                  <a:lnTo>
                    <a:pt x="1403" y="374"/>
                  </a:lnTo>
                  <a:lnTo>
                    <a:pt x="1356" y="234"/>
                  </a:lnTo>
                  <a:lnTo>
                    <a:pt x="1309" y="141"/>
                  </a:lnTo>
                  <a:lnTo>
                    <a:pt x="1216" y="94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7" name="Google Shape;4187;p55"/>
            <p:cNvSpPr/>
            <p:nvPr/>
          </p:nvSpPr>
          <p:spPr>
            <a:xfrm>
              <a:off x="1704725" y="2533200"/>
              <a:ext cx="35075" cy="116875"/>
            </a:xfrm>
            <a:custGeom>
              <a:avLst/>
              <a:gdLst/>
              <a:ahLst/>
              <a:cxnLst/>
              <a:rect l="l" t="t" r="r" b="b"/>
              <a:pathLst>
                <a:path w="1403" h="4675" extrusionOk="0">
                  <a:moveTo>
                    <a:pt x="374" y="0"/>
                  </a:moveTo>
                  <a:lnTo>
                    <a:pt x="234" y="47"/>
                  </a:lnTo>
                  <a:lnTo>
                    <a:pt x="141" y="94"/>
                  </a:lnTo>
                  <a:lnTo>
                    <a:pt x="94" y="187"/>
                  </a:lnTo>
                  <a:lnTo>
                    <a:pt x="47" y="328"/>
                  </a:lnTo>
                  <a:lnTo>
                    <a:pt x="1" y="608"/>
                  </a:lnTo>
                  <a:lnTo>
                    <a:pt x="47" y="2338"/>
                  </a:lnTo>
                  <a:lnTo>
                    <a:pt x="1" y="4067"/>
                  </a:lnTo>
                  <a:lnTo>
                    <a:pt x="1" y="4254"/>
                  </a:lnTo>
                  <a:lnTo>
                    <a:pt x="47" y="4394"/>
                  </a:lnTo>
                  <a:lnTo>
                    <a:pt x="94" y="4488"/>
                  </a:lnTo>
                  <a:lnTo>
                    <a:pt x="188" y="4581"/>
                  </a:lnTo>
                  <a:lnTo>
                    <a:pt x="281" y="4628"/>
                  </a:lnTo>
                  <a:lnTo>
                    <a:pt x="421" y="4675"/>
                  </a:lnTo>
                  <a:lnTo>
                    <a:pt x="1029" y="4675"/>
                  </a:lnTo>
                  <a:lnTo>
                    <a:pt x="1169" y="4628"/>
                  </a:lnTo>
                  <a:lnTo>
                    <a:pt x="1263" y="4581"/>
                  </a:lnTo>
                  <a:lnTo>
                    <a:pt x="1356" y="4488"/>
                  </a:lnTo>
                  <a:lnTo>
                    <a:pt x="1403" y="4348"/>
                  </a:lnTo>
                  <a:lnTo>
                    <a:pt x="1403" y="4207"/>
                  </a:lnTo>
                  <a:lnTo>
                    <a:pt x="1403" y="4020"/>
                  </a:lnTo>
                  <a:lnTo>
                    <a:pt x="1403" y="3179"/>
                  </a:lnTo>
                  <a:lnTo>
                    <a:pt x="1403" y="2338"/>
                  </a:lnTo>
                  <a:lnTo>
                    <a:pt x="1403" y="1496"/>
                  </a:lnTo>
                  <a:lnTo>
                    <a:pt x="1403" y="608"/>
                  </a:lnTo>
                  <a:lnTo>
                    <a:pt x="1403" y="421"/>
                  </a:lnTo>
                  <a:lnTo>
                    <a:pt x="1356" y="234"/>
                  </a:lnTo>
                  <a:lnTo>
                    <a:pt x="1309" y="141"/>
                  </a:lnTo>
                  <a:lnTo>
                    <a:pt x="1216" y="94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8" name="Google Shape;4188;p55"/>
            <p:cNvSpPr/>
            <p:nvPr/>
          </p:nvSpPr>
          <p:spPr>
            <a:xfrm>
              <a:off x="1203400" y="2533200"/>
              <a:ext cx="35075" cy="116875"/>
            </a:xfrm>
            <a:custGeom>
              <a:avLst/>
              <a:gdLst/>
              <a:ahLst/>
              <a:cxnLst/>
              <a:rect l="l" t="t" r="r" b="b"/>
              <a:pathLst>
                <a:path w="1403" h="4675" extrusionOk="0">
                  <a:moveTo>
                    <a:pt x="701" y="0"/>
                  </a:moveTo>
                  <a:lnTo>
                    <a:pt x="327" y="47"/>
                  </a:lnTo>
                  <a:lnTo>
                    <a:pt x="234" y="94"/>
                  </a:lnTo>
                  <a:lnTo>
                    <a:pt x="140" y="141"/>
                  </a:lnTo>
                  <a:lnTo>
                    <a:pt x="47" y="281"/>
                  </a:lnTo>
                  <a:lnTo>
                    <a:pt x="0" y="374"/>
                  </a:lnTo>
                  <a:lnTo>
                    <a:pt x="0" y="748"/>
                  </a:lnTo>
                  <a:lnTo>
                    <a:pt x="0" y="1543"/>
                  </a:lnTo>
                  <a:lnTo>
                    <a:pt x="0" y="2338"/>
                  </a:lnTo>
                  <a:lnTo>
                    <a:pt x="0" y="3226"/>
                  </a:lnTo>
                  <a:lnTo>
                    <a:pt x="0" y="4114"/>
                  </a:lnTo>
                  <a:lnTo>
                    <a:pt x="0" y="4301"/>
                  </a:lnTo>
                  <a:lnTo>
                    <a:pt x="47" y="4441"/>
                  </a:lnTo>
                  <a:lnTo>
                    <a:pt x="94" y="4535"/>
                  </a:lnTo>
                  <a:lnTo>
                    <a:pt x="234" y="4628"/>
                  </a:lnTo>
                  <a:lnTo>
                    <a:pt x="468" y="4675"/>
                  </a:lnTo>
                  <a:lnTo>
                    <a:pt x="1028" y="4675"/>
                  </a:lnTo>
                  <a:lnTo>
                    <a:pt x="1169" y="4628"/>
                  </a:lnTo>
                  <a:lnTo>
                    <a:pt x="1262" y="4581"/>
                  </a:lnTo>
                  <a:lnTo>
                    <a:pt x="1356" y="4488"/>
                  </a:lnTo>
                  <a:lnTo>
                    <a:pt x="1402" y="4394"/>
                  </a:lnTo>
                  <a:lnTo>
                    <a:pt x="1402" y="4067"/>
                  </a:lnTo>
                  <a:lnTo>
                    <a:pt x="1402" y="2384"/>
                  </a:lnTo>
                  <a:lnTo>
                    <a:pt x="1402" y="702"/>
                  </a:lnTo>
                  <a:lnTo>
                    <a:pt x="1402" y="374"/>
                  </a:lnTo>
                  <a:lnTo>
                    <a:pt x="1356" y="234"/>
                  </a:lnTo>
                  <a:lnTo>
                    <a:pt x="1262" y="141"/>
                  </a:lnTo>
                  <a:lnTo>
                    <a:pt x="1169" y="94"/>
                  </a:lnTo>
                  <a:lnTo>
                    <a:pt x="1028" y="47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9" name="Google Shape;4189;p55"/>
            <p:cNvSpPr/>
            <p:nvPr/>
          </p:nvSpPr>
          <p:spPr>
            <a:xfrm>
              <a:off x="386525" y="2754075"/>
              <a:ext cx="6910050" cy="1937575"/>
            </a:xfrm>
            <a:custGeom>
              <a:avLst/>
              <a:gdLst/>
              <a:ahLst/>
              <a:cxnLst/>
              <a:rect l="l" t="t" r="r" b="b"/>
              <a:pathLst>
                <a:path w="276402" h="77503" extrusionOk="0">
                  <a:moveTo>
                    <a:pt x="1" y="0"/>
                  </a:moveTo>
                  <a:lnTo>
                    <a:pt x="1" y="77502"/>
                  </a:lnTo>
                  <a:lnTo>
                    <a:pt x="276402" y="77502"/>
                  </a:lnTo>
                  <a:lnTo>
                    <a:pt x="276402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0" name="Google Shape;4190;p55"/>
            <p:cNvSpPr/>
            <p:nvPr/>
          </p:nvSpPr>
          <p:spPr>
            <a:xfrm>
              <a:off x="2646625" y="4483600"/>
              <a:ext cx="2388675" cy="209200"/>
            </a:xfrm>
            <a:custGeom>
              <a:avLst/>
              <a:gdLst/>
              <a:ahLst/>
              <a:cxnLst/>
              <a:rect l="l" t="t" r="r" b="b"/>
              <a:pathLst>
                <a:path w="95547" h="8368" extrusionOk="0">
                  <a:moveTo>
                    <a:pt x="1" y="1"/>
                  </a:moveTo>
                  <a:lnTo>
                    <a:pt x="1" y="8368"/>
                  </a:lnTo>
                  <a:lnTo>
                    <a:pt x="95547" y="8368"/>
                  </a:lnTo>
                  <a:lnTo>
                    <a:pt x="9554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1" name="Google Shape;4191;p55"/>
            <p:cNvSpPr/>
            <p:nvPr/>
          </p:nvSpPr>
          <p:spPr>
            <a:xfrm>
              <a:off x="238125" y="2793800"/>
              <a:ext cx="7143750" cy="1685150"/>
            </a:xfrm>
            <a:custGeom>
              <a:avLst/>
              <a:gdLst/>
              <a:ahLst/>
              <a:cxnLst/>
              <a:rect l="l" t="t" r="r" b="b"/>
              <a:pathLst>
                <a:path w="285750" h="67406" extrusionOk="0">
                  <a:moveTo>
                    <a:pt x="100735" y="7807"/>
                  </a:moveTo>
                  <a:lnTo>
                    <a:pt x="100501" y="7947"/>
                  </a:lnTo>
                  <a:lnTo>
                    <a:pt x="100361" y="7994"/>
                  </a:lnTo>
                  <a:lnTo>
                    <a:pt x="100286" y="7994"/>
                  </a:lnTo>
                  <a:lnTo>
                    <a:pt x="100735" y="7807"/>
                  </a:lnTo>
                  <a:close/>
                  <a:moveTo>
                    <a:pt x="93162" y="0"/>
                  </a:moveTo>
                  <a:lnTo>
                    <a:pt x="92788" y="47"/>
                  </a:lnTo>
                  <a:lnTo>
                    <a:pt x="92601" y="94"/>
                  </a:lnTo>
                  <a:lnTo>
                    <a:pt x="92414" y="234"/>
                  </a:lnTo>
                  <a:lnTo>
                    <a:pt x="92321" y="515"/>
                  </a:lnTo>
                  <a:lnTo>
                    <a:pt x="92274" y="842"/>
                  </a:lnTo>
                  <a:lnTo>
                    <a:pt x="92227" y="1450"/>
                  </a:lnTo>
                  <a:lnTo>
                    <a:pt x="92180" y="2618"/>
                  </a:lnTo>
                  <a:lnTo>
                    <a:pt x="92134" y="3553"/>
                  </a:lnTo>
                  <a:lnTo>
                    <a:pt x="0" y="3553"/>
                  </a:lnTo>
                  <a:lnTo>
                    <a:pt x="0" y="7293"/>
                  </a:lnTo>
                  <a:lnTo>
                    <a:pt x="98210" y="7293"/>
                  </a:lnTo>
                  <a:lnTo>
                    <a:pt x="98584" y="7713"/>
                  </a:lnTo>
                  <a:lnTo>
                    <a:pt x="98771" y="7900"/>
                  </a:lnTo>
                  <a:lnTo>
                    <a:pt x="98958" y="7994"/>
                  </a:lnTo>
                  <a:lnTo>
                    <a:pt x="99145" y="8087"/>
                  </a:lnTo>
                  <a:lnTo>
                    <a:pt x="99332" y="8134"/>
                  </a:lnTo>
                  <a:lnTo>
                    <a:pt x="99800" y="8134"/>
                  </a:lnTo>
                  <a:lnTo>
                    <a:pt x="99613" y="8274"/>
                  </a:lnTo>
                  <a:lnTo>
                    <a:pt x="99473" y="8461"/>
                  </a:lnTo>
                  <a:lnTo>
                    <a:pt x="99426" y="8742"/>
                  </a:lnTo>
                  <a:lnTo>
                    <a:pt x="99426" y="9022"/>
                  </a:lnTo>
                  <a:lnTo>
                    <a:pt x="99426" y="10752"/>
                  </a:lnTo>
                  <a:lnTo>
                    <a:pt x="99426" y="13323"/>
                  </a:lnTo>
                  <a:lnTo>
                    <a:pt x="99286" y="19820"/>
                  </a:lnTo>
                  <a:lnTo>
                    <a:pt x="99099" y="29356"/>
                  </a:lnTo>
                  <a:lnTo>
                    <a:pt x="99052" y="33843"/>
                  </a:lnTo>
                  <a:lnTo>
                    <a:pt x="99005" y="40528"/>
                  </a:lnTo>
                  <a:lnTo>
                    <a:pt x="98912" y="47352"/>
                  </a:lnTo>
                  <a:lnTo>
                    <a:pt x="98818" y="52167"/>
                  </a:lnTo>
                  <a:lnTo>
                    <a:pt x="98771" y="55346"/>
                  </a:lnTo>
                  <a:lnTo>
                    <a:pt x="98771" y="58478"/>
                  </a:lnTo>
                  <a:lnTo>
                    <a:pt x="98725" y="61656"/>
                  </a:lnTo>
                  <a:lnTo>
                    <a:pt x="98725" y="63246"/>
                  </a:lnTo>
                  <a:lnTo>
                    <a:pt x="98678" y="64835"/>
                  </a:lnTo>
                  <a:lnTo>
                    <a:pt x="98631" y="65209"/>
                  </a:lnTo>
                  <a:lnTo>
                    <a:pt x="98584" y="65396"/>
                  </a:lnTo>
                  <a:lnTo>
                    <a:pt x="98538" y="65630"/>
                  </a:lnTo>
                  <a:lnTo>
                    <a:pt x="98397" y="65770"/>
                  </a:lnTo>
                  <a:lnTo>
                    <a:pt x="98210" y="65863"/>
                  </a:lnTo>
                  <a:lnTo>
                    <a:pt x="98024" y="65910"/>
                  </a:lnTo>
                  <a:lnTo>
                    <a:pt x="97837" y="65863"/>
                  </a:lnTo>
                  <a:lnTo>
                    <a:pt x="97463" y="65770"/>
                  </a:lnTo>
                  <a:lnTo>
                    <a:pt x="96808" y="65770"/>
                  </a:lnTo>
                  <a:lnTo>
                    <a:pt x="96528" y="65863"/>
                  </a:lnTo>
                  <a:lnTo>
                    <a:pt x="96341" y="66050"/>
                  </a:lnTo>
                  <a:lnTo>
                    <a:pt x="96247" y="66144"/>
                  </a:lnTo>
                  <a:lnTo>
                    <a:pt x="96154" y="66284"/>
                  </a:lnTo>
                  <a:lnTo>
                    <a:pt x="96107" y="66611"/>
                  </a:lnTo>
                  <a:lnTo>
                    <a:pt x="96154" y="66892"/>
                  </a:lnTo>
                  <a:lnTo>
                    <a:pt x="96294" y="67079"/>
                  </a:lnTo>
                  <a:lnTo>
                    <a:pt x="96574" y="67312"/>
                  </a:lnTo>
                  <a:lnTo>
                    <a:pt x="96995" y="67406"/>
                  </a:lnTo>
                  <a:lnTo>
                    <a:pt x="190297" y="67406"/>
                  </a:lnTo>
                  <a:lnTo>
                    <a:pt x="190671" y="67359"/>
                  </a:lnTo>
                  <a:lnTo>
                    <a:pt x="190905" y="67312"/>
                  </a:lnTo>
                  <a:lnTo>
                    <a:pt x="191092" y="67219"/>
                  </a:lnTo>
                  <a:lnTo>
                    <a:pt x="191186" y="66985"/>
                  </a:lnTo>
                  <a:lnTo>
                    <a:pt x="191279" y="66798"/>
                  </a:lnTo>
                  <a:lnTo>
                    <a:pt x="191326" y="66611"/>
                  </a:lnTo>
                  <a:lnTo>
                    <a:pt x="191279" y="66424"/>
                  </a:lnTo>
                  <a:lnTo>
                    <a:pt x="191232" y="66284"/>
                  </a:lnTo>
                  <a:lnTo>
                    <a:pt x="191139" y="66144"/>
                  </a:lnTo>
                  <a:lnTo>
                    <a:pt x="190999" y="66050"/>
                  </a:lnTo>
                  <a:lnTo>
                    <a:pt x="190812" y="65957"/>
                  </a:lnTo>
                  <a:lnTo>
                    <a:pt x="190438" y="65863"/>
                  </a:lnTo>
                  <a:lnTo>
                    <a:pt x="190064" y="65770"/>
                  </a:lnTo>
                  <a:lnTo>
                    <a:pt x="189690" y="65770"/>
                  </a:lnTo>
                  <a:lnTo>
                    <a:pt x="189316" y="65863"/>
                  </a:lnTo>
                  <a:lnTo>
                    <a:pt x="188942" y="65957"/>
                  </a:lnTo>
                  <a:lnTo>
                    <a:pt x="188661" y="65910"/>
                  </a:lnTo>
                  <a:lnTo>
                    <a:pt x="188334" y="65816"/>
                  </a:lnTo>
                  <a:lnTo>
                    <a:pt x="188054" y="65676"/>
                  </a:lnTo>
                  <a:lnTo>
                    <a:pt x="187960" y="65489"/>
                  </a:lnTo>
                  <a:lnTo>
                    <a:pt x="187913" y="65349"/>
                  </a:lnTo>
                  <a:lnTo>
                    <a:pt x="187867" y="64975"/>
                  </a:lnTo>
                  <a:lnTo>
                    <a:pt x="187867" y="62124"/>
                  </a:lnTo>
                  <a:lnTo>
                    <a:pt x="187820" y="60721"/>
                  </a:lnTo>
                  <a:lnTo>
                    <a:pt x="187773" y="59319"/>
                  </a:lnTo>
                  <a:lnTo>
                    <a:pt x="187726" y="58057"/>
                  </a:lnTo>
                  <a:lnTo>
                    <a:pt x="187680" y="56842"/>
                  </a:lnTo>
                  <a:lnTo>
                    <a:pt x="187680" y="54364"/>
                  </a:lnTo>
                  <a:lnTo>
                    <a:pt x="187680" y="51933"/>
                  </a:lnTo>
                  <a:lnTo>
                    <a:pt x="187680" y="50671"/>
                  </a:lnTo>
                  <a:lnTo>
                    <a:pt x="187633" y="49456"/>
                  </a:lnTo>
                  <a:lnTo>
                    <a:pt x="187540" y="47259"/>
                  </a:lnTo>
                  <a:lnTo>
                    <a:pt x="187540" y="45062"/>
                  </a:lnTo>
                  <a:lnTo>
                    <a:pt x="187540" y="42818"/>
                  </a:lnTo>
                  <a:lnTo>
                    <a:pt x="187493" y="40621"/>
                  </a:lnTo>
                  <a:lnTo>
                    <a:pt x="187399" y="38424"/>
                  </a:lnTo>
                  <a:lnTo>
                    <a:pt x="187353" y="34872"/>
                  </a:lnTo>
                  <a:lnTo>
                    <a:pt x="187259" y="25523"/>
                  </a:lnTo>
                  <a:lnTo>
                    <a:pt x="187119" y="12762"/>
                  </a:lnTo>
                  <a:lnTo>
                    <a:pt x="187072" y="11593"/>
                  </a:lnTo>
                  <a:lnTo>
                    <a:pt x="187072" y="10050"/>
                  </a:lnTo>
                  <a:lnTo>
                    <a:pt x="187119" y="8695"/>
                  </a:lnTo>
                  <a:lnTo>
                    <a:pt x="187212" y="8274"/>
                  </a:lnTo>
                  <a:lnTo>
                    <a:pt x="187259" y="8134"/>
                  </a:lnTo>
                  <a:lnTo>
                    <a:pt x="187306" y="8087"/>
                  </a:lnTo>
                  <a:lnTo>
                    <a:pt x="187540" y="7947"/>
                  </a:lnTo>
                  <a:lnTo>
                    <a:pt x="187773" y="7713"/>
                  </a:lnTo>
                  <a:lnTo>
                    <a:pt x="187960" y="7526"/>
                  </a:lnTo>
                  <a:lnTo>
                    <a:pt x="188194" y="7293"/>
                  </a:lnTo>
                  <a:lnTo>
                    <a:pt x="285750" y="7293"/>
                  </a:lnTo>
                  <a:lnTo>
                    <a:pt x="285750" y="3553"/>
                  </a:lnTo>
                  <a:lnTo>
                    <a:pt x="195252" y="3553"/>
                  </a:lnTo>
                  <a:lnTo>
                    <a:pt x="195252" y="3506"/>
                  </a:lnTo>
                  <a:lnTo>
                    <a:pt x="195252" y="2478"/>
                  </a:lnTo>
                  <a:lnTo>
                    <a:pt x="195206" y="1450"/>
                  </a:lnTo>
                  <a:lnTo>
                    <a:pt x="195206" y="1029"/>
                  </a:lnTo>
                  <a:lnTo>
                    <a:pt x="195206" y="702"/>
                  </a:lnTo>
                  <a:lnTo>
                    <a:pt x="195159" y="468"/>
                  </a:lnTo>
                  <a:lnTo>
                    <a:pt x="195019" y="281"/>
                  </a:lnTo>
                  <a:lnTo>
                    <a:pt x="194832" y="141"/>
                  </a:lnTo>
                  <a:lnTo>
                    <a:pt x="194598" y="47"/>
                  </a:lnTo>
                  <a:lnTo>
                    <a:pt x="19427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2" name="Google Shape;4192;p55"/>
            <p:cNvSpPr/>
            <p:nvPr/>
          </p:nvSpPr>
          <p:spPr>
            <a:xfrm>
              <a:off x="5147475" y="3803475"/>
              <a:ext cx="174150" cy="481500"/>
            </a:xfrm>
            <a:custGeom>
              <a:avLst/>
              <a:gdLst/>
              <a:ahLst/>
              <a:cxnLst/>
              <a:rect l="l" t="t" r="r" b="b"/>
              <a:pathLst>
                <a:path w="6966" h="19260" extrusionOk="0">
                  <a:moveTo>
                    <a:pt x="514" y="1"/>
                  </a:moveTo>
                  <a:lnTo>
                    <a:pt x="327" y="94"/>
                  </a:lnTo>
                  <a:lnTo>
                    <a:pt x="234" y="188"/>
                  </a:lnTo>
                  <a:lnTo>
                    <a:pt x="140" y="281"/>
                  </a:lnTo>
                  <a:lnTo>
                    <a:pt x="47" y="468"/>
                  </a:lnTo>
                  <a:lnTo>
                    <a:pt x="0" y="655"/>
                  </a:lnTo>
                  <a:lnTo>
                    <a:pt x="0" y="935"/>
                  </a:lnTo>
                  <a:lnTo>
                    <a:pt x="47" y="7059"/>
                  </a:lnTo>
                  <a:lnTo>
                    <a:pt x="47" y="13229"/>
                  </a:lnTo>
                  <a:lnTo>
                    <a:pt x="47" y="15800"/>
                  </a:lnTo>
                  <a:lnTo>
                    <a:pt x="0" y="18371"/>
                  </a:lnTo>
                  <a:lnTo>
                    <a:pt x="47" y="18745"/>
                  </a:lnTo>
                  <a:lnTo>
                    <a:pt x="94" y="18885"/>
                  </a:lnTo>
                  <a:lnTo>
                    <a:pt x="187" y="18979"/>
                  </a:lnTo>
                  <a:lnTo>
                    <a:pt x="281" y="19072"/>
                  </a:lnTo>
                  <a:lnTo>
                    <a:pt x="421" y="19119"/>
                  </a:lnTo>
                  <a:lnTo>
                    <a:pt x="795" y="19166"/>
                  </a:lnTo>
                  <a:lnTo>
                    <a:pt x="4862" y="19166"/>
                  </a:lnTo>
                  <a:lnTo>
                    <a:pt x="5563" y="19119"/>
                  </a:lnTo>
                  <a:lnTo>
                    <a:pt x="5890" y="19166"/>
                  </a:lnTo>
                  <a:lnTo>
                    <a:pt x="6217" y="19259"/>
                  </a:lnTo>
                  <a:lnTo>
                    <a:pt x="6451" y="19259"/>
                  </a:lnTo>
                  <a:lnTo>
                    <a:pt x="6638" y="19212"/>
                  </a:lnTo>
                  <a:lnTo>
                    <a:pt x="6778" y="19119"/>
                  </a:lnTo>
                  <a:lnTo>
                    <a:pt x="6965" y="19026"/>
                  </a:lnTo>
                  <a:lnTo>
                    <a:pt x="6965" y="17389"/>
                  </a:lnTo>
                  <a:lnTo>
                    <a:pt x="6965" y="982"/>
                  </a:lnTo>
                  <a:lnTo>
                    <a:pt x="6965" y="421"/>
                  </a:lnTo>
                  <a:lnTo>
                    <a:pt x="6918" y="234"/>
                  </a:lnTo>
                  <a:lnTo>
                    <a:pt x="6825" y="141"/>
                  </a:lnTo>
                  <a:lnTo>
                    <a:pt x="6731" y="47"/>
                  </a:lnTo>
                  <a:lnTo>
                    <a:pt x="6545" y="47"/>
                  </a:lnTo>
                  <a:lnTo>
                    <a:pt x="5984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3" name="Google Shape;4193;p55"/>
            <p:cNvSpPr/>
            <p:nvPr/>
          </p:nvSpPr>
          <p:spPr>
            <a:xfrm>
              <a:off x="2646625" y="4469575"/>
              <a:ext cx="2368825" cy="23400"/>
            </a:xfrm>
            <a:custGeom>
              <a:avLst/>
              <a:gdLst/>
              <a:ahLst/>
              <a:cxnLst/>
              <a:rect l="l" t="t" r="r" b="b"/>
              <a:pathLst>
                <a:path w="94753" h="936" extrusionOk="0">
                  <a:moveTo>
                    <a:pt x="94752" y="1"/>
                  </a:moveTo>
                  <a:lnTo>
                    <a:pt x="93817" y="48"/>
                  </a:lnTo>
                  <a:lnTo>
                    <a:pt x="141" y="48"/>
                  </a:lnTo>
                  <a:lnTo>
                    <a:pt x="1" y="328"/>
                  </a:lnTo>
                  <a:lnTo>
                    <a:pt x="1" y="422"/>
                  </a:lnTo>
                  <a:lnTo>
                    <a:pt x="1" y="562"/>
                  </a:lnTo>
                  <a:lnTo>
                    <a:pt x="94" y="655"/>
                  </a:lnTo>
                  <a:lnTo>
                    <a:pt x="141" y="749"/>
                  </a:lnTo>
                  <a:lnTo>
                    <a:pt x="421" y="936"/>
                  </a:lnTo>
                  <a:lnTo>
                    <a:pt x="94752" y="936"/>
                  </a:lnTo>
                  <a:lnTo>
                    <a:pt x="94752" y="1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4" name="Google Shape;4194;p55"/>
            <p:cNvSpPr/>
            <p:nvPr/>
          </p:nvSpPr>
          <p:spPr>
            <a:xfrm>
              <a:off x="1783025" y="3766075"/>
              <a:ext cx="174150" cy="479150"/>
            </a:xfrm>
            <a:custGeom>
              <a:avLst/>
              <a:gdLst/>
              <a:ahLst/>
              <a:cxnLst/>
              <a:rect l="l" t="t" r="r" b="b"/>
              <a:pathLst>
                <a:path w="6966" h="19166" extrusionOk="0">
                  <a:moveTo>
                    <a:pt x="748" y="1"/>
                  </a:moveTo>
                  <a:lnTo>
                    <a:pt x="374" y="47"/>
                  </a:lnTo>
                  <a:lnTo>
                    <a:pt x="281" y="94"/>
                  </a:lnTo>
                  <a:lnTo>
                    <a:pt x="141" y="141"/>
                  </a:lnTo>
                  <a:lnTo>
                    <a:pt x="94" y="234"/>
                  </a:lnTo>
                  <a:lnTo>
                    <a:pt x="47" y="375"/>
                  </a:lnTo>
                  <a:lnTo>
                    <a:pt x="0" y="749"/>
                  </a:lnTo>
                  <a:lnTo>
                    <a:pt x="0" y="5143"/>
                  </a:lnTo>
                  <a:lnTo>
                    <a:pt x="0" y="9490"/>
                  </a:lnTo>
                  <a:lnTo>
                    <a:pt x="0" y="18418"/>
                  </a:lnTo>
                  <a:lnTo>
                    <a:pt x="47" y="18745"/>
                  </a:lnTo>
                  <a:lnTo>
                    <a:pt x="94" y="18885"/>
                  </a:lnTo>
                  <a:lnTo>
                    <a:pt x="141" y="18979"/>
                  </a:lnTo>
                  <a:lnTo>
                    <a:pt x="234" y="19072"/>
                  </a:lnTo>
                  <a:lnTo>
                    <a:pt x="374" y="19119"/>
                  </a:lnTo>
                  <a:lnTo>
                    <a:pt x="702" y="19166"/>
                  </a:lnTo>
                  <a:lnTo>
                    <a:pt x="3506" y="19119"/>
                  </a:lnTo>
                  <a:lnTo>
                    <a:pt x="6264" y="19166"/>
                  </a:lnTo>
                  <a:lnTo>
                    <a:pt x="6591" y="19119"/>
                  </a:lnTo>
                  <a:lnTo>
                    <a:pt x="6732" y="19072"/>
                  </a:lnTo>
                  <a:lnTo>
                    <a:pt x="6825" y="18979"/>
                  </a:lnTo>
                  <a:lnTo>
                    <a:pt x="6872" y="18885"/>
                  </a:lnTo>
                  <a:lnTo>
                    <a:pt x="6919" y="18792"/>
                  </a:lnTo>
                  <a:lnTo>
                    <a:pt x="6965" y="18418"/>
                  </a:lnTo>
                  <a:lnTo>
                    <a:pt x="6965" y="655"/>
                  </a:lnTo>
                  <a:lnTo>
                    <a:pt x="6919" y="375"/>
                  </a:lnTo>
                  <a:lnTo>
                    <a:pt x="6872" y="234"/>
                  </a:lnTo>
                  <a:lnTo>
                    <a:pt x="6825" y="141"/>
                  </a:lnTo>
                  <a:lnTo>
                    <a:pt x="6732" y="94"/>
                  </a:lnTo>
                  <a:lnTo>
                    <a:pt x="6591" y="47"/>
                  </a:lnTo>
                  <a:lnTo>
                    <a:pt x="6264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5" name="Google Shape;4195;p55"/>
            <p:cNvSpPr/>
            <p:nvPr/>
          </p:nvSpPr>
          <p:spPr>
            <a:xfrm>
              <a:off x="675175" y="3081275"/>
              <a:ext cx="196350" cy="373975"/>
            </a:xfrm>
            <a:custGeom>
              <a:avLst/>
              <a:gdLst/>
              <a:ahLst/>
              <a:cxnLst/>
              <a:rect l="l" t="t" r="r" b="b"/>
              <a:pathLst>
                <a:path w="7854" h="14959" extrusionOk="0">
                  <a:moveTo>
                    <a:pt x="702" y="1"/>
                  </a:moveTo>
                  <a:lnTo>
                    <a:pt x="328" y="47"/>
                  </a:lnTo>
                  <a:lnTo>
                    <a:pt x="234" y="94"/>
                  </a:lnTo>
                  <a:lnTo>
                    <a:pt x="141" y="188"/>
                  </a:lnTo>
                  <a:lnTo>
                    <a:pt x="47" y="281"/>
                  </a:lnTo>
                  <a:lnTo>
                    <a:pt x="0" y="421"/>
                  </a:lnTo>
                  <a:lnTo>
                    <a:pt x="0" y="748"/>
                  </a:lnTo>
                  <a:lnTo>
                    <a:pt x="0" y="14258"/>
                  </a:lnTo>
                  <a:lnTo>
                    <a:pt x="47" y="14585"/>
                  </a:lnTo>
                  <a:lnTo>
                    <a:pt x="94" y="14725"/>
                  </a:lnTo>
                  <a:lnTo>
                    <a:pt x="141" y="14819"/>
                  </a:lnTo>
                  <a:lnTo>
                    <a:pt x="234" y="14865"/>
                  </a:lnTo>
                  <a:lnTo>
                    <a:pt x="374" y="14912"/>
                  </a:lnTo>
                  <a:lnTo>
                    <a:pt x="702" y="14959"/>
                  </a:lnTo>
                  <a:lnTo>
                    <a:pt x="3880" y="14912"/>
                  </a:lnTo>
                  <a:lnTo>
                    <a:pt x="7059" y="14959"/>
                  </a:lnTo>
                  <a:lnTo>
                    <a:pt x="7293" y="14959"/>
                  </a:lnTo>
                  <a:lnTo>
                    <a:pt x="7433" y="14912"/>
                  </a:lnTo>
                  <a:lnTo>
                    <a:pt x="7573" y="14865"/>
                  </a:lnTo>
                  <a:lnTo>
                    <a:pt x="7667" y="14772"/>
                  </a:lnTo>
                  <a:lnTo>
                    <a:pt x="7760" y="14678"/>
                  </a:lnTo>
                  <a:lnTo>
                    <a:pt x="7807" y="14538"/>
                  </a:lnTo>
                  <a:lnTo>
                    <a:pt x="7854" y="14164"/>
                  </a:lnTo>
                  <a:lnTo>
                    <a:pt x="7807" y="10798"/>
                  </a:lnTo>
                  <a:lnTo>
                    <a:pt x="7807" y="7433"/>
                  </a:lnTo>
                  <a:lnTo>
                    <a:pt x="7807" y="795"/>
                  </a:lnTo>
                  <a:lnTo>
                    <a:pt x="7807" y="468"/>
                  </a:lnTo>
                  <a:lnTo>
                    <a:pt x="7760" y="328"/>
                  </a:lnTo>
                  <a:lnTo>
                    <a:pt x="7713" y="188"/>
                  </a:lnTo>
                  <a:lnTo>
                    <a:pt x="7620" y="141"/>
                  </a:lnTo>
                  <a:lnTo>
                    <a:pt x="7480" y="47"/>
                  </a:lnTo>
                  <a:lnTo>
                    <a:pt x="7293" y="47"/>
                  </a:lnTo>
                  <a:lnTo>
                    <a:pt x="7106" y="1"/>
                  </a:lnTo>
                  <a:lnTo>
                    <a:pt x="3880" y="47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6" name="Google Shape;4196;p55"/>
            <p:cNvSpPr/>
            <p:nvPr/>
          </p:nvSpPr>
          <p:spPr>
            <a:xfrm>
              <a:off x="1208075" y="3081275"/>
              <a:ext cx="196350" cy="373975"/>
            </a:xfrm>
            <a:custGeom>
              <a:avLst/>
              <a:gdLst/>
              <a:ahLst/>
              <a:cxnLst/>
              <a:rect l="l" t="t" r="r" b="b"/>
              <a:pathLst>
                <a:path w="7854" h="14959" extrusionOk="0">
                  <a:moveTo>
                    <a:pt x="795" y="1"/>
                  </a:moveTo>
                  <a:lnTo>
                    <a:pt x="421" y="47"/>
                  </a:lnTo>
                  <a:lnTo>
                    <a:pt x="281" y="94"/>
                  </a:lnTo>
                  <a:lnTo>
                    <a:pt x="140" y="188"/>
                  </a:lnTo>
                  <a:lnTo>
                    <a:pt x="94" y="281"/>
                  </a:lnTo>
                  <a:lnTo>
                    <a:pt x="47" y="421"/>
                  </a:lnTo>
                  <a:lnTo>
                    <a:pt x="0" y="795"/>
                  </a:lnTo>
                  <a:lnTo>
                    <a:pt x="0" y="4161"/>
                  </a:lnTo>
                  <a:lnTo>
                    <a:pt x="0" y="7526"/>
                  </a:lnTo>
                  <a:lnTo>
                    <a:pt x="0" y="10845"/>
                  </a:lnTo>
                  <a:lnTo>
                    <a:pt x="0" y="14117"/>
                  </a:lnTo>
                  <a:lnTo>
                    <a:pt x="47" y="14538"/>
                  </a:lnTo>
                  <a:lnTo>
                    <a:pt x="94" y="14678"/>
                  </a:lnTo>
                  <a:lnTo>
                    <a:pt x="140" y="14772"/>
                  </a:lnTo>
                  <a:lnTo>
                    <a:pt x="234" y="14865"/>
                  </a:lnTo>
                  <a:lnTo>
                    <a:pt x="374" y="14912"/>
                  </a:lnTo>
                  <a:lnTo>
                    <a:pt x="561" y="14959"/>
                  </a:lnTo>
                  <a:lnTo>
                    <a:pt x="795" y="14959"/>
                  </a:lnTo>
                  <a:lnTo>
                    <a:pt x="3927" y="14912"/>
                  </a:lnTo>
                  <a:lnTo>
                    <a:pt x="7058" y="14959"/>
                  </a:lnTo>
                  <a:lnTo>
                    <a:pt x="7432" y="14912"/>
                  </a:lnTo>
                  <a:lnTo>
                    <a:pt x="7573" y="14865"/>
                  </a:lnTo>
                  <a:lnTo>
                    <a:pt x="7666" y="14772"/>
                  </a:lnTo>
                  <a:lnTo>
                    <a:pt x="7760" y="14678"/>
                  </a:lnTo>
                  <a:lnTo>
                    <a:pt x="7806" y="14538"/>
                  </a:lnTo>
                  <a:lnTo>
                    <a:pt x="7853" y="14164"/>
                  </a:lnTo>
                  <a:lnTo>
                    <a:pt x="7806" y="7480"/>
                  </a:lnTo>
                  <a:lnTo>
                    <a:pt x="7853" y="842"/>
                  </a:lnTo>
                  <a:lnTo>
                    <a:pt x="7806" y="468"/>
                  </a:lnTo>
                  <a:lnTo>
                    <a:pt x="7760" y="328"/>
                  </a:lnTo>
                  <a:lnTo>
                    <a:pt x="7666" y="188"/>
                  </a:lnTo>
                  <a:lnTo>
                    <a:pt x="7573" y="94"/>
                  </a:lnTo>
                  <a:lnTo>
                    <a:pt x="7432" y="47"/>
                  </a:lnTo>
                  <a:lnTo>
                    <a:pt x="7058" y="1"/>
                  </a:lnTo>
                  <a:lnTo>
                    <a:pt x="3927" y="47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7" name="Google Shape;4197;p55"/>
            <p:cNvSpPr/>
            <p:nvPr/>
          </p:nvSpPr>
          <p:spPr>
            <a:xfrm>
              <a:off x="1740950" y="3081275"/>
              <a:ext cx="196350" cy="373975"/>
            </a:xfrm>
            <a:custGeom>
              <a:avLst/>
              <a:gdLst/>
              <a:ahLst/>
              <a:cxnLst/>
              <a:rect l="l" t="t" r="r" b="b"/>
              <a:pathLst>
                <a:path w="7854" h="14959" extrusionOk="0">
                  <a:moveTo>
                    <a:pt x="795" y="1"/>
                  </a:moveTo>
                  <a:lnTo>
                    <a:pt x="421" y="47"/>
                  </a:lnTo>
                  <a:lnTo>
                    <a:pt x="281" y="94"/>
                  </a:lnTo>
                  <a:lnTo>
                    <a:pt x="188" y="141"/>
                  </a:lnTo>
                  <a:lnTo>
                    <a:pt x="94" y="234"/>
                  </a:lnTo>
                  <a:lnTo>
                    <a:pt x="47" y="375"/>
                  </a:lnTo>
                  <a:lnTo>
                    <a:pt x="1" y="748"/>
                  </a:lnTo>
                  <a:lnTo>
                    <a:pt x="1" y="7480"/>
                  </a:lnTo>
                  <a:lnTo>
                    <a:pt x="1" y="14211"/>
                  </a:lnTo>
                  <a:lnTo>
                    <a:pt x="47" y="14585"/>
                  </a:lnTo>
                  <a:lnTo>
                    <a:pt x="94" y="14678"/>
                  </a:lnTo>
                  <a:lnTo>
                    <a:pt x="141" y="14819"/>
                  </a:lnTo>
                  <a:lnTo>
                    <a:pt x="234" y="14865"/>
                  </a:lnTo>
                  <a:lnTo>
                    <a:pt x="375" y="14912"/>
                  </a:lnTo>
                  <a:lnTo>
                    <a:pt x="702" y="14959"/>
                  </a:lnTo>
                  <a:lnTo>
                    <a:pt x="3880" y="14912"/>
                  </a:lnTo>
                  <a:lnTo>
                    <a:pt x="7059" y="14959"/>
                  </a:lnTo>
                  <a:lnTo>
                    <a:pt x="7293" y="14959"/>
                  </a:lnTo>
                  <a:lnTo>
                    <a:pt x="7433" y="14912"/>
                  </a:lnTo>
                  <a:lnTo>
                    <a:pt x="7573" y="14865"/>
                  </a:lnTo>
                  <a:lnTo>
                    <a:pt x="7667" y="14772"/>
                  </a:lnTo>
                  <a:lnTo>
                    <a:pt x="7760" y="14678"/>
                  </a:lnTo>
                  <a:lnTo>
                    <a:pt x="7807" y="14538"/>
                  </a:lnTo>
                  <a:lnTo>
                    <a:pt x="7807" y="14164"/>
                  </a:lnTo>
                  <a:lnTo>
                    <a:pt x="7807" y="10845"/>
                  </a:lnTo>
                  <a:lnTo>
                    <a:pt x="7807" y="7526"/>
                  </a:lnTo>
                  <a:lnTo>
                    <a:pt x="7807" y="4161"/>
                  </a:lnTo>
                  <a:lnTo>
                    <a:pt x="7854" y="795"/>
                  </a:lnTo>
                  <a:lnTo>
                    <a:pt x="7807" y="421"/>
                  </a:lnTo>
                  <a:lnTo>
                    <a:pt x="7760" y="281"/>
                  </a:lnTo>
                  <a:lnTo>
                    <a:pt x="7667" y="188"/>
                  </a:lnTo>
                  <a:lnTo>
                    <a:pt x="7573" y="94"/>
                  </a:lnTo>
                  <a:lnTo>
                    <a:pt x="7433" y="47"/>
                  </a:lnTo>
                  <a:lnTo>
                    <a:pt x="7059" y="1"/>
                  </a:lnTo>
                  <a:lnTo>
                    <a:pt x="3927" y="47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8" name="Google Shape;4198;p55"/>
            <p:cNvSpPr/>
            <p:nvPr/>
          </p:nvSpPr>
          <p:spPr>
            <a:xfrm>
              <a:off x="3670350" y="3995125"/>
              <a:ext cx="273475" cy="451100"/>
            </a:xfrm>
            <a:custGeom>
              <a:avLst/>
              <a:gdLst/>
              <a:ahLst/>
              <a:cxnLst/>
              <a:rect l="l" t="t" r="r" b="b"/>
              <a:pathLst>
                <a:path w="10939" h="18044" extrusionOk="0">
                  <a:moveTo>
                    <a:pt x="795" y="1"/>
                  </a:moveTo>
                  <a:lnTo>
                    <a:pt x="374" y="47"/>
                  </a:lnTo>
                  <a:lnTo>
                    <a:pt x="234" y="94"/>
                  </a:lnTo>
                  <a:lnTo>
                    <a:pt x="140" y="188"/>
                  </a:lnTo>
                  <a:lnTo>
                    <a:pt x="47" y="281"/>
                  </a:lnTo>
                  <a:lnTo>
                    <a:pt x="0" y="468"/>
                  </a:lnTo>
                  <a:lnTo>
                    <a:pt x="0" y="842"/>
                  </a:lnTo>
                  <a:lnTo>
                    <a:pt x="0" y="17997"/>
                  </a:lnTo>
                  <a:lnTo>
                    <a:pt x="5142" y="18044"/>
                  </a:lnTo>
                  <a:lnTo>
                    <a:pt x="10938" y="17997"/>
                  </a:lnTo>
                  <a:lnTo>
                    <a:pt x="10938" y="842"/>
                  </a:lnTo>
                  <a:lnTo>
                    <a:pt x="10938" y="468"/>
                  </a:lnTo>
                  <a:lnTo>
                    <a:pt x="10892" y="281"/>
                  </a:lnTo>
                  <a:lnTo>
                    <a:pt x="10798" y="188"/>
                  </a:lnTo>
                  <a:lnTo>
                    <a:pt x="10705" y="94"/>
                  </a:lnTo>
                  <a:lnTo>
                    <a:pt x="10564" y="47"/>
                  </a:lnTo>
                  <a:lnTo>
                    <a:pt x="10377" y="1"/>
                  </a:lnTo>
                  <a:lnTo>
                    <a:pt x="10144" y="1"/>
                  </a:lnTo>
                  <a:lnTo>
                    <a:pt x="5469" y="47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9" name="Google Shape;4199;p55"/>
            <p:cNvSpPr/>
            <p:nvPr/>
          </p:nvSpPr>
          <p:spPr>
            <a:xfrm>
              <a:off x="3514900" y="2963250"/>
              <a:ext cx="606550" cy="1482975"/>
            </a:xfrm>
            <a:custGeom>
              <a:avLst/>
              <a:gdLst/>
              <a:ahLst/>
              <a:cxnLst/>
              <a:rect l="l" t="t" r="r" b="b"/>
              <a:pathLst>
                <a:path w="24262" h="59319" extrusionOk="0">
                  <a:moveTo>
                    <a:pt x="2198" y="0"/>
                  </a:moveTo>
                  <a:lnTo>
                    <a:pt x="1824" y="94"/>
                  </a:lnTo>
                  <a:lnTo>
                    <a:pt x="1684" y="187"/>
                  </a:lnTo>
                  <a:lnTo>
                    <a:pt x="1544" y="281"/>
                  </a:lnTo>
                  <a:lnTo>
                    <a:pt x="1403" y="468"/>
                  </a:lnTo>
                  <a:lnTo>
                    <a:pt x="1310" y="655"/>
                  </a:lnTo>
                  <a:lnTo>
                    <a:pt x="1216" y="842"/>
                  </a:lnTo>
                  <a:lnTo>
                    <a:pt x="1076" y="982"/>
                  </a:lnTo>
                  <a:lnTo>
                    <a:pt x="889" y="1075"/>
                  </a:lnTo>
                  <a:lnTo>
                    <a:pt x="702" y="1169"/>
                  </a:lnTo>
                  <a:lnTo>
                    <a:pt x="468" y="1216"/>
                  </a:lnTo>
                  <a:lnTo>
                    <a:pt x="328" y="1309"/>
                  </a:lnTo>
                  <a:lnTo>
                    <a:pt x="188" y="1403"/>
                  </a:lnTo>
                  <a:lnTo>
                    <a:pt x="94" y="1543"/>
                  </a:lnTo>
                  <a:lnTo>
                    <a:pt x="48" y="1683"/>
                  </a:lnTo>
                  <a:lnTo>
                    <a:pt x="1" y="1823"/>
                  </a:lnTo>
                  <a:lnTo>
                    <a:pt x="1" y="2244"/>
                  </a:lnTo>
                  <a:lnTo>
                    <a:pt x="48" y="2571"/>
                  </a:lnTo>
                  <a:lnTo>
                    <a:pt x="48" y="2945"/>
                  </a:lnTo>
                  <a:lnTo>
                    <a:pt x="48" y="6545"/>
                  </a:lnTo>
                  <a:lnTo>
                    <a:pt x="141" y="10191"/>
                  </a:lnTo>
                  <a:lnTo>
                    <a:pt x="188" y="12294"/>
                  </a:lnTo>
                  <a:lnTo>
                    <a:pt x="235" y="14444"/>
                  </a:lnTo>
                  <a:lnTo>
                    <a:pt x="235" y="16595"/>
                  </a:lnTo>
                  <a:lnTo>
                    <a:pt x="281" y="18698"/>
                  </a:lnTo>
                  <a:lnTo>
                    <a:pt x="328" y="21269"/>
                  </a:lnTo>
                  <a:lnTo>
                    <a:pt x="375" y="23793"/>
                  </a:lnTo>
                  <a:lnTo>
                    <a:pt x="375" y="26317"/>
                  </a:lnTo>
                  <a:lnTo>
                    <a:pt x="422" y="28888"/>
                  </a:lnTo>
                  <a:lnTo>
                    <a:pt x="515" y="31039"/>
                  </a:lnTo>
                  <a:lnTo>
                    <a:pt x="515" y="33189"/>
                  </a:lnTo>
                  <a:lnTo>
                    <a:pt x="515" y="35386"/>
                  </a:lnTo>
                  <a:lnTo>
                    <a:pt x="562" y="37536"/>
                  </a:lnTo>
                  <a:lnTo>
                    <a:pt x="655" y="40528"/>
                  </a:lnTo>
                  <a:lnTo>
                    <a:pt x="702" y="43519"/>
                  </a:lnTo>
                  <a:lnTo>
                    <a:pt x="749" y="49503"/>
                  </a:lnTo>
                  <a:lnTo>
                    <a:pt x="889" y="58618"/>
                  </a:lnTo>
                  <a:lnTo>
                    <a:pt x="936" y="58945"/>
                  </a:lnTo>
                  <a:lnTo>
                    <a:pt x="983" y="59038"/>
                  </a:lnTo>
                  <a:lnTo>
                    <a:pt x="1029" y="59132"/>
                  </a:lnTo>
                  <a:lnTo>
                    <a:pt x="1123" y="59225"/>
                  </a:lnTo>
                  <a:lnTo>
                    <a:pt x="1263" y="59272"/>
                  </a:lnTo>
                  <a:lnTo>
                    <a:pt x="1590" y="59319"/>
                  </a:lnTo>
                  <a:lnTo>
                    <a:pt x="3881" y="59272"/>
                  </a:lnTo>
                  <a:lnTo>
                    <a:pt x="6218" y="59272"/>
                  </a:lnTo>
                  <a:lnTo>
                    <a:pt x="6358" y="59132"/>
                  </a:lnTo>
                  <a:lnTo>
                    <a:pt x="6452" y="58992"/>
                  </a:lnTo>
                  <a:lnTo>
                    <a:pt x="6498" y="58852"/>
                  </a:lnTo>
                  <a:lnTo>
                    <a:pt x="6545" y="58665"/>
                  </a:lnTo>
                  <a:lnTo>
                    <a:pt x="6545" y="58337"/>
                  </a:lnTo>
                  <a:lnTo>
                    <a:pt x="6545" y="57963"/>
                  </a:lnTo>
                  <a:lnTo>
                    <a:pt x="6545" y="42958"/>
                  </a:lnTo>
                  <a:lnTo>
                    <a:pt x="6592" y="42164"/>
                  </a:lnTo>
                  <a:lnTo>
                    <a:pt x="6639" y="41930"/>
                  </a:lnTo>
                  <a:lnTo>
                    <a:pt x="6732" y="41790"/>
                  </a:lnTo>
                  <a:lnTo>
                    <a:pt x="6919" y="41696"/>
                  </a:lnTo>
                  <a:lnTo>
                    <a:pt x="7153" y="41650"/>
                  </a:lnTo>
                  <a:lnTo>
                    <a:pt x="7948" y="41603"/>
                  </a:lnTo>
                  <a:lnTo>
                    <a:pt x="15240" y="41603"/>
                  </a:lnTo>
                  <a:lnTo>
                    <a:pt x="16128" y="41650"/>
                  </a:lnTo>
                  <a:lnTo>
                    <a:pt x="16408" y="41696"/>
                  </a:lnTo>
                  <a:lnTo>
                    <a:pt x="16642" y="41790"/>
                  </a:lnTo>
                  <a:lnTo>
                    <a:pt x="16736" y="41977"/>
                  </a:lnTo>
                  <a:lnTo>
                    <a:pt x="16782" y="42257"/>
                  </a:lnTo>
                  <a:lnTo>
                    <a:pt x="16829" y="42631"/>
                  </a:lnTo>
                  <a:lnTo>
                    <a:pt x="16829" y="43192"/>
                  </a:lnTo>
                  <a:lnTo>
                    <a:pt x="16829" y="57963"/>
                  </a:lnTo>
                  <a:lnTo>
                    <a:pt x="16829" y="58337"/>
                  </a:lnTo>
                  <a:lnTo>
                    <a:pt x="16829" y="58665"/>
                  </a:lnTo>
                  <a:lnTo>
                    <a:pt x="16876" y="58852"/>
                  </a:lnTo>
                  <a:lnTo>
                    <a:pt x="16923" y="58992"/>
                  </a:lnTo>
                  <a:lnTo>
                    <a:pt x="17016" y="59132"/>
                  </a:lnTo>
                  <a:lnTo>
                    <a:pt x="17156" y="59272"/>
                  </a:lnTo>
                  <a:lnTo>
                    <a:pt x="22906" y="59272"/>
                  </a:lnTo>
                  <a:lnTo>
                    <a:pt x="23186" y="59225"/>
                  </a:lnTo>
                  <a:lnTo>
                    <a:pt x="23373" y="59085"/>
                  </a:lnTo>
                  <a:lnTo>
                    <a:pt x="23514" y="58898"/>
                  </a:lnTo>
                  <a:lnTo>
                    <a:pt x="23560" y="58665"/>
                  </a:lnTo>
                  <a:lnTo>
                    <a:pt x="23607" y="57730"/>
                  </a:lnTo>
                  <a:lnTo>
                    <a:pt x="23654" y="51746"/>
                  </a:lnTo>
                  <a:lnTo>
                    <a:pt x="23654" y="48755"/>
                  </a:lnTo>
                  <a:lnTo>
                    <a:pt x="23747" y="45763"/>
                  </a:lnTo>
                  <a:lnTo>
                    <a:pt x="23794" y="42912"/>
                  </a:lnTo>
                  <a:lnTo>
                    <a:pt x="23794" y="40014"/>
                  </a:lnTo>
                  <a:lnTo>
                    <a:pt x="23841" y="37162"/>
                  </a:lnTo>
                  <a:lnTo>
                    <a:pt x="23887" y="34311"/>
                  </a:lnTo>
                  <a:lnTo>
                    <a:pt x="23934" y="31272"/>
                  </a:lnTo>
                  <a:lnTo>
                    <a:pt x="23981" y="28234"/>
                  </a:lnTo>
                  <a:lnTo>
                    <a:pt x="23981" y="25149"/>
                  </a:lnTo>
                  <a:lnTo>
                    <a:pt x="24028" y="22110"/>
                  </a:lnTo>
                  <a:lnTo>
                    <a:pt x="24074" y="19913"/>
                  </a:lnTo>
                  <a:lnTo>
                    <a:pt x="24074" y="17763"/>
                  </a:lnTo>
                  <a:lnTo>
                    <a:pt x="24074" y="15566"/>
                  </a:lnTo>
                  <a:lnTo>
                    <a:pt x="24121" y="13416"/>
                  </a:lnTo>
                  <a:lnTo>
                    <a:pt x="24215" y="10378"/>
                  </a:lnTo>
                  <a:lnTo>
                    <a:pt x="24215" y="8882"/>
                  </a:lnTo>
                  <a:lnTo>
                    <a:pt x="24215" y="7386"/>
                  </a:lnTo>
                  <a:lnTo>
                    <a:pt x="24261" y="2291"/>
                  </a:lnTo>
                  <a:lnTo>
                    <a:pt x="24261" y="1870"/>
                  </a:lnTo>
                  <a:lnTo>
                    <a:pt x="24261" y="1683"/>
                  </a:lnTo>
                  <a:lnTo>
                    <a:pt x="24215" y="1496"/>
                  </a:lnTo>
                  <a:lnTo>
                    <a:pt x="24168" y="1356"/>
                  </a:lnTo>
                  <a:lnTo>
                    <a:pt x="24028" y="1216"/>
                  </a:lnTo>
                  <a:lnTo>
                    <a:pt x="23841" y="1122"/>
                  </a:lnTo>
                  <a:lnTo>
                    <a:pt x="23560" y="1029"/>
                  </a:lnTo>
                  <a:lnTo>
                    <a:pt x="23467" y="982"/>
                  </a:lnTo>
                  <a:lnTo>
                    <a:pt x="23327" y="889"/>
                  </a:lnTo>
                  <a:lnTo>
                    <a:pt x="23186" y="748"/>
                  </a:lnTo>
                  <a:lnTo>
                    <a:pt x="23140" y="608"/>
                  </a:lnTo>
                  <a:lnTo>
                    <a:pt x="22999" y="374"/>
                  </a:lnTo>
                  <a:lnTo>
                    <a:pt x="22859" y="234"/>
                  </a:lnTo>
                  <a:lnTo>
                    <a:pt x="22719" y="141"/>
                  </a:lnTo>
                  <a:lnTo>
                    <a:pt x="22579" y="94"/>
                  </a:lnTo>
                  <a:lnTo>
                    <a:pt x="22205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0" name="Google Shape;4200;p55"/>
            <p:cNvSpPr/>
            <p:nvPr/>
          </p:nvSpPr>
          <p:spPr>
            <a:xfrm>
              <a:off x="2865150" y="2962075"/>
              <a:ext cx="86525" cy="210375"/>
            </a:xfrm>
            <a:custGeom>
              <a:avLst/>
              <a:gdLst/>
              <a:ahLst/>
              <a:cxnLst/>
              <a:rect l="l" t="t" r="r" b="b"/>
              <a:pathLst>
                <a:path w="3461" h="8415" extrusionOk="0">
                  <a:moveTo>
                    <a:pt x="1" y="1216"/>
                  </a:moveTo>
                  <a:lnTo>
                    <a:pt x="188" y="1309"/>
                  </a:lnTo>
                  <a:lnTo>
                    <a:pt x="235" y="1309"/>
                  </a:lnTo>
                  <a:lnTo>
                    <a:pt x="188" y="1263"/>
                  </a:lnTo>
                  <a:lnTo>
                    <a:pt x="1" y="1216"/>
                  </a:lnTo>
                  <a:close/>
                  <a:moveTo>
                    <a:pt x="2245" y="1"/>
                  </a:moveTo>
                  <a:lnTo>
                    <a:pt x="2104" y="94"/>
                  </a:lnTo>
                  <a:lnTo>
                    <a:pt x="1964" y="234"/>
                  </a:lnTo>
                  <a:lnTo>
                    <a:pt x="1684" y="562"/>
                  </a:lnTo>
                  <a:lnTo>
                    <a:pt x="1450" y="842"/>
                  </a:lnTo>
                  <a:lnTo>
                    <a:pt x="1170" y="1029"/>
                  </a:lnTo>
                  <a:lnTo>
                    <a:pt x="936" y="1169"/>
                  </a:lnTo>
                  <a:lnTo>
                    <a:pt x="702" y="1263"/>
                  </a:lnTo>
                  <a:lnTo>
                    <a:pt x="422" y="1309"/>
                  </a:lnTo>
                  <a:lnTo>
                    <a:pt x="235" y="1309"/>
                  </a:lnTo>
                  <a:lnTo>
                    <a:pt x="328" y="1403"/>
                  </a:lnTo>
                  <a:lnTo>
                    <a:pt x="375" y="1590"/>
                  </a:lnTo>
                  <a:lnTo>
                    <a:pt x="422" y="1824"/>
                  </a:lnTo>
                  <a:lnTo>
                    <a:pt x="375" y="2338"/>
                  </a:lnTo>
                  <a:lnTo>
                    <a:pt x="375" y="2946"/>
                  </a:lnTo>
                  <a:lnTo>
                    <a:pt x="328" y="4208"/>
                  </a:lnTo>
                  <a:lnTo>
                    <a:pt x="328" y="4862"/>
                  </a:lnTo>
                  <a:lnTo>
                    <a:pt x="375" y="5516"/>
                  </a:lnTo>
                  <a:lnTo>
                    <a:pt x="516" y="7705"/>
                  </a:lnTo>
                  <a:lnTo>
                    <a:pt x="516" y="7705"/>
                  </a:lnTo>
                  <a:lnTo>
                    <a:pt x="609" y="6966"/>
                  </a:lnTo>
                  <a:lnTo>
                    <a:pt x="655" y="6264"/>
                  </a:lnTo>
                  <a:lnTo>
                    <a:pt x="609" y="5890"/>
                  </a:lnTo>
                  <a:lnTo>
                    <a:pt x="562" y="5516"/>
                  </a:lnTo>
                  <a:lnTo>
                    <a:pt x="515" y="5189"/>
                  </a:lnTo>
                  <a:lnTo>
                    <a:pt x="468" y="4862"/>
                  </a:lnTo>
                  <a:lnTo>
                    <a:pt x="468" y="4161"/>
                  </a:lnTo>
                  <a:lnTo>
                    <a:pt x="515" y="3460"/>
                  </a:lnTo>
                  <a:lnTo>
                    <a:pt x="515" y="2759"/>
                  </a:lnTo>
                  <a:lnTo>
                    <a:pt x="515" y="2244"/>
                  </a:lnTo>
                  <a:lnTo>
                    <a:pt x="562" y="2011"/>
                  </a:lnTo>
                  <a:lnTo>
                    <a:pt x="609" y="1777"/>
                  </a:lnTo>
                  <a:lnTo>
                    <a:pt x="749" y="1590"/>
                  </a:lnTo>
                  <a:lnTo>
                    <a:pt x="889" y="1450"/>
                  </a:lnTo>
                  <a:lnTo>
                    <a:pt x="1076" y="1309"/>
                  </a:lnTo>
                  <a:lnTo>
                    <a:pt x="1357" y="1169"/>
                  </a:lnTo>
                  <a:lnTo>
                    <a:pt x="1497" y="1076"/>
                  </a:lnTo>
                  <a:lnTo>
                    <a:pt x="1684" y="982"/>
                  </a:lnTo>
                  <a:lnTo>
                    <a:pt x="1917" y="655"/>
                  </a:lnTo>
                  <a:lnTo>
                    <a:pt x="2104" y="421"/>
                  </a:lnTo>
                  <a:lnTo>
                    <a:pt x="2338" y="281"/>
                  </a:lnTo>
                  <a:lnTo>
                    <a:pt x="2572" y="188"/>
                  </a:lnTo>
                  <a:lnTo>
                    <a:pt x="3180" y="188"/>
                  </a:lnTo>
                  <a:lnTo>
                    <a:pt x="3320" y="141"/>
                  </a:lnTo>
                  <a:lnTo>
                    <a:pt x="3460" y="47"/>
                  </a:lnTo>
                  <a:lnTo>
                    <a:pt x="3086" y="47"/>
                  </a:lnTo>
                  <a:lnTo>
                    <a:pt x="2619" y="1"/>
                  </a:lnTo>
                  <a:close/>
                  <a:moveTo>
                    <a:pt x="516" y="7705"/>
                  </a:moveTo>
                  <a:lnTo>
                    <a:pt x="515" y="7713"/>
                  </a:lnTo>
                  <a:lnTo>
                    <a:pt x="515" y="8087"/>
                  </a:lnTo>
                  <a:lnTo>
                    <a:pt x="562" y="8415"/>
                  </a:lnTo>
                  <a:lnTo>
                    <a:pt x="516" y="7705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1" name="Google Shape;4201;p55"/>
            <p:cNvSpPr/>
            <p:nvPr/>
          </p:nvSpPr>
          <p:spPr>
            <a:xfrm>
              <a:off x="2329925" y="3766075"/>
              <a:ext cx="173000" cy="479150"/>
            </a:xfrm>
            <a:custGeom>
              <a:avLst/>
              <a:gdLst/>
              <a:ahLst/>
              <a:cxnLst/>
              <a:rect l="l" t="t" r="r" b="b"/>
              <a:pathLst>
                <a:path w="6920" h="19166" extrusionOk="0">
                  <a:moveTo>
                    <a:pt x="375" y="1"/>
                  </a:moveTo>
                  <a:lnTo>
                    <a:pt x="235" y="47"/>
                  </a:lnTo>
                  <a:lnTo>
                    <a:pt x="141" y="141"/>
                  </a:lnTo>
                  <a:lnTo>
                    <a:pt x="48" y="234"/>
                  </a:lnTo>
                  <a:lnTo>
                    <a:pt x="1" y="375"/>
                  </a:lnTo>
                  <a:lnTo>
                    <a:pt x="1" y="749"/>
                  </a:lnTo>
                  <a:lnTo>
                    <a:pt x="1" y="18325"/>
                  </a:lnTo>
                  <a:lnTo>
                    <a:pt x="1" y="18698"/>
                  </a:lnTo>
                  <a:lnTo>
                    <a:pt x="48" y="18839"/>
                  </a:lnTo>
                  <a:lnTo>
                    <a:pt x="141" y="18979"/>
                  </a:lnTo>
                  <a:lnTo>
                    <a:pt x="235" y="19072"/>
                  </a:lnTo>
                  <a:lnTo>
                    <a:pt x="375" y="19119"/>
                  </a:lnTo>
                  <a:lnTo>
                    <a:pt x="562" y="19166"/>
                  </a:lnTo>
                  <a:lnTo>
                    <a:pt x="796" y="19166"/>
                  </a:lnTo>
                  <a:lnTo>
                    <a:pt x="3460" y="19119"/>
                  </a:lnTo>
                  <a:lnTo>
                    <a:pt x="6124" y="19166"/>
                  </a:lnTo>
                  <a:lnTo>
                    <a:pt x="6545" y="19119"/>
                  </a:lnTo>
                  <a:lnTo>
                    <a:pt x="6685" y="19072"/>
                  </a:lnTo>
                  <a:lnTo>
                    <a:pt x="6779" y="18979"/>
                  </a:lnTo>
                  <a:lnTo>
                    <a:pt x="6872" y="18885"/>
                  </a:lnTo>
                  <a:lnTo>
                    <a:pt x="6919" y="18745"/>
                  </a:lnTo>
                  <a:lnTo>
                    <a:pt x="6919" y="18371"/>
                  </a:lnTo>
                  <a:lnTo>
                    <a:pt x="6919" y="13977"/>
                  </a:lnTo>
                  <a:lnTo>
                    <a:pt x="6919" y="9583"/>
                  </a:lnTo>
                  <a:lnTo>
                    <a:pt x="6919" y="749"/>
                  </a:lnTo>
                  <a:lnTo>
                    <a:pt x="6919" y="421"/>
                  </a:lnTo>
                  <a:lnTo>
                    <a:pt x="6872" y="281"/>
                  </a:lnTo>
                  <a:lnTo>
                    <a:pt x="6779" y="141"/>
                  </a:lnTo>
                  <a:lnTo>
                    <a:pt x="6685" y="94"/>
                  </a:lnTo>
                  <a:lnTo>
                    <a:pt x="6545" y="47"/>
                  </a:lnTo>
                  <a:lnTo>
                    <a:pt x="6171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2" name="Google Shape;4202;p55"/>
            <p:cNvSpPr/>
            <p:nvPr/>
          </p:nvSpPr>
          <p:spPr>
            <a:xfrm>
              <a:off x="6234275" y="3803475"/>
              <a:ext cx="174150" cy="479150"/>
            </a:xfrm>
            <a:custGeom>
              <a:avLst/>
              <a:gdLst/>
              <a:ahLst/>
              <a:cxnLst/>
              <a:rect l="l" t="t" r="r" b="b"/>
              <a:pathLst>
                <a:path w="6966" h="19166" extrusionOk="0">
                  <a:moveTo>
                    <a:pt x="655" y="1"/>
                  </a:moveTo>
                  <a:lnTo>
                    <a:pt x="328" y="47"/>
                  </a:lnTo>
                  <a:lnTo>
                    <a:pt x="234" y="94"/>
                  </a:lnTo>
                  <a:lnTo>
                    <a:pt x="141" y="141"/>
                  </a:lnTo>
                  <a:lnTo>
                    <a:pt x="94" y="234"/>
                  </a:lnTo>
                  <a:lnTo>
                    <a:pt x="48" y="375"/>
                  </a:lnTo>
                  <a:lnTo>
                    <a:pt x="1" y="655"/>
                  </a:lnTo>
                  <a:lnTo>
                    <a:pt x="1" y="18465"/>
                  </a:lnTo>
                  <a:lnTo>
                    <a:pt x="48" y="18792"/>
                  </a:lnTo>
                  <a:lnTo>
                    <a:pt x="94" y="18932"/>
                  </a:lnTo>
                  <a:lnTo>
                    <a:pt x="188" y="19026"/>
                  </a:lnTo>
                  <a:lnTo>
                    <a:pt x="281" y="19072"/>
                  </a:lnTo>
                  <a:lnTo>
                    <a:pt x="375" y="19119"/>
                  </a:lnTo>
                  <a:lnTo>
                    <a:pt x="702" y="19166"/>
                  </a:lnTo>
                  <a:lnTo>
                    <a:pt x="3413" y="19119"/>
                  </a:lnTo>
                  <a:lnTo>
                    <a:pt x="6078" y="19166"/>
                  </a:lnTo>
                  <a:lnTo>
                    <a:pt x="6311" y="19166"/>
                  </a:lnTo>
                  <a:lnTo>
                    <a:pt x="6545" y="19119"/>
                  </a:lnTo>
                  <a:lnTo>
                    <a:pt x="6685" y="19072"/>
                  </a:lnTo>
                  <a:lnTo>
                    <a:pt x="6825" y="18979"/>
                  </a:lnTo>
                  <a:lnTo>
                    <a:pt x="6872" y="18839"/>
                  </a:lnTo>
                  <a:lnTo>
                    <a:pt x="6966" y="18652"/>
                  </a:lnTo>
                  <a:lnTo>
                    <a:pt x="6966" y="18231"/>
                  </a:lnTo>
                  <a:lnTo>
                    <a:pt x="6966" y="13930"/>
                  </a:lnTo>
                  <a:lnTo>
                    <a:pt x="6966" y="9583"/>
                  </a:lnTo>
                  <a:lnTo>
                    <a:pt x="6966" y="702"/>
                  </a:lnTo>
                  <a:lnTo>
                    <a:pt x="6966" y="375"/>
                  </a:lnTo>
                  <a:lnTo>
                    <a:pt x="6919" y="234"/>
                  </a:lnTo>
                  <a:lnTo>
                    <a:pt x="6825" y="141"/>
                  </a:lnTo>
                  <a:lnTo>
                    <a:pt x="6779" y="94"/>
                  </a:lnTo>
                  <a:lnTo>
                    <a:pt x="6639" y="47"/>
                  </a:lnTo>
                  <a:lnTo>
                    <a:pt x="6311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3" name="Google Shape;4203;p55"/>
            <p:cNvSpPr/>
            <p:nvPr/>
          </p:nvSpPr>
          <p:spPr>
            <a:xfrm>
              <a:off x="5718925" y="3803475"/>
              <a:ext cx="174150" cy="479150"/>
            </a:xfrm>
            <a:custGeom>
              <a:avLst/>
              <a:gdLst/>
              <a:ahLst/>
              <a:cxnLst/>
              <a:rect l="l" t="t" r="r" b="b"/>
              <a:pathLst>
                <a:path w="6966" h="19166" extrusionOk="0">
                  <a:moveTo>
                    <a:pt x="748" y="1"/>
                  </a:moveTo>
                  <a:lnTo>
                    <a:pt x="374" y="47"/>
                  </a:lnTo>
                  <a:lnTo>
                    <a:pt x="234" y="94"/>
                  </a:lnTo>
                  <a:lnTo>
                    <a:pt x="141" y="141"/>
                  </a:lnTo>
                  <a:lnTo>
                    <a:pt x="94" y="281"/>
                  </a:lnTo>
                  <a:lnTo>
                    <a:pt x="47" y="421"/>
                  </a:lnTo>
                  <a:lnTo>
                    <a:pt x="0" y="748"/>
                  </a:lnTo>
                  <a:lnTo>
                    <a:pt x="0" y="9583"/>
                  </a:lnTo>
                  <a:lnTo>
                    <a:pt x="0" y="18371"/>
                  </a:lnTo>
                  <a:lnTo>
                    <a:pt x="47" y="18745"/>
                  </a:lnTo>
                  <a:lnTo>
                    <a:pt x="94" y="18885"/>
                  </a:lnTo>
                  <a:lnTo>
                    <a:pt x="187" y="18979"/>
                  </a:lnTo>
                  <a:lnTo>
                    <a:pt x="281" y="19072"/>
                  </a:lnTo>
                  <a:lnTo>
                    <a:pt x="421" y="19119"/>
                  </a:lnTo>
                  <a:lnTo>
                    <a:pt x="795" y="19166"/>
                  </a:lnTo>
                  <a:lnTo>
                    <a:pt x="3413" y="19119"/>
                  </a:lnTo>
                  <a:lnTo>
                    <a:pt x="6030" y="19166"/>
                  </a:lnTo>
                  <a:lnTo>
                    <a:pt x="6498" y="19119"/>
                  </a:lnTo>
                  <a:lnTo>
                    <a:pt x="6638" y="19072"/>
                  </a:lnTo>
                  <a:lnTo>
                    <a:pt x="6778" y="18979"/>
                  </a:lnTo>
                  <a:lnTo>
                    <a:pt x="6872" y="18885"/>
                  </a:lnTo>
                  <a:lnTo>
                    <a:pt x="6919" y="18698"/>
                  </a:lnTo>
                  <a:lnTo>
                    <a:pt x="6965" y="18511"/>
                  </a:lnTo>
                  <a:lnTo>
                    <a:pt x="6965" y="18278"/>
                  </a:lnTo>
                  <a:lnTo>
                    <a:pt x="6919" y="13930"/>
                  </a:lnTo>
                  <a:lnTo>
                    <a:pt x="6965" y="9583"/>
                  </a:lnTo>
                  <a:lnTo>
                    <a:pt x="6965" y="5189"/>
                  </a:lnTo>
                  <a:lnTo>
                    <a:pt x="6965" y="795"/>
                  </a:lnTo>
                  <a:lnTo>
                    <a:pt x="6919" y="421"/>
                  </a:lnTo>
                  <a:lnTo>
                    <a:pt x="6872" y="281"/>
                  </a:lnTo>
                  <a:lnTo>
                    <a:pt x="6825" y="188"/>
                  </a:lnTo>
                  <a:lnTo>
                    <a:pt x="6732" y="94"/>
                  </a:lnTo>
                  <a:lnTo>
                    <a:pt x="6591" y="47"/>
                  </a:lnTo>
                  <a:lnTo>
                    <a:pt x="6404" y="1"/>
                  </a:lnTo>
                  <a:lnTo>
                    <a:pt x="6171" y="1"/>
                  </a:lnTo>
                  <a:lnTo>
                    <a:pt x="3459" y="47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4" name="Google Shape;4204;p55"/>
            <p:cNvSpPr/>
            <p:nvPr/>
          </p:nvSpPr>
          <p:spPr>
            <a:xfrm>
              <a:off x="5708400" y="3080100"/>
              <a:ext cx="195200" cy="373975"/>
            </a:xfrm>
            <a:custGeom>
              <a:avLst/>
              <a:gdLst/>
              <a:ahLst/>
              <a:cxnLst/>
              <a:rect l="l" t="t" r="r" b="b"/>
              <a:pathLst>
                <a:path w="7808" h="14959" extrusionOk="0">
                  <a:moveTo>
                    <a:pt x="655" y="1"/>
                  </a:moveTo>
                  <a:lnTo>
                    <a:pt x="328" y="48"/>
                  </a:lnTo>
                  <a:lnTo>
                    <a:pt x="188" y="94"/>
                  </a:lnTo>
                  <a:lnTo>
                    <a:pt x="94" y="188"/>
                  </a:lnTo>
                  <a:lnTo>
                    <a:pt x="47" y="281"/>
                  </a:lnTo>
                  <a:lnTo>
                    <a:pt x="1" y="422"/>
                  </a:lnTo>
                  <a:lnTo>
                    <a:pt x="1" y="749"/>
                  </a:lnTo>
                  <a:lnTo>
                    <a:pt x="1" y="14211"/>
                  </a:lnTo>
                  <a:lnTo>
                    <a:pt x="1" y="14585"/>
                  </a:lnTo>
                  <a:lnTo>
                    <a:pt x="47" y="14679"/>
                  </a:lnTo>
                  <a:lnTo>
                    <a:pt x="141" y="14772"/>
                  </a:lnTo>
                  <a:lnTo>
                    <a:pt x="234" y="14866"/>
                  </a:lnTo>
                  <a:lnTo>
                    <a:pt x="375" y="14912"/>
                  </a:lnTo>
                  <a:lnTo>
                    <a:pt x="702" y="14959"/>
                  </a:lnTo>
                  <a:lnTo>
                    <a:pt x="3834" y="14912"/>
                  </a:lnTo>
                  <a:lnTo>
                    <a:pt x="6966" y="14959"/>
                  </a:lnTo>
                  <a:lnTo>
                    <a:pt x="7199" y="14959"/>
                  </a:lnTo>
                  <a:lnTo>
                    <a:pt x="7386" y="14912"/>
                  </a:lnTo>
                  <a:lnTo>
                    <a:pt x="7527" y="14819"/>
                  </a:lnTo>
                  <a:lnTo>
                    <a:pt x="7667" y="14725"/>
                  </a:lnTo>
                  <a:lnTo>
                    <a:pt x="7714" y="14632"/>
                  </a:lnTo>
                  <a:lnTo>
                    <a:pt x="7807" y="14445"/>
                  </a:lnTo>
                  <a:lnTo>
                    <a:pt x="7807" y="14024"/>
                  </a:lnTo>
                  <a:lnTo>
                    <a:pt x="7807" y="10752"/>
                  </a:lnTo>
                  <a:lnTo>
                    <a:pt x="7807" y="7480"/>
                  </a:lnTo>
                  <a:lnTo>
                    <a:pt x="7807" y="4161"/>
                  </a:lnTo>
                  <a:lnTo>
                    <a:pt x="7807" y="795"/>
                  </a:lnTo>
                  <a:lnTo>
                    <a:pt x="7807" y="422"/>
                  </a:lnTo>
                  <a:lnTo>
                    <a:pt x="7760" y="281"/>
                  </a:lnTo>
                  <a:lnTo>
                    <a:pt x="7667" y="188"/>
                  </a:lnTo>
                  <a:lnTo>
                    <a:pt x="7573" y="94"/>
                  </a:lnTo>
                  <a:lnTo>
                    <a:pt x="7480" y="48"/>
                  </a:lnTo>
                  <a:lnTo>
                    <a:pt x="7293" y="1"/>
                  </a:lnTo>
                  <a:lnTo>
                    <a:pt x="7106" y="1"/>
                  </a:lnTo>
                  <a:lnTo>
                    <a:pt x="3880" y="48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5" name="Google Shape;4205;p55"/>
            <p:cNvSpPr/>
            <p:nvPr/>
          </p:nvSpPr>
          <p:spPr>
            <a:xfrm>
              <a:off x="6780025" y="3080100"/>
              <a:ext cx="198700" cy="373975"/>
            </a:xfrm>
            <a:custGeom>
              <a:avLst/>
              <a:gdLst/>
              <a:ahLst/>
              <a:cxnLst/>
              <a:rect l="l" t="t" r="r" b="b"/>
              <a:pathLst>
                <a:path w="7948" h="14959" extrusionOk="0">
                  <a:moveTo>
                    <a:pt x="561" y="1"/>
                  </a:moveTo>
                  <a:lnTo>
                    <a:pt x="328" y="48"/>
                  </a:lnTo>
                  <a:lnTo>
                    <a:pt x="188" y="94"/>
                  </a:lnTo>
                  <a:lnTo>
                    <a:pt x="141" y="141"/>
                  </a:lnTo>
                  <a:lnTo>
                    <a:pt x="47" y="281"/>
                  </a:lnTo>
                  <a:lnTo>
                    <a:pt x="47" y="515"/>
                  </a:lnTo>
                  <a:lnTo>
                    <a:pt x="47" y="795"/>
                  </a:lnTo>
                  <a:lnTo>
                    <a:pt x="1" y="14164"/>
                  </a:lnTo>
                  <a:lnTo>
                    <a:pt x="47" y="14538"/>
                  </a:lnTo>
                  <a:lnTo>
                    <a:pt x="94" y="14679"/>
                  </a:lnTo>
                  <a:lnTo>
                    <a:pt x="188" y="14772"/>
                  </a:lnTo>
                  <a:lnTo>
                    <a:pt x="281" y="14866"/>
                  </a:lnTo>
                  <a:lnTo>
                    <a:pt x="421" y="14912"/>
                  </a:lnTo>
                  <a:lnTo>
                    <a:pt x="748" y="14959"/>
                  </a:lnTo>
                  <a:lnTo>
                    <a:pt x="4254" y="14912"/>
                  </a:lnTo>
                  <a:lnTo>
                    <a:pt x="7713" y="14912"/>
                  </a:lnTo>
                  <a:lnTo>
                    <a:pt x="7807" y="14866"/>
                  </a:lnTo>
                  <a:lnTo>
                    <a:pt x="7854" y="14772"/>
                  </a:lnTo>
                  <a:lnTo>
                    <a:pt x="7947" y="14632"/>
                  </a:lnTo>
                  <a:lnTo>
                    <a:pt x="7947" y="14398"/>
                  </a:lnTo>
                  <a:lnTo>
                    <a:pt x="7947" y="14211"/>
                  </a:lnTo>
                  <a:lnTo>
                    <a:pt x="7947" y="608"/>
                  </a:lnTo>
                  <a:lnTo>
                    <a:pt x="7947" y="328"/>
                  </a:lnTo>
                  <a:lnTo>
                    <a:pt x="7900" y="188"/>
                  </a:lnTo>
                  <a:lnTo>
                    <a:pt x="7807" y="48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6" name="Google Shape;4206;p55"/>
            <p:cNvSpPr/>
            <p:nvPr/>
          </p:nvSpPr>
          <p:spPr>
            <a:xfrm>
              <a:off x="6223775" y="3080100"/>
              <a:ext cx="196350" cy="373975"/>
            </a:xfrm>
            <a:custGeom>
              <a:avLst/>
              <a:gdLst/>
              <a:ahLst/>
              <a:cxnLst/>
              <a:rect l="l" t="t" r="r" b="b"/>
              <a:pathLst>
                <a:path w="7854" h="14959" extrusionOk="0">
                  <a:moveTo>
                    <a:pt x="795" y="1"/>
                  </a:moveTo>
                  <a:lnTo>
                    <a:pt x="421" y="48"/>
                  </a:lnTo>
                  <a:lnTo>
                    <a:pt x="281" y="94"/>
                  </a:lnTo>
                  <a:lnTo>
                    <a:pt x="140" y="141"/>
                  </a:lnTo>
                  <a:lnTo>
                    <a:pt x="94" y="281"/>
                  </a:lnTo>
                  <a:lnTo>
                    <a:pt x="47" y="422"/>
                  </a:lnTo>
                  <a:lnTo>
                    <a:pt x="0" y="795"/>
                  </a:lnTo>
                  <a:lnTo>
                    <a:pt x="0" y="4114"/>
                  </a:lnTo>
                  <a:lnTo>
                    <a:pt x="0" y="7433"/>
                  </a:lnTo>
                  <a:lnTo>
                    <a:pt x="0" y="14211"/>
                  </a:lnTo>
                  <a:lnTo>
                    <a:pt x="0" y="14538"/>
                  </a:lnTo>
                  <a:lnTo>
                    <a:pt x="47" y="14679"/>
                  </a:lnTo>
                  <a:lnTo>
                    <a:pt x="140" y="14772"/>
                  </a:lnTo>
                  <a:lnTo>
                    <a:pt x="234" y="14866"/>
                  </a:lnTo>
                  <a:lnTo>
                    <a:pt x="327" y="14912"/>
                  </a:lnTo>
                  <a:lnTo>
                    <a:pt x="701" y="14959"/>
                  </a:lnTo>
                  <a:lnTo>
                    <a:pt x="3880" y="14912"/>
                  </a:lnTo>
                  <a:lnTo>
                    <a:pt x="7105" y="14959"/>
                  </a:lnTo>
                  <a:lnTo>
                    <a:pt x="7432" y="14912"/>
                  </a:lnTo>
                  <a:lnTo>
                    <a:pt x="7573" y="14866"/>
                  </a:lnTo>
                  <a:lnTo>
                    <a:pt x="7666" y="14772"/>
                  </a:lnTo>
                  <a:lnTo>
                    <a:pt x="7760" y="14679"/>
                  </a:lnTo>
                  <a:lnTo>
                    <a:pt x="7806" y="14585"/>
                  </a:lnTo>
                  <a:lnTo>
                    <a:pt x="7853" y="14211"/>
                  </a:lnTo>
                  <a:lnTo>
                    <a:pt x="7806" y="7480"/>
                  </a:lnTo>
                  <a:lnTo>
                    <a:pt x="7853" y="749"/>
                  </a:lnTo>
                  <a:lnTo>
                    <a:pt x="7806" y="375"/>
                  </a:lnTo>
                  <a:lnTo>
                    <a:pt x="7713" y="235"/>
                  </a:lnTo>
                  <a:lnTo>
                    <a:pt x="7666" y="141"/>
                  </a:lnTo>
                  <a:lnTo>
                    <a:pt x="7526" y="94"/>
                  </a:lnTo>
                  <a:lnTo>
                    <a:pt x="7432" y="48"/>
                  </a:lnTo>
                  <a:lnTo>
                    <a:pt x="7059" y="1"/>
                  </a:lnTo>
                  <a:lnTo>
                    <a:pt x="3927" y="48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7" name="Google Shape;4207;p55"/>
            <p:cNvSpPr/>
            <p:nvPr/>
          </p:nvSpPr>
          <p:spPr>
            <a:xfrm>
              <a:off x="3721750" y="3080100"/>
              <a:ext cx="196350" cy="373975"/>
            </a:xfrm>
            <a:custGeom>
              <a:avLst/>
              <a:gdLst/>
              <a:ahLst/>
              <a:cxnLst/>
              <a:rect l="l" t="t" r="r" b="b"/>
              <a:pathLst>
                <a:path w="7854" h="14959" extrusionOk="0">
                  <a:moveTo>
                    <a:pt x="562" y="1"/>
                  </a:moveTo>
                  <a:lnTo>
                    <a:pt x="375" y="48"/>
                  </a:lnTo>
                  <a:lnTo>
                    <a:pt x="281" y="94"/>
                  </a:lnTo>
                  <a:lnTo>
                    <a:pt x="141" y="188"/>
                  </a:lnTo>
                  <a:lnTo>
                    <a:pt x="94" y="328"/>
                  </a:lnTo>
                  <a:lnTo>
                    <a:pt x="48" y="422"/>
                  </a:lnTo>
                  <a:lnTo>
                    <a:pt x="48" y="795"/>
                  </a:lnTo>
                  <a:lnTo>
                    <a:pt x="48" y="2759"/>
                  </a:lnTo>
                  <a:lnTo>
                    <a:pt x="1" y="4769"/>
                  </a:lnTo>
                  <a:lnTo>
                    <a:pt x="48" y="9396"/>
                  </a:lnTo>
                  <a:lnTo>
                    <a:pt x="48" y="14024"/>
                  </a:lnTo>
                  <a:lnTo>
                    <a:pt x="48" y="14445"/>
                  </a:lnTo>
                  <a:lnTo>
                    <a:pt x="141" y="14632"/>
                  </a:lnTo>
                  <a:lnTo>
                    <a:pt x="188" y="14725"/>
                  </a:lnTo>
                  <a:lnTo>
                    <a:pt x="328" y="14819"/>
                  </a:lnTo>
                  <a:lnTo>
                    <a:pt x="468" y="14912"/>
                  </a:lnTo>
                  <a:lnTo>
                    <a:pt x="655" y="14959"/>
                  </a:lnTo>
                  <a:lnTo>
                    <a:pt x="936" y="14959"/>
                  </a:lnTo>
                  <a:lnTo>
                    <a:pt x="4301" y="14912"/>
                  </a:lnTo>
                  <a:lnTo>
                    <a:pt x="7667" y="14912"/>
                  </a:lnTo>
                  <a:lnTo>
                    <a:pt x="7760" y="14772"/>
                  </a:lnTo>
                  <a:lnTo>
                    <a:pt x="7807" y="14632"/>
                  </a:lnTo>
                  <a:lnTo>
                    <a:pt x="7807" y="14305"/>
                  </a:lnTo>
                  <a:lnTo>
                    <a:pt x="7854" y="702"/>
                  </a:lnTo>
                  <a:lnTo>
                    <a:pt x="7807" y="375"/>
                  </a:lnTo>
                  <a:lnTo>
                    <a:pt x="7760" y="235"/>
                  </a:lnTo>
                  <a:lnTo>
                    <a:pt x="7714" y="141"/>
                  </a:lnTo>
                  <a:lnTo>
                    <a:pt x="7620" y="94"/>
                  </a:lnTo>
                  <a:lnTo>
                    <a:pt x="7480" y="48"/>
                  </a:lnTo>
                  <a:lnTo>
                    <a:pt x="7153" y="1"/>
                  </a:lnTo>
                  <a:lnTo>
                    <a:pt x="3974" y="48"/>
                  </a:lnTo>
                  <a:lnTo>
                    <a:pt x="749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8" name="Google Shape;4208;p55"/>
            <p:cNvSpPr/>
            <p:nvPr/>
          </p:nvSpPr>
          <p:spPr>
            <a:xfrm>
              <a:off x="2875675" y="2963250"/>
              <a:ext cx="506050" cy="1482975"/>
            </a:xfrm>
            <a:custGeom>
              <a:avLst/>
              <a:gdLst/>
              <a:ahLst/>
              <a:cxnLst/>
              <a:rect l="l" t="t" r="r" b="b"/>
              <a:pathLst>
                <a:path w="20242" h="59319" extrusionOk="0">
                  <a:moveTo>
                    <a:pt x="2712" y="0"/>
                  </a:moveTo>
                  <a:lnTo>
                    <a:pt x="2431" y="47"/>
                  </a:lnTo>
                  <a:lnTo>
                    <a:pt x="2151" y="94"/>
                  </a:lnTo>
                  <a:lnTo>
                    <a:pt x="1870" y="187"/>
                  </a:lnTo>
                  <a:lnTo>
                    <a:pt x="1590" y="328"/>
                  </a:lnTo>
                  <a:lnTo>
                    <a:pt x="1356" y="515"/>
                  </a:lnTo>
                  <a:lnTo>
                    <a:pt x="1123" y="702"/>
                  </a:lnTo>
                  <a:lnTo>
                    <a:pt x="936" y="982"/>
                  </a:lnTo>
                  <a:lnTo>
                    <a:pt x="842" y="1075"/>
                  </a:lnTo>
                  <a:lnTo>
                    <a:pt x="749" y="1169"/>
                  </a:lnTo>
                  <a:lnTo>
                    <a:pt x="468" y="1262"/>
                  </a:lnTo>
                  <a:lnTo>
                    <a:pt x="234" y="1356"/>
                  </a:lnTo>
                  <a:lnTo>
                    <a:pt x="94" y="1496"/>
                  </a:lnTo>
                  <a:lnTo>
                    <a:pt x="47" y="1683"/>
                  </a:lnTo>
                  <a:lnTo>
                    <a:pt x="1" y="1917"/>
                  </a:lnTo>
                  <a:lnTo>
                    <a:pt x="47" y="3646"/>
                  </a:lnTo>
                  <a:lnTo>
                    <a:pt x="1" y="5376"/>
                  </a:lnTo>
                  <a:lnTo>
                    <a:pt x="47" y="5750"/>
                  </a:lnTo>
                  <a:lnTo>
                    <a:pt x="94" y="6077"/>
                  </a:lnTo>
                  <a:lnTo>
                    <a:pt x="141" y="6404"/>
                  </a:lnTo>
                  <a:lnTo>
                    <a:pt x="94" y="6778"/>
                  </a:lnTo>
                  <a:lnTo>
                    <a:pt x="94" y="7620"/>
                  </a:lnTo>
                  <a:lnTo>
                    <a:pt x="47" y="9349"/>
                  </a:lnTo>
                  <a:lnTo>
                    <a:pt x="94" y="14304"/>
                  </a:lnTo>
                  <a:lnTo>
                    <a:pt x="188" y="21222"/>
                  </a:lnTo>
                  <a:lnTo>
                    <a:pt x="375" y="27065"/>
                  </a:lnTo>
                  <a:lnTo>
                    <a:pt x="421" y="29262"/>
                  </a:lnTo>
                  <a:lnTo>
                    <a:pt x="421" y="31506"/>
                  </a:lnTo>
                  <a:lnTo>
                    <a:pt x="468" y="33750"/>
                  </a:lnTo>
                  <a:lnTo>
                    <a:pt x="515" y="35947"/>
                  </a:lnTo>
                  <a:lnTo>
                    <a:pt x="562" y="38798"/>
                  </a:lnTo>
                  <a:lnTo>
                    <a:pt x="608" y="41603"/>
                  </a:lnTo>
                  <a:lnTo>
                    <a:pt x="608" y="44454"/>
                  </a:lnTo>
                  <a:lnTo>
                    <a:pt x="655" y="47306"/>
                  </a:lnTo>
                  <a:lnTo>
                    <a:pt x="795" y="52868"/>
                  </a:lnTo>
                  <a:lnTo>
                    <a:pt x="842" y="58478"/>
                  </a:lnTo>
                  <a:lnTo>
                    <a:pt x="889" y="58898"/>
                  </a:lnTo>
                  <a:lnTo>
                    <a:pt x="936" y="59038"/>
                  </a:lnTo>
                  <a:lnTo>
                    <a:pt x="1029" y="59132"/>
                  </a:lnTo>
                  <a:lnTo>
                    <a:pt x="1123" y="59225"/>
                  </a:lnTo>
                  <a:lnTo>
                    <a:pt x="1263" y="59272"/>
                  </a:lnTo>
                  <a:lnTo>
                    <a:pt x="1683" y="59319"/>
                  </a:lnTo>
                  <a:lnTo>
                    <a:pt x="10004" y="59272"/>
                  </a:lnTo>
                  <a:lnTo>
                    <a:pt x="18325" y="59319"/>
                  </a:lnTo>
                  <a:lnTo>
                    <a:pt x="18699" y="59272"/>
                  </a:lnTo>
                  <a:lnTo>
                    <a:pt x="18839" y="59225"/>
                  </a:lnTo>
                  <a:lnTo>
                    <a:pt x="18979" y="59132"/>
                  </a:lnTo>
                  <a:lnTo>
                    <a:pt x="19026" y="59038"/>
                  </a:lnTo>
                  <a:lnTo>
                    <a:pt x="19072" y="58898"/>
                  </a:lnTo>
                  <a:lnTo>
                    <a:pt x="19119" y="58524"/>
                  </a:lnTo>
                  <a:lnTo>
                    <a:pt x="19166" y="55065"/>
                  </a:lnTo>
                  <a:lnTo>
                    <a:pt x="19213" y="51606"/>
                  </a:lnTo>
                  <a:lnTo>
                    <a:pt x="19259" y="48708"/>
                  </a:lnTo>
                  <a:lnTo>
                    <a:pt x="19306" y="45810"/>
                  </a:lnTo>
                  <a:lnTo>
                    <a:pt x="19306" y="42912"/>
                  </a:lnTo>
                  <a:lnTo>
                    <a:pt x="19353" y="40014"/>
                  </a:lnTo>
                  <a:lnTo>
                    <a:pt x="19446" y="37069"/>
                  </a:lnTo>
                  <a:lnTo>
                    <a:pt x="19446" y="34124"/>
                  </a:lnTo>
                  <a:lnTo>
                    <a:pt x="19446" y="31179"/>
                  </a:lnTo>
                  <a:lnTo>
                    <a:pt x="19540" y="28234"/>
                  </a:lnTo>
                  <a:lnTo>
                    <a:pt x="19587" y="25429"/>
                  </a:lnTo>
                  <a:lnTo>
                    <a:pt x="19587" y="22625"/>
                  </a:lnTo>
                  <a:lnTo>
                    <a:pt x="19587" y="19773"/>
                  </a:lnTo>
                  <a:lnTo>
                    <a:pt x="19680" y="16969"/>
                  </a:lnTo>
                  <a:lnTo>
                    <a:pt x="19727" y="14070"/>
                  </a:lnTo>
                  <a:lnTo>
                    <a:pt x="19774" y="11126"/>
                  </a:lnTo>
                  <a:lnTo>
                    <a:pt x="19867" y="5282"/>
                  </a:lnTo>
                  <a:lnTo>
                    <a:pt x="19867" y="2104"/>
                  </a:lnTo>
                  <a:lnTo>
                    <a:pt x="19867" y="1870"/>
                  </a:lnTo>
                  <a:lnTo>
                    <a:pt x="19914" y="1590"/>
                  </a:lnTo>
                  <a:lnTo>
                    <a:pt x="20007" y="1356"/>
                  </a:lnTo>
                  <a:lnTo>
                    <a:pt x="20101" y="1262"/>
                  </a:lnTo>
                  <a:lnTo>
                    <a:pt x="20241" y="1169"/>
                  </a:lnTo>
                  <a:lnTo>
                    <a:pt x="19259" y="1169"/>
                  </a:lnTo>
                  <a:lnTo>
                    <a:pt x="18886" y="842"/>
                  </a:lnTo>
                  <a:lnTo>
                    <a:pt x="18699" y="655"/>
                  </a:lnTo>
                  <a:lnTo>
                    <a:pt x="18558" y="421"/>
                  </a:lnTo>
                  <a:lnTo>
                    <a:pt x="18418" y="234"/>
                  </a:lnTo>
                  <a:lnTo>
                    <a:pt x="18231" y="94"/>
                  </a:lnTo>
                  <a:lnTo>
                    <a:pt x="17997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9" name="Google Shape;4209;p55"/>
            <p:cNvSpPr/>
            <p:nvPr/>
          </p:nvSpPr>
          <p:spPr>
            <a:xfrm>
              <a:off x="3031100" y="3088300"/>
              <a:ext cx="195200" cy="373975"/>
            </a:xfrm>
            <a:custGeom>
              <a:avLst/>
              <a:gdLst/>
              <a:ahLst/>
              <a:cxnLst/>
              <a:rect l="l" t="t" r="r" b="b"/>
              <a:pathLst>
                <a:path w="7808" h="14959" extrusionOk="0">
                  <a:moveTo>
                    <a:pt x="749" y="0"/>
                  </a:moveTo>
                  <a:lnTo>
                    <a:pt x="515" y="47"/>
                  </a:lnTo>
                  <a:lnTo>
                    <a:pt x="375" y="47"/>
                  </a:lnTo>
                  <a:lnTo>
                    <a:pt x="234" y="140"/>
                  </a:lnTo>
                  <a:lnTo>
                    <a:pt x="141" y="187"/>
                  </a:lnTo>
                  <a:lnTo>
                    <a:pt x="47" y="327"/>
                  </a:lnTo>
                  <a:lnTo>
                    <a:pt x="1" y="467"/>
                  </a:lnTo>
                  <a:lnTo>
                    <a:pt x="1" y="795"/>
                  </a:lnTo>
                  <a:lnTo>
                    <a:pt x="1" y="2805"/>
                  </a:lnTo>
                  <a:lnTo>
                    <a:pt x="1" y="4768"/>
                  </a:lnTo>
                  <a:lnTo>
                    <a:pt x="1" y="9396"/>
                  </a:lnTo>
                  <a:lnTo>
                    <a:pt x="1" y="14023"/>
                  </a:lnTo>
                  <a:lnTo>
                    <a:pt x="47" y="14444"/>
                  </a:lnTo>
                  <a:lnTo>
                    <a:pt x="94" y="14631"/>
                  </a:lnTo>
                  <a:lnTo>
                    <a:pt x="188" y="14771"/>
                  </a:lnTo>
                  <a:lnTo>
                    <a:pt x="281" y="14865"/>
                  </a:lnTo>
                  <a:lnTo>
                    <a:pt x="421" y="14911"/>
                  </a:lnTo>
                  <a:lnTo>
                    <a:pt x="655" y="14958"/>
                  </a:lnTo>
                  <a:lnTo>
                    <a:pt x="889" y="14958"/>
                  </a:lnTo>
                  <a:lnTo>
                    <a:pt x="4254" y="14911"/>
                  </a:lnTo>
                  <a:lnTo>
                    <a:pt x="7667" y="14958"/>
                  </a:lnTo>
                  <a:lnTo>
                    <a:pt x="7714" y="14771"/>
                  </a:lnTo>
                  <a:lnTo>
                    <a:pt x="7760" y="14631"/>
                  </a:lnTo>
                  <a:lnTo>
                    <a:pt x="7807" y="14304"/>
                  </a:lnTo>
                  <a:lnTo>
                    <a:pt x="7807" y="701"/>
                  </a:lnTo>
                  <a:lnTo>
                    <a:pt x="7760" y="374"/>
                  </a:lnTo>
                  <a:lnTo>
                    <a:pt x="7714" y="234"/>
                  </a:lnTo>
                  <a:lnTo>
                    <a:pt x="7667" y="140"/>
                  </a:lnTo>
                  <a:lnTo>
                    <a:pt x="7573" y="94"/>
                  </a:lnTo>
                  <a:lnTo>
                    <a:pt x="7433" y="47"/>
                  </a:lnTo>
                  <a:lnTo>
                    <a:pt x="3927" y="47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0" name="Google Shape;4210;p55"/>
            <p:cNvSpPr/>
            <p:nvPr/>
          </p:nvSpPr>
          <p:spPr>
            <a:xfrm>
              <a:off x="3041625" y="3803475"/>
              <a:ext cx="174150" cy="479150"/>
            </a:xfrm>
            <a:custGeom>
              <a:avLst/>
              <a:gdLst/>
              <a:ahLst/>
              <a:cxnLst/>
              <a:rect l="l" t="t" r="r" b="b"/>
              <a:pathLst>
                <a:path w="6966" h="19166" extrusionOk="0">
                  <a:moveTo>
                    <a:pt x="702" y="1"/>
                  </a:moveTo>
                  <a:lnTo>
                    <a:pt x="374" y="47"/>
                  </a:lnTo>
                  <a:lnTo>
                    <a:pt x="234" y="94"/>
                  </a:lnTo>
                  <a:lnTo>
                    <a:pt x="141" y="141"/>
                  </a:lnTo>
                  <a:lnTo>
                    <a:pt x="94" y="234"/>
                  </a:lnTo>
                  <a:lnTo>
                    <a:pt x="47" y="375"/>
                  </a:lnTo>
                  <a:lnTo>
                    <a:pt x="0" y="702"/>
                  </a:lnTo>
                  <a:lnTo>
                    <a:pt x="0" y="18418"/>
                  </a:lnTo>
                  <a:lnTo>
                    <a:pt x="47" y="18792"/>
                  </a:lnTo>
                  <a:lnTo>
                    <a:pt x="94" y="18885"/>
                  </a:lnTo>
                  <a:lnTo>
                    <a:pt x="187" y="19026"/>
                  </a:lnTo>
                  <a:lnTo>
                    <a:pt x="281" y="19072"/>
                  </a:lnTo>
                  <a:lnTo>
                    <a:pt x="421" y="19119"/>
                  </a:lnTo>
                  <a:lnTo>
                    <a:pt x="795" y="19166"/>
                  </a:lnTo>
                  <a:lnTo>
                    <a:pt x="3366" y="19119"/>
                  </a:lnTo>
                  <a:lnTo>
                    <a:pt x="5984" y="19166"/>
                  </a:lnTo>
                  <a:lnTo>
                    <a:pt x="6264" y="19166"/>
                  </a:lnTo>
                  <a:lnTo>
                    <a:pt x="6451" y="19119"/>
                  </a:lnTo>
                  <a:lnTo>
                    <a:pt x="6638" y="19072"/>
                  </a:lnTo>
                  <a:lnTo>
                    <a:pt x="6778" y="18979"/>
                  </a:lnTo>
                  <a:lnTo>
                    <a:pt x="6872" y="18839"/>
                  </a:lnTo>
                  <a:lnTo>
                    <a:pt x="6919" y="18698"/>
                  </a:lnTo>
                  <a:lnTo>
                    <a:pt x="6965" y="18465"/>
                  </a:lnTo>
                  <a:lnTo>
                    <a:pt x="6965" y="18231"/>
                  </a:lnTo>
                  <a:lnTo>
                    <a:pt x="6965" y="13930"/>
                  </a:lnTo>
                  <a:lnTo>
                    <a:pt x="6965" y="9583"/>
                  </a:lnTo>
                  <a:lnTo>
                    <a:pt x="6965" y="748"/>
                  </a:lnTo>
                  <a:lnTo>
                    <a:pt x="6919" y="421"/>
                  </a:lnTo>
                  <a:lnTo>
                    <a:pt x="6872" y="281"/>
                  </a:lnTo>
                  <a:lnTo>
                    <a:pt x="6825" y="188"/>
                  </a:lnTo>
                  <a:lnTo>
                    <a:pt x="6732" y="94"/>
                  </a:lnTo>
                  <a:lnTo>
                    <a:pt x="6591" y="47"/>
                  </a:lnTo>
                  <a:lnTo>
                    <a:pt x="6217" y="1"/>
                  </a:lnTo>
                  <a:lnTo>
                    <a:pt x="3460" y="47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1" name="Google Shape;4211;p55"/>
            <p:cNvSpPr/>
            <p:nvPr/>
          </p:nvSpPr>
          <p:spPr>
            <a:xfrm>
              <a:off x="4293200" y="2965575"/>
              <a:ext cx="504875" cy="1483000"/>
            </a:xfrm>
            <a:custGeom>
              <a:avLst/>
              <a:gdLst/>
              <a:ahLst/>
              <a:cxnLst/>
              <a:rect l="l" t="t" r="r" b="b"/>
              <a:pathLst>
                <a:path w="20195" h="59320" extrusionOk="0">
                  <a:moveTo>
                    <a:pt x="2712" y="1"/>
                  </a:moveTo>
                  <a:lnTo>
                    <a:pt x="2385" y="48"/>
                  </a:lnTo>
                  <a:lnTo>
                    <a:pt x="2104" y="94"/>
                  </a:lnTo>
                  <a:lnTo>
                    <a:pt x="1824" y="188"/>
                  </a:lnTo>
                  <a:lnTo>
                    <a:pt x="1590" y="328"/>
                  </a:lnTo>
                  <a:lnTo>
                    <a:pt x="1357" y="468"/>
                  </a:lnTo>
                  <a:lnTo>
                    <a:pt x="1123" y="702"/>
                  </a:lnTo>
                  <a:lnTo>
                    <a:pt x="936" y="982"/>
                  </a:lnTo>
                  <a:lnTo>
                    <a:pt x="842" y="1076"/>
                  </a:lnTo>
                  <a:lnTo>
                    <a:pt x="702" y="1169"/>
                  </a:lnTo>
                  <a:lnTo>
                    <a:pt x="422" y="1263"/>
                  </a:lnTo>
                  <a:lnTo>
                    <a:pt x="188" y="1356"/>
                  </a:lnTo>
                  <a:lnTo>
                    <a:pt x="48" y="1497"/>
                  </a:lnTo>
                  <a:lnTo>
                    <a:pt x="1" y="1684"/>
                  </a:lnTo>
                  <a:lnTo>
                    <a:pt x="1" y="1917"/>
                  </a:lnTo>
                  <a:lnTo>
                    <a:pt x="1" y="3647"/>
                  </a:lnTo>
                  <a:lnTo>
                    <a:pt x="1" y="5376"/>
                  </a:lnTo>
                  <a:lnTo>
                    <a:pt x="1" y="5750"/>
                  </a:lnTo>
                  <a:lnTo>
                    <a:pt x="48" y="6078"/>
                  </a:lnTo>
                  <a:lnTo>
                    <a:pt x="94" y="6405"/>
                  </a:lnTo>
                  <a:lnTo>
                    <a:pt x="94" y="6779"/>
                  </a:lnTo>
                  <a:lnTo>
                    <a:pt x="48" y="7620"/>
                  </a:lnTo>
                  <a:lnTo>
                    <a:pt x="48" y="9350"/>
                  </a:lnTo>
                  <a:lnTo>
                    <a:pt x="94" y="14305"/>
                  </a:lnTo>
                  <a:lnTo>
                    <a:pt x="188" y="21223"/>
                  </a:lnTo>
                  <a:lnTo>
                    <a:pt x="328" y="27019"/>
                  </a:lnTo>
                  <a:lnTo>
                    <a:pt x="375" y="29263"/>
                  </a:lnTo>
                  <a:lnTo>
                    <a:pt x="375" y="31507"/>
                  </a:lnTo>
                  <a:lnTo>
                    <a:pt x="422" y="33704"/>
                  </a:lnTo>
                  <a:lnTo>
                    <a:pt x="468" y="35947"/>
                  </a:lnTo>
                  <a:lnTo>
                    <a:pt x="515" y="38799"/>
                  </a:lnTo>
                  <a:lnTo>
                    <a:pt x="562" y="41603"/>
                  </a:lnTo>
                  <a:lnTo>
                    <a:pt x="562" y="44455"/>
                  </a:lnTo>
                  <a:lnTo>
                    <a:pt x="655" y="47306"/>
                  </a:lnTo>
                  <a:lnTo>
                    <a:pt x="749" y="52869"/>
                  </a:lnTo>
                  <a:lnTo>
                    <a:pt x="796" y="58478"/>
                  </a:lnTo>
                  <a:lnTo>
                    <a:pt x="842" y="58899"/>
                  </a:lnTo>
                  <a:lnTo>
                    <a:pt x="889" y="59039"/>
                  </a:lnTo>
                  <a:lnTo>
                    <a:pt x="983" y="59132"/>
                  </a:lnTo>
                  <a:lnTo>
                    <a:pt x="1123" y="59226"/>
                  </a:lnTo>
                  <a:lnTo>
                    <a:pt x="1263" y="59273"/>
                  </a:lnTo>
                  <a:lnTo>
                    <a:pt x="1637" y="59319"/>
                  </a:lnTo>
                  <a:lnTo>
                    <a:pt x="9958" y="59273"/>
                  </a:lnTo>
                  <a:lnTo>
                    <a:pt x="18278" y="59319"/>
                  </a:lnTo>
                  <a:lnTo>
                    <a:pt x="18699" y="59273"/>
                  </a:lnTo>
                  <a:lnTo>
                    <a:pt x="18839" y="59226"/>
                  </a:lnTo>
                  <a:lnTo>
                    <a:pt x="18932" y="59132"/>
                  </a:lnTo>
                  <a:lnTo>
                    <a:pt x="19026" y="58992"/>
                  </a:lnTo>
                  <a:lnTo>
                    <a:pt x="19073" y="58852"/>
                  </a:lnTo>
                  <a:lnTo>
                    <a:pt x="19119" y="58478"/>
                  </a:lnTo>
                  <a:lnTo>
                    <a:pt x="19119" y="55019"/>
                  </a:lnTo>
                  <a:lnTo>
                    <a:pt x="19166" y="51560"/>
                  </a:lnTo>
                  <a:lnTo>
                    <a:pt x="19260" y="48708"/>
                  </a:lnTo>
                  <a:lnTo>
                    <a:pt x="19260" y="45810"/>
                  </a:lnTo>
                  <a:lnTo>
                    <a:pt x="19260" y="42912"/>
                  </a:lnTo>
                  <a:lnTo>
                    <a:pt x="19353" y="40014"/>
                  </a:lnTo>
                  <a:lnTo>
                    <a:pt x="19400" y="37069"/>
                  </a:lnTo>
                  <a:lnTo>
                    <a:pt x="19400" y="34124"/>
                  </a:lnTo>
                  <a:lnTo>
                    <a:pt x="19447" y="31179"/>
                  </a:lnTo>
                  <a:lnTo>
                    <a:pt x="19493" y="28234"/>
                  </a:lnTo>
                  <a:lnTo>
                    <a:pt x="19540" y="25430"/>
                  </a:lnTo>
                  <a:lnTo>
                    <a:pt x="19587" y="22625"/>
                  </a:lnTo>
                  <a:lnTo>
                    <a:pt x="19587" y="19774"/>
                  </a:lnTo>
                  <a:lnTo>
                    <a:pt x="19634" y="16969"/>
                  </a:lnTo>
                  <a:lnTo>
                    <a:pt x="19727" y="14024"/>
                  </a:lnTo>
                  <a:lnTo>
                    <a:pt x="19774" y="11126"/>
                  </a:lnTo>
                  <a:lnTo>
                    <a:pt x="19821" y="5283"/>
                  </a:lnTo>
                  <a:lnTo>
                    <a:pt x="19867" y="2104"/>
                  </a:lnTo>
                  <a:lnTo>
                    <a:pt x="19867" y="1824"/>
                  </a:lnTo>
                  <a:lnTo>
                    <a:pt x="19867" y="1590"/>
                  </a:lnTo>
                  <a:lnTo>
                    <a:pt x="19961" y="1356"/>
                  </a:lnTo>
                  <a:lnTo>
                    <a:pt x="20054" y="1263"/>
                  </a:lnTo>
                  <a:lnTo>
                    <a:pt x="20195" y="1169"/>
                  </a:lnTo>
                  <a:lnTo>
                    <a:pt x="19260" y="1169"/>
                  </a:lnTo>
                  <a:lnTo>
                    <a:pt x="18839" y="842"/>
                  </a:lnTo>
                  <a:lnTo>
                    <a:pt x="18699" y="655"/>
                  </a:lnTo>
                  <a:lnTo>
                    <a:pt x="18559" y="422"/>
                  </a:lnTo>
                  <a:lnTo>
                    <a:pt x="18372" y="188"/>
                  </a:lnTo>
                  <a:lnTo>
                    <a:pt x="18185" y="94"/>
                  </a:lnTo>
                  <a:lnTo>
                    <a:pt x="17951" y="1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2" name="Google Shape;4212;p55"/>
            <p:cNvSpPr/>
            <p:nvPr/>
          </p:nvSpPr>
          <p:spPr>
            <a:xfrm>
              <a:off x="4447475" y="3090625"/>
              <a:ext cx="196350" cy="373975"/>
            </a:xfrm>
            <a:custGeom>
              <a:avLst/>
              <a:gdLst/>
              <a:ahLst/>
              <a:cxnLst/>
              <a:rect l="l" t="t" r="r" b="b"/>
              <a:pathLst>
                <a:path w="7854" h="14959" extrusionOk="0">
                  <a:moveTo>
                    <a:pt x="514" y="1"/>
                  </a:moveTo>
                  <a:lnTo>
                    <a:pt x="374" y="47"/>
                  </a:lnTo>
                  <a:lnTo>
                    <a:pt x="234" y="94"/>
                  </a:lnTo>
                  <a:lnTo>
                    <a:pt x="140" y="187"/>
                  </a:lnTo>
                  <a:lnTo>
                    <a:pt x="94" y="281"/>
                  </a:lnTo>
                  <a:lnTo>
                    <a:pt x="47" y="421"/>
                  </a:lnTo>
                  <a:lnTo>
                    <a:pt x="0" y="795"/>
                  </a:lnTo>
                  <a:lnTo>
                    <a:pt x="0" y="2758"/>
                  </a:lnTo>
                  <a:lnTo>
                    <a:pt x="0" y="4768"/>
                  </a:lnTo>
                  <a:lnTo>
                    <a:pt x="0" y="9396"/>
                  </a:lnTo>
                  <a:lnTo>
                    <a:pt x="0" y="14024"/>
                  </a:lnTo>
                  <a:lnTo>
                    <a:pt x="47" y="14445"/>
                  </a:lnTo>
                  <a:lnTo>
                    <a:pt x="94" y="14631"/>
                  </a:lnTo>
                  <a:lnTo>
                    <a:pt x="187" y="14725"/>
                  </a:lnTo>
                  <a:lnTo>
                    <a:pt x="281" y="14818"/>
                  </a:lnTo>
                  <a:lnTo>
                    <a:pt x="468" y="14912"/>
                  </a:lnTo>
                  <a:lnTo>
                    <a:pt x="655" y="14912"/>
                  </a:lnTo>
                  <a:lnTo>
                    <a:pt x="888" y="14959"/>
                  </a:lnTo>
                  <a:lnTo>
                    <a:pt x="4301" y="14912"/>
                  </a:lnTo>
                  <a:lnTo>
                    <a:pt x="7666" y="14912"/>
                  </a:lnTo>
                  <a:lnTo>
                    <a:pt x="7760" y="14772"/>
                  </a:lnTo>
                  <a:lnTo>
                    <a:pt x="7807" y="14631"/>
                  </a:lnTo>
                  <a:lnTo>
                    <a:pt x="7807" y="14304"/>
                  </a:lnTo>
                  <a:lnTo>
                    <a:pt x="7853" y="702"/>
                  </a:lnTo>
                  <a:lnTo>
                    <a:pt x="7807" y="374"/>
                  </a:lnTo>
                  <a:lnTo>
                    <a:pt x="7760" y="234"/>
                  </a:lnTo>
                  <a:lnTo>
                    <a:pt x="7666" y="141"/>
                  </a:lnTo>
                  <a:lnTo>
                    <a:pt x="7573" y="94"/>
                  </a:lnTo>
                  <a:lnTo>
                    <a:pt x="7479" y="47"/>
                  </a:lnTo>
                  <a:lnTo>
                    <a:pt x="7152" y="1"/>
                  </a:lnTo>
                  <a:lnTo>
                    <a:pt x="3927" y="47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3" name="Google Shape;4213;p55"/>
            <p:cNvSpPr/>
            <p:nvPr/>
          </p:nvSpPr>
          <p:spPr>
            <a:xfrm>
              <a:off x="4457975" y="3805825"/>
              <a:ext cx="174150" cy="479150"/>
            </a:xfrm>
            <a:custGeom>
              <a:avLst/>
              <a:gdLst/>
              <a:ahLst/>
              <a:cxnLst/>
              <a:rect l="l" t="t" r="r" b="b"/>
              <a:pathLst>
                <a:path w="6966" h="19166" extrusionOk="0">
                  <a:moveTo>
                    <a:pt x="702" y="0"/>
                  </a:moveTo>
                  <a:lnTo>
                    <a:pt x="375" y="47"/>
                  </a:lnTo>
                  <a:lnTo>
                    <a:pt x="235" y="94"/>
                  </a:lnTo>
                  <a:lnTo>
                    <a:pt x="141" y="140"/>
                  </a:lnTo>
                  <a:lnTo>
                    <a:pt x="94" y="234"/>
                  </a:lnTo>
                  <a:lnTo>
                    <a:pt x="48" y="374"/>
                  </a:lnTo>
                  <a:lnTo>
                    <a:pt x="1" y="701"/>
                  </a:lnTo>
                  <a:lnTo>
                    <a:pt x="1" y="18371"/>
                  </a:lnTo>
                  <a:lnTo>
                    <a:pt x="48" y="18745"/>
                  </a:lnTo>
                  <a:lnTo>
                    <a:pt x="94" y="18885"/>
                  </a:lnTo>
                  <a:lnTo>
                    <a:pt x="188" y="18978"/>
                  </a:lnTo>
                  <a:lnTo>
                    <a:pt x="281" y="19072"/>
                  </a:lnTo>
                  <a:lnTo>
                    <a:pt x="422" y="19118"/>
                  </a:lnTo>
                  <a:lnTo>
                    <a:pt x="3413" y="19118"/>
                  </a:lnTo>
                  <a:lnTo>
                    <a:pt x="6031" y="19165"/>
                  </a:lnTo>
                  <a:lnTo>
                    <a:pt x="6265" y="19165"/>
                  </a:lnTo>
                  <a:lnTo>
                    <a:pt x="6498" y="19118"/>
                  </a:lnTo>
                  <a:lnTo>
                    <a:pt x="6639" y="19072"/>
                  </a:lnTo>
                  <a:lnTo>
                    <a:pt x="6779" y="18978"/>
                  </a:lnTo>
                  <a:lnTo>
                    <a:pt x="6872" y="18838"/>
                  </a:lnTo>
                  <a:lnTo>
                    <a:pt x="6919" y="18698"/>
                  </a:lnTo>
                  <a:lnTo>
                    <a:pt x="6966" y="18464"/>
                  </a:lnTo>
                  <a:lnTo>
                    <a:pt x="6966" y="18230"/>
                  </a:lnTo>
                  <a:lnTo>
                    <a:pt x="6966" y="13883"/>
                  </a:lnTo>
                  <a:lnTo>
                    <a:pt x="6966" y="9583"/>
                  </a:lnTo>
                  <a:lnTo>
                    <a:pt x="6966" y="748"/>
                  </a:lnTo>
                  <a:lnTo>
                    <a:pt x="6966" y="421"/>
                  </a:lnTo>
                  <a:lnTo>
                    <a:pt x="6919" y="281"/>
                  </a:lnTo>
                  <a:lnTo>
                    <a:pt x="6826" y="140"/>
                  </a:lnTo>
                  <a:lnTo>
                    <a:pt x="6732" y="94"/>
                  </a:lnTo>
                  <a:lnTo>
                    <a:pt x="6639" y="47"/>
                  </a:lnTo>
                  <a:lnTo>
                    <a:pt x="6265" y="0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4" name="Google Shape;4214;p55"/>
            <p:cNvSpPr/>
            <p:nvPr/>
          </p:nvSpPr>
          <p:spPr>
            <a:xfrm>
              <a:off x="2273850" y="3081275"/>
              <a:ext cx="196350" cy="373975"/>
            </a:xfrm>
            <a:custGeom>
              <a:avLst/>
              <a:gdLst/>
              <a:ahLst/>
              <a:cxnLst/>
              <a:rect l="l" t="t" r="r" b="b"/>
              <a:pathLst>
                <a:path w="7854" h="14959" extrusionOk="0">
                  <a:moveTo>
                    <a:pt x="795" y="1"/>
                  </a:moveTo>
                  <a:lnTo>
                    <a:pt x="421" y="47"/>
                  </a:lnTo>
                  <a:lnTo>
                    <a:pt x="281" y="94"/>
                  </a:lnTo>
                  <a:lnTo>
                    <a:pt x="187" y="141"/>
                  </a:lnTo>
                  <a:lnTo>
                    <a:pt x="94" y="234"/>
                  </a:lnTo>
                  <a:lnTo>
                    <a:pt x="47" y="375"/>
                  </a:lnTo>
                  <a:lnTo>
                    <a:pt x="0" y="748"/>
                  </a:lnTo>
                  <a:lnTo>
                    <a:pt x="0" y="7480"/>
                  </a:lnTo>
                  <a:lnTo>
                    <a:pt x="0" y="14211"/>
                  </a:lnTo>
                  <a:lnTo>
                    <a:pt x="47" y="14585"/>
                  </a:lnTo>
                  <a:lnTo>
                    <a:pt x="94" y="14678"/>
                  </a:lnTo>
                  <a:lnTo>
                    <a:pt x="140" y="14819"/>
                  </a:lnTo>
                  <a:lnTo>
                    <a:pt x="234" y="14865"/>
                  </a:lnTo>
                  <a:lnTo>
                    <a:pt x="374" y="14912"/>
                  </a:lnTo>
                  <a:lnTo>
                    <a:pt x="701" y="14959"/>
                  </a:lnTo>
                  <a:lnTo>
                    <a:pt x="3880" y="14912"/>
                  </a:lnTo>
                  <a:lnTo>
                    <a:pt x="7059" y="14959"/>
                  </a:lnTo>
                  <a:lnTo>
                    <a:pt x="7292" y="14959"/>
                  </a:lnTo>
                  <a:lnTo>
                    <a:pt x="7433" y="14912"/>
                  </a:lnTo>
                  <a:lnTo>
                    <a:pt x="7573" y="14865"/>
                  </a:lnTo>
                  <a:lnTo>
                    <a:pt x="7666" y="14772"/>
                  </a:lnTo>
                  <a:lnTo>
                    <a:pt x="7760" y="14678"/>
                  </a:lnTo>
                  <a:lnTo>
                    <a:pt x="7807" y="14538"/>
                  </a:lnTo>
                  <a:lnTo>
                    <a:pt x="7853" y="14164"/>
                  </a:lnTo>
                  <a:lnTo>
                    <a:pt x="7807" y="10845"/>
                  </a:lnTo>
                  <a:lnTo>
                    <a:pt x="7807" y="7526"/>
                  </a:lnTo>
                  <a:lnTo>
                    <a:pt x="7807" y="4161"/>
                  </a:lnTo>
                  <a:lnTo>
                    <a:pt x="7853" y="795"/>
                  </a:lnTo>
                  <a:lnTo>
                    <a:pt x="7807" y="421"/>
                  </a:lnTo>
                  <a:lnTo>
                    <a:pt x="7760" y="281"/>
                  </a:lnTo>
                  <a:lnTo>
                    <a:pt x="7666" y="188"/>
                  </a:lnTo>
                  <a:lnTo>
                    <a:pt x="7573" y="94"/>
                  </a:lnTo>
                  <a:lnTo>
                    <a:pt x="7433" y="47"/>
                  </a:lnTo>
                  <a:lnTo>
                    <a:pt x="7059" y="1"/>
                  </a:lnTo>
                  <a:lnTo>
                    <a:pt x="3927" y="47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5" name="Google Shape;4215;p55"/>
            <p:cNvSpPr/>
            <p:nvPr/>
          </p:nvSpPr>
          <p:spPr>
            <a:xfrm>
              <a:off x="690375" y="3766075"/>
              <a:ext cx="174150" cy="479150"/>
            </a:xfrm>
            <a:custGeom>
              <a:avLst/>
              <a:gdLst/>
              <a:ahLst/>
              <a:cxnLst/>
              <a:rect l="l" t="t" r="r" b="b"/>
              <a:pathLst>
                <a:path w="6966" h="19166" extrusionOk="0">
                  <a:moveTo>
                    <a:pt x="748" y="1"/>
                  </a:moveTo>
                  <a:lnTo>
                    <a:pt x="421" y="47"/>
                  </a:lnTo>
                  <a:lnTo>
                    <a:pt x="281" y="94"/>
                  </a:lnTo>
                  <a:lnTo>
                    <a:pt x="187" y="141"/>
                  </a:lnTo>
                  <a:lnTo>
                    <a:pt x="94" y="234"/>
                  </a:lnTo>
                  <a:lnTo>
                    <a:pt x="47" y="375"/>
                  </a:lnTo>
                  <a:lnTo>
                    <a:pt x="0" y="749"/>
                  </a:lnTo>
                  <a:lnTo>
                    <a:pt x="47" y="5143"/>
                  </a:lnTo>
                  <a:lnTo>
                    <a:pt x="47" y="9490"/>
                  </a:lnTo>
                  <a:lnTo>
                    <a:pt x="0" y="18418"/>
                  </a:lnTo>
                  <a:lnTo>
                    <a:pt x="47" y="18745"/>
                  </a:lnTo>
                  <a:lnTo>
                    <a:pt x="94" y="18885"/>
                  </a:lnTo>
                  <a:lnTo>
                    <a:pt x="187" y="18979"/>
                  </a:lnTo>
                  <a:lnTo>
                    <a:pt x="281" y="19072"/>
                  </a:lnTo>
                  <a:lnTo>
                    <a:pt x="374" y="19119"/>
                  </a:lnTo>
                  <a:lnTo>
                    <a:pt x="748" y="19166"/>
                  </a:lnTo>
                  <a:lnTo>
                    <a:pt x="3506" y="19119"/>
                  </a:lnTo>
                  <a:lnTo>
                    <a:pt x="6264" y="19166"/>
                  </a:lnTo>
                  <a:lnTo>
                    <a:pt x="6591" y="19119"/>
                  </a:lnTo>
                  <a:lnTo>
                    <a:pt x="6731" y="19072"/>
                  </a:lnTo>
                  <a:lnTo>
                    <a:pt x="6825" y="18979"/>
                  </a:lnTo>
                  <a:lnTo>
                    <a:pt x="6872" y="18885"/>
                  </a:lnTo>
                  <a:lnTo>
                    <a:pt x="6918" y="18792"/>
                  </a:lnTo>
                  <a:lnTo>
                    <a:pt x="6965" y="18418"/>
                  </a:lnTo>
                  <a:lnTo>
                    <a:pt x="6965" y="655"/>
                  </a:lnTo>
                  <a:lnTo>
                    <a:pt x="6918" y="375"/>
                  </a:lnTo>
                  <a:lnTo>
                    <a:pt x="6872" y="234"/>
                  </a:lnTo>
                  <a:lnTo>
                    <a:pt x="6825" y="141"/>
                  </a:lnTo>
                  <a:lnTo>
                    <a:pt x="6731" y="94"/>
                  </a:lnTo>
                  <a:lnTo>
                    <a:pt x="6638" y="47"/>
                  </a:lnTo>
                  <a:lnTo>
                    <a:pt x="6311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6" name="Google Shape;4216;p55"/>
            <p:cNvSpPr/>
            <p:nvPr/>
          </p:nvSpPr>
          <p:spPr>
            <a:xfrm>
              <a:off x="1237275" y="3766075"/>
              <a:ext cx="174150" cy="479150"/>
            </a:xfrm>
            <a:custGeom>
              <a:avLst/>
              <a:gdLst/>
              <a:ahLst/>
              <a:cxnLst/>
              <a:rect l="l" t="t" r="r" b="b"/>
              <a:pathLst>
                <a:path w="6966" h="19166" extrusionOk="0">
                  <a:moveTo>
                    <a:pt x="375" y="1"/>
                  </a:moveTo>
                  <a:lnTo>
                    <a:pt x="234" y="47"/>
                  </a:lnTo>
                  <a:lnTo>
                    <a:pt x="141" y="141"/>
                  </a:lnTo>
                  <a:lnTo>
                    <a:pt x="94" y="234"/>
                  </a:lnTo>
                  <a:lnTo>
                    <a:pt x="47" y="375"/>
                  </a:lnTo>
                  <a:lnTo>
                    <a:pt x="1" y="749"/>
                  </a:lnTo>
                  <a:lnTo>
                    <a:pt x="1" y="18325"/>
                  </a:lnTo>
                  <a:lnTo>
                    <a:pt x="47" y="18698"/>
                  </a:lnTo>
                  <a:lnTo>
                    <a:pt x="94" y="18839"/>
                  </a:lnTo>
                  <a:lnTo>
                    <a:pt x="141" y="18979"/>
                  </a:lnTo>
                  <a:lnTo>
                    <a:pt x="234" y="19072"/>
                  </a:lnTo>
                  <a:lnTo>
                    <a:pt x="375" y="19119"/>
                  </a:lnTo>
                  <a:lnTo>
                    <a:pt x="562" y="19166"/>
                  </a:lnTo>
                  <a:lnTo>
                    <a:pt x="795" y="19166"/>
                  </a:lnTo>
                  <a:lnTo>
                    <a:pt x="3460" y="19119"/>
                  </a:lnTo>
                  <a:lnTo>
                    <a:pt x="6171" y="19166"/>
                  </a:lnTo>
                  <a:lnTo>
                    <a:pt x="6545" y="19119"/>
                  </a:lnTo>
                  <a:lnTo>
                    <a:pt x="6685" y="19072"/>
                  </a:lnTo>
                  <a:lnTo>
                    <a:pt x="6779" y="18979"/>
                  </a:lnTo>
                  <a:lnTo>
                    <a:pt x="6872" y="18885"/>
                  </a:lnTo>
                  <a:lnTo>
                    <a:pt x="6919" y="18745"/>
                  </a:lnTo>
                  <a:lnTo>
                    <a:pt x="6966" y="18371"/>
                  </a:lnTo>
                  <a:lnTo>
                    <a:pt x="6919" y="13977"/>
                  </a:lnTo>
                  <a:lnTo>
                    <a:pt x="6919" y="9583"/>
                  </a:lnTo>
                  <a:lnTo>
                    <a:pt x="6966" y="749"/>
                  </a:lnTo>
                  <a:lnTo>
                    <a:pt x="6919" y="421"/>
                  </a:lnTo>
                  <a:lnTo>
                    <a:pt x="6872" y="281"/>
                  </a:lnTo>
                  <a:lnTo>
                    <a:pt x="6779" y="141"/>
                  </a:lnTo>
                  <a:lnTo>
                    <a:pt x="6685" y="94"/>
                  </a:lnTo>
                  <a:lnTo>
                    <a:pt x="6545" y="47"/>
                  </a:lnTo>
                  <a:lnTo>
                    <a:pt x="6218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7" name="Google Shape;4217;p55"/>
            <p:cNvSpPr/>
            <p:nvPr/>
          </p:nvSpPr>
          <p:spPr>
            <a:xfrm>
              <a:off x="5188375" y="3085950"/>
              <a:ext cx="195175" cy="372800"/>
            </a:xfrm>
            <a:custGeom>
              <a:avLst/>
              <a:gdLst/>
              <a:ahLst/>
              <a:cxnLst/>
              <a:rect l="l" t="t" r="r" b="b"/>
              <a:pathLst>
                <a:path w="7807" h="14912" extrusionOk="0">
                  <a:moveTo>
                    <a:pt x="701" y="1"/>
                  </a:moveTo>
                  <a:lnTo>
                    <a:pt x="328" y="47"/>
                  </a:lnTo>
                  <a:lnTo>
                    <a:pt x="187" y="94"/>
                  </a:lnTo>
                  <a:lnTo>
                    <a:pt x="141" y="141"/>
                  </a:lnTo>
                  <a:lnTo>
                    <a:pt x="47" y="281"/>
                  </a:lnTo>
                  <a:lnTo>
                    <a:pt x="0" y="374"/>
                  </a:lnTo>
                  <a:lnTo>
                    <a:pt x="0" y="748"/>
                  </a:lnTo>
                  <a:lnTo>
                    <a:pt x="0" y="14211"/>
                  </a:lnTo>
                  <a:lnTo>
                    <a:pt x="0" y="14538"/>
                  </a:lnTo>
                  <a:lnTo>
                    <a:pt x="47" y="14678"/>
                  </a:lnTo>
                  <a:lnTo>
                    <a:pt x="141" y="14772"/>
                  </a:lnTo>
                  <a:lnTo>
                    <a:pt x="234" y="14865"/>
                  </a:lnTo>
                  <a:lnTo>
                    <a:pt x="374" y="14865"/>
                  </a:lnTo>
                  <a:lnTo>
                    <a:pt x="701" y="14912"/>
                  </a:lnTo>
                  <a:lnTo>
                    <a:pt x="7199" y="14912"/>
                  </a:lnTo>
                  <a:lnTo>
                    <a:pt x="7386" y="14865"/>
                  </a:lnTo>
                  <a:lnTo>
                    <a:pt x="7526" y="14818"/>
                  </a:lnTo>
                  <a:lnTo>
                    <a:pt x="7666" y="14725"/>
                  </a:lnTo>
                  <a:lnTo>
                    <a:pt x="7760" y="14585"/>
                  </a:lnTo>
                  <a:lnTo>
                    <a:pt x="7807" y="14445"/>
                  </a:lnTo>
                  <a:lnTo>
                    <a:pt x="7807" y="14024"/>
                  </a:lnTo>
                  <a:lnTo>
                    <a:pt x="7807" y="10752"/>
                  </a:lnTo>
                  <a:lnTo>
                    <a:pt x="7807" y="7480"/>
                  </a:lnTo>
                  <a:lnTo>
                    <a:pt x="7807" y="4114"/>
                  </a:lnTo>
                  <a:lnTo>
                    <a:pt x="7807" y="795"/>
                  </a:lnTo>
                  <a:lnTo>
                    <a:pt x="7807" y="421"/>
                  </a:lnTo>
                  <a:lnTo>
                    <a:pt x="7760" y="281"/>
                  </a:lnTo>
                  <a:lnTo>
                    <a:pt x="7666" y="188"/>
                  </a:lnTo>
                  <a:lnTo>
                    <a:pt x="7573" y="94"/>
                  </a:lnTo>
                  <a:lnTo>
                    <a:pt x="7479" y="47"/>
                  </a:lnTo>
                  <a:lnTo>
                    <a:pt x="7292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8" name="Google Shape;4218;p55"/>
            <p:cNvSpPr/>
            <p:nvPr/>
          </p:nvSpPr>
          <p:spPr>
            <a:xfrm>
              <a:off x="6790550" y="3806975"/>
              <a:ext cx="174150" cy="479150"/>
            </a:xfrm>
            <a:custGeom>
              <a:avLst/>
              <a:gdLst/>
              <a:ahLst/>
              <a:cxnLst/>
              <a:rect l="l" t="t" r="r" b="b"/>
              <a:pathLst>
                <a:path w="6966" h="19166" extrusionOk="0">
                  <a:moveTo>
                    <a:pt x="608" y="1"/>
                  </a:moveTo>
                  <a:lnTo>
                    <a:pt x="327" y="48"/>
                  </a:lnTo>
                  <a:lnTo>
                    <a:pt x="187" y="94"/>
                  </a:lnTo>
                  <a:lnTo>
                    <a:pt x="140" y="141"/>
                  </a:lnTo>
                  <a:lnTo>
                    <a:pt x="47" y="235"/>
                  </a:lnTo>
                  <a:lnTo>
                    <a:pt x="0" y="375"/>
                  </a:lnTo>
                  <a:lnTo>
                    <a:pt x="0" y="655"/>
                  </a:lnTo>
                  <a:lnTo>
                    <a:pt x="0" y="18512"/>
                  </a:lnTo>
                  <a:lnTo>
                    <a:pt x="47" y="18839"/>
                  </a:lnTo>
                  <a:lnTo>
                    <a:pt x="94" y="18932"/>
                  </a:lnTo>
                  <a:lnTo>
                    <a:pt x="140" y="19026"/>
                  </a:lnTo>
                  <a:lnTo>
                    <a:pt x="234" y="19072"/>
                  </a:lnTo>
                  <a:lnTo>
                    <a:pt x="374" y="19119"/>
                  </a:lnTo>
                  <a:lnTo>
                    <a:pt x="701" y="19166"/>
                  </a:lnTo>
                  <a:lnTo>
                    <a:pt x="3366" y="19119"/>
                  </a:lnTo>
                  <a:lnTo>
                    <a:pt x="6077" y="19166"/>
                  </a:lnTo>
                  <a:lnTo>
                    <a:pt x="6311" y="19166"/>
                  </a:lnTo>
                  <a:lnTo>
                    <a:pt x="6498" y="19119"/>
                  </a:lnTo>
                  <a:lnTo>
                    <a:pt x="6685" y="19072"/>
                  </a:lnTo>
                  <a:lnTo>
                    <a:pt x="6778" y="18979"/>
                  </a:lnTo>
                  <a:lnTo>
                    <a:pt x="6872" y="18839"/>
                  </a:lnTo>
                  <a:lnTo>
                    <a:pt x="6918" y="18652"/>
                  </a:lnTo>
                  <a:lnTo>
                    <a:pt x="6965" y="18231"/>
                  </a:lnTo>
                  <a:lnTo>
                    <a:pt x="6918" y="13931"/>
                  </a:lnTo>
                  <a:lnTo>
                    <a:pt x="6965" y="9630"/>
                  </a:lnTo>
                  <a:lnTo>
                    <a:pt x="6965" y="702"/>
                  </a:lnTo>
                  <a:lnTo>
                    <a:pt x="6918" y="375"/>
                  </a:lnTo>
                  <a:lnTo>
                    <a:pt x="6872" y="281"/>
                  </a:lnTo>
                  <a:lnTo>
                    <a:pt x="6825" y="188"/>
                  </a:lnTo>
                  <a:lnTo>
                    <a:pt x="6731" y="94"/>
                  </a:lnTo>
                  <a:lnTo>
                    <a:pt x="6638" y="48"/>
                  </a:lnTo>
                  <a:lnTo>
                    <a:pt x="6311" y="1"/>
                  </a:lnTo>
                  <a:lnTo>
                    <a:pt x="3459" y="48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9" name="Google Shape;4219;p55"/>
            <p:cNvSpPr/>
            <p:nvPr/>
          </p:nvSpPr>
          <p:spPr>
            <a:xfrm>
              <a:off x="2500550" y="2666425"/>
              <a:ext cx="2714725" cy="132075"/>
            </a:xfrm>
            <a:custGeom>
              <a:avLst/>
              <a:gdLst/>
              <a:ahLst/>
              <a:cxnLst/>
              <a:rect l="l" t="t" r="r" b="b"/>
              <a:pathLst>
                <a:path w="108589" h="5283" extrusionOk="0">
                  <a:moveTo>
                    <a:pt x="1" y="0"/>
                  </a:moveTo>
                  <a:lnTo>
                    <a:pt x="1" y="5282"/>
                  </a:lnTo>
                  <a:lnTo>
                    <a:pt x="188" y="5095"/>
                  </a:lnTo>
                  <a:lnTo>
                    <a:pt x="281" y="4768"/>
                  </a:lnTo>
                  <a:lnTo>
                    <a:pt x="421" y="4207"/>
                  </a:lnTo>
                  <a:lnTo>
                    <a:pt x="468" y="4020"/>
                  </a:lnTo>
                  <a:lnTo>
                    <a:pt x="562" y="3927"/>
                  </a:lnTo>
                  <a:lnTo>
                    <a:pt x="702" y="3833"/>
                  </a:lnTo>
                  <a:lnTo>
                    <a:pt x="889" y="3787"/>
                  </a:lnTo>
                  <a:lnTo>
                    <a:pt x="1496" y="3740"/>
                  </a:lnTo>
                  <a:lnTo>
                    <a:pt x="108588" y="3740"/>
                  </a:lnTo>
                  <a:lnTo>
                    <a:pt x="108588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0" name="Google Shape;4220;p55"/>
            <p:cNvSpPr/>
            <p:nvPr/>
          </p:nvSpPr>
          <p:spPr>
            <a:xfrm>
              <a:off x="2500550" y="2623175"/>
              <a:ext cx="2714725" cy="52625"/>
            </a:xfrm>
            <a:custGeom>
              <a:avLst/>
              <a:gdLst/>
              <a:ahLst/>
              <a:cxnLst/>
              <a:rect l="l" t="t" r="r" b="b"/>
              <a:pathLst>
                <a:path w="108589" h="2105" extrusionOk="0">
                  <a:moveTo>
                    <a:pt x="8228" y="1"/>
                  </a:moveTo>
                  <a:lnTo>
                    <a:pt x="3927" y="48"/>
                  </a:lnTo>
                  <a:lnTo>
                    <a:pt x="3693" y="48"/>
                  </a:lnTo>
                  <a:lnTo>
                    <a:pt x="3506" y="94"/>
                  </a:lnTo>
                  <a:lnTo>
                    <a:pt x="3413" y="141"/>
                  </a:lnTo>
                  <a:lnTo>
                    <a:pt x="3366" y="188"/>
                  </a:lnTo>
                  <a:lnTo>
                    <a:pt x="3320" y="281"/>
                  </a:lnTo>
                  <a:lnTo>
                    <a:pt x="3320" y="421"/>
                  </a:lnTo>
                  <a:lnTo>
                    <a:pt x="3320" y="655"/>
                  </a:lnTo>
                  <a:lnTo>
                    <a:pt x="3273" y="842"/>
                  </a:lnTo>
                  <a:lnTo>
                    <a:pt x="3179" y="982"/>
                  </a:lnTo>
                  <a:lnTo>
                    <a:pt x="3086" y="1076"/>
                  </a:lnTo>
                  <a:lnTo>
                    <a:pt x="2946" y="1123"/>
                  </a:lnTo>
                  <a:lnTo>
                    <a:pt x="2759" y="1169"/>
                  </a:lnTo>
                  <a:lnTo>
                    <a:pt x="515" y="1169"/>
                  </a:lnTo>
                  <a:lnTo>
                    <a:pt x="234" y="1123"/>
                  </a:lnTo>
                  <a:lnTo>
                    <a:pt x="141" y="1123"/>
                  </a:lnTo>
                  <a:lnTo>
                    <a:pt x="1" y="1029"/>
                  </a:lnTo>
                  <a:lnTo>
                    <a:pt x="1" y="2104"/>
                  </a:lnTo>
                  <a:lnTo>
                    <a:pt x="108588" y="2104"/>
                  </a:lnTo>
                  <a:lnTo>
                    <a:pt x="108588" y="1169"/>
                  </a:lnTo>
                  <a:lnTo>
                    <a:pt x="108448" y="1169"/>
                  </a:lnTo>
                  <a:lnTo>
                    <a:pt x="108121" y="1123"/>
                  </a:lnTo>
                  <a:lnTo>
                    <a:pt x="107887" y="1076"/>
                  </a:lnTo>
                  <a:lnTo>
                    <a:pt x="107841" y="982"/>
                  </a:lnTo>
                  <a:lnTo>
                    <a:pt x="107747" y="889"/>
                  </a:lnTo>
                  <a:lnTo>
                    <a:pt x="107747" y="749"/>
                  </a:lnTo>
                  <a:lnTo>
                    <a:pt x="107747" y="562"/>
                  </a:lnTo>
                  <a:lnTo>
                    <a:pt x="107700" y="421"/>
                  </a:lnTo>
                  <a:lnTo>
                    <a:pt x="107700" y="281"/>
                  </a:lnTo>
                  <a:lnTo>
                    <a:pt x="107654" y="188"/>
                  </a:lnTo>
                  <a:lnTo>
                    <a:pt x="107560" y="141"/>
                  </a:lnTo>
                  <a:lnTo>
                    <a:pt x="107373" y="48"/>
                  </a:lnTo>
                  <a:lnTo>
                    <a:pt x="107139" y="1"/>
                  </a:lnTo>
                  <a:lnTo>
                    <a:pt x="102745" y="48"/>
                  </a:lnTo>
                  <a:lnTo>
                    <a:pt x="102371" y="48"/>
                  </a:lnTo>
                  <a:lnTo>
                    <a:pt x="102231" y="141"/>
                  </a:lnTo>
                  <a:lnTo>
                    <a:pt x="102184" y="234"/>
                  </a:lnTo>
                  <a:lnTo>
                    <a:pt x="102184" y="328"/>
                  </a:lnTo>
                  <a:lnTo>
                    <a:pt x="102184" y="655"/>
                  </a:lnTo>
                  <a:lnTo>
                    <a:pt x="102138" y="842"/>
                  </a:lnTo>
                  <a:lnTo>
                    <a:pt x="102044" y="982"/>
                  </a:lnTo>
                  <a:lnTo>
                    <a:pt x="101904" y="1076"/>
                  </a:lnTo>
                  <a:lnTo>
                    <a:pt x="101717" y="1123"/>
                  </a:lnTo>
                  <a:lnTo>
                    <a:pt x="101530" y="1169"/>
                  </a:lnTo>
                  <a:lnTo>
                    <a:pt x="101109" y="1169"/>
                  </a:lnTo>
                  <a:lnTo>
                    <a:pt x="100221" y="1123"/>
                  </a:lnTo>
                  <a:lnTo>
                    <a:pt x="99333" y="1169"/>
                  </a:lnTo>
                  <a:lnTo>
                    <a:pt x="99053" y="1123"/>
                  </a:lnTo>
                  <a:lnTo>
                    <a:pt x="98912" y="1123"/>
                  </a:lnTo>
                  <a:lnTo>
                    <a:pt x="98819" y="1076"/>
                  </a:lnTo>
                  <a:lnTo>
                    <a:pt x="98725" y="982"/>
                  </a:lnTo>
                  <a:lnTo>
                    <a:pt x="98679" y="889"/>
                  </a:lnTo>
                  <a:lnTo>
                    <a:pt x="98632" y="749"/>
                  </a:lnTo>
                  <a:lnTo>
                    <a:pt x="98632" y="562"/>
                  </a:lnTo>
                  <a:lnTo>
                    <a:pt x="98632" y="421"/>
                  </a:lnTo>
                  <a:lnTo>
                    <a:pt x="98632" y="281"/>
                  </a:lnTo>
                  <a:lnTo>
                    <a:pt x="98538" y="188"/>
                  </a:lnTo>
                  <a:lnTo>
                    <a:pt x="98492" y="141"/>
                  </a:lnTo>
                  <a:lnTo>
                    <a:pt x="98305" y="48"/>
                  </a:lnTo>
                  <a:lnTo>
                    <a:pt x="98024" y="1"/>
                  </a:lnTo>
                  <a:lnTo>
                    <a:pt x="93864" y="48"/>
                  </a:lnTo>
                  <a:lnTo>
                    <a:pt x="93443" y="48"/>
                  </a:lnTo>
                  <a:lnTo>
                    <a:pt x="93396" y="94"/>
                  </a:lnTo>
                  <a:lnTo>
                    <a:pt x="93303" y="188"/>
                  </a:lnTo>
                  <a:lnTo>
                    <a:pt x="93256" y="234"/>
                  </a:lnTo>
                  <a:lnTo>
                    <a:pt x="93256" y="375"/>
                  </a:lnTo>
                  <a:lnTo>
                    <a:pt x="93209" y="655"/>
                  </a:lnTo>
                  <a:lnTo>
                    <a:pt x="93163" y="889"/>
                  </a:lnTo>
                  <a:lnTo>
                    <a:pt x="93022" y="1029"/>
                  </a:lnTo>
                  <a:lnTo>
                    <a:pt x="92882" y="1123"/>
                  </a:lnTo>
                  <a:lnTo>
                    <a:pt x="92695" y="1169"/>
                  </a:lnTo>
                  <a:lnTo>
                    <a:pt x="90358" y="1169"/>
                  </a:lnTo>
                  <a:lnTo>
                    <a:pt x="90078" y="1123"/>
                  </a:lnTo>
                  <a:lnTo>
                    <a:pt x="89937" y="1123"/>
                  </a:lnTo>
                  <a:lnTo>
                    <a:pt x="89844" y="1076"/>
                  </a:lnTo>
                  <a:lnTo>
                    <a:pt x="89750" y="982"/>
                  </a:lnTo>
                  <a:lnTo>
                    <a:pt x="89704" y="889"/>
                  </a:lnTo>
                  <a:lnTo>
                    <a:pt x="89657" y="749"/>
                  </a:lnTo>
                  <a:lnTo>
                    <a:pt x="89657" y="562"/>
                  </a:lnTo>
                  <a:lnTo>
                    <a:pt x="89657" y="421"/>
                  </a:lnTo>
                  <a:lnTo>
                    <a:pt x="89657" y="281"/>
                  </a:lnTo>
                  <a:lnTo>
                    <a:pt x="89610" y="188"/>
                  </a:lnTo>
                  <a:lnTo>
                    <a:pt x="89517" y="141"/>
                  </a:lnTo>
                  <a:lnTo>
                    <a:pt x="89330" y="48"/>
                  </a:lnTo>
                  <a:lnTo>
                    <a:pt x="89049" y="1"/>
                  </a:lnTo>
                  <a:lnTo>
                    <a:pt x="84842" y="1"/>
                  </a:lnTo>
                  <a:lnTo>
                    <a:pt x="84562" y="48"/>
                  </a:lnTo>
                  <a:lnTo>
                    <a:pt x="84375" y="141"/>
                  </a:lnTo>
                  <a:lnTo>
                    <a:pt x="84281" y="188"/>
                  </a:lnTo>
                  <a:lnTo>
                    <a:pt x="84234" y="281"/>
                  </a:lnTo>
                  <a:lnTo>
                    <a:pt x="84234" y="421"/>
                  </a:lnTo>
                  <a:lnTo>
                    <a:pt x="84234" y="562"/>
                  </a:lnTo>
                  <a:lnTo>
                    <a:pt x="84234" y="749"/>
                  </a:lnTo>
                  <a:lnTo>
                    <a:pt x="84188" y="889"/>
                  </a:lnTo>
                  <a:lnTo>
                    <a:pt x="84141" y="982"/>
                  </a:lnTo>
                  <a:lnTo>
                    <a:pt x="84048" y="1076"/>
                  </a:lnTo>
                  <a:lnTo>
                    <a:pt x="83954" y="1123"/>
                  </a:lnTo>
                  <a:lnTo>
                    <a:pt x="83814" y="1123"/>
                  </a:lnTo>
                  <a:lnTo>
                    <a:pt x="83533" y="1169"/>
                  </a:lnTo>
                  <a:lnTo>
                    <a:pt x="82505" y="1123"/>
                  </a:lnTo>
                  <a:lnTo>
                    <a:pt x="81430" y="1169"/>
                  </a:lnTo>
                  <a:lnTo>
                    <a:pt x="81149" y="1169"/>
                  </a:lnTo>
                  <a:lnTo>
                    <a:pt x="81009" y="1123"/>
                  </a:lnTo>
                  <a:lnTo>
                    <a:pt x="80869" y="1076"/>
                  </a:lnTo>
                  <a:lnTo>
                    <a:pt x="80775" y="982"/>
                  </a:lnTo>
                  <a:lnTo>
                    <a:pt x="80729" y="842"/>
                  </a:lnTo>
                  <a:lnTo>
                    <a:pt x="80682" y="702"/>
                  </a:lnTo>
                  <a:lnTo>
                    <a:pt x="80682" y="515"/>
                  </a:lnTo>
                  <a:lnTo>
                    <a:pt x="80682" y="281"/>
                  </a:lnTo>
                  <a:lnTo>
                    <a:pt x="80635" y="188"/>
                  </a:lnTo>
                  <a:lnTo>
                    <a:pt x="80588" y="141"/>
                  </a:lnTo>
                  <a:lnTo>
                    <a:pt x="80401" y="48"/>
                  </a:lnTo>
                  <a:lnTo>
                    <a:pt x="80168" y="1"/>
                  </a:lnTo>
                  <a:lnTo>
                    <a:pt x="75914" y="48"/>
                  </a:lnTo>
                  <a:lnTo>
                    <a:pt x="75680" y="48"/>
                  </a:lnTo>
                  <a:lnTo>
                    <a:pt x="75493" y="94"/>
                  </a:lnTo>
                  <a:lnTo>
                    <a:pt x="75353" y="188"/>
                  </a:lnTo>
                  <a:lnTo>
                    <a:pt x="75306" y="281"/>
                  </a:lnTo>
                  <a:lnTo>
                    <a:pt x="75306" y="421"/>
                  </a:lnTo>
                  <a:lnTo>
                    <a:pt x="75306" y="702"/>
                  </a:lnTo>
                  <a:lnTo>
                    <a:pt x="75260" y="889"/>
                  </a:lnTo>
                  <a:lnTo>
                    <a:pt x="75119" y="1029"/>
                  </a:lnTo>
                  <a:lnTo>
                    <a:pt x="74979" y="1123"/>
                  </a:lnTo>
                  <a:lnTo>
                    <a:pt x="74839" y="1169"/>
                  </a:lnTo>
                  <a:lnTo>
                    <a:pt x="72408" y="1169"/>
                  </a:lnTo>
                  <a:lnTo>
                    <a:pt x="72128" y="1123"/>
                  </a:lnTo>
                  <a:lnTo>
                    <a:pt x="71894" y="1029"/>
                  </a:lnTo>
                  <a:lnTo>
                    <a:pt x="71847" y="982"/>
                  </a:lnTo>
                  <a:lnTo>
                    <a:pt x="71800" y="842"/>
                  </a:lnTo>
                  <a:lnTo>
                    <a:pt x="71754" y="749"/>
                  </a:lnTo>
                  <a:lnTo>
                    <a:pt x="71754" y="562"/>
                  </a:lnTo>
                  <a:lnTo>
                    <a:pt x="71754" y="328"/>
                  </a:lnTo>
                  <a:lnTo>
                    <a:pt x="71707" y="234"/>
                  </a:lnTo>
                  <a:lnTo>
                    <a:pt x="71613" y="141"/>
                  </a:lnTo>
                  <a:lnTo>
                    <a:pt x="71426" y="48"/>
                  </a:lnTo>
                  <a:lnTo>
                    <a:pt x="71193" y="1"/>
                  </a:lnTo>
                  <a:lnTo>
                    <a:pt x="66845" y="48"/>
                  </a:lnTo>
                  <a:lnTo>
                    <a:pt x="66518" y="48"/>
                  </a:lnTo>
                  <a:lnTo>
                    <a:pt x="66378" y="141"/>
                  </a:lnTo>
                  <a:lnTo>
                    <a:pt x="66331" y="234"/>
                  </a:lnTo>
                  <a:lnTo>
                    <a:pt x="66331" y="328"/>
                  </a:lnTo>
                  <a:lnTo>
                    <a:pt x="66285" y="655"/>
                  </a:lnTo>
                  <a:lnTo>
                    <a:pt x="66191" y="842"/>
                  </a:lnTo>
                  <a:lnTo>
                    <a:pt x="66051" y="982"/>
                  </a:lnTo>
                  <a:lnTo>
                    <a:pt x="65911" y="1076"/>
                  </a:lnTo>
                  <a:lnTo>
                    <a:pt x="65724" y="1123"/>
                  </a:lnTo>
                  <a:lnTo>
                    <a:pt x="65537" y="1169"/>
                  </a:lnTo>
                  <a:lnTo>
                    <a:pt x="63386" y="1169"/>
                  </a:lnTo>
                  <a:lnTo>
                    <a:pt x="63153" y="1123"/>
                  </a:lnTo>
                  <a:lnTo>
                    <a:pt x="62919" y="1076"/>
                  </a:lnTo>
                  <a:lnTo>
                    <a:pt x="62872" y="982"/>
                  </a:lnTo>
                  <a:lnTo>
                    <a:pt x="62825" y="889"/>
                  </a:lnTo>
                  <a:lnTo>
                    <a:pt x="62779" y="795"/>
                  </a:lnTo>
                  <a:lnTo>
                    <a:pt x="62779" y="608"/>
                  </a:lnTo>
                  <a:lnTo>
                    <a:pt x="62779" y="328"/>
                  </a:lnTo>
                  <a:lnTo>
                    <a:pt x="62732" y="234"/>
                  </a:lnTo>
                  <a:lnTo>
                    <a:pt x="62638" y="141"/>
                  </a:lnTo>
                  <a:lnTo>
                    <a:pt x="62545" y="94"/>
                  </a:lnTo>
                  <a:lnTo>
                    <a:pt x="62451" y="48"/>
                  </a:lnTo>
                  <a:lnTo>
                    <a:pt x="62171" y="1"/>
                  </a:lnTo>
                  <a:lnTo>
                    <a:pt x="57917" y="1"/>
                  </a:lnTo>
                  <a:lnTo>
                    <a:pt x="57730" y="48"/>
                  </a:lnTo>
                  <a:lnTo>
                    <a:pt x="57543" y="94"/>
                  </a:lnTo>
                  <a:lnTo>
                    <a:pt x="57450" y="141"/>
                  </a:lnTo>
                  <a:lnTo>
                    <a:pt x="57403" y="188"/>
                  </a:lnTo>
                  <a:lnTo>
                    <a:pt x="57356" y="281"/>
                  </a:lnTo>
                  <a:lnTo>
                    <a:pt x="57356" y="421"/>
                  </a:lnTo>
                  <a:lnTo>
                    <a:pt x="57356" y="655"/>
                  </a:lnTo>
                  <a:lnTo>
                    <a:pt x="57310" y="842"/>
                  </a:lnTo>
                  <a:lnTo>
                    <a:pt x="57216" y="982"/>
                  </a:lnTo>
                  <a:lnTo>
                    <a:pt x="57076" y="1076"/>
                  </a:lnTo>
                  <a:lnTo>
                    <a:pt x="56936" y="1123"/>
                  </a:lnTo>
                  <a:lnTo>
                    <a:pt x="56749" y="1169"/>
                  </a:lnTo>
                  <a:lnTo>
                    <a:pt x="56375" y="1169"/>
                  </a:lnTo>
                  <a:lnTo>
                    <a:pt x="55487" y="1123"/>
                  </a:lnTo>
                  <a:lnTo>
                    <a:pt x="54645" y="1169"/>
                  </a:lnTo>
                  <a:lnTo>
                    <a:pt x="54271" y="1169"/>
                  </a:lnTo>
                  <a:lnTo>
                    <a:pt x="54131" y="1123"/>
                  </a:lnTo>
                  <a:lnTo>
                    <a:pt x="54037" y="1076"/>
                  </a:lnTo>
                  <a:lnTo>
                    <a:pt x="53944" y="982"/>
                  </a:lnTo>
                  <a:lnTo>
                    <a:pt x="53850" y="842"/>
                  </a:lnTo>
                  <a:lnTo>
                    <a:pt x="53804" y="702"/>
                  </a:lnTo>
                  <a:lnTo>
                    <a:pt x="53804" y="468"/>
                  </a:lnTo>
                  <a:lnTo>
                    <a:pt x="53804" y="281"/>
                  </a:lnTo>
                  <a:lnTo>
                    <a:pt x="53710" y="141"/>
                  </a:lnTo>
                  <a:lnTo>
                    <a:pt x="53523" y="48"/>
                  </a:lnTo>
                  <a:lnTo>
                    <a:pt x="48568" y="48"/>
                  </a:lnTo>
                  <a:lnTo>
                    <a:pt x="48381" y="94"/>
                  </a:lnTo>
                  <a:lnTo>
                    <a:pt x="48288" y="234"/>
                  </a:lnTo>
                  <a:lnTo>
                    <a:pt x="48288" y="421"/>
                  </a:lnTo>
                  <a:lnTo>
                    <a:pt x="48288" y="655"/>
                  </a:lnTo>
                  <a:lnTo>
                    <a:pt x="48241" y="842"/>
                  </a:lnTo>
                  <a:lnTo>
                    <a:pt x="48148" y="982"/>
                  </a:lnTo>
                  <a:lnTo>
                    <a:pt x="48007" y="1076"/>
                  </a:lnTo>
                  <a:lnTo>
                    <a:pt x="47867" y="1123"/>
                  </a:lnTo>
                  <a:lnTo>
                    <a:pt x="47680" y="1169"/>
                  </a:lnTo>
                  <a:lnTo>
                    <a:pt x="45390" y="1169"/>
                  </a:lnTo>
                  <a:lnTo>
                    <a:pt x="45109" y="1123"/>
                  </a:lnTo>
                  <a:lnTo>
                    <a:pt x="44875" y="1029"/>
                  </a:lnTo>
                  <a:lnTo>
                    <a:pt x="44829" y="982"/>
                  </a:lnTo>
                  <a:lnTo>
                    <a:pt x="44782" y="842"/>
                  </a:lnTo>
                  <a:lnTo>
                    <a:pt x="44735" y="749"/>
                  </a:lnTo>
                  <a:lnTo>
                    <a:pt x="44735" y="562"/>
                  </a:lnTo>
                  <a:lnTo>
                    <a:pt x="44735" y="421"/>
                  </a:lnTo>
                  <a:lnTo>
                    <a:pt x="44689" y="281"/>
                  </a:lnTo>
                  <a:lnTo>
                    <a:pt x="44642" y="188"/>
                  </a:lnTo>
                  <a:lnTo>
                    <a:pt x="44548" y="94"/>
                  </a:lnTo>
                  <a:lnTo>
                    <a:pt x="44361" y="48"/>
                  </a:lnTo>
                  <a:lnTo>
                    <a:pt x="44081" y="1"/>
                  </a:lnTo>
                  <a:lnTo>
                    <a:pt x="40014" y="1"/>
                  </a:lnTo>
                  <a:lnTo>
                    <a:pt x="39687" y="48"/>
                  </a:lnTo>
                  <a:lnTo>
                    <a:pt x="39453" y="141"/>
                  </a:lnTo>
                  <a:lnTo>
                    <a:pt x="39406" y="188"/>
                  </a:lnTo>
                  <a:lnTo>
                    <a:pt x="39313" y="281"/>
                  </a:lnTo>
                  <a:lnTo>
                    <a:pt x="39313" y="421"/>
                  </a:lnTo>
                  <a:lnTo>
                    <a:pt x="39313" y="608"/>
                  </a:lnTo>
                  <a:lnTo>
                    <a:pt x="39313" y="749"/>
                  </a:lnTo>
                  <a:lnTo>
                    <a:pt x="39266" y="889"/>
                  </a:lnTo>
                  <a:lnTo>
                    <a:pt x="39219" y="982"/>
                  </a:lnTo>
                  <a:lnTo>
                    <a:pt x="39126" y="1076"/>
                  </a:lnTo>
                  <a:lnTo>
                    <a:pt x="38939" y="1123"/>
                  </a:lnTo>
                  <a:lnTo>
                    <a:pt x="38705" y="1169"/>
                  </a:lnTo>
                  <a:lnTo>
                    <a:pt x="36555" y="1169"/>
                  </a:lnTo>
                  <a:lnTo>
                    <a:pt x="36228" y="1123"/>
                  </a:lnTo>
                  <a:lnTo>
                    <a:pt x="36087" y="1123"/>
                  </a:lnTo>
                  <a:lnTo>
                    <a:pt x="35947" y="1076"/>
                  </a:lnTo>
                  <a:lnTo>
                    <a:pt x="35901" y="982"/>
                  </a:lnTo>
                  <a:lnTo>
                    <a:pt x="35807" y="842"/>
                  </a:lnTo>
                  <a:lnTo>
                    <a:pt x="35760" y="702"/>
                  </a:lnTo>
                  <a:lnTo>
                    <a:pt x="35760" y="515"/>
                  </a:lnTo>
                  <a:lnTo>
                    <a:pt x="35760" y="281"/>
                  </a:lnTo>
                  <a:lnTo>
                    <a:pt x="35714" y="188"/>
                  </a:lnTo>
                  <a:lnTo>
                    <a:pt x="35620" y="141"/>
                  </a:lnTo>
                  <a:lnTo>
                    <a:pt x="35480" y="48"/>
                  </a:lnTo>
                  <a:lnTo>
                    <a:pt x="35246" y="1"/>
                  </a:lnTo>
                  <a:lnTo>
                    <a:pt x="30899" y="1"/>
                  </a:lnTo>
                  <a:lnTo>
                    <a:pt x="30712" y="48"/>
                  </a:lnTo>
                  <a:lnTo>
                    <a:pt x="30525" y="48"/>
                  </a:lnTo>
                  <a:lnTo>
                    <a:pt x="30385" y="141"/>
                  </a:lnTo>
                  <a:lnTo>
                    <a:pt x="30385" y="234"/>
                  </a:lnTo>
                  <a:lnTo>
                    <a:pt x="30385" y="328"/>
                  </a:lnTo>
                  <a:lnTo>
                    <a:pt x="30338" y="655"/>
                  </a:lnTo>
                  <a:lnTo>
                    <a:pt x="30291" y="889"/>
                  </a:lnTo>
                  <a:lnTo>
                    <a:pt x="30198" y="1029"/>
                  </a:lnTo>
                  <a:lnTo>
                    <a:pt x="30011" y="1123"/>
                  </a:lnTo>
                  <a:lnTo>
                    <a:pt x="29824" y="1169"/>
                  </a:lnTo>
                  <a:lnTo>
                    <a:pt x="27440" y="1169"/>
                  </a:lnTo>
                  <a:lnTo>
                    <a:pt x="27159" y="1123"/>
                  </a:lnTo>
                  <a:lnTo>
                    <a:pt x="26972" y="1029"/>
                  </a:lnTo>
                  <a:lnTo>
                    <a:pt x="26879" y="982"/>
                  </a:lnTo>
                  <a:lnTo>
                    <a:pt x="26832" y="842"/>
                  </a:lnTo>
                  <a:lnTo>
                    <a:pt x="26832" y="749"/>
                  </a:lnTo>
                  <a:lnTo>
                    <a:pt x="26832" y="562"/>
                  </a:lnTo>
                  <a:lnTo>
                    <a:pt x="26832" y="421"/>
                  </a:lnTo>
                  <a:lnTo>
                    <a:pt x="26785" y="281"/>
                  </a:lnTo>
                  <a:lnTo>
                    <a:pt x="26739" y="188"/>
                  </a:lnTo>
                  <a:lnTo>
                    <a:pt x="26645" y="94"/>
                  </a:lnTo>
                  <a:lnTo>
                    <a:pt x="26411" y="48"/>
                  </a:lnTo>
                  <a:lnTo>
                    <a:pt x="26131" y="1"/>
                  </a:lnTo>
                  <a:lnTo>
                    <a:pt x="22064" y="1"/>
                  </a:lnTo>
                  <a:lnTo>
                    <a:pt x="21784" y="48"/>
                  </a:lnTo>
                  <a:lnTo>
                    <a:pt x="21550" y="141"/>
                  </a:lnTo>
                  <a:lnTo>
                    <a:pt x="21456" y="188"/>
                  </a:lnTo>
                  <a:lnTo>
                    <a:pt x="21410" y="281"/>
                  </a:lnTo>
                  <a:lnTo>
                    <a:pt x="21363" y="421"/>
                  </a:lnTo>
                  <a:lnTo>
                    <a:pt x="21363" y="608"/>
                  </a:lnTo>
                  <a:lnTo>
                    <a:pt x="21363" y="749"/>
                  </a:lnTo>
                  <a:lnTo>
                    <a:pt x="21316" y="889"/>
                  </a:lnTo>
                  <a:lnTo>
                    <a:pt x="21269" y="982"/>
                  </a:lnTo>
                  <a:lnTo>
                    <a:pt x="21223" y="1029"/>
                  </a:lnTo>
                  <a:lnTo>
                    <a:pt x="21036" y="1123"/>
                  </a:lnTo>
                  <a:lnTo>
                    <a:pt x="20755" y="1169"/>
                  </a:lnTo>
                  <a:lnTo>
                    <a:pt x="18465" y="1169"/>
                  </a:lnTo>
                  <a:lnTo>
                    <a:pt x="18184" y="1123"/>
                  </a:lnTo>
                  <a:lnTo>
                    <a:pt x="17997" y="1029"/>
                  </a:lnTo>
                  <a:lnTo>
                    <a:pt x="17904" y="982"/>
                  </a:lnTo>
                  <a:lnTo>
                    <a:pt x="17857" y="889"/>
                  </a:lnTo>
                  <a:lnTo>
                    <a:pt x="17857" y="608"/>
                  </a:lnTo>
                  <a:lnTo>
                    <a:pt x="17857" y="328"/>
                  </a:lnTo>
                  <a:lnTo>
                    <a:pt x="17764" y="234"/>
                  </a:lnTo>
                  <a:lnTo>
                    <a:pt x="17717" y="141"/>
                  </a:lnTo>
                  <a:lnTo>
                    <a:pt x="17530" y="48"/>
                  </a:lnTo>
                  <a:lnTo>
                    <a:pt x="17249" y="1"/>
                  </a:lnTo>
                  <a:lnTo>
                    <a:pt x="12902" y="1"/>
                  </a:lnTo>
                  <a:lnTo>
                    <a:pt x="12715" y="48"/>
                  </a:lnTo>
                  <a:lnTo>
                    <a:pt x="12481" y="94"/>
                  </a:lnTo>
                  <a:lnTo>
                    <a:pt x="12435" y="141"/>
                  </a:lnTo>
                  <a:lnTo>
                    <a:pt x="12341" y="188"/>
                  </a:lnTo>
                  <a:lnTo>
                    <a:pt x="12341" y="281"/>
                  </a:lnTo>
                  <a:lnTo>
                    <a:pt x="12341" y="421"/>
                  </a:lnTo>
                  <a:lnTo>
                    <a:pt x="12294" y="702"/>
                  </a:lnTo>
                  <a:lnTo>
                    <a:pt x="12248" y="889"/>
                  </a:lnTo>
                  <a:lnTo>
                    <a:pt x="12154" y="1029"/>
                  </a:lnTo>
                  <a:lnTo>
                    <a:pt x="12014" y="1123"/>
                  </a:lnTo>
                  <a:lnTo>
                    <a:pt x="11827" y="1169"/>
                  </a:lnTo>
                  <a:lnTo>
                    <a:pt x="9490" y="1169"/>
                  </a:lnTo>
                  <a:lnTo>
                    <a:pt x="9256" y="1123"/>
                  </a:lnTo>
                  <a:lnTo>
                    <a:pt x="9022" y="1076"/>
                  </a:lnTo>
                  <a:lnTo>
                    <a:pt x="8976" y="982"/>
                  </a:lnTo>
                  <a:lnTo>
                    <a:pt x="8929" y="889"/>
                  </a:lnTo>
                  <a:lnTo>
                    <a:pt x="8882" y="608"/>
                  </a:lnTo>
                  <a:lnTo>
                    <a:pt x="8835" y="328"/>
                  </a:lnTo>
                  <a:lnTo>
                    <a:pt x="8789" y="234"/>
                  </a:lnTo>
                  <a:lnTo>
                    <a:pt x="8695" y="141"/>
                  </a:lnTo>
                  <a:lnTo>
                    <a:pt x="8508" y="48"/>
                  </a:lnTo>
                  <a:lnTo>
                    <a:pt x="822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1" name="Google Shape;4221;p55"/>
            <p:cNvSpPr/>
            <p:nvPr/>
          </p:nvSpPr>
          <p:spPr>
            <a:xfrm>
              <a:off x="4204400" y="1410175"/>
              <a:ext cx="91175" cy="54950"/>
            </a:xfrm>
            <a:custGeom>
              <a:avLst/>
              <a:gdLst/>
              <a:ahLst/>
              <a:cxnLst/>
              <a:rect l="l" t="t" r="r" b="b"/>
              <a:pathLst>
                <a:path w="3647" h="2198" extrusionOk="0">
                  <a:moveTo>
                    <a:pt x="0" y="0"/>
                  </a:moveTo>
                  <a:lnTo>
                    <a:pt x="0" y="1823"/>
                  </a:lnTo>
                  <a:lnTo>
                    <a:pt x="468" y="1963"/>
                  </a:lnTo>
                  <a:lnTo>
                    <a:pt x="888" y="2057"/>
                  </a:lnTo>
                  <a:lnTo>
                    <a:pt x="1356" y="2150"/>
                  </a:lnTo>
                  <a:lnTo>
                    <a:pt x="1823" y="2197"/>
                  </a:lnTo>
                  <a:lnTo>
                    <a:pt x="2291" y="2197"/>
                  </a:lnTo>
                  <a:lnTo>
                    <a:pt x="2758" y="2150"/>
                  </a:lnTo>
                  <a:lnTo>
                    <a:pt x="3179" y="2104"/>
                  </a:lnTo>
                  <a:lnTo>
                    <a:pt x="3646" y="2010"/>
                  </a:lnTo>
                  <a:lnTo>
                    <a:pt x="3646" y="187"/>
                  </a:lnTo>
                  <a:lnTo>
                    <a:pt x="3179" y="234"/>
                  </a:lnTo>
                  <a:lnTo>
                    <a:pt x="2758" y="327"/>
                  </a:lnTo>
                  <a:lnTo>
                    <a:pt x="1823" y="327"/>
                  </a:lnTo>
                  <a:lnTo>
                    <a:pt x="1356" y="281"/>
                  </a:lnTo>
                  <a:lnTo>
                    <a:pt x="935" y="234"/>
                  </a:lnTo>
                  <a:lnTo>
                    <a:pt x="468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2" name="Google Shape;4222;p55"/>
            <p:cNvSpPr/>
            <p:nvPr/>
          </p:nvSpPr>
          <p:spPr>
            <a:xfrm>
              <a:off x="4295550" y="1376275"/>
              <a:ext cx="136750" cy="84175"/>
            </a:xfrm>
            <a:custGeom>
              <a:avLst/>
              <a:gdLst/>
              <a:ahLst/>
              <a:cxnLst/>
              <a:rect l="l" t="t" r="r" b="b"/>
              <a:pathLst>
                <a:path w="5470" h="3367" extrusionOk="0">
                  <a:moveTo>
                    <a:pt x="3880" y="1"/>
                  </a:moveTo>
                  <a:lnTo>
                    <a:pt x="3646" y="47"/>
                  </a:lnTo>
                  <a:lnTo>
                    <a:pt x="3132" y="188"/>
                  </a:lnTo>
                  <a:lnTo>
                    <a:pt x="2665" y="374"/>
                  </a:lnTo>
                  <a:lnTo>
                    <a:pt x="1730" y="889"/>
                  </a:lnTo>
                  <a:lnTo>
                    <a:pt x="1309" y="1122"/>
                  </a:lnTo>
                  <a:lnTo>
                    <a:pt x="889" y="1263"/>
                  </a:lnTo>
                  <a:lnTo>
                    <a:pt x="421" y="1403"/>
                  </a:lnTo>
                  <a:lnTo>
                    <a:pt x="0" y="1543"/>
                  </a:lnTo>
                  <a:lnTo>
                    <a:pt x="0" y="3366"/>
                  </a:lnTo>
                  <a:lnTo>
                    <a:pt x="421" y="3273"/>
                  </a:lnTo>
                  <a:lnTo>
                    <a:pt x="889" y="3132"/>
                  </a:lnTo>
                  <a:lnTo>
                    <a:pt x="1309" y="2945"/>
                  </a:lnTo>
                  <a:lnTo>
                    <a:pt x="1730" y="2758"/>
                  </a:lnTo>
                  <a:lnTo>
                    <a:pt x="2665" y="2244"/>
                  </a:lnTo>
                  <a:lnTo>
                    <a:pt x="3132" y="2011"/>
                  </a:lnTo>
                  <a:lnTo>
                    <a:pt x="3646" y="1870"/>
                  </a:lnTo>
                  <a:lnTo>
                    <a:pt x="3880" y="1824"/>
                  </a:lnTo>
                  <a:lnTo>
                    <a:pt x="4161" y="1824"/>
                  </a:lnTo>
                  <a:lnTo>
                    <a:pt x="4394" y="1870"/>
                  </a:lnTo>
                  <a:lnTo>
                    <a:pt x="4628" y="1964"/>
                  </a:lnTo>
                  <a:lnTo>
                    <a:pt x="4862" y="2057"/>
                  </a:lnTo>
                  <a:lnTo>
                    <a:pt x="5096" y="2244"/>
                  </a:lnTo>
                  <a:lnTo>
                    <a:pt x="5283" y="2431"/>
                  </a:lnTo>
                  <a:lnTo>
                    <a:pt x="5470" y="2665"/>
                  </a:lnTo>
                  <a:lnTo>
                    <a:pt x="5470" y="842"/>
                  </a:lnTo>
                  <a:lnTo>
                    <a:pt x="5283" y="608"/>
                  </a:lnTo>
                  <a:lnTo>
                    <a:pt x="5096" y="374"/>
                  </a:lnTo>
                  <a:lnTo>
                    <a:pt x="4862" y="234"/>
                  </a:lnTo>
                  <a:lnTo>
                    <a:pt x="4628" y="94"/>
                  </a:lnTo>
                  <a:lnTo>
                    <a:pt x="4394" y="47"/>
                  </a:lnTo>
                  <a:lnTo>
                    <a:pt x="41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3" name="Google Shape;4223;p55"/>
            <p:cNvSpPr/>
            <p:nvPr/>
          </p:nvSpPr>
          <p:spPr>
            <a:xfrm>
              <a:off x="4295550" y="1329525"/>
              <a:ext cx="136750" cy="85350"/>
            </a:xfrm>
            <a:custGeom>
              <a:avLst/>
              <a:gdLst/>
              <a:ahLst/>
              <a:cxnLst/>
              <a:rect l="l" t="t" r="r" b="b"/>
              <a:pathLst>
                <a:path w="5470" h="3414" extrusionOk="0">
                  <a:moveTo>
                    <a:pt x="3880" y="1"/>
                  </a:moveTo>
                  <a:lnTo>
                    <a:pt x="3646" y="48"/>
                  </a:lnTo>
                  <a:lnTo>
                    <a:pt x="3179" y="188"/>
                  </a:lnTo>
                  <a:lnTo>
                    <a:pt x="2665" y="421"/>
                  </a:lnTo>
                  <a:lnTo>
                    <a:pt x="1730" y="936"/>
                  </a:lnTo>
                  <a:lnTo>
                    <a:pt x="1309" y="1123"/>
                  </a:lnTo>
                  <a:lnTo>
                    <a:pt x="889" y="1310"/>
                  </a:lnTo>
                  <a:lnTo>
                    <a:pt x="468" y="1450"/>
                  </a:lnTo>
                  <a:lnTo>
                    <a:pt x="0" y="1543"/>
                  </a:lnTo>
                  <a:lnTo>
                    <a:pt x="0" y="3413"/>
                  </a:lnTo>
                  <a:lnTo>
                    <a:pt x="421" y="3273"/>
                  </a:lnTo>
                  <a:lnTo>
                    <a:pt x="889" y="3133"/>
                  </a:lnTo>
                  <a:lnTo>
                    <a:pt x="1309" y="2992"/>
                  </a:lnTo>
                  <a:lnTo>
                    <a:pt x="1730" y="2759"/>
                  </a:lnTo>
                  <a:lnTo>
                    <a:pt x="2665" y="2244"/>
                  </a:lnTo>
                  <a:lnTo>
                    <a:pt x="3132" y="2058"/>
                  </a:lnTo>
                  <a:lnTo>
                    <a:pt x="3646" y="1917"/>
                  </a:lnTo>
                  <a:lnTo>
                    <a:pt x="3880" y="1871"/>
                  </a:lnTo>
                  <a:lnTo>
                    <a:pt x="4161" y="1871"/>
                  </a:lnTo>
                  <a:lnTo>
                    <a:pt x="4394" y="1917"/>
                  </a:lnTo>
                  <a:lnTo>
                    <a:pt x="4628" y="1964"/>
                  </a:lnTo>
                  <a:lnTo>
                    <a:pt x="4862" y="2104"/>
                  </a:lnTo>
                  <a:lnTo>
                    <a:pt x="5096" y="2244"/>
                  </a:lnTo>
                  <a:lnTo>
                    <a:pt x="5283" y="2478"/>
                  </a:lnTo>
                  <a:lnTo>
                    <a:pt x="5470" y="2712"/>
                  </a:lnTo>
                  <a:lnTo>
                    <a:pt x="5470" y="889"/>
                  </a:lnTo>
                  <a:lnTo>
                    <a:pt x="5283" y="608"/>
                  </a:lnTo>
                  <a:lnTo>
                    <a:pt x="5096" y="421"/>
                  </a:lnTo>
                  <a:lnTo>
                    <a:pt x="4909" y="234"/>
                  </a:lnTo>
                  <a:lnTo>
                    <a:pt x="4675" y="141"/>
                  </a:lnTo>
                  <a:lnTo>
                    <a:pt x="4394" y="48"/>
                  </a:lnTo>
                  <a:lnTo>
                    <a:pt x="4161" y="1"/>
                  </a:lnTo>
                  <a:close/>
                </a:path>
              </a:pathLst>
            </a:custGeom>
            <a:solidFill>
              <a:srgbClr val="B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4" name="Google Shape;4224;p55"/>
            <p:cNvSpPr/>
            <p:nvPr/>
          </p:nvSpPr>
          <p:spPr>
            <a:xfrm>
              <a:off x="4204400" y="1363425"/>
              <a:ext cx="91175" cy="54950"/>
            </a:xfrm>
            <a:custGeom>
              <a:avLst/>
              <a:gdLst/>
              <a:ahLst/>
              <a:cxnLst/>
              <a:rect l="l" t="t" r="r" b="b"/>
              <a:pathLst>
                <a:path w="3647" h="2198" extrusionOk="0">
                  <a:moveTo>
                    <a:pt x="47" y="0"/>
                  </a:moveTo>
                  <a:lnTo>
                    <a:pt x="0" y="1870"/>
                  </a:lnTo>
                  <a:lnTo>
                    <a:pt x="468" y="2010"/>
                  </a:lnTo>
                  <a:lnTo>
                    <a:pt x="935" y="2104"/>
                  </a:lnTo>
                  <a:lnTo>
                    <a:pt x="1356" y="2151"/>
                  </a:lnTo>
                  <a:lnTo>
                    <a:pt x="1823" y="2197"/>
                  </a:lnTo>
                  <a:lnTo>
                    <a:pt x="2758" y="2197"/>
                  </a:lnTo>
                  <a:lnTo>
                    <a:pt x="3179" y="2104"/>
                  </a:lnTo>
                  <a:lnTo>
                    <a:pt x="3646" y="2057"/>
                  </a:lnTo>
                  <a:lnTo>
                    <a:pt x="3646" y="187"/>
                  </a:lnTo>
                  <a:lnTo>
                    <a:pt x="3226" y="281"/>
                  </a:lnTo>
                  <a:lnTo>
                    <a:pt x="2758" y="328"/>
                  </a:lnTo>
                  <a:lnTo>
                    <a:pt x="2291" y="374"/>
                  </a:lnTo>
                  <a:lnTo>
                    <a:pt x="1823" y="374"/>
                  </a:lnTo>
                  <a:lnTo>
                    <a:pt x="1356" y="328"/>
                  </a:lnTo>
                  <a:lnTo>
                    <a:pt x="935" y="234"/>
                  </a:lnTo>
                  <a:lnTo>
                    <a:pt x="468" y="14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52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5" name="Google Shape;4225;p55"/>
            <p:cNvSpPr/>
            <p:nvPr/>
          </p:nvSpPr>
          <p:spPr>
            <a:xfrm>
              <a:off x="4205575" y="1317850"/>
              <a:ext cx="90000" cy="54950"/>
            </a:xfrm>
            <a:custGeom>
              <a:avLst/>
              <a:gdLst/>
              <a:ahLst/>
              <a:cxnLst/>
              <a:rect l="l" t="t" r="r" b="b"/>
              <a:pathLst>
                <a:path w="3600" h="2198" extrusionOk="0">
                  <a:moveTo>
                    <a:pt x="0" y="0"/>
                  </a:moveTo>
                  <a:lnTo>
                    <a:pt x="0" y="1823"/>
                  </a:lnTo>
                  <a:lnTo>
                    <a:pt x="421" y="1964"/>
                  </a:lnTo>
                  <a:lnTo>
                    <a:pt x="888" y="2057"/>
                  </a:lnTo>
                  <a:lnTo>
                    <a:pt x="1309" y="2151"/>
                  </a:lnTo>
                  <a:lnTo>
                    <a:pt x="1776" y="2197"/>
                  </a:lnTo>
                  <a:lnTo>
                    <a:pt x="2244" y="2197"/>
                  </a:lnTo>
                  <a:lnTo>
                    <a:pt x="2711" y="2151"/>
                  </a:lnTo>
                  <a:lnTo>
                    <a:pt x="3179" y="2104"/>
                  </a:lnTo>
                  <a:lnTo>
                    <a:pt x="3599" y="2010"/>
                  </a:lnTo>
                  <a:lnTo>
                    <a:pt x="3599" y="187"/>
                  </a:lnTo>
                  <a:lnTo>
                    <a:pt x="3179" y="281"/>
                  </a:lnTo>
                  <a:lnTo>
                    <a:pt x="2711" y="328"/>
                  </a:lnTo>
                  <a:lnTo>
                    <a:pt x="1776" y="328"/>
                  </a:lnTo>
                  <a:lnTo>
                    <a:pt x="1356" y="281"/>
                  </a:lnTo>
                  <a:lnTo>
                    <a:pt x="888" y="234"/>
                  </a:lnTo>
                  <a:lnTo>
                    <a:pt x="421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6" name="Google Shape;4226;p55"/>
            <p:cNvSpPr/>
            <p:nvPr/>
          </p:nvSpPr>
          <p:spPr>
            <a:xfrm>
              <a:off x="4295550" y="1283950"/>
              <a:ext cx="136750" cy="84175"/>
            </a:xfrm>
            <a:custGeom>
              <a:avLst/>
              <a:gdLst/>
              <a:ahLst/>
              <a:cxnLst/>
              <a:rect l="l" t="t" r="r" b="b"/>
              <a:pathLst>
                <a:path w="5470" h="3367" extrusionOk="0">
                  <a:moveTo>
                    <a:pt x="3927" y="1"/>
                  </a:moveTo>
                  <a:lnTo>
                    <a:pt x="3646" y="47"/>
                  </a:lnTo>
                  <a:lnTo>
                    <a:pt x="3179" y="188"/>
                  </a:lnTo>
                  <a:lnTo>
                    <a:pt x="2665" y="421"/>
                  </a:lnTo>
                  <a:lnTo>
                    <a:pt x="1730" y="889"/>
                  </a:lnTo>
                  <a:lnTo>
                    <a:pt x="1309" y="1123"/>
                  </a:lnTo>
                  <a:lnTo>
                    <a:pt x="889" y="1263"/>
                  </a:lnTo>
                  <a:lnTo>
                    <a:pt x="468" y="1403"/>
                  </a:lnTo>
                  <a:lnTo>
                    <a:pt x="0" y="1543"/>
                  </a:lnTo>
                  <a:lnTo>
                    <a:pt x="0" y="3366"/>
                  </a:lnTo>
                  <a:lnTo>
                    <a:pt x="468" y="3273"/>
                  </a:lnTo>
                  <a:lnTo>
                    <a:pt x="889" y="3133"/>
                  </a:lnTo>
                  <a:lnTo>
                    <a:pt x="1309" y="2946"/>
                  </a:lnTo>
                  <a:lnTo>
                    <a:pt x="1730" y="2759"/>
                  </a:lnTo>
                  <a:lnTo>
                    <a:pt x="2665" y="2244"/>
                  </a:lnTo>
                  <a:lnTo>
                    <a:pt x="3179" y="2011"/>
                  </a:lnTo>
                  <a:lnTo>
                    <a:pt x="3646" y="1871"/>
                  </a:lnTo>
                  <a:lnTo>
                    <a:pt x="3880" y="1824"/>
                  </a:lnTo>
                  <a:lnTo>
                    <a:pt x="4161" y="1824"/>
                  </a:lnTo>
                  <a:lnTo>
                    <a:pt x="4394" y="1871"/>
                  </a:lnTo>
                  <a:lnTo>
                    <a:pt x="4675" y="1964"/>
                  </a:lnTo>
                  <a:lnTo>
                    <a:pt x="4909" y="2057"/>
                  </a:lnTo>
                  <a:lnTo>
                    <a:pt x="5096" y="2244"/>
                  </a:lnTo>
                  <a:lnTo>
                    <a:pt x="5283" y="2431"/>
                  </a:lnTo>
                  <a:lnTo>
                    <a:pt x="5470" y="2712"/>
                  </a:lnTo>
                  <a:lnTo>
                    <a:pt x="5470" y="842"/>
                  </a:lnTo>
                  <a:lnTo>
                    <a:pt x="5329" y="608"/>
                  </a:lnTo>
                  <a:lnTo>
                    <a:pt x="5096" y="375"/>
                  </a:lnTo>
                  <a:lnTo>
                    <a:pt x="4909" y="234"/>
                  </a:lnTo>
                  <a:lnTo>
                    <a:pt x="4675" y="94"/>
                  </a:lnTo>
                  <a:lnTo>
                    <a:pt x="4394" y="47"/>
                  </a:lnTo>
                  <a:lnTo>
                    <a:pt x="41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7" name="Google Shape;4227;p55"/>
            <p:cNvSpPr/>
            <p:nvPr/>
          </p:nvSpPr>
          <p:spPr>
            <a:xfrm>
              <a:off x="4295550" y="1421850"/>
              <a:ext cx="136750" cy="85325"/>
            </a:xfrm>
            <a:custGeom>
              <a:avLst/>
              <a:gdLst/>
              <a:ahLst/>
              <a:cxnLst/>
              <a:rect l="l" t="t" r="r" b="b"/>
              <a:pathLst>
                <a:path w="5470" h="3413" extrusionOk="0">
                  <a:moveTo>
                    <a:pt x="3880" y="1"/>
                  </a:moveTo>
                  <a:lnTo>
                    <a:pt x="3646" y="47"/>
                  </a:lnTo>
                  <a:lnTo>
                    <a:pt x="3132" y="188"/>
                  </a:lnTo>
                  <a:lnTo>
                    <a:pt x="2665" y="421"/>
                  </a:lnTo>
                  <a:lnTo>
                    <a:pt x="1730" y="935"/>
                  </a:lnTo>
                  <a:lnTo>
                    <a:pt x="1309" y="1122"/>
                  </a:lnTo>
                  <a:lnTo>
                    <a:pt x="889" y="1309"/>
                  </a:lnTo>
                  <a:lnTo>
                    <a:pt x="421" y="1450"/>
                  </a:lnTo>
                  <a:lnTo>
                    <a:pt x="0" y="1543"/>
                  </a:lnTo>
                  <a:lnTo>
                    <a:pt x="0" y="3413"/>
                  </a:lnTo>
                  <a:lnTo>
                    <a:pt x="421" y="3273"/>
                  </a:lnTo>
                  <a:lnTo>
                    <a:pt x="889" y="3132"/>
                  </a:lnTo>
                  <a:lnTo>
                    <a:pt x="1309" y="2945"/>
                  </a:lnTo>
                  <a:lnTo>
                    <a:pt x="1730" y="2758"/>
                  </a:lnTo>
                  <a:lnTo>
                    <a:pt x="2665" y="2244"/>
                  </a:lnTo>
                  <a:lnTo>
                    <a:pt x="3132" y="2057"/>
                  </a:lnTo>
                  <a:lnTo>
                    <a:pt x="3646" y="1917"/>
                  </a:lnTo>
                  <a:lnTo>
                    <a:pt x="3880" y="1870"/>
                  </a:lnTo>
                  <a:lnTo>
                    <a:pt x="4114" y="1870"/>
                  </a:lnTo>
                  <a:lnTo>
                    <a:pt x="4394" y="1917"/>
                  </a:lnTo>
                  <a:lnTo>
                    <a:pt x="4628" y="1964"/>
                  </a:lnTo>
                  <a:lnTo>
                    <a:pt x="4862" y="2104"/>
                  </a:lnTo>
                  <a:lnTo>
                    <a:pt x="5096" y="2244"/>
                  </a:lnTo>
                  <a:lnTo>
                    <a:pt x="5283" y="2478"/>
                  </a:lnTo>
                  <a:lnTo>
                    <a:pt x="5470" y="2712"/>
                  </a:lnTo>
                  <a:lnTo>
                    <a:pt x="5470" y="842"/>
                  </a:lnTo>
                  <a:lnTo>
                    <a:pt x="5283" y="608"/>
                  </a:lnTo>
                  <a:lnTo>
                    <a:pt x="5096" y="421"/>
                  </a:lnTo>
                  <a:lnTo>
                    <a:pt x="4862" y="234"/>
                  </a:lnTo>
                  <a:lnTo>
                    <a:pt x="4628" y="141"/>
                  </a:lnTo>
                  <a:lnTo>
                    <a:pt x="4394" y="47"/>
                  </a:lnTo>
                  <a:lnTo>
                    <a:pt x="4161" y="1"/>
                  </a:lnTo>
                  <a:close/>
                </a:path>
              </a:pathLst>
            </a:custGeom>
            <a:solidFill>
              <a:srgbClr val="B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8" name="Google Shape;4228;p55"/>
            <p:cNvSpPr/>
            <p:nvPr/>
          </p:nvSpPr>
          <p:spPr>
            <a:xfrm>
              <a:off x="4204400" y="1455750"/>
              <a:ext cx="91175" cy="54950"/>
            </a:xfrm>
            <a:custGeom>
              <a:avLst/>
              <a:gdLst/>
              <a:ahLst/>
              <a:cxnLst/>
              <a:rect l="l" t="t" r="r" b="b"/>
              <a:pathLst>
                <a:path w="3647" h="2198" extrusionOk="0">
                  <a:moveTo>
                    <a:pt x="0" y="0"/>
                  </a:moveTo>
                  <a:lnTo>
                    <a:pt x="0" y="1870"/>
                  </a:lnTo>
                  <a:lnTo>
                    <a:pt x="468" y="2010"/>
                  </a:lnTo>
                  <a:lnTo>
                    <a:pt x="888" y="2104"/>
                  </a:lnTo>
                  <a:lnTo>
                    <a:pt x="1356" y="2150"/>
                  </a:lnTo>
                  <a:lnTo>
                    <a:pt x="1823" y="2197"/>
                  </a:lnTo>
                  <a:lnTo>
                    <a:pt x="2712" y="2197"/>
                  </a:lnTo>
                  <a:lnTo>
                    <a:pt x="3179" y="2104"/>
                  </a:lnTo>
                  <a:lnTo>
                    <a:pt x="3646" y="2057"/>
                  </a:lnTo>
                  <a:lnTo>
                    <a:pt x="3646" y="187"/>
                  </a:lnTo>
                  <a:lnTo>
                    <a:pt x="3179" y="281"/>
                  </a:lnTo>
                  <a:lnTo>
                    <a:pt x="2758" y="327"/>
                  </a:lnTo>
                  <a:lnTo>
                    <a:pt x="2291" y="374"/>
                  </a:lnTo>
                  <a:lnTo>
                    <a:pt x="1823" y="374"/>
                  </a:lnTo>
                  <a:lnTo>
                    <a:pt x="1356" y="327"/>
                  </a:lnTo>
                  <a:lnTo>
                    <a:pt x="888" y="234"/>
                  </a:lnTo>
                  <a:lnTo>
                    <a:pt x="468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2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9" name="Google Shape;4229;p55"/>
            <p:cNvSpPr/>
            <p:nvPr/>
          </p:nvSpPr>
          <p:spPr>
            <a:xfrm>
              <a:off x="4205575" y="1087625"/>
              <a:ext cx="91175" cy="53775"/>
            </a:xfrm>
            <a:custGeom>
              <a:avLst/>
              <a:gdLst/>
              <a:ahLst/>
              <a:cxnLst/>
              <a:rect l="l" t="t" r="r" b="b"/>
              <a:pathLst>
                <a:path w="3647" h="2151" extrusionOk="0">
                  <a:moveTo>
                    <a:pt x="0" y="1"/>
                  </a:moveTo>
                  <a:lnTo>
                    <a:pt x="0" y="1824"/>
                  </a:lnTo>
                  <a:lnTo>
                    <a:pt x="468" y="1964"/>
                  </a:lnTo>
                  <a:lnTo>
                    <a:pt x="888" y="2057"/>
                  </a:lnTo>
                  <a:lnTo>
                    <a:pt x="1356" y="2151"/>
                  </a:lnTo>
                  <a:lnTo>
                    <a:pt x="2711" y="2151"/>
                  </a:lnTo>
                  <a:lnTo>
                    <a:pt x="3179" y="2104"/>
                  </a:lnTo>
                  <a:lnTo>
                    <a:pt x="3646" y="2011"/>
                  </a:lnTo>
                  <a:lnTo>
                    <a:pt x="3646" y="188"/>
                  </a:lnTo>
                  <a:lnTo>
                    <a:pt x="3179" y="234"/>
                  </a:lnTo>
                  <a:lnTo>
                    <a:pt x="2758" y="328"/>
                  </a:lnTo>
                  <a:lnTo>
                    <a:pt x="1823" y="328"/>
                  </a:lnTo>
                  <a:lnTo>
                    <a:pt x="1356" y="281"/>
                  </a:lnTo>
                  <a:lnTo>
                    <a:pt x="935" y="234"/>
                  </a:lnTo>
                  <a:lnTo>
                    <a:pt x="468" y="1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52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0" name="Google Shape;4230;p55"/>
            <p:cNvSpPr/>
            <p:nvPr/>
          </p:nvSpPr>
          <p:spPr>
            <a:xfrm>
              <a:off x="4296725" y="1053750"/>
              <a:ext cx="136750" cy="84150"/>
            </a:xfrm>
            <a:custGeom>
              <a:avLst/>
              <a:gdLst/>
              <a:ahLst/>
              <a:cxnLst/>
              <a:rect l="l" t="t" r="r" b="b"/>
              <a:pathLst>
                <a:path w="5470" h="3366" extrusionOk="0">
                  <a:moveTo>
                    <a:pt x="3646" y="0"/>
                  </a:moveTo>
                  <a:lnTo>
                    <a:pt x="3132" y="187"/>
                  </a:lnTo>
                  <a:lnTo>
                    <a:pt x="2665" y="374"/>
                  </a:lnTo>
                  <a:lnTo>
                    <a:pt x="1730" y="888"/>
                  </a:lnTo>
                  <a:lnTo>
                    <a:pt x="1309" y="1075"/>
                  </a:lnTo>
                  <a:lnTo>
                    <a:pt x="888" y="1262"/>
                  </a:lnTo>
                  <a:lnTo>
                    <a:pt x="421" y="1402"/>
                  </a:lnTo>
                  <a:lnTo>
                    <a:pt x="0" y="1543"/>
                  </a:lnTo>
                  <a:lnTo>
                    <a:pt x="0" y="3366"/>
                  </a:lnTo>
                  <a:lnTo>
                    <a:pt x="421" y="3272"/>
                  </a:lnTo>
                  <a:lnTo>
                    <a:pt x="888" y="3132"/>
                  </a:lnTo>
                  <a:lnTo>
                    <a:pt x="1309" y="2945"/>
                  </a:lnTo>
                  <a:lnTo>
                    <a:pt x="1730" y="2758"/>
                  </a:lnTo>
                  <a:lnTo>
                    <a:pt x="2665" y="2244"/>
                  </a:lnTo>
                  <a:lnTo>
                    <a:pt x="3132" y="2010"/>
                  </a:lnTo>
                  <a:lnTo>
                    <a:pt x="3646" y="1870"/>
                  </a:lnTo>
                  <a:lnTo>
                    <a:pt x="3880" y="1823"/>
                  </a:lnTo>
                  <a:lnTo>
                    <a:pt x="4160" y="1823"/>
                  </a:lnTo>
                  <a:lnTo>
                    <a:pt x="4394" y="1870"/>
                  </a:lnTo>
                  <a:lnTo>
                    <a:pt x="4628" y="1963"/>
                  </a:lnTo>
                  <a:lnTo>
                    <a:pt x="4862" y="2057"/>
                  </a:lnTo>
                  <a:lnTo>
                    <a:pt x="5095" y="2244"/>
                  </a:lnTo>
                  <a:lnTo>
                    <a:pt x="5282" y="2431"/>
                  </a:lnTo>
                  <a:lnTo>
                    <a:pt x="5469" y="2665"/>
                  </a:lnTo>
                  <a:lnTo>
                    <a:pt x="5469" y="841"/>
                  </a:lnTo>
                  <a:lnTo>
                    <a:pt x="5282" y="561"/>
                  </a:lnTo>
                  <a:lnTo>
                    <a:pt x="5095" y="374"/>
                  </a:lnTo>
                  <a:lnTo>
                    <a:pt x="4862" y="234"/>
                  </a:lnTo>
                  <a:lnTo>
                    <a:pt x="4628" y="94"/>
                  </a:lnTo>
                  <a:lnTo>
                    <a:pt x="4394" y="47"/>
                  </a:lnTo>
                  <a:lnTo>
                    <a:pt x="4160" y="0"/>
                  </a:lnTo>
                  <a:close/>
                </a:path>
              </a:pathLst>
            </a:custGeom>
            <a:solidFill>
              <a:srgbClr val="B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1" name="Google Shape;4231;p55"/>
            <p:cNvSpPr/>
            <p:nvPr/>
          </p:nvSpPr>
          <p:spPr>
            <a:xfrm>
              <a:off x="4205575" y="1272275"/>
              <a:ext cx="90000" cy="53775"/>
            </a:xfrm>
            <a:custGeom>
              <a:avLst/>
              <a:gdLst/>
              <a:ahLst/>
              <a:cxnLst/>
              <a:rect l="l" t="t" r="r" b="b"/>
              <a:pathLst>
                <a:path w="3600" h="2151" extrusionOk="0">
                  <a:moveTo>
                    <a:pt x="0" y="0"/>
                  </a:moveTo>
                  <a:lnTo>
                    <a:pt x="0" y="1823"/>
                  </a:lnTo>
                  <a:lnTo>
                    <a:pt x="421" y="1964"/>
                  </a:lnTo>
                  <a:lnTo>
                    <a:pt x="888" y="2057"/>
                  </a:lnTo>
                  <a:lnTo>
                    <a:pt x="1356" y="2104"/>
                  </a:lnTo>
                  <a:lnTo>
                    <a:pt x="1776" y="2151"/>
                  </a:lnTo>
                  <a:lnTo>
                    <a:pt x="2711" y="2151"/>
                  </a:lnTo>
                  <a:lnTo>
                    <a:pt x="3179" y="2104"/>
                  </a:lnTo>
                  <a:lnTo>
                    <a:pt x="3599" y="2010"/>
                  </a:lnTo>
                  <a:lnTo>
                    <a:pt x="3599" y="141"/>
                  </a:lnTo>
                  <a:lnTo>
                    <a:pt x="3179" y="234"/>
                  </a:lnTo>
                  <a:lnTo>
                    <a:pt x="2711" y="281"/>
                  </a:lnTo>
                  <a:lnTo>
                    <a:pt x="2244" y="328"/>
                  </a:lnTo>
                  <a:lnTo>
                    <a:pt x="1776" y="328"/>
                  </a:lnTo>
                  <a:lnTo>
                    <a:pt x="1356" y="281"/>
                  </a:lnTo>
                  <a:lnTo>
                    <a:pt x="888" y="187"/>
                  </a:lnTo>
                  <a:lnTo>
                    <a:pt x="421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2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2" name="Google Shape;4232;p55"/>
            <p:cNvSpPr/>
            <p:nvPr/>
          </p:nvSpPr>
          <p:spPr>
            <a:xfrm>
              <a:off x="4295550" y="1238375"/>
              <a:ext cx="136750" cy="84175"/>
            </a:xfrm>
            <a:custGeom>
              <a:avLst/>
              <a:gdLst/>
              <a:ahLst/>
              <a:cxnLst/>
              <a:rect l="l" t="t" r="r" b="b"/>
              <a:pathLst>
                <a:path w="5470" h="3367" extrusionOk="0">
                  <a:moveTo>
                    <a:pt x="3646" y="1"/>
                  </a:moveTo>
                  <a:lnTo>
                    <a:pt x="3179" y="141"/>
                  </a:lnTo>
                  <a:lnTo>
                    <a:pt x="2712" y="375"/>
                  </a:lnTo>
                  <a:lnTo>
                    <a:pt x="1730" y="889"/>
                  </a:lnTo>
                  <a:lnTo>
                    <a:pt x="1309" y="1076"/>
                  </a:lnTo>
                  <a:lnTo>
                    <a:pt x="889" y="1263"/>
                  </a:lnTo>
                  <a:lnTo>
                    <a:pt x="468" y="1403"/>
                  </a:lnTo>
                  <a:lnTo>
                    <a:pt x="0" y="1497"/>
                  </a:lnTo>
                  <a:lnTo>
                    <a:pt x="0" y="3366"/>
                  </a:lnTo>
                  <a:lnTo>
                    <a:pt x="468" y="3226"/>
                  </a:lnTo>
                  <a:lnTo>
                    <a:pt x="889" y="3086"/>
                  </a:lnTo>
                  <a:lnTo>
                    <a:pt x="1309" y="2946"/>
                  </a:lnTo>
                  <a:lnTo>
                    <a:pt x="1730" y="2712"/>
                  </a:lnTo>
                  <a:lnTo>
                    <a:pt x="2665" y="2244"/>
                  </a:lnTo>
                  <a:lnTo>
                    <a:pt x="3179" y="2011"/>
                  </a:lnTo>
                  <a:lnTo>
                    <a:pt x="3646" y="1870"/>
                  </a:lnTo>
                  <a:lnTo>
                    <a:pt x="3927" y="1824"/>
                  </a:lnTo>
                  <a:lnTo>
                    <a:pt x="4161" y="1824"/>
                  </a:lnTo>
                  <a:lnTo>
                    <a:pt x="4394" y="1870"/>
                  </a:lnTo>
                  <a:lnTo>
                    <a:pt x="4675" y="1917"/>
                  </a:lnTo>
                  <a:lnTo>
                    <a:pt x="4909" y="2057"/>
                  </a:lnTo>
                  <a:lnTo>
                    <a:pt x="5096" y="2198"/>
                  </a:lnTo>
                  <a:lnTo>
                    <a:pt x="5329" y="2431"/>
                  </a:lnTo>
                  <a:lnTo>
                    <a:pt x="5470" y="2665"/>
                  </a:lnTo>
                  <a:lnTo>
                    <a:pt x="5470" y="842"/>
                  </a:lnTo>
                  <a:lnTo>
                    <a:pt x="5329" y="562"/>
                  </a:lnTo>
                  <a:lnTo>
                    <a:pt x="5142" y="375"/>
                  </a:lnTo>
                  <a:lnTo>
                    <a:pt x="4909" y="188"/>
                  </a:lnTo>
                  <a:lnTo>
                    <a:pt x="4675" y="94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B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3" name="Google Shape;4233;p55"/>
            <p:cNvSpPr/>
            <p:nvPr/>
          </p:nvSpPr>
          <p:spPr>
            <a:xfrm>
              <a:off x="4205575" y="1133200"/>
              <a:ext cx="91175" cy="54950"/>
            </a:xfrm>
            <a:custGeom>
              <a:avLst/>
              <a:gdLst/>
              <a:ahLst/>
              <a:cxnLst/>
              <a:rect l="l" t="t" r="r" b="b"/>
              <a:pathLst>
                <a:path w="3647" h="2198" extrusionOk="0">
                  <a:moveTo>
                    <a:pt x="0" y="1"/>
                  </a:moveTo>
                  <a:lnTo>
                    <a:pt x="0" y="1870"/>
                  </a:lnTo>
                  <a:lnTo>
                    <a:pt x="468" y="1964"/>
                  </a:lnTo>
                  <a:lnTo>
                    <a:pt x="888" y="2104"/>
                  </a:lnTo>
                  <a:lnTo>
                    <a:pt x="1356" y="2151"/>
                  </a:lnTo>
                  <a:lnTo>
                    <a:pt x="1823" y="2198"/>
                  </a:lnTo>
                  <a:lnTo>
                    <a:pt x="2291" y="2198"/>
                  </a:lnTo>
                  <a:lnTo>
                    <a:pt x="2711" y="2151"/>
                  </a:lnTo>
                  <a:lnTo>
                    <a:pt x="3179" y="2104"/>
                  </a:lnTo>
                  <a:lnTo>
                    <a:pt x="3646" y="2011"/>
                  </a:lnTo>
                  <a:lnTo>
                    <a:pt x="3646" y="188"/>
                  </a:lnTo>
                  <a:lnTo>
                    <a:pt x="3179" y="281"/>
                  </a:lnTo>
                  <a:lnTo>
                    <a:pt x="2711" y="328"/>
                  </a:lnTo>
                  <a:lnTo>
                    <a:pt x="1356" y="328"/>
                  </a:lnTo>
                  <a:lnTo>
                    <a:pt x="888" y="234"/>
                  </a:lnTo>
                  <a:lnTo>
                    <a:pt x="468" y="1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4" name="Google Shape;4234;p55"/>
            <p:cNvSpPr/>
            <p:nvPr/>
          </p:nvSpPr>
          <p:spPr>
            <a:xfrm>
              <a:off x="4296725" y="1099325"/>
              <a:ext cx="136750" cy="84150"/>
            </a:xfrm>
            <a:custGeom>
              <a:avLst/>
              <a:gdLst/>
              <a:ahLst/>
              <a:cxnLst/>
              <a:rect l="l" t="t" r="r" b="b"/>
              <a:pathLst>
                <a:path w="5470" h="3366" extrusionOk="0">
                  <a:moveTo>
                    <a:pt x="3880" y="0"/>
                  </a:moveTo>
                  <a:lnTo>
                    <a:pt x="3646" y="47"/>
                  </a:lnTo>
                  <a:lnTo>
                    <a:pt x="3132" y="187"/>
                  </a:lnTo>
                  <a:lnTo>
                    <a:pt x="2665" y="421"/>
                  </a:lnTo>
                  <a:lnTo>
                    <a:pt x="1730" y="935"/>
                  </a:lnTo>
                  <a:lnTo>
                    <a:pt x="1309" y="1122"/>
                  </a:lnTo>
                  <a:lnTo>
                    <a:pt x="888" y="1309"/>
                  </a:lnTo>
                  <a:lnTo>
                    <a:pt x="421" y="1449"/>
                  </a:lnTo>
                  <a:lnTo>
                    <a:pt x="0" y="1543"/>
                  </a:lnTo>
                  <a:lnTo>
                    <a:pt x="0" y="3366"/>
                  </a:lnTo>
                  <a:lnTo>
                    <a:pt x="421" y="3272"/>
                  </a:lnTo>
                  <a:lnTo>
                    <a:pt x="842" y="3132"/>
                  </a:lnTo>
                  <a:lnTo>
                    <a:pt x="1309" y="2945"/>
                  </a:lnTo>
                  <a:lnTo>
                    <a:pt x="1730" y="2758"/>
                  </a:lnTo>
                  <a:lnTo>
                    <a:pt x="2665" y="2244"/>
                  </a:lnTo>
                  <a:lnTo>
                    <a:pt x="3132" y="2057"/>
                  </a:lnTo>
                  <a:lnTo>
                    <a:pt x="3646" y="1870"/>
                  </a:lnTo>
                  <a:lnTo>
                    <a:pt x="4394" y="1870"/>
                  </a:lnTo>
                  <a:lnTo>
                    <a:pt x="4628" y="1963"/>
                  </a:lnTo>
                  <a:lnTo>
                    <a:pt x="4862" y="2104"/>
                  </a:lnTo>
                  <a:lnTo>
                    <a:pt x="5095" y="2244"/>
                  </a:lnTo>
                  <a:lnTo>
                    <a:pt x="5282" y="2431"/>
                  </a:lnTo>
                  <a:lnTo>
                    <a:pt x="5469" y="2711"/>
                  </a:lnTo>
                  <a:lnTo>
                    <a:pt x="5469" y="842"/>
                  </a:lnTo>
                  <a:lnTo>
                    <a:pt x="5282" y="608"/>
                  </a:lnTo>
                  <a:lnTo>
                    <a:pt x="5095" y="421"/>
                  </a:lnTo>
                  <a:lnTo>
                    <a:pt x="4862" y="234"/>
                  </a:lnTo>
                  <a:lnTo>
                    <a:pt x="4628" y="140"/>
                  </a:lnTo>
                  <a:lnTo>
                    <a:pt x="4394" y="47"/>
                  </a:lnTo>
                  <a:lnTo>
                    <a:pt x="41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5" name="Google Shape;4235;p55"/>
            <p:cNvSpPr/>
            <p:nvPr/>
          </p:nvSpPr>
          <p:spPr>
            <a:xfrm>
              <a:off x="4296725" y="1146050"/>
              <a:ext cx="136750" cy="84175"/>
            </a:xfrm>
            <a:custGeom>
              <a:avLst/>
              <a:gdLst/>
              <a:ahLst/>
              <a:cxnLst/>
              <a:rect l="l" t="t" r="r" b="b"/>
              <a:pathLst>
                <a:path w="5470" h="3367" extrusionOk="0">
                  <a:moveTo>
                    <a:pt x="3646" y="1"/>
                  </a:moveTo>
                  <a:lnTo>
                    <a:pt x="3132" y="188"/>
                  </a:lnTo>
                  <a:lnTo>
                    <a:pt x="2665" y="375"/>
                  </a:lnTo>
                  <a:lnTo>
                    <a:pt x="1730" y="889"/>
                  </a:lnTo>
                  <a:lnTo>
                    <a:pt x="1309" y="1076"/>
                  </a:lnTo>
                  <a:lnTo>
                    <a:pt x="842" y="1263"/>
                  </a:lnTo>
                  <a:lnTo>
                    <a:pt x="421" y="1403"/>
                  </a:lnTo>
                  <a:lnTo>
                    <a:pt x="0" y="1497"/>
                  </a:lnTo>
                  <a:lnTo>
                    <a:pt x="0" y="3366"/>
                  </a:lnTo>
                  <a:lnTo>
                    <a:pt x="421" y="3226"/>
                  </a:lnTo>
                  <a:lnTo>
                    <a:pt x="842" y="3086"/>
                  </a:lnTo>
                  <a:lnTo>
                    <a:pt x="1262" y="2946"/>
                  </a:lnTo>
                  <a:lnTo>
                    <a:pt x="1730" y="2759"/>
                  </a:lnTo>
                  <a:lnTo>
                    <a:pt x="2665" y="2245"/>
                  </a:lnTo>
                  <a:lnTo>
                    <a:pt x="3132" y="2011"/>
                  </a:lnTo>
                  <a:lnTo>
                    <a:pt x="3599" y="1871"/>
                  </a:lnTo>
                  <a:lnTo>
                    <a:pt x="3880" y="1824"/>
                  </a:lnTo>
                  <a:lnTo>
                    <a:pt x="4114" y="1824"/>
                  </a:lnTo>
                  <a:lnTo>
                    <a:pt x="4394" y="1871"/>
                  </a:lnTo>
                  <a:lnTo>
                    <a:pt x="4628" y="1964"/>
                  </a:lnTo>
                  <a:lnTo>
                    <a:pt x="4862" y="2058"/>
                  </a:lnTo>
                  <a:lnTo>
                    <a:pt x="5095" y="2198"/>
                  </a:lnTo>
                  <a:lnTo>
                    <a:pt x="5282" y="2432"/>
                  </a:lnTo>
                  <a:lnTo>
                    <a:pt x="5469" y="2665"/>
                  </a:lnTo>
                  <a:lnTo>
                    <a:pt x="5469" y="842"/>
                  </a:lnTo>
                  <a:lnTo>
                    <a:pt x="5282" y="562"/>
                  </a:lnTo>
                  <a:lnTo>
                    <a:pt x="5095" y="375"/>
                  </a:lnTo>
                  <a:lnTo>
                    <a:pt x="4862" y="235"/>
                  </a:lnTo>
                  <a:lnTo>
                    <a:pt x="4628" y="94"/>
                  </a:lnTo>
                  <a:lnTo>
                    <a:pt x="4394" y="1"/>
                  </a:lnTo>
                  <a:close/>
                </a:path>
              </a:pathLst>
            </a:custGeom>
            <a:solidFill>
              <a:srgbClr val="B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6" name="Google Shape;4236;p55"/>
            <p:cNvSpPr/>
            <p:nvPr/>
          </p:nvSpPr>
          <p:spPr>
            <a:xfrm>
              <a:off x="4205575" y="1179950"/>
              <a:ext cx="91175" cy="53775"/>
            </a:xfrm>
            <a:custGeom>
              <a:avLst/>
              <a:gdLst/>
              <a:ahLst/>
              <a:cxnLst/>
              <a:rect l="l" t="t" r="r" b="b"/>
              <a:pathLst>
                <a:path w="3647" h="2151" extrusionOk="0">
                  <a:moveTo>
                    <a:pt x="0" y="0"/>
                  </a:moveTo>
                  <a:lnTo>
                    <a:pt x="0" y="1824"/>
                  </a:lnTo>
                  <a:lnTo>
                    <a:pt x="421" y="1964"/>
                  </a:lnTo>
                  <a:lnTo>
                    <a:pt x="888" y="2057"/>
                  </a:lnTo>
                  <a:lnTo>
                    <a:pt x="1356" y="2104"/>
                  </a:lnTo>
                  <a:lnTo>
                    <a:pt x="1823" y="2151"/>
                  </a:lnTo>
                  <a:lnTo>
                    <a:pt x="2711" y="2151"/>
                  </a:lnTo>
                  <a:lnTo>
                    <a:pt x="3179" y="2104"/>
                  </a:lnTo>
                  <a:lnTo>
                    <a:pt x="3646" y="2010"/>
                  </a:lnTo>
                  <a:lnTo>
                    <a:pt x="3646" y="141"/>
                  </a:lnTo>
                  <a:lnTo>
                    <a:pt x="3179" y="234"/>
                  </a:lnTo>
                  <a:lnTo>
                    <a:pt x="2711" y="281"/>
                  </a:lnTo>
                  <a:lnTo>
                    <a:pt x="2291" y="328"/>
                  </a:lnTo>
                  <a:lnTo>
                    <a:pt x="1823" y="328"/>
                  </a:lnTo>
                  <a:lnTo>
                    <a:pt x="1356" y="281"/>
                  </a:lnTo>
                  <a:lnTo>
                    <a:pt x="888" y="234"/>
                  </a:lnTo>
                  <a:lnTo>
                    <a:pt x="468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2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7" name="Google Shape;4237;p55"/>
            <p:cNvSpPr/>
            <p:nvPr/>
          </p:nvSpPr>
          <p:spPr>
            <a:xfrm>
              <a:off x="4295550" y="1191625"/>
              <a:ext cx="137925" cy="84175"/>
            </a:xfrm>
            <a:custGeom>
              <a:avLst/>
              <a:gdLst/>
              <a:ahLst/>
              <a:cxnLst/>
              <a:rect l="l" t="t" r="r" b="b"/>
              <a:pathLst>
                <a:path w="5517" h="3367" extrusionOk="0">
                  <a:moveTo>
                    <a:pt x="3927" y="1"/>
                  </a:moveTo>
                  <a:lnTo>
                    <a:pt x="3646" y="48"/>
                  </a:lnTo>
                  <a:lnTo>
                    <a:pt x="3179" y="188"/>
                  </a:lnTo>
                  <a:lnTo>
                    <a:pt x="2712" y="422"/>
                  </a:lnTo>
                  <a:lnTo>
                    <a:pt x="1777" y="936"/>
                  </a:lnTo>
                  <a:lnTo>
                    <a:pt x="1309" y="1123"/>
                  </a:lnTo>
                  <a:lnTo>
                    <a:pt x="889" y="1263"/>
                  </a:lnTo>
                  <a:lnTo>
                    <a:pt x="468" y="1403"/>
                  </a:lnTo>
                  <a:lnTo>
                    <a:pt x="47" y="1543"/>
                  </a:lnTo>
                  <a:lnTo>
                    <a:pt x="0" y="3367"/>
                  </a:lnTo>
                  <a:lnTo>
                    <a:pt x="0" y="3367"/>
                  </a:lnTo>
                  <a:lnTo>
                    <a:pt x="468" y="3273"/>
                  </a:lnTo>
                  <a:lnTo>
                    <a:pt x="889" y="3133"/>
                  </a:lnTo>
                  <a:lnTo>
                    <a:pt x="1309" y="2946"/>
                  </a:lnTo>
                  <a:lnTo>
                    <a:pt x="1730" y="2759"/>
                  </a:lnTo>
                  <a:lnTo>
                    <a:pt x="2712" y="2245"/>
                  </a:lnTo>
                  <a:lnTo>
                    <a:pt x="3179" y="2011"/>
                  </a:lnTo>
                  <a:lnTo>
                    <a:pt x="3646" y="1871"/>
                  </a:lnTo>
                  <a:lnTo>
                    <a:pt x="4441" y="1871"/>
                  </a:lnTo>
                  <a:lnTo>
                    <a:pt x="4675" y="1964"/>
                  </a:lnTo>
                  <a:lnTo>
                    <a:pt x="4909" y="2058"/>
                  </a:lnTo>
                  <a:lnTo>
                    <a:pt x="5142" y="2245"/>
                  </a:lnTo>
                  <a:lnTo>
                    <a:pt x="5329" y="2432"/>
                  </a:lnTo>
                  <a:lnTo>
                    <a:pt x="5470" y="2712"/>
                  </a:lnTo>
                  <a:lnTo>
                    <a:pt x="5516" y="842"/>
                  </a:lnTo>
                  <a:lnTo>
                    <a:pt x="5329" y="609"/>
                  </a:lnTo>
                  <a:lnTo>
                    <a:pt x="5142" y="375"/>
                  </a:lnTo>
                  <a:lnTo>
                    <a:pt x="4909" y="235"/>
                  </a:lnTo>
                  <a:lnTo>
                    <a:pt x="4675" y="141"/>
                  </a:lnTo>
                  <a:lnTo>
                    <a:pt x="4441" y="48"/>
                  </a:lnTo>
                  <a:lnTo>
                    <a:pt x="41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8" name="Google Shape;4238;p55"/>
            <p:cNvSpPr/>
            <p:nvPr/>
          </p:nvSpPr>
          <p:spPr>
            <a:xfrm>
              <a:off x="4205575" y="1225525"/>
              <a:ext cx="91175" cy="54950"/>
            </a:xfrm>
            <a:custGeom>
              <a:avLst/>
              <a:gdLst/>
              <a:ahLst/>
              <a:cxnLst/>
              <a:rect l="l" t="t" r="r" b="b"/>
              <a:pathLst>
                <a:path w="3647" h="2198" extrusionOk="0">
                  <a:moveTo>
                    <a:pt x="0" y="1"/>
                  </a:moveTo>
                  <a:lnTo>
                    <a:pt x="0" y="1870"/>
                  </a:lnTo>
                  <a:lnTo>
                    <a:pt x="421" y="1964"/>
                  </a:lnTo>
                  <a:lnTo>
                    <a:pt x="888" y="2057"/>
                  </a:lnTo>
                  <a:lnTo>
                    <a:pt x="1356" y="2151"/>
                  </a:lnTo>
                  <a:lnTo>
                    <a:pt x="1776" y="2198"/>
                  </a:lnTo>
                  <a:lnTo>
                    <a:pt x="2244" y="2198"/>
                  </a:lnTo>
                  <a:lnTo>
                    <a:pt x="2711" y="2151"/>
                  </a:lnTo>
                  <a:lnTo>
                    <a:pt x="3179" y="2104"/>
                  </a:lnTo>
                  <a:lnTo>
                    <a:pt x="3599" y="2011"/>
                  </a:lnTo>
                  <a:lnTo>
                    <a:pt x="3646" y="187"/>
                  </a:lnTo>
                  <a:lnTo>
                    <a:pt x="3179" y="281"/>
                  </a:lnTo>
                  <a:lnTo>
                    <a:pt x="2711" y="328"/>
                  </a:lnTo>
                  <a:lnTo>
                    <a:pt x="1823" y="328"/>
                  </a:lnTo>
                  <a:lnTo>
                    <a:pt x="1356" y="281"/>
                  </a:lnTo>
                  <a:lnTo>
                    <a:pt x="888" y="234"/>
                  </a:lnTo>
                  <a:lnTo>
                    <a:pt x="421" y="1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9" name="Google Shape;4239;p55"/>
            <p:cNvSpPr/>
            <p:nvPr/>
          </p:nvSpPr>
          <p:spPr>
            <a:xfrm>
              <a:off x="4204400" y="1434700"/>
              <a:ext cx="63125" cy="67800"/>
            </a:xfrm>
            <a:custGeom>
              <a:avLst/>
              <a:gdLst/>
              <a:ahLst/>
              <a:cxnLst/>
              <a:rect l="l" t="t" r="r" b="b"/>
              <a:pathLst>
                <a:path w="2525" h="2712" extrusionOk="0">
                  <a:moveTo>
                    <a:pt x="0" y="1"/>
                  </a:moveTo>
                  <a:lnTo>
                    <a:pt x="0" y="2712"/>
                  </a:lnTo>
                  <a:lnTo>
                    <a:pt x="234" y="2385"/>
                  </a:lnTo>
                  <a:lnTo>
                    <a:pt x="468" y="2104"/>
                  </a:lnTo>
                  <a:lnTo>
                    <a:pt x="795" y="1917"/>
                  </a:lnTo>
                  <a:lnTo>
                    <a:pt x="1122" y="1777"/>
                  </a:lnTo>
                  <a:lnTo>
                    <a:pt x="1449" y="1684"/>
                  </a:lnTo>
                  <a:lnTo>
                    <a:pt x="1823" y="1590"/>
                  </a:lnTo>
                  <a:lnTo>
                    <a:pt x="2525" y="1590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rgbClr val="741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0" name="Google Shape;4240;p55"/>
            <p:cNvSpPr/>
            <p:nvPr/>
          </p:nvSpPr>
          <p:spPr>
            <a:xfrm>
              <a:off x="4039625" y="1394975"/>
              <a:ext cx="91175" cy="53775"/>
            </a:xfrm>
            <a:custGeom>
              <a:avLst/>
              <a:gdLst/>
              <a:ahLst/>
              <a:cxnLst/>
              <a:rect l="l" t="t" r="r" b="b"/>
              <a:pathLst>
                <a:path w="3647" h="2151" extrusionOk="0">
                  <a:moveTo>
                    <a:pt x="47" y="0"/>
                  </a:moveTo>
                  <a:lnTo>
                    <a:pt x="0" y="1823"/>
                  </a:lnTo>
                  <a:lnTo>
                    <a:pt x="468" y="1964"/>
                  </a:lnTo>
                  <a:lnTo>
                    <a:pt x="935" y="2057"/>
                  </a:lnTo>
                  <a:lnTo>
                    <a:pt x="1356" y="2104"/>
                  </a:lnTo>
                  <a:lnTo>
                    <a:pt x="1823" y="2151"/>
                  </a:lnTo>
                  <a:lnTo>
                    <a:pt x="2758" y="2151"/>
                  </a:lnTo>
                  <a:lnTo>
                    <a:pt x="3179" y="2104"/>
                  </a:lnTo>
                  <a:lnTo>
                    <a:pt x="3646" y="2010"/>
                  </a:lnTo>
                  <a:lnTo>
                    <a:pt x="3646" y="141"/>
                  </a:lnTo>
                  <a:lnTo>
                    <a:pt x="3226" y="234"/>
                  </a:lnTo>
                  <a:lnTo>
                    <a:pt x="2758" y="281"/>
                  </a:lnTo>
                  <a:lnTo>
                    <a:pt x="2291" y="328"/>
                  </a:lnTo>
                  <a:lnTo>
                    <a:pt x="1823" y="328"/>
                  </a:lnTo>
                  <a:lnTo>
                    <a:pt x="1403" y="281"/>
                  </a:lnTo>
                  <a:lnTo>
                    <a:pt x="935" y="187"/>
                  </a:lnTo>
                  <a:lnTo>
                    <a:pt x="468" y="9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1" name="Google Shape;4241;p55"/>
            <p:cNvSpPr/>
            <p:nvPr/>
          </p:nvSpPr>
          <p:spPr>
            <a:xfrm>
              <a:off x="4130775" y="1359925"/>
              <a:ext cx="136750" cy="85325"/>
            </a:xfrm>
            <a:custGeom>
              <a:avLst/>
              <a:gdLst/>
              <a:ahLst/>
              <a:cxnLst/>
              <a:rect l="l" t="t" r="r" b="b"/>
              <a:pathLst>
                <a:path w="5470" h="3413" extrusionOk="0">
                  <a:moveTo>
                    <a:pt x="3880" y="0"/>
                  </a:moveTo>
                  <a:lnTo>
                    <a:pt x="3646" y="47"/>
                  </a:lnTo>
                  <a:lnTo>
                    <a:pt x="3179" y="187"/>
                  </a:lnTo>
                  <a:lnTo>
                    <a:pt x="2665" y="421"/>
                  </a:lnTo>
                  <a:lnTo>
                    <a:pt x="1730" y="935"/>
                  </a:lnTo>
                  <a:lnTo>
                    <a:pt x="1309" y="1122"/>
                  </a:lnTo>
                  <a:lnTo>
                    <a:pt x="889" y="1309"/>
                  </a:lnTo>
                  <a:lnTo>
                    <a:pt x="468" y="1449"/>
                  </a:lnTo>
                  <a:lnTo>
                    <a:pt x="0" y="1543"/>
                  </a:lnTo>
                  <a:lnTo>
                    <a:pt x="0" y="3412"/>
                  </a:lnTo>
                  <a:lnTo>
                    <a:pt x="468" y="3272"/>
                  </a:lnTo>
                  <a:lnTo>
                    <a:pt x="889" y="3132"/>
                  </a:lnTo>
                  <a:lnTo>
                    <a:pt x="1309" y="2992"/>
                  </a:lnTo>
                  <a:lnTo>
                    <a:pt x="1730" y="2758"/>
                  </a:lnTo>
                  <a:lnTo>
                    <a:pt x="2665" y="2244"/>
                  </a:lnTo>
                  <a:lnTo>
                    <a:pt x="3132" y="2057"/>
                  </a:lnTo>
                  <a:lnTo>
                    <a:pt x="3646" y="1917"/>
                  </a:lnTo>
                  <a:lnTo>
                    <a:pt x="3880" y="1870"/>
                  </a:lnTo>
                  <a:lnTo>
                    <a:pt x="4161" y="1870"/>
                  </a:lnTo>
                  <a:lnTo>
                    <a:pt x="4394" y="1917"/>
                  </a:lnTo>
                  <a:lnTo>
                    <a:pt x="4675" y="1963"/>
                  </a:lnTo>
                  <a:lnTo>
                    <a:pt x="4909" y="2104"/>
                  </a:lnTo>
                  <a:lnTo>
                    <a:pt x="5096" y="2244"/>
                  </a:lnTo>
                  <a:lnTo>
                    <a:pt x="5283" y="2478"/>
                  </a:lnTo>
                  <a:lnTo>
                    <a:pt x="5470" y="2711"/>
                  </a:lnTo>
                  <a:lnTo>
                    <a:pt x="5470" y="888"/>
                  </a:lnTo>
                  <a:lnTo>
                    <a:pt x="5329" y="608"/>
                  </a:lnTo>
                  <a:lnTo>
                    <a:pt x="5096" y="421"/>
                  </a:lnTo>
                  <a:lnTo>
                    <a:pt x="4909" y="234"/>
                  </a:lnTo>
                  <a:lnTo>
                    <a:pt x="4675" y="140"/>
                  </a:lnTo>
                  <a:lnTo>
                    <a:pt x="4394" y="47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2" name="Google Shape;4242;p55"/>
            <p:cNvSpPr/>
            <p:nvPr/>
          </p:nvSpPr>
          <p:spPr>
            <a:xfrm>
              <a:off x="4130775" y="1314350"/>
              <a:ext cx="136750" cy="84150"/>
            </a:xfrm>
            <a:custGeom>
              <a:avLst/>
              <a:gdLst/>
              <a:ahLst/>
              <a:cxnLst/>
              <a:rect l="l" t="t" r="r" b="b"/>
              <a:pathLst>
                <a:path w="5470" h="3366" extrusionOk="0">
                  <a:moveTo>
                    <a:pt x="3927" y="0"/>
                  </a:moveTo>
                  <a:lnTo>
                    <a:pt x="3646" y="47"/>
                  </a:lnTo>
                  <a:lnTo>
                    <a:pt x="3179" y="187"/>
                  </a:lnTo>
                  <a:lnTo>
                    <a:pt x="2712" y="421"/>
                  </a:lnTo>
                  <a:lnTo>
                    <a:pt x="1730" y="888"/>
                  </a:lnTo>
                  <a:lnTo>
                    <a:pt x="1309" y="1122"/>
                  </a:lnTo>
                  <a:lnTo>
                    <a:pt x="889" y="1262"/>
                  </a:lnTo>
                  <a:lnTo>
                    <a:pt x="468" y="1402"/>
                  </a:lnTo>
                  <a:lnTo>
                    <a:pt x="0" y="1543"/>
                  </a:lnTo>
                  <a:lnTo>
                    <a:pt x="0" y="3366"/>
                  </a:lnTo>
                  <a:lnTo>
                    <a:pt x="468" y="3272"/>
                  </a:lnTo>
                  <a:lnTo>
                    <a:pt x="889" y="3132"/>
                  </a:lnTo>
                  <a:lnTo>
                    <a:pt x="1309" y="2945"/>
                  </a:lnTo>
                  <a:lnTo>
                    <a:pt x="1730" y="2758"/>
                  </a:lnTo>
                  <a:lnTo>
                    <a:pt x="2665" y="2244"/>
                  </a:lnTo>
                  <a:lnTo>
                    <a:pt x="3179" y="2010"/>
                  </a:lnTo>
                  <a:lnTo>
                    <a:pt x="3646" y="1870"/>
                  </a:lnTo>
                  <a:lnTo>
                    <a:pt x="3880" y="1823"/>
                  </a:lnTo>
                  <a:lnTo>
                    <a:pt x="4161" y="1823"/>
                  </a:lnTo>
                  <a:lnTo>
                    <a:pt x="4394" y="1870"/>
                  </a:lnTo>
                  <a:lnTo>
                    <a:pt x="4675" y="1963"/>
                  </a:lnTo>
                  <a:lnTo>
                    <a:pt x="4909" y="2057"/>
                  </a:lnTo>
                  <a:lnTo>
                    <a:pt x="5096" y="2244"/>
                  </a:lnTo>
                  <a:lnTo>
                    <a:pt x="5329" y="2431"/>
                  </a:lnTo>
                  <a:lnTo>
                    <a:pt x="5470" y="2711"/>
                  </a:lnTo>
                  <a:lnTo>
                    <a:pt x="5470" y="841"/>
                  </a:lnTo>
                  <a:lnTo>
                    <a:pt x="5329" y="608"/>
                  </a:lnTo>
                  <a:lnTo>
                    <a:pt x="5096" y="374"/>
                  </a:lnTo>
                  <a:lnTo>
                    <a:pt x="4909" y="234"/>
                  </a:lnTo>
                  <a:lnTo>
                    <a:pt x="4675" y="94"/>
                  </a:lnTo>
                  <a:lnTo>
                    <a:pt x="4394" y="47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rgbClr val="B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3" name="Google Shape;4243;p55"/>
            <p:cNvSpPr/>
            <p:nvPr/>
          </p:nvSpPr>
          <p:spPr>
            <a:xfrm>
              <a:off x="4040800" y="1348225"/>
              <a:ext cx="90000" cy="54950"/>
            </a:xfrm>
            <a:custGeom>
              <a:avLst/>
              <a:gdLst/>
              <a:ahLst/>
              <a:cxnLst/>
              <a:rect l="l" t="t" r="r" b="b"/>
              <a:pathLst>
                <a:path w="3600" h="2198" extrusionOk="0">
                  <a:moveTo>
                    <a:pt x="0" y="1"/>
                  </a:moveTo>
                  <a:lnTo>
                    <a:pt x="0" y="1870"/>
                  </a:lnTo>
                  <a:lnTo>
                    <a:pt x="421" y="1964"/>
                  </a:lnTo>
                  <a:lnTo>
                    <a:pt x="888" y="2057"/>
                  </a:lnTo>
                  <a:lnTo>
                    <a:pt x="1356" y="2151"/>
                  </a:lnTo>
                  <a:lnTo>
                    <a:pt x="1776" y="2198"/>
                  </a:lnTo>
                  <a:lnTo>
                    <a:pt x="2244" y="2198"/>
                  </a:lnTo>
                  <a:lnTo>
                    <a:pt x="2711" y="2151"/>
                  </a:lnTo>
                  <a:lnTo>
                    <a:pt x="3179" y="2104"/>
                  </a:lnTo>
                  <a:lnTo>
                    <a:pt x="3599" y="2011"/>
                  </a:lnTo>
                  <a:lnTo>
                    <a:pt x="3599" y="188"/>
                  </a:lnTo>
                  <a:lnTo>
                    <a:pt x="3179" y="281"/>
                  </a:lnTo>
                  <a:lnTo>
                    <a:pt x="2711" y="328"/>
                  </a:lnTo>
                  <a:lnTo>
                    <a:pt x="1776" y="328"/>
                  </a:lnTo>
                  <a:lnTo>
                    <a:pt x="1356" y="281"/>
                  </a:lnTo>
                  <a:lnTo>
                    <a:pt x="888" y="234"/>
                  </a:lnTo>
                  <a:lnTo>
                    <a:pt x="421" y="1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52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4" name="Google Shape;4244;p55"/>
            <p:cNvSpPr/>
            <p:nvPr/>
          </p:nvSpPr>
          <p:spPr>
            <a:xfrm>
              <a:off x="4130775" y="1268775"/>
              <a:ext cx="136750" cy="84150"/>
            </a:xfrm>
            <a:custGeom>
              <a:avLst/>
              <a:gdLst/>
              <a:ahLst/>
              <a:cxnLst/>
              <a:rect l="l" t="t" r="r" b="b"/>
              <a:pathLst>
                <a:path w="5470" h="3366" extrusionOk="0">
                  <a:moveTo>
                    <a:pt x="3646" y="0"/>
                  </a:moveTo>
                  <a:lnTo>
                    <a:pt x="3179" y="140"/>
                  </a:lnTo>
                  <a:lnTo>
                    <a:pt x="2712" y="374"/>
                  </a:lnTo>
                  <a:lnTo>
                    <a:pt x="1730" y="888"/>
                  </a:lnTo>
                  <a:lnTo>
                    <a:pt x="1309" y="1075"/>
                  </a:lnTo>
                  <a:lnTo>
                    <a:pt x="889" y="1262"/>
                  </a:lnTo>
                  <a:lnTo>
                    <a:pt x="468" y="1402"/>
                  </a:lnTo>
                  <a:lnTo>
                    <a:pt x="47" y="1496"/>
                  </a:lnTo>
                  <a:lnTo>
                    <a:pt x="0" y="3366"/>
                  </a:lnTo>
                  <a:lnTo>
                    <a:pt x="0" y="3366"/>
                  </a:lnTo>
                  <a:lnTo>
                    <a:pt x="468" y="3225"/>
                  </a:lnTo>
                  <a:lnTo>
                    <a:pt x="889" y="3085"/>
                  </a:lnTo>
                  <a:lnTo>
                    <a:pt x="1309" y="2945"/>
                  </a:lnTo>
                  <a:lnTo>
                    <a:pt x="1730" y="2711"/>
                  </a:lnTo>
                  <a:lnTo>
                    <a:pt x="2712" y="2244"/>
                  </a:lnTo>
                  <a:lnTo>
                    <a:pt x="3179" y="2010"/>
                  </a:lnTo>
                  <a:lnTo>
                    <a:pt x="3646" y="1870"/>
                  </a:lnTo>
                  <a:lnTo>
                    <a:pt x="3927" y="1823"/>
                  </a:lnTo>
                  <a:lnTo>
                    <a:pt x="4161" y="1823"/>
                  </a:lnTo>
                  <a:lnTo>
                    <a:pt x="4394" y="1870"/>
                  </a:lnTo>
                  <a:lnTo>
                    <a:pt x="4675" y="1917"/>
                  </a:lnTo>
                  <a:lnTo>
                    <a:pt x="4909" y="2057"/>
                  </a:lnTo>
                  <a:lnTo>
                    <a:pt x="5096" y="2197"/>
                  </a:lnTo>
                  <a:lnTo>
                    <a:pt x="5329" y="2431"/>
                  </a:lnTo>
                  <a:lnTo>
                    <a:pt x="5470" y="2664"/>
                  </a:lnTo>
                  <a:lnTo>
                    <a:pt x="5470" y="841"/>
                  </a:lnTo>
                  <a:lnTo>
                    <a:pt x="5329" y="561"/>
                  </a:lnTo>
                  <a:lnTo>
                    <a:pt x="5142" y="374"/>
                  </a:lnTo>
                  <a:lnTo>
                    <a:pt x="4909" y="234"/>
                  </a:lnTo>
                  <a:lnTo>
                    <a:pt x="4675" y="94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5" name="Google Shape;4245;p55"/>
            <p:cNvSpPr/>
            <p:nvPr/>
          </p:nvSpPr>
          <p:spPr>
            <a:xfrm>
              <a:off x="4040800" y="1302650"/>
              <a:ext cx="91175" cy="53775"/>
            </a:xfrm>
            <a:custGeom>
              <a:avLst/>
              <a:gdLst/>
              <a:ahLst/>
              <a:cxnLst/>
              <a:rect l="l" t="t" r="r" b="b"/>
              <a:pathLst>
                <a:path w="3647" h="2151" extrusionOk="0">
                  <a:moveTo>
                    <a:pt x="0" y="1"/>
                  </a:moveTo>
                  <a:lnTo>
                    <a:pt x="0" y="1824"/>
                  </a:lnTo>
                  <a:lnTo>
                    <a:pt x="421" y="1964"/>
                  </a:lnTo>
                  <a:lnTo>
                    <a:pt x="888" y="2057"/>
                  </a:lnTo>
                  <a:lnTo>
                    <a:pt x="1356" y="2104"/>
                  </a:lnTo>
                  <a:lnTo>
                    <a:pt x="1776" y="2151"/>
                  </a:lnTo>
                  <a:lnTo>
                    <a:pt x="2711" y="2151"/>
                  </a:lnTo>
                  <a:lnTo>
                    <a:pt x="3179" y="2104"/>
                  </a:lnTo>
                  <a:lnTo>
                    <a:pt x="3599" y="2011"/>
                  </a:lnTo>
                  <a:lnTo>
                    <a:pt x="3646" y="141"/>
                  </a:lnTo>
                  <a:lnTo>
                    <a:pt x="3179" y="234"/>
                  </a:lnTo>
                  <a:lnTo>
                    <a:pt x="2711" y="281"/>
                  </a:lnTo>
                  <a:lnTo>
                    <a:pt x="2244" y="328"/>
                  </a:lnTo>
                  <a:lnTo>
                    <a:pt x="1823" y="328"/>
                  </a:lnTo>
                  <a:lnTo>
                    <a:pt x="1356" y="281"/>
                  </a:lnTo>
                  <a:lnTo>
                    <a:pt x="888" y="234"/>
                  </a:lnTo>
                  <a:lnTo>
                    <a:pt x="421" y="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6" name="Google Shape;4246;p55"/>
            <p:cNvSpPr/>
            <p:nvPr/>
          </p:nvSpPr>
          <p:spPr>
            <a:xfrm>
              <a:off x="4130775" y="1406650"/>
              <a:ext cx="136750" cy="84175"/>
            </a:xfrm>
            <a:custGeom>
              <a:avLst/>
              <a:gdLst/>
              <a:ahLst/>
              <a:cxnLst/>
              <a:rect l="l" t="t" r="r" b="b"/>
              <a:pathLst>
                <a:path w="5470" h="3367" extrusionOk="0">
                  <a:moveTo>
                    <a:pt x="3880" y="1"/>
                  </a:moveTo>
                  <a:lnTo>
                    <a:pt x="3646" y="48"/>
                  </a:lnTo>
                  <a:lnTo>
                    <a:pt x="3132" y="188"/>
                  </a:lnTo>
                  <a:lnTo>
                    <a:pt x="2665" y="375"/>
                  </a:lnTo>
                  <a:lnTo>
                    <a:pt x="1730" y="889"/>
                  </a:lnTo>
                  <a:lnTo>
                    <a:pt x="1309" y="1123"/>
                  </a:lnTo>
                  <a:lnTo>
                    <a:pt x="889" y="1263"/>
                  </a:lnTo>
                  <a:lnTo>
                    <a:pt x="468" y="1403"/>
                  </a:lnTo>
                  <a:lnTo>
                    <a:pt x="0" y="1543"/>
                  </a:lnTo>
                  <a:lnTo>
                    <a:pt x="0" y="3366"/>
                  </a:lnTo>
                  <a:lnTo>
                    <a:pt x="421" y="3273"/>
                  </a:lnTo>
                  <a:lnTo>
                    <a:pt x="889" y="3133"/>
                  </a:lnTo>
                  <a:lnTo>
                    <a:pt x="1309" y="2946"/>
                  </a:lnTo>
                  <a:lnTo>
                    <a:pt x="1730" y="2759"/>
                  </a:lnTo>
                  <a:lnTo>
                    <a:pt x="2665" y="2245"/>
                  </a:lnTo>
                  <a:lnTo>
                    <a:pt x="3132" y="2011"/>
                  </a:lnTo>
                  <a:lnTo>
                    <a:pt x="3646" y="1871"/>
                  </a:lnTo>
                  <a:lnTo>
                    <a:pt x="3880" y="1824"/>
                  </a:lnTo>
                  <a:lnTo>
                    <a:pt x="4161" y="1824"/>
                  </a:lnTo>
                  <a:lnTo>
                    <a:pt x="4394" y="1871"/>
                  </a:lnTo>
                  <a:lnTo>
                    <a:pt x="4628" y="1964"/>
                  </a:lnTo>
                  <a:lnTo>
                    <a:pt x="4862" y="2058"/>
                  </a:lnTo>
                  <a:lnTo>
                    <a:pt x="5096" y="2245"/>
                  </a:lnTo>
                  <a:lnTo>
                    <a:pt x="5283" y="2432"/>
                  </a:lnTo>
                  <a:lnTo>
                    <a:pt x="5470" y="2712"/>
                  </a:lnTo>
                  <a:lnTo>
                    <a:pt x="5470" y="842"/>
                  </a:lnTo>
                  <a:lnTo>
                    <a:pt x="5283" y="609"/>
                  </a:lnTo>
                  <a:lnTo>
                    <a:pt x="5096" y="375"/>
                  </a:lnTo>
                  <a:lnTo>
                    <a:pt x="4909" y="235"/>
                  </a:lnTo>
                  <a:lnTo>
                    <a:pt x="4675" y="94"/>
                  </a:lnTo>
                  <a:lnTo>
                    <a:pt x="4394" y="48"/>
                  </a:lnTo>
                  <a:lnTo>
                    <a:pt x="4161" y="1"/>
                  </a:lnTo>
                  <a:close/>
                </a:path>
              </a:pathLst>
            </a:custGeom>
            <a:solidFill>
              <a:srgbClr val="B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7" name="Google Shape;4247;p55"/>
            <p:cNvSpPr/>
            <p:nvPr/>
          </p:nvSpPr>
          <p:spPr>
            <a:xfrm>
              <a:off x="4039625" y="1440550"/>
              <a:ext cx="91175" cy="54950"/>
            </a:xfrm>
            <a:custGeom>
              <a:avLst/>
              <a:gdLst/>
              <a:ahLst/>
              <a:cxnLst/>
              <a:rect l="l" t="t" r="r" b="b"/>
              <a:pathLst>
                <a:path w="3647" h="2198" extrusionOk="0">
                  <a:moveTo>
                    <a:pt x="0" y="0"/>
                  </a:moveTo>
                  <a:lnTo>
                    <a:pt x="0" y="1824"/>
                  </a:lnTo>
                  <a:lnTo>
                    <a:pt x="468" y="1964"/>
                  </a:lnTo>
                  <a:lnTo>
                    <a:pt x="935" y="2057"/>
                  </a:lnTo>
                  <a:lnTo>
                    <a:pt x="1356" y="2151"/>
                  </a:lnTo>
                  <a:lnTo>
                    <a:pt x="1823" y="2197"/>
                  </a:lnTo>
                  <a:lnTo>
                    <a:pt x="2291" y="2197"/>
                  </a:lnTo>
                  <a:lnTo>
                    <a:pt x="2758" y="2151"/>
                  </a:lnTo>
                  <a:lnTo>
                    <a:pt x="3179" y="2104"/>
                  </a:lnTo>
                  <a:lnTo>
                    <a:pt x="3646" y="2010"/>
                  </a:lnTo>
                  <a:lnTo>
                    <a:pt x="3646" y="187"/>
                  </a:lnTo>
                  <a:lnTo>
                    <a:pt x="3179" y="281"/>
                  </a:lnTo>
                  <a:lnTo>
                    <a:pt x="2758" y="328"/>
                  </a:lnTo>
                  <a:lnTo>
                    <a:pt x="1823" y="328"/>
                  </a:lnTo>
                  <a:lnTo>
                    <a:pt x="1356" y="281"/>
                  </a:lnTo>
                  <a:lnTo>
                    <a:pt x="935" y="234"/>
                  </a:lnTo>
                  <a:lnTo>
                    <a:pt x="468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2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8" name="Google Shape;4248;p55"/>
            <p:cNvSpPr/>
            <p:nvPr/>
          </p:nvSpPr>
          <p:spPr>
            <a:xfrm>
              <a:off x="4040800" y="1071275"/>
              <a:ext cx="91175" cy="54950"/>
            </a:xfrm>
            <a:custGeom>
              <a:avLst/>
              <a:gdLst/>
              <a:ahLst/>
              <a:cxnLst/>
              <a:rect l="l" t="t" r="r" b="b"/>
              <a:pathLst>
                <a:path w="3647" h="2198" extrusionOk="0">
                  <a:moveTo>
                    <a:pt x="47" y="0"/>
                  </a:moveTo>
                  <a:lnTo>
                    <a:pt x="0" y="1870"/>
                  </a:lnTo>
                  <a:lnTo>
                    <a:pt x="468" y="2010"/>
                  </a:lnTo>
                  <a:lnTo>
                    <a:pt x="935" y="2104"/>
                  </a:lnTo>
                  <a:lnTo>
                    <a:pt x="1356" y="2151"/>
                  </a:lnTo>
                  <a:lnTo>
                    <a:pt x="1823" y="2197"/>
                  </a:lnTo>
                  <a:lnTo>
                    <a:pt x="2758" y="2197"/>
                  </a:lnTo>
                  <a:lnTo>
                    <a:pt x="3179" y="2104"/>
                  </a:lnTo>
                  <a:lnTo>
                    <a:pt x="3646" y="2057"/>
                  </a:lnTo>
                  <a:lnTo>
                    <a:pt x="3646" y="187"/>
                  </a:lnTo>
                  <a:lnTo>
                    <a:pt x="3225" y="281"/>
                  </a:lnTo>
                  <a:lnTo>
                    <a:pt x="2758" y="327"/>
                  </a:lnTo>
                  <a:lnTo>
                    <a:pt x="2291" y="374"/>
                  </a:lnTo>
                  <a:lnTo>
                    <a:pt x="1823" y="374"/>
                  </a:lnTo>
                  <a:lnTo>
                    <a:pt x="1356" y="327"/>
                  </a:lnTo>
                  <a:lnTo>
                    <a:pt x="935" y="234"/>
                  </a:lnTo>
                  <a:lnTo>
                    <a:pt x="468" y="14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52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9" name="Google Shape;4249;p55"/>
            <p:cNvSpPr/>
            <p:nvPr/>
          </p:nvSpPr>
          <p:spPr>
            <a:xfrm>
              <a:off x="4131950" y="1037375"/>
              <a:ext cx="136750" cy="85350"/>
            </a:xfrm>
            <a:custGeom>
              <a:avLst/>
              <a:gdLst/>
              <a:ahLst/>
              <a:cxnLst/>
              <a:rect l="l" t="t" r="r" b="b"/>
              <a:pathLst>
                <a:path w="5470" h="3414" extrusionOk="0">
                  <a:moveTo>
                    <a:pt x="3880" y="1"/>
                  </a:moveTo>
                  <a:lnTo>
                    <a:pt x="3646" y="47"/>
                  </a:lnTo>
                  <a:lnTo>
                    <a:pt x="3179" y="188"/>
                  </a:lnTo>
                  <a:lnTo>
                    <a:pt x="2665" y="421"/>
                  </a:lnTo>
                  <a:lnTo>
                    <a:pt x="1730" y="936"/>
                  </a:lnTo>
                  <a:lnTo>
                    <a:pt x="1309" y="1123"/>
                  </a:lnTo>
                  <a:lnTo>
                    <a:pt x="888" y="1310"/>
                  </a:lnTo>
                  <a:lnTo>
                    <a:pt x="468" y="1450"/>
                  </a:lnTo>
                  <a:lnTo>
                    <a:pt x="0" y="1543"/>
                  </a:lnTo>
                  <a:lnTo>
                    <a:pt x="0" y="3413"/>
                  </a:lnTo>
                  <a:lnTo>
                    <a:pt x="421" y="3273"/>
                  </a:lnTo>
                  <a:lnTo>
                    <a:pt x="888" y="3133"/>
                  </a:lnTo>
                  <a:lnTo>
                    <a:pt x="1309" y="2946"/>
                  </a:lnTo>
                  <a:lnTo>
                    <a:pt x="1730" y="2759"/>
                  </a:lnTo>
                  <a:lnTo>
                    <a:pt x="2665" y="2244"/>
                  </a:lnTo>
                  <a:lnTo>
                    <a:pt x="3132" y="2057"/>
                  </a:lnTo>
                  <a:lnTo>
                    <a:pt x="3646" y="1917"/>
                  </a:lnTo>
                  <a:lnTo>
                    <a:pt x="3880" y="1870"/>
                  </a:lnTo>
                  <a:lnTo>
                    <a:pt x="4160" y="1870"/>
                  </a:lnTo>
                  <a:lnTo>
                    <a:pt x="4394" y="1917"/>
                  </a:lnTo>
                  <a:lnTo>
                    <a:pt x="4628" y="1964"/>
                  </a:lnTo>
                  <a:lnTo>
                    <a:pt x="4862" y="2104"/>
                  </a:lnTo>
                  <a:lnTo>
                    <a:pt x="5095" y="2244"/>
                  </a:lnTo>
                  <a:lnTo>
                    <a:pt x="5282" y="2478"/>
                  </a:lnTo>
                  <a:lnTo>
                    <a:pt x="5469" y="2712"/>
                  </a:lnTo>
                  <a:lnTo>
                    <a:pt x="5469" y="842"/>
                  </a:lnTo>
                  <a:lnTo>
                    <a:pt x="5329" y="608"/>
                  </a:lnTo>
                  <a:lnTo>
                    <a:pt x="5095" y="421"/>
                  </a:lnTo>
                  <a:lnTo>
                    <a:pt x="4908" y="234"/>
                  </a:lnTo>
                  <a:lnTo>
                    <a:pt x="4675" y="141"/>
                  </a:lnTo>
                  <a:lnTo>
                    <a:pt x="4394" y="47"/>
                  </a:lnTo>
                  <a:lnTo>
                    <a:pt x="4160" y="1"/>
                  </a:lnTo>
                  <a:close/>
                </a:path>
              </a:pathLst>
            </a:custGeom>
            <a:solidFill>
              <a:srgbClr val="B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0" name="Google Shape;4250;p55"/>
            <p:cNvSpPr/>
            <p:nvPr/>
          </p:nvSpPr>
          <p:spPr>
            <a:xfrm>
              <a:off x="4040800" y="1255900"/>
              <a:ext cx="91175" cy="54950"/>
            </a:xfrm>
            <a:custGeom>
              <a:avLst/>
              <a:gdLst/>
              <a:ahLst/>
              <a:cxnLst/>
              <a:rect l="l" t="t" r="r" b="b"/>
              <a:pathLst>
                <a:path w="3647" h="2198" extrusionOk="0">
                  <a:moveTo>
                    <a:pt x="0" y="1"/>
                  </a:moveTo>
                  <a:lnTo>
                    <a:pt x="0" y="1871"/>
                  </a:lnTo>
                  <a:lnTo>
                    <a:pt x="421" y="1964"/>
                  </a:lnTo>
                  <a:lnTo>
                    <a:pt x="888" y="2104"/>
                  </a:lnTo>
                  <a:lnTo>
                    <a:pt x="1356" y="2151"/>
                  </a:lnTo>
                  <a:lnTo>
                    <a:pt x="1823" y="2198"/>
                  </a:lnTo>
                  <a:lnTo>
                    <a:pt x="2244" y="2198"/>
                  </a:lnTo>
                  <a:lnTo>
                    <a:pt x="2711" y="2151"/>
                  </a:lnTo>
                  <a:lnTo>
                    <a:pt x="3179" y="2104"/>
                  </a:lnTo>
                  <a:lnTo>
                    <a:pt x="3646" y="2011"/>
                  </a:lnTo>
                  <a:lnTo>
                    <a:pt x="3646" y="188"/>
                  </a:lnTo>
                  <a:lnTo>
                    <a:pt x="3179" y="281"/>
                  </a:lnTo>
                  <a:lnTo>
                    <a:pt x="2711" y="328"/>
                  </a:lnTo>
                  <a:lnTo>
                    <a:pt x="1356" y="328"/>
                  </a:lnTo>
                  <a:lnTo>
                    <a:pt x="888" y="235"/>
                  </a:lnTo>
                  <a:lnTo>
                    <a:pt x="468" y="1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52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1" name="Google Shape;4251;p55"/>
            <p:cNvSpPr/>
            <p:nvPr/>
          </p:nvSpPr>
          <p:spPr>
            <a:xfrm>
              <a:off x="4131950" y="1222025"/>
              <a:ext cx="136750" cy="84150"/>
            </a:xfrm>
            <a:custGeom>
              <a:avLst/>
              <a:gdLst/>
              <a:ahLst/>
              <a:cxnLst/>
              <a:rect l="l" t="t" r="r" b="b"/>
              <a:pathLst>
                <a:path w="5470" h="3366" extrusionOk="0">
                  <a:moveTo>
                    <a:pt x="3880" y="0"/>
                  </a:moveTo>
                  <a:lnTo>
                    <a:pt x="3599" y="47"/>
                  </a:lnTo>
                  <a:lnTo>
                    <a:pt x="3132" y="187"/>
                  </a:lnTo>
                  <a:lnTo>
                    <a:pt x="2665" y="421"/>
                  </a:lnTo>
                  <a:lnTo>
                    <a:pt x="1730" y="935"/>
                  </a:lnTo>
                  <a:lnTo>
                    <a:pt x="1309" y="1122"/>
                  </a:lnTo>
                  <a:lnTo>
                    <a:pt x="842" y="1262"/>
                  </a:lnTo>
                  <a:lnTo>
                    <a:pt x="421" y="1403"/>
                  </a:lnTo>
                  <a:lnTo>
                    <a:pt x="0" y="1543"/>
                  </a:lnTo>
                  <a:lnTo>
                    <a:pt x="0" y="3366"/>
                  </a:lnTo>
                  <a:lnTo>
                    <a:pt x="421" y="3272"/>
                  </a:lnTo>
                  <a:lnTo>
                    <a:pt x="842" y="3132"/>
                  </a:lnTo>
                  <a:lnTo>
                    <a:pt x="1262" y="2945"/>
                  </a:lnTo>
                  <a:lnTo>
                    <a:pt x="1683" y="2758"/>
                  </a:lnTo>
                  <a:lnTo>
                    <a:pt x="2665" y="2244"/>
                  </a:lnTo>
                  <a:lnTo>
                    <a:pt x="3132" y="2010"/>
                  </a:lnTo>
                  <a:lnTo>
                    <a:pt x="3599" y="1870"/>
                  </a:lnTo>
                  <a:lnTo>
                    <a:pt x="4394" y="1870"/>
                  </a:lnTo>
                  <a:lnTo>
                    <a:pt x="4628" y="1964"/>
                  </a:lnTo>
                  <a:lnTo>
                    <a:pt x="4862" y="2104"/>
                  </a:lnTo>
                  <a:lnTo>
                    <a:pt x="5095" y="2244"/>
                  </a:lnTo>
                  <a:lnTo>
                    <a:pt x="5282" y="2431"/>
                  </a:lnTo>
                  <a:lnTo>
                    <a:pt x="5423" y="2711"/>
                  </a:lnTo>
                  <a:lnTo>
                    <a:pt x="5469" y="842"/>
                  </a:lnTo>
                  <a:lnTo>
                    <a:pt x="5282" y="608"/>
                  </a:lnTo>
                  <a:lnTo>
                    <a:pt x="5095" y="421"/>
                  </a:lnTo>
                  <a:lnTo>
                    <a:pt x="4862" y="234"/>
                  </a:lnTo>
                  <a:lnTo>
                    <a:pt x="4628" y="141"/>
                  </a:lnTo>
                  <a:lnTo>
                    <a:pt x="4394" y="47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2" name="Google Shape;4252;p55"/>
            <p:cNvSpPr/>
            <p:nvPr/>
          </p:nvSpPr>
          <p:spPr>
            <a:xfrm>
              <a:off x="4040800" y="1118025"/>
              <a:ext cx="91175" cy="54950"/>
            </a:xfrm>
            <a:custGeom>
              <a:avLst/>
              <a:gdLst/>
              <a:ahLst/>
              <a:cxnLst/>
              <a:rect l="l" t="t" r="r" b="b"/>
              <a:pathLst>
                <a:path w="3647" h="2198" extrusionOk="0">
                  <a:moveTo>
                    <a:pt x="0" y="0"/>
                  </a:moveTo>
                  <a:lnTo>
                    <a:pt x="0" y="1823"/>
                  </a:lnTo>
                  <a:lnTo>
                    <a:pt x="468" y="1963"/>
                  </a:lnTo>
                  <a:lnTo>
                    <a:pt x="888" y="2057"/>
                  </a:lnTo>
                  <a:lnTo>
                    <a:pt x="1356" y="2150"/>
                  </a:lnTo>
                  <a:lnTo>
                    <a:pt x="1823" y="2150"/>
                  </a:lnTo>
                  <a:lnTo>
                    <a:pt x="2291" y="2197"/>
                  </a:lnTo>
                  <a:lnTo>
                    <a:pt x="2758" y="2150"/>
                  </a:lnTo>
                  <a:lnTo>
                    <a:pt x="3179" y="2104"/>
                  </a:lnTo>
                  <a:lnTo>
                    <a:pt x="3646" y="2010"/>
                  </a:lnTo>
                  <a:lnTo>
                    <a:pt x="3646" y="187"/>
                  </a:lnTo>
                  <a:lnTo>
                    <a:pt x="3179" y="234"/>
                  </a:lnTo>
                  <a:lnTo>
                    <a:pt x="2758" y="327"/>
                  </a:lnTo>
                  <a:lnTo>
                    <a:pt x="1823" y="327"/>
                  </a:lnTo>
                  <a:lnTo>
                    <a:pt x="1356" y="281"/>
                  </a:lnTo>
                  <a:lnTo>
                    <a:pt x="935" y="234"/>
                  </a:lnTo>
                  <a:lnTo>
                    <a:pt x="468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3" name="Google Shape;4253;p55"/>
            <p:cNvSpPr/>
            <p:nvPr/>
          </p:nvSpPr>
          <p:spPr>
            <a:xfrm>
              <a:off x="4131950" y="1084125"/>
              <a:ext cx="136750" cy="84175"/>
            </a:xfrm>
            <a:custGeom>
              <a:avLst/>
              <a:gdLst/>
              <a:ahLst/>
              <a:cxnLst/>
              <a:rect l="l" t="t" r="r" b="b"/>
              <a:pathLst>
                <a:path w="5470" h="3367" extrusionOk="0">
                  <a:moveTo>
                    <a:pt x="3880" y="0"/>
                  </a:moveTo>
                  <a:lnTo>
                    <a:pt x="3646" y="47"/>
                  </a:lnTo>
                  <a:lnTo>
                    <a:pt x="3132" y="187"/>
                  </a:lnTo>
                  <a:lnTo>
                    <a:pt x="2665" y="374"/>
                  </a:lnTo>
                  <a:lnTo>
                    <a:pt x="1730" y="889"/>
                  </a:lnTo>
                  <a:lnTo>
                    <a:pt x="1309" y="1076"/>
                  </a:lnTo>
                  <a:lnTo>
                    <a:pt x="888" y="1263"/>
                  </a:lnTo>
                  <a:lnTo>
                    <a:pt x="421" y="1403"/>
                  </a:lnTo>
                  <a:lnTo>
                    <a:pt x="0" y="1543"/>
                  </a:lnTo>
                  <a:lnTo>
                    <a:pt x="0" y="3366"/>
                  </a:lnTo>
                  <a:lnTo>
                    <a:pt x="421" y="3273"/>
                  </a:lnTo>
                  <a:lnTo>
                    <a:pt x="888" y="3132"/>
                  </a:lnTo>
                  <a:lnTo>
                    <a:pt x="1309" y="2945"/>
                  </a:lnTo>
                  <a:lnTo>
                    <a:pt x="1730" y="2758"/>
                  </a:lnTo>
                  <a:lnTo>
                    <a:pt x="2665" y="2244"/>
                  </a:lnTo>
                  <a:lnTo>
                    <a:pt x="3132" y="2010"/>
                  </a:lnTo>
                  <a:lnTo>
                    <a:pt x="3646" y="1870"/>
                  </a:lnTo>
                  <a:lnTo>
                    <a:pt x="3880" y="1823"/>
                  </a:lnTo>
                  <a:lnTo>
                    <a:pt x="4160" y="1823"/>
                  </a:lnTo>
                  <a:lnTo>
                    <a:pt x="4394" y="1870"/>
                  </a:lnTo>
                  <a:lnTo>
                    <a:pt x="4628" y="1964"/>
                  </a:lnTo>
                  <a:lnTo>
                    <a:pt x="4862" y="2057"/>
                  </a:lnTo>
                  <a:lnTo>
                    <a:pt x="5095" y="2244"/>
                  </a:lnTo>
                  <a:lnTo>
                    <a:pt x="5282" y="2431"/>
                  </a:lnTo>
                  <a:lnTo>
                    <a:pt x="5469" y="2665"/>
                  </a:lnTo>
                  <a:lnTo>
                    <a:pt x="5469" y="842"/>
                  </a:lnTo>
                  <a:lnTo>
                    <a:pt x="5282" y="608"/>
                  </a:lnTo>
                  <a:lnTo>
                    <a:pt x="5095" y="374"/>
                  </a:lnTo>
                  <a:lnTo>
                    <a:pt x="4862" y="234"/>
                  </a:lnTo>
                  <a:lnTo>
                    <a:pt x="4628" y="94"/>
                  </a:lnTo>
                  <a:lnTo>
                    <a:pt x="4394" y="47"/>
                  </a:lnTo>
                  <a:lnTo>
                    <a:pt x="41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4" name="Google Shape;4254;p55"/>
            <p:cNvSpPr/>
            <p:nvPr/>
          </p:nvSpPr>
          <p:spPr>
            <a:xfrm>
              <a:off x="4040800" y="1163600"/>
              <a:ext cx="91175" cy="54950"/>
            </a:xfrm>
            <a:custGeom>
              <a:avLst/>
              <a:gdLst/>
              <a:ahLst/>
              <a:cxnLst/>
              <a:rect l="l" t="t" r="r" b="b"/>
              <a:pathLst>
                <a:path w="3647" h="2198" extrusionOk="0">
                  <a:moveTo>
                    <a:pt x="0" y="0"/>
                  </a:moveTo>
                  <a:lnTo>
                    <a:pt x="0" y="1870"/>
                  </a:lnTo>
                  <a:lnTo>
                    <a:pt x="468" y="2010"/>
                  </a:lnTo>
                  <a:lnTo>
                    <a:pt x="888" y="2104"/>
                  </a:lnTo>
                  <a:lnTo>
                    <a:pt x="1356" y="2150"/>
                  </a:lnTo>
                  <a:lnTo>
                    <a:pt x="1823" y="2197"/>
                  </a:lnTo>
                  <a:lnTo>
                    <a:pt x="2291" y="2197"/>
                  </a:lnTo>
                  <a:lnTo>
                    <a:pt x="2711" y="2150"/>
                  </a:lnTo>
                  <a:lnTo>
                    <a:pt x="3179" y="2104"/>
                  </a:lnTo>
                  <a:lnTo>
                    <a:pt x="3646" y="2010"/>
                  </a:lnTo>
                  <a:lnTo>
                    <a:pt x="3646" y="187"/>
                  </a:lnTo>
                  <a:lnTo>
                    <a:pt x="3179" y="281"/>
                  </a:lnTo>
                  <a:lnTo>
                    <a:pt x="2758" y="327"/>
                  </a:lnTo>
                  <a:lnTo>
                    <a:pt x="2291" y="374"/>
                  </a:lnTo>
                  <a:lnTo>
                    <a:pt x="1823" y="327"/>
                  </a:lnTo>
                  <a:lnTo>
                    <a:pt x="1356" y="327"/>
                  </a:lnTo>
                  <a:lnTo>
                    <a:pt x="888" y="234"/>
                  </a:lnTo>
                  <a:lnTo>
                    <a:pt x="468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2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5" name="Google Shape;4255;p55"/>
            <p:cNvSpPr/>
            <p:nvPr/>
          </p:nvSpPr>
          <p:spPr>
            <a:xfrm>
              <a:off x="4131950" y="1129700"/>
              <a:ext cx="136750" cy="84175"/>
            </a:xfrm>
            <a:custGeom>
              <a:avLst/>
              <a:gdLst/>
              <a:ahLst/>
              <a:cxnLst/>
              <a:rect l="l" t="t" r="r" b="b"/>
              <a:pathLst>
                <a:path w="5470" h="3367" extrusionOk="0">
                  <a:moveTo>
                    <a:pt x="3880" y="0"/>
                  </a:moveTo>
                  <a:lnTo>
                    <a:pt x="3646" y="47"/>
                  </a:lnTo>
                  <a:lnTo>
                    <a:pt x="3132" y="187"/>
                  </a:lnTo>
                  <a:lnTo>
                    <a:pt x="2665" y="421"/>
                  </a:lnTo>
                  <a:lnTo>
                    <a:pt x="1730" y="935"/>
                  </a:lnTo>
                  <a:lnTo>
                    <a:pt x="1309" y="1122"/>
                  </a:lnTo>
                  <a:lnTo>
                    <a:pt x="888" y="1309"/>
                  </a:lnTo>
                  <a:lnTo>
                    <a:pt x="421" y="1450"/>
                  </a:lnTo>
                  <a:lnTo>
                    <a:pt x="0" y="1543"/>
                  </a:lnTo>
                  <a:lnTo>
                    <a:pt x="0" y="3366"/>
                  </a:lnTo>
                  <a:lnTo>
                    <a:pt x="421" y="3273"/>
                  </a:lnTo>
                  <a:lnTo>
                    <a:pt x="888" y="3132"/>
                  </a:lnTo>
                  <a:lnTo>
                    <a:pt x="1309" y="2945"/>
                  </a:lnTo>
                  <a:lnTo>
                    <a:pt x="1730" y="2758"/>
                  </a:lnTo>
                  <a:lnTo>
                    <a:pt x="2665" y="2244"/>
                  </a:lnTo>
                  <a:lnTo>
                    <a:pt x="3132" y="2057"/>
                  </a:lnTo>
                  <a:lnTo>
                    <a:pt x="3646" y="1870"/>
                  </a:lnTo>
                  <a:lnTo>
                    <a:pt x="4114" y="1870"/>
                  </a:lnTo>
                  <a:lnTo>
                    <a:pt x="4394" y="1917"/>
                  </a:lnTo>
                  <a:lnTo>
                    <a:pt x="4628" y="1964"/>
                  </a:lnTo>
                  <a:lnTo>
                    <a:pt x="4862" y="2104"/>
                  </a:lnTo>
                  <a:lnTo>
                    <a:pt x="5095" y="2244"/>
                  </a:lnTo>
                  <a:lnTo>
                    <a:pt x="5282" y="2431"/>
                  </a:lnTo>
                  <a:lnTo>
                    <a:pt x="5469" y="2712"/>
                  </a:lnTo>
                  <a:lnTo>
                    <a:pt x="5469" y="842"/>
                  </a:lnTo>
                  <a:lnTo>
                    <a:pt x="5282" y="608"/>
                  </a:lnTo>
                  <a:lnTo>
                    <a:pt x="5095" y="421"/>
                  </a:lnTo>
                  <a:lnTo>
                    <a:pt x="4862" y="234"/>
                  </a:lnTo>
                  <a:lnTo>
                    <a:pt x="4628" y="141"/>
                  </a:lnTo>
                  <a:lnTo>
                    <a:pt x="4394" y="47"/>
                  </a:lnTo>
                  <a:lnTo>
                    <a:pt x="4160" y="0"/>
                  </a:lnTo>
                  <a:close/>
                </a:path>
              </a:pathLst>
            </a:custGeom>
            <a:solidFill>
              <a:srgbClr val="B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6" name="Google Shape;4256;p55"/>
            <p:cNvSpPr/>
            <p:nvPr/>
          </p:nvSpPr>
          <p:spPr>
            <a:xfrm>
              <a:off x="4040800" y="1210325"/>
              <a:ext cx="91175" cy="53800"/>
            </a:xfrm>
            <a:custGeom>
              <a:avLst/>
              <a:gdLst/>
              <a:ahLst/>
              <a:cxnLst/>
              <a:rect l="l" t="t" r="r" b="b"/>
              <a:pathLst>
                <a:path w="3647" h="2152" extrusionOk="0">
                  <a:moveTo>
                    <a:pt x="0" y="1"/>
                  </a:moveTo>
                  <a:lnTo>
                    <a:pt x="0" y="1824"/>
                  </a:lnTo>
                  <a:lnTo>
                    <a:pt x="468" y="1964"/>
                  </a:lnTo>
                  <a:lnTo>
                    <a:pt x="888" y="2058"/>
                  </a:lnTo>
                  <a:lnTo>
                    <a:pt x="1356" y="2151"/>
                  </a:lnTo>
                  <a:lnTo>
                    <a:pt x="2711" y="2151"/>
                  </a:lnTo>
                  <a:lnTo>
                    <a:pt x="3179" y="2104"/>
                  </a:lnTo>
                  <a:lnTo>
                    <a:pt x="3646" y="2011"/>
                  </a:lnTo>
                  <a:lnTo>
                    <a:pt x="3646" y="141"/>
                  </a:lnTo>
                  <a:lnTo>
                    <a:pt x="3179" y="235"/>
                  </a:lnTo>
                  <a:lnTo>
                    <a:pt x="2711" y="281"/>
                  </a:lnTo>
                  <a:lnTo>
                    <a:pt x="2291" y="328"/>
                  </a:lnTo>
                  <a:lnTo>
                    <a:pt x="1823" y="328"/>
                  </a:lnTo>
                  <a:lnTo>
                    <a:pt x="1356" y="281"/>
                  </a:lnTo>
                  <a:lnTo>
                    <a:pt x="888" y="235"/>
                  </a:lnTo>
                  <a:lnTo>
                    <a:pt x="468" y="1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7" name="Google Shape;4257;p55"/>
            <p:cNvSpPr/>
            <p:nvPr/>
          </p:nvSpPr>
          <p:spPr>
            <a:xfrm>
              <a:off x="4131950" y="1176450"/>
              <a:ext cx="136750" cy="84150"/>
            </a:xfrm>
            <a:custGeom>
              <a:avLst/>
              <a:gdLst/>
              <a:ahLst/>
              <a:cxnLst/>
              <a:rect l="l" t="t" r="r" b="b"/>
              <a:pathLst>
                <a:path w="5470" h="3366" extrusionOk="0">
                  <a:moveTo>
                    <a:pt x="3646" y="0"/>
                  </a:moveTo>
                  <a:lnTo>
                    <a:pt x="3132" y="187"/>
                  </a:lnTo>
                  <a:lnTo>
                    <a:pt x="2665" y="374"/>
                  </a:lnTo>
                  <a:lnTo>
                    <a:pt x="1730" y="888"/>
                  </a:lnTo>
                  <a:lnTo>
                    <a:pt x="1309" y="1075"/>
                  </a:lnTo>
                  <a:lnTo>
                    <a:pt x="888" y="1262"/>
                  </a:lnTo>
                  <a:lnTo>
                    <a:pt x="421" y="1403"/>
                  </a:lnTo>
                  <a:lnTo>
                    <a:pt x="0" y="1496"/>
                  </a:lnTo>
                  <a:lnTo>
                    <a:pt x="0" y="3366"/>
                  </a:lnTo>
                  <a:lnTo>
                    <a:pt x="421" y="3226"/>
                  </a:lnTo>
                  <a:lnTo>
                    <a:pt x="842" y="3085"/>
                  </a:lnTo>
                  <a:lnTo>
                    <a:pt x="1309" y="2945"/>
                  </a:lnTo>
                  <a:lnTo>
                    <a:pt x="1730" y="2758"/>
                  </a:lnTo>
                  <a:lnTo>
                    <a:pt x="2665" y="2244"/>
                  </a:lnTo>
                  <a:lnTo>
                    <a:pt x="3132" y="2010"/>
                  </a:lnTo>
                  <a:lnTo>
                    <a:pt x="3599" y="1870"/>
                  </a:lnTo>
                  <a:lnTo>
                    <a:pt x="3880" y="1823"/>
                  </a:lnTo>
                  <a:lnTo>
                    <a:pt x="4114" y="1823"/>
                  </a:lnTo>
                  <a:lnTo>
                    <a:pt x="4394" y="1870"/>
                  </a:lnTo>
                  <a:lnTo>
                    <a:pt x="4628" y="1964"/>
                  </a:lnTo>
                  <a:lnTo>
                    <a:pt x="4862" y="2057"/>
                  </a:lnTo>
                  <a:lnTo>
                    <a:pt x="5095" y="2244"/>
                  </a:lnTo>
                  <a:lnTo>
                    <a:pt x="5282" y="2431"/>
                  </a:lnTo>
                  <a:lnTo>
                    <a:pt x="5469" y="2665"/>
                  </a:lnTo>
                  <a:lnTo>
                    <a:pt x="5469" y="842"/>
                  </a:lnTo>
                  <a:lnTo>
                    <a:pt x="5282" y="561"/>
                  </a:lnTo>
                  <a:lnTo>
                    <a:pt x="5095" y="374"/>
                  </a:lnTo>
                  <a:lnTo>
                    <a:pt x="4862" y="234"/>
                  </a:lnTo>
                  <a:lnTo>
                    <a:pt x="4628" y="94"/>
                  </a:lnTo>
                  <a:lnTo>
                    <a:pt x="4394" y="47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8" name="Google Shape;4258;p55"/>
            <p:cNvSpPr/>
            <p:nvPr/>
          </p:nvSpPr>
          <p:spPr>
            <a:xfrm>
              <a:off x="4039625" y="1420675"/>
              <a:ext cx="64300" cy="65475"/>
            </a:xfrm>
            <a:custGeom>
              <a:avLst/>
              <a:gdLst/>
              <a:ahLst/>
              <a:cxnLst/>
              <a:rect l="l" t="t" r="r" b="b"/>
              <a:pathLst>
                <a:path w="2572" h="2619" extrusionOk="0">
                  <a:moveTo>
                    <a:pt x="47" y="1"/>
                  </a:moveTo>
                  <a:lnTo>
                    <a:pt x="0" y="2619"/>
                  </a:lnTo>
                  <a:lnTo>
                    <a:pt x="141" y="2432"/>
                  </a:lnTo>
                  <a:lnTo>
                    <a:pt x="328" y="2245"/>
                  </a:lnTo>
                  <a:lnTo>
                    <a:pt x="608" y="2011"/>
                  </a:lnTo>
                  <a:lnTo>
                    <a:pt x="982" y="1777"/>
                  </a:lnTo>
                  <a:lnTo>
                    <a:pt x="1403" y="1637"/>
                  </a:lnTo>
                  <a:lnTo>
                    <a:pt x="1964" y="1497"/>
                  </a:lnTo>
                  <a:lnTo>
                    <a:pt x="2571" y="1497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rgbClr val="741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9" name="Google Shape;4259;p55"/>
            <p:cNvSpPr/>
            <p:nvPr/>
          </p:nvSpPr>
          <p:spPr>
            <a:xfrm>
              <a:off x="3877175" y="1022200"/>
              <a:ext cx="227925" cy="273475"/>
            </a:xfrm>
            <a:custGeom>
              <a:avLst/>
              <a:gdLst/>
              <a:ahLst/>
              <a:cxnLst/>
              <a:rect l="l" t="t" r="r" b="b"/>
              <a:pathLst>
                <a:path w="9117" h="10939" extrusionOk="0">
                  <a:moveTo>
                    <a:pt x="7527" y="0"/>
                  </a:moveTo>
                  <a:lnTo>
                    <a:pt x="7293" y="47"/>
                  </a:lnTo>
                  <a:lnTo>
                    <a:pt x="6826" y="187"/>
                  </a:lnTo>
                  <a:lnTo>
                    <a:pt x="6311" y="421"/>
                  </a:lnTo>
                  <a:lnTo>
                    <a:pt x="5376" y="888"/>
                  </a:lnTo>
                  <a:lnTo>
                    <a:pt x="4816" y="1169"/>
                  </a:lnTo>
                  <a:lnTo>
                    <a:pt x="4301" y="1356"/>
                  </a:lnTo>
                  <a:lnTo>
                    <a:pt x="3694" y="1543"/>
                  </a:lnTo>
                  <a:lnTo>
                    <a:pt x="3133" y="1636"/>
                  </a:lnTo>
                  <a:lnTo>
                    <a:pt x="2572" y="1683"/>
                  </a:lnTo>
                  <a:lnTo>
                    <a:pt x="1403" y="1683"/>
                  </a:lnTo>
                  <a:lnTo>
                    <a:pt x="842" y="1589"/>
                  </a:lnTo>
                  <a:lnTo>
                    <a:pt x="48" y="1356"/>
                  </a:lnTo>
                  <a:lnTo>
                    <a:pt x="1" y="3225"/>
                  </a:lnTo>
                  <a:lnTo>
                    <a:pt x="1" y="5048"/>
                  </a:lnTo>
                  <a:lnTo>
                    <a:pt x="1" y="6871"/>
                  </a:lnTo>
                  <a:lnTo>
                    <a:pt x="1" y="8741"/>
                  </a:lnTo>
                  <a:lnTo>
                    <a:pt x="1" y="10564"/>
                  </a:lnTo>
                  <a:lnTo>
                    <a:pt x="795" y="10798"/>
                  </a:lnTo>
                  <a:lnTo>
                    <a:pt x="1403" y="10891"/>
                  </a:lnTo>
                  <a:lnTo>
                    <a:pt x="1964" y="10938"/>
                  </a:lnTo>
                  <a:lnTo>
                    <a:pt x="2525" y="10891"/>
                  </a:lnTo>
                  <a:lnTo>
                    <a:pt x="3133" y="10845"/>
                  </a:lnTo>
                  <a:lnTo>
                    <a:pt x="3694" y="10751"/>
                  </a:lnTo>
                  <a:lnTo>
                    <a:pt x="4255" y="10564"/>
                  </a:lnTo>
                  <a:lnTo>
                    <a:pt x="4816" y="10377"/>
                  </a:lnTo>
                  <a:lnTo>
                    <a:pt x="5330" y="10144"/>
                  </a:lnTo>
                  <a:lnTo>
                    <a:pt x="6311" y="9629"/>
                  </a:lnTo>
                  <a:lnTo>
                    <a:pt x="6779" y="9396"/>
                  </a:lnTo>
                  <a:lnTo>
                    <a:pt x="7246" y="9255"/>
                  </a:lnTo>
                  <a:lnTo>
                    <a:pt x="7527" y="9209"/>
                  </a:lnTo>
                  <a:lnTo>
                    <a:pt x="7760" y="9209"/>
                  </a:lnTo>
                  <a:lnTo>
                    <a:pt x="8041" y="9255"/>
                  </a:lnTo>
                  <a:lnTo>
                    <a:pt x="8275" y="9349"/>
                  </a:lnTo>
                  <a:lnTo>
                    <a:pt x="8508" y="9442"/>
                  </a:lnTo>
                  <a:lnTo>
                    <a:pt x="8742" y="9629"/>
                  </a:lnTo>
                  <a:lnTo>
                    <a:pt x="8929" y="9816"/>
                  </a:lnTo>
                  <a:lnTo>
                    <a:pt x="9069" y="10050"/>
                  </a:lnTo>
                  <a:lnTo>
                    <a:pt x="9116" y="8227"/>
                  </a:lnTo>
                  <a:lnTo>
                    <a:pt x="9116" y="6404"/>
                  </a:lnTo>
                  <a:lnTo>
                    <a:pt x="9116" y="4534"/>
                  </a:lnTo>
                  <a:lnTo>
                    <a:pt x="9116" y="2711"/>
                  </a:lnTo>
                  <a:lnTo>
                    <a:pt x="9116" y="841"/>
                  </a:lnTo>
                  <a:lnTo>
                    <a:pt x="8976" y="608"/>
                  </a:lnTo>
                  <a:lnTo>
                    <a:pt x="8742" y="374"/>
                  </a:lnTo>
                  <a:lnTo>
                    <a:pt x="8555" y="234"/>
                  </a:lnTo>
                  <a:lnTo>
                    <a:pt x="8321" y="93"/>
                  </a:lnTo>
                  <a:lnTo>
                    <a:pt x="8041" y="47"/>
                  </a:lnTo>
                  <a:lnTo>
                    <a:pt x="7807" y="0"/>
                  </a:lnTo>
                  <a:close/>
                </a:path>
              </a:pathLst>
            </a:custGeom>
            <a:solidFill>
              <a:srgbClr val="283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0" name="Google Shape;4260;p55"/>
            <p:cNvSpPr/>
            <p:nvPr/>
          </p:nvSpPr>
          <p:spPr>
            <a:xfrm>
              <a:off x="3897050" y="1299150"/>
              <a:ext cx="206875" cy="87675"/>
            </a:xfrm>
            <a:custGeom>
              <a:avLst/>
              <a:gdLst/>
              <a:ahLst/>
              <a:cxnLst/>
              <a:rect l="l" t="t" r="r" b="b"/>
              <a:pathLst>
                <a:path w="8275" h="3507" extrusionOk="0">
                  <a:moveTo>
                    <a:pt x="6451" y="0"/>
                  </a:moveTo>
                  <a:lnTo>
                    <a:pt x="5984" y="187"/>
                  </a:lnTo>
                  <a:lnTo>
                    <a:pt x="5516" y="374"/>
                  </a:lnTo>
                  <a:lnTo>
                    <a:pt x="4535" y="889"/>
                  </a:lnTo>
                  <a:lnTo>
                    <a:pt x="4021" y="1169"/>
                  </a:lnTo>
                  <a:lnTo>
                    <a:pt x="3460" y="1356"/>
                  </a:lnTo>
                  <a:lnTo>
                    <a:pt x="2899" y="1496"/>
                  </a:lnTo>
                  <a:lnTo>
                    <a:pt x="2291" y="1636"/>
                  </a:lnTo>
                  <a:lnTo>
                    <a:pt x="1730" y="1683"/>
                  </a:lnTo>
                  <a:lnTo>
                    <a:pt x="1169" y="1683"/>
                  </a:lnTo>
                  <a:lnTo>
                    <a:pt x="561" y="1636"/>
                  </a:lnTo>
                  <a:lnTo>
                    <a:pt x="0" y="1543"/>
                  </a:lnTo>
                  <a:lnTo>
                    <a:pt x="0" y="3413"/>
                  </a:lnTo>
                  <a:lnTo>
                    <a:pt x="561" y="3506"/>
                  </a:lnTo>
                  <a:lnTo>
                    <a:pt x="1730" y="3506"/>
                  </a:lnTo>
                  <a:lnTo>
                    <a:pt x="2291" y="3459"/>
                  </a:lnTo>
                  <a:lnTo>
                    <a:pt x="2852" y="3366"/>
                  </a:lnTo>
                  <a:lnTo>
                    <a:pt x="3460" y="3179"/>
                  </a:lnTo>
                  <a:lnTo>
                    <a:pt x="4021" y="2992"/>
                  </a:lnTo>
                  <a:lnTo>
                    <a:pt x="4535" y="2758"/>
                  </a:lnTo>
                  <a:lnTo>
                    <a:pt x="5470" y="2244"/>
                  </a:lnTo>
                  <a:lnTo>
                    <a:pt x="5984" y="2010"/>
                  </a:lnTo>
                  <a:lnTo>
                    <a:pt x="6451" y="1870"/>
                  </a:lnTo>
                  <a:lnTo>
                    <a:pt x="6685" y="1823"/>
                  </a:lnTo>
                  <a:lnTo>
                    <a:pt x="6965" y="1823"/>
                  </a:lnTo>
                  <a:lnTo>
                    <a:pt x="7199" y="1870"/>
                  </a:lnTo>
                  <a:lnTo>
                    <a:pt x="7480" y="1964"/>
                  </a:lnTo>
                  <a:lnTo>
                    <a:pt x="7713" y="2057"/>
                  </a:lnTo>
                  <a:lnTo>
                    <a:pt x="7900" y="2244"/>
                  </a:lnTo>
                  <a:lnTo>
                    <a:pt x="8134" y="2431"/>
                  </a:lnTo>
                  <a:lnTo>
                    <a:pt x="8274" y="2665"/>
                  </a:lnTo>
                  <a:lnTo>
                    <a:pt x="8274" y="842"/>
                  </a:lnTo>
                  <a:lnTo>
                    <a:pt x="8134" y="561"/>
                  </a:lnTo>
                  <a:lnTo>
                    <a:pt x="7900" y="374"/>
                  </a:lnTo>
                  <a:lnTo>
                    <a:pt x="7713" y="234"/>
                  </a:lnTo>
                  <a:lnTo>
                    <a:pt x="7480" y="94"/>
                  </a:lnTo>
                  <a:lnTo>
                    <a:pt x="7199" y="47"/>
                  </a:lnTo>
                  <a:lnTo>
                    <a:pt x="6965" y="0"/>
                  </a:lnTo>
                  <a:close/>
                </a:path>
              </a:pathLst>
            </a:custGeom>
            <a:solidFill>
              <a:srgbClr val="B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1" name="Google Shape;4261;p55"/>
            <p:cNvSpPr/>
            <p:nvPr/>
          </p:nvSpPr>
          <p:spPr>
            <a:xfrm>
              <a:off x="3877175" y="1333025"/>
              <a:ext cx="19900" cy="51450"/>
            </a:xfrm>
            <a:custGeom>
              <a:avLst/>
              <a:gdLst/>
              <a:ahLst/>
              <a:cxnLst/>
              <a:rect l="l" t="t" r="r" b="b"/>
              <a:pathLst>
                <a:path w="796" h="2058" extrusionOk="0">
                  <a:moveTo>
                    <a:pt x="1" y="1"/>
                  </a:moveTo>
                  <a:lnTo>
                    <a:pt x="1" y="1824"/>
                  </a:lnTo>
                  <a:lnTo>
                    <a:pt x="795" y="2058"/>
                  </a:lnTo>
                  <a:lnTo>
                    <a:pt x="795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52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2" name="Google Shape;4262;p55"/>
            <p:cNvSpPr/>
            <p:nvPr/>
          </p:nvSpPr>
          <p:spPr>
            <a:xfrm>
              <a:off x="3876025" y="1344725"/>
              <a:ext cx="227900" cy="88850"/>
            </a:xfrm>
            <a:custGeom>
              <a:avLst/>
              <a:gdLst/>
              <a:ahLst/>
              <a:cxnLst/>
              <a:rect l="l" t="t" r="r" b="b"/>
              <a:pathLst>
                <a:path w="9116" h="3554" extrusionOk="0">
                  <a:moveTo>
                    <a:pt x="7526" y="0"/>
                  </a:moveTo>
                  <a:lnTo>
                    <a:pt x="7292" y="47"/>
                  </a:lnTo>
                  <a:lnTo>
                    <a:pt x="6825" y="187"/>
                  </a:lnTo>
                  <a:lnTo>
                    <a:pt x="6311" y="421"/>
                  </a:lnTo>
                  <a:lnTo>
                    <a:pt x="5376" y="935"/>
                  </a:lnTo>
                  <a:lnTo>
                    <a:pt x="4862" y="1169"/>
                  </a:lnTo>
                  <a:lnTo>
                    <a:pt x="4301" y="1356"/>
                  </a:lnTo>
                  <a:lnTo>
                    <a:pt x="3693" y="1543"/>
                  </a:lnTo>
                  <a:lnTo>
                    <a:pt x="3132" y="1636"/>
                  </a:lnTo>
                  <a:lnTo>
                    <a:pt x="2571" y="1683"/>
                  </a:lnTo>
                  <a:lnTo>
                    <a:pt x="1402" y="1683"/>
                  </a:lnTo>
                  <a:lnTo>
                    <a:pt x="841" y="1590"/>
                  </a:lnTo>
                  <a:lnTo>
                    <a:pt x="47" y="1356"/>
                  </a:lnTo>
                  <a:lnTo>
                    <a:pt x="0" y="3226"/>
                  </a:lnTo>
                  <a:lnTo>
                    <a:pt x="841" y="3413"/>
                  </a:lnTo>
                  <a:lnTo>
                    <a:pt x="1402" y="3506"/>
                  </a:lnTo>
                  <a:lnTo>
                    <a:pt x="2010" y="3553"/>
                  </a:lnTo>
                  <a:lnTo>
                    <a:pt x="2571" y="3553"/>
                  </a:lnTo>
                  <a:lnTo>
                    <a:pt x="3132" y="3460"/>
                  </a:lnTo>
                  <a:lnTo>
                    <a:pt x="3693" y="3366"/>
                  </a:lnTo>
                  <a:lnTo>
                    <a:pt x="4254" y="3226"/>
                  </a:lnTo>
                  <a:lnTo>
                    <a:pt x="4815" y="2992"/>
                  </a:lnTo>
                  <a:lnTo>
                    <a:pt x="5376" y="2758"/>
                  </a:lnTo>
                  <a:lnTo>
                    <a:pt x="6311" y="2244"/>
                  </a:lnTo>
                  <a:lnTo>
                    <a:pt x="6778" y="2057"/>
                  </a:lnTo>
                  <a:lnTo>
                    <a:pt x="7292" y="1870"/>
                  </a:lnTo>
                  <a:lnTo>
                    <a:pt x="8040" y="1870"/>
                  </a:lnTo>
                  <a:lnTo>
                    <a:pt x="8321" y="1964"/>
                  </a:lnTo>
                  <a:lnTo>
                    <a:pt x="8554" y="2104"/>
                  </a:lnTo>
                  <a:lnTo>
                    <a:pt x="8741" y="2244"/>
                  </a:lnTo>
                  <a:lnTo>
                    <a:pt x="8928" y="2431"/>
                  </a:lnTo>
                  <a:lnTo>
                    <a:pt x="9115" y="2712"/>
                  </a:lnTo>
                  <a:lnTo>
                    <a:pt x="9115" y="842"/>
                  </a:lnTo>
                  <a:lnTo>
                    <a:pt x="8975" y="608"/>
                  </a:lnTo>
                  <a:lnTo>
                    <a:pt x="8741" y="421"/>
                  </a:lnTo>
                  <a:lnTo>
                    <a:pt x="8554" y="234"/>
                  </a:lnTo>
                  <a:lnTo>
                    <a:pt x="8321" y="141"/>
                  </a:lnTo>
                  <a:lnTo>
                    <a:pt x="8040" y="47"/>
                  </a:lnTo>
                  <a:lnTo>
                    <a:pt x="78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3" name="Google Shape;4263;p55"/>
            <p:cNvSpPr/>
            <p:nvPr/>
          </p:nvSpPr>
          <p:spPr>
            <a:xfrm>
              <a:off x="3877175" y="1252400"/>
              <a:ext cx="226750" cy="88850"/>
            </a:xfrm>
            <a:custGeom>
              <a:avLst/>
              <a:gdLst/>
              <a:ahLst/>
              <a:cxnLst/>
              <a:rect l="l" t="t" r="r" b="b"/>
              <a:pathLst>
                <a:path w="9070" h="3554" extrusionOk="0">
                  <a:moveTo>
                    <a:pt x="7527" y="1"/>
                  </a:moveTo>
                  <a:lnTo>
                    <a:pt x="7246" y="47"/>
                  </a:lnTo>
                  <a:lnTo>
                    <a:pt x="6779" y="188"/>
                  </a:lnTo>
                  <a:lnTo>
                    <a:pt x="6311" y="421"/>
                  </a:lnTo>
                  <a:lnTo>
                    <a:pt x="5330" y="936"/>
                  </a:lnTo>
                  <a:lnTo>
                    <a:pt x="4816" y="1169"/>
                  </a:lnTo>
                  <a:lnTo>
                    <a:pt x="4255" y="1356"/>
                  </a:lnTo>
                  <a:lnTo>
                    <a:pt x="3694" y="1543"/>
                  </a:lnTo>
                  <a:lnTo>
                    <a:pt x="3133" y="1637"/>
                  </a:lnTo>
                  <a:lnTo>
                    <a:pt x="2525" y="1683"/>
                  </a:lnTo>
                  <a:lnTo>
                    <a:pt x="1964" y="1730"/>
                  </a:lnTo>
                  <a:lnTo>
                    <a:pt x="1403" y="1683"/>
                  </a:lnTo>
                  <a:lnTo>
                    <a:pt x="795" y="1590"/>
                  </a:lnTo>
                  <a:lnTo>
                    <a:pt x="1" y="1356"/>
                  </a:lnTo>
                  <a:lnTo>
                    <a:pt x="1" y="3226"/>
                  </a:lnTo>
                  <a:lnTo>
                    <a:pt x="795" y="3413"/>
                  </a:lnTo>
                  <a:lnTo>
                    <a:pt x="1356" y="3506"/>
                  </a:lnTo>
                  <a:lnTo>
                    <a:pt x="1964" y="3553"/>
                  </a:lnTo>
                  <a:lnTo>
                    <a:pt x="2525" y="3553"/>
                  </a:lnTo>
                  <a:lnTo>
                    <a:pt x="3086" y="3506"/>
                  </a:lnTo>
                  <a:lnTo>
                    <a:pt x="3694" y="3366"/>
                  </a:lnTo>
                  <a:lnTo>
                    <a:pt x="4255" y="3226"/>
                  </a:lnTo>
                  <a:lnTo>
                    <a:pt x="4816" y="3039"/>
                  </a:lnTo>
                  <a:lnTo>
                    <a:pt x="5330" y="2759"/>
                  </a:lnTo>
                  <a:lnTo>
                    <a:pt x="6311" y="2244"/>
                  </a:lnTo>
                  <a:lnTo>
                    <a:pt x="6779" y="2057"/>
                  </a:lnTo>
                  <a:lnTo>
                    <a:pt x="7246" y="1870"/>
                  </a:lnTo>
                  <a:lnTo>
                    <a:pt x="7760" y="1870"/>
                  </a:lnTo>
                  <a:lnTo>
                    <a:pt x="7994" y="1917"/>
                  </a:lnTo>
                  <a:lnTo>
                    <a:pt x="8275" y="1964"/>
                  </a:lnTo>
                  <a:lnTo>
                    <a:pt x="8508" y="2104"/>
                  </a:lnTo>
                  <a:lnTo>
                    <a:pt x="8695" y="2244"/>
                  </a:lnTo>
                  <a:lnTo>
                    <a:pt x="8929" y="2431"/>
                  </a:lnTo>
                  <a:lnTo>
                    <a:pt x="9069" y="2712"/>
                  </a:lnTo>
                  <a:lnTo>
                    <a:pt x="9069" y="842"/>
                  </a:lnTo>
                  <a:lnTo>
                    <a:pt x="8929" y="608"/>
                  </a:lnTo>
                  <a:lnTo>
                    <a:pt x="8742" y="421"/>
                  </a:lnTo>
                  <a:lnTo>
                    <a:pt x="8508" y="234"/>
                  </a:lnTo>
                  <a:lnTo>
                    <a:pt x="8275" y="141"/>
                  </a:lnTo>
                  <a:lnTo>
                    <a:pt x="8041" y="47"/>
                  </a:lnTo>
                  <a:lnTo>
                    <a:pt x="7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4" name="Google Shape;4264;p55"/>
            <p:cNvSpPr/>
            <p:nvPr/>
          </p:nvSpPr>
          <p:spPr>
            <a:xfrm>
              <a:off x="3897050" y="1391475"/>
              <a:ext cx="206875" cy="87675"/>
            </a:xfrm>
            <a:custGeom>
              <a:avLst/>
              <a:gdLst/>
              <a:ahLst/>
              <a:cxnLst/>
              <a:rect l="l" t="t" r="r" b="b"/>
              <a:pathLst>
                <a:path w="8275" h="3507" extrusionOk="0">
                  <a:moveTo>
                    <a:pt x="6451" y="0"/>
                  </a:moveTo>
                  <a:lnTo>
                    <a:pt x="5937" y="187"/>
                  </a:lnTo>
                  <a:lnTo>
                    <a:pt x="5470" y="374"/>
                  </a:lnTo>
                  <a:lnTo>
                    <a:pt x="4535" y="888"/>
                  </a:lnTo>
                  <a:lnTo>
                    <a:pt x="3974" y="1122"/>
                  </a:lnTo>
                  <a:lnTo>
                    <a:pt x="3413" y="1356"/>
                  </a:lnTo>
                  <a:lnTo>
                    <a:pt x="2852" y="1496"/>
                  </a:lnTo>
                  <a:lnTo>
                    <a:pt x="2291" y="1590"/>
                  </a:lnTo>
                  <a:lnTo>
                    <a:pt x="1730" y="1683"/>
                  </a:lnTo>
                  <a:lnTo>
                    <a:pt x="1169" y="1683"/>
                  </a:lnTo>
                  <a:lnTo>
                    <a:pt x="561" y="1636"/>
                  </a:lnTo>
                  <a:lnTo>
                    <a:pt x="0" y="1543"/>
                  </a:lnTo>
                  <a:lnTo>
                    <a:pt x="0" y="3413"/>
                  </a:lnTo>
                  <a:lnTo>
                    <a:pt x="561" y="3506"/>
                  </a:lnTo>
                  <a:lnTo>
                    <a:pt x="1730" y="3506"/>
                  </a:lnTo>
                  <a:lnTo>
                    <a:pt x="2291" y="3459"/>
                  </a:lnTo>
                  <a:lnTo>
                    <a:pt x="2852" y="3366"/>
                  </a:lnTo>
                  <a:lnTo>
                    <a:pt x="3413" y="3179"/>
                  </a:lnTo>
                  <a:lnTo>
                    <a:pt x="3974" y="2992"/>
                  </a:lnTo>
                  <a:lnTo>
                    <a:pt x="4535" y="2711"/>
                  </a:lnTo>
                  <a:lnTo>
                    <a:pt x="5470" y="2244"/>
                  </a:lnTo>
                  <a:lnTo>
                    <a:pt x="5937" y="2010"/>
                  </a:lnTo>
                  <a:lnTo>
                    <a:pt x="6451" y="1870"/>
                  </a:lnTo>
                  <a:lnTo>
                    <a:pt x="6685" y="1823"/>
                  </a:lnTo>
                  <a:lnTo>
                    <a:pt x="6965" y="1823"/>
                  </a:lnTo>
                  <a:lnTo>
                    <a:pt x="7199" y="1870"/>
                  </a:lnTo>
                  <a:lnTo>
                    <a:pt x="7433" y="1963"/>
                  </a:lnTo>
                  <a:lnTo>
                    <a:pt x="7667" y="2057"/>
                  </a:lnTo>
                  <a:lnTo>
                    <a:pt x="7900" y="2197"/>
                  </a:lnTo>
                  <a:lnTo>
                    <a:pt x="8087" y="2431"/>
                  </a:lnTo>
                  <a:lnTo>
                    <a:pt x="8274" y="2665"/>
                  </a:lnTo>
                  <a:lnTo>
                    <a:pt x="8274" y="842"/>
                  </a:lnTo>
                  <a:lnTo>
                    <a:pt x="8087" y="561"/>
                  </a:lnTo>
                  <a:lnTo>
                    <a:pt x="7900" y="374"/>
                  </a:lnTo>
                  <a:lnTo>
                    <a:pt x="7713" y="234"/>
                  </a:lnTo>
                  <a:lnTo>
                    <a:pt x="7480" y="94"/>
                  </a:lnTo>
                  <a:lnTo>
                    <a:pt x="7199" y="0"/>
                  </a:lnTo>
                  <a:close/>
                </a:path>
              </a:pathLst>
            </a:custGeom>
            <a:solidFill>
              <a:srgbClr val="B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5" name="Google Shape;4265;p55"/>
            <p:cNvSpPr/>
            <p:nvPr/>
          </p:nvSpPr>
          <p:spPr>
            <a:xfrm>
              <a:off x="3876025" y="1425350"/>
              <a:ext cx="21050" cy="51450"/>
            </a:xfrm>
            <a:custGeom>
              <a:avLst/>
              <a:gdLst/>
              <a:ahLst/>
              <a:cxnLst/>
              <a:rect l="l" t="t" r="r" b="b"/>
              <a:pathLst>
                <a:path w="842" h="2058" extrusionOk="0">
                  <a:moveTo>
                    <a:pt x="0" y="1"/>
                  </a:moveTo>
                  <a:lnTo>
                    <a:pt x="0" y="1824"/>
                  </a:lnTo>
                  <a:lnTo>
                    <a:pt x="841" y="2058"/>
                  </a:lnTo>
                  <a:lnTo>
                    <a:pt x="841" y="1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52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6" name="Google Shape;4266;p55"/>
            <p:cNvSpPr/>
            <p:nvPr/>
          </p:nvSpPr>
          <p:spPr>
            <a:xfrm>
              <a:off x="3897050" y="1091125"/>
              <a:ext cx="28075" cy="28075"/>
            </a:xfrm>
            <a:custGeom>
              <a:avLst/>
              <a:gdLst/>
              <a:ahLst/>
              <a:cxnLst/>
              <a:rect l="l" t="t" r="r" b="b"/>
              <a:pathLst>
                <a:path w="1123" h="1123" extrusionOk="0">
                  <a:moveTo>
                    <a:pt x="655" y="1"/>
                  </a:moveTo>
                  <a:lnTo>
                    <a:pt x="515" y="188"/>
                  </a:lnTo>
                  <a:lnTo>
                    <a:pt x="421" y="328"/>
                  </a:lnTo>
                  <a:lnTo>
                    <a:pt x="0" y="328"/>
                  </a:lnTo>
                  <a:lnTo>
                    <a:pt x="141" y="515"/>
                  </a:lnTo>
                  <a:lnTo>
                    <a:pt x="234" y="655"/>
                  </a:lnTo>
                  <a:lnTo>
                    <a:pt x="94" y="1029"/>
                  </a:lnTo>
                  <a:lnTo>
                    <a:pt x="328" y="983"/>
                  </a:lnTo>
                  <a:lnTo>
                    <a:pt x="515" y="936"/>
                  </a:lnTo>
                  <a:lnTo>
                    <a:pt x="702" y="1029"/>
                  </a:lnTo>
                  <a:lnTo>
                    <a:pt x="889" y="1123"/>
                  </a:lnTo>
                  <a:lnTo>
                    <a:pt x="842" y="749"/>
                  </a:lnTo>
                  <a:lnTo>
                    <a:pt x="982" y="609"/>
                  </a:lnTo>
                  <a:lnTo>
                    <a:pt x="1122" y="468"/>
                  </a:lnTo>
                  <a:lnTo>
                    <a:pt x="935" y="422"/>
                  </a:lnTo>
                  <a:lnTo>
                    <a:pt x="748" y="375"/>
                  </a:lnTo>
                  <a:lnTo>
                    <a:pt x="702" y="188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7" name="Google Shape;4267;p55"/>
            <p:cNvSpPr/>
            <p:nvPr/>
          </p:nvSpPr>
          <p:spPr>
            <a:xfrm>
              <a:off x="3942625" y="1092300"/>
              <a:ext cx="26900" cy="28075"/>
            </a:xfrm>
            <a:custGeom>
              <a:avLst/>
              <a:gdLst/>
              <a:ahLst/>
              <a:cxnLst/>
              <a:rect l="l" t="t" r="r" b="b"/>
              <a:pathLst>
                <a:path w="1076" h="1123" extrusionOk="0">
                  <a:moveTo>
                    <a:pt x="515" y="1"/>
                  </a:moveTo>
                  <a:lnTo>
                    <a:pt x="421" y="188"/>
                  </a:lnTo>
                  <a:lnTo>
                    <a:pt x="374" y="375"/>
                  </a:lnTo>
                  <a:lnTo>
                    <a:pt x="188" y="421"/>
                  </a:lnTo>
                  <a:lnTo>
                    <a:pt x="1" y="468"/>
                  </a:lnTo>
                  <a:lnTo>
                    <a:pt x="141" y="562"/>
                  </a:lnTo>
                  <a:lnTo>
                    <a:pt x="281" y="702"/>
                  </a:lnTo>
                  <a:lnTo>
                    <a:pt x="234" y="1123"/>
                  </a:lnTo>
                  <a:lnTo>
                    <a:pt x="421" y="982"/>
                  </a:lnTo>
                  <a:lnTo>
                    <a:pt x="608" y="889"/>
                  </a:lnTo>
                  <a:lnTo>
                    <a:pt x="655" y="936"/>
                  </a:lnTo>
                  <a:lnTo>
                    <a:pt x="795" y="982"/>
                  </a:lnTo>
                  <a:lnTo>
                    <a:pt x="982" y="1029"/>
                  </a:lnTo>
                  <a:lnTo>
                    <a:pt x="842" y="655"/>
                  </a:lnTo>
                  <a:lnTo>
                    <a:pt x="982" y="468"/>
                  </a:lnTo>
                  <a:lnTo>
                    <a:pt x="1076" y="328"/>
                  </a:lnTo>
                  <a:lnTo>
                    <a:pt x="702" y="328"/>
                  </a:lnTo>
                  <a:lnTo>
                    <a:pt x="608" y="141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8" name="Google Shape;4268;p55"/>
            <p:cNvSpPr/>
            <p:nvPr/>
          </p:nvSpPr>
          <p:spPr>
            <a:xfrm>
              <a:off x="3985875" y="1082950"/>
              <a:ext cx="28050" cy="28075"/>
            </a:xfrm>
            <a:custGeom>
              <a:avLst/>
              <a:gdLst/>
              <a:ahLst/>
              <a:cxnLst/>
              <a:rect l="l" t="t" r="r" b="b"/>
              <a:pathLst>
                <a:path w="1122" h="1123" extrusionOk="0">
                  <a:moveTo>
                    <a:pt x="421" y="1"/>
                  </a:moveTo>
                  <a:lnTo>
                    <a:pt x="374" y="188"/>
                  </a:lnTo>
                  <a:lnTo>
                    <a:pt x="374" y="375"/>
                  </a:lnTo>
                  <a:lnTo>
                    <a:pt x="187" y="468"/>
                  </a:lnTo>
                  <a:lnTo>
                    <a:pt x="0" y="562"/>
                  </a:lnTo>
                  <a:lnTo>
                    <a:pt x="187" y="655"/>
                  </a:lnTo>
                  <a:lnTo>
                    <a:pt x="374" y="749"/>
                  </a:lnTo>
                  <a:lnTo>
                    <a:pt x="421" y="1123"/>
                  </a:lnTo>
                  <a:lnTo>
                    <a:pt x="561" y="982"/>
                  </a:lnTo>
                  <a:lnTo>
                    <a:pt x="701" y="842"/>
                  </a:lnTo>
                  <a:lnTo>
                    <a:pt x="935" y="842"/>
                  </a:lnTo>
                  <a:lnTo>
                    <a:pt x="1122" y="889"/>
                  </a:lnTo>
                  <a:lnTo>
                    <a:pt x="935" y="515"/>
                  </a:lnTo>
                  <a:lnTo>
                    <a:pt x="982" y="328"/>
                  </a:lnTo>
                  <a:lnTo>
                    <a:pt x="1075" y="141"/>
                  </a:lnTo>
                  <a:lnTo>
                    <a:pt x="1028" y="188"/>
                  </a:lnTo>
                  <a:lnTo>
                    <a:pt x="888" y="188"/>
                  </a:lnTo>
                  <a:lnTo>
                    <a:pt x="701" y="234"/>
                  </a:lnTo>
                  <a:lnTo>
                    <a:pt x="561" y="141"/>
                  </a:lnTo>
                  <a:lnTo>
                    <a:pt x="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9" name="Google Shape;4269;p55"/>
            <p:cNvSpPr/>
            <p:nvPr/>
          </p:nvSpPr>
          <p:spPr>
            <a:xfrm>
              <a:off x="4027925" y="1063100"/>
              <a:ext cx="28075" cy="28050"/>
            </a:xfrm>
            <a:custGeom>
              <a:avLst/>
              <a:gdLst/>
              <a:ahLst/>
              <a:cxnLst/>
              <a:rect l="l" t="t" r="r" b="b"/>
              <a:pathLst>
                <a:path w="1123" h="1122" extrusionOk="0">
                  <a:moveTo>
                    <a:pt x="281" y="0"/>
                  </a:moveTo>
                  <a:lnTo>
                    <a:pt x="281" y="234"/>
                  </a:lnTo>
                  <a:lnTo>
                    <a:pt x="281" y="421"/>
                  </a:lnTo>
                  <a:lnTo>
                    <a:pt x="1" y="654"/>
                  </a:lnTo>
                  <a:lnTo>
                    <a:pt x="375" y="748"/>
                  </a:lnTo>
                  <a:lnTo>
                    <a:pt x="515" y="1122"/>
                  </a:lnTo>
                  <a:lnTo>
                    <a:pt x="609" y="982"/>
                  </a:lnTo>
                  <a:lnTo>
                    <a:pt x="702" y="795"/>
                  </a:lnTo>
                  <a:lnTo>
                    <a:pt x="936" y="795"/>
                  </a:lnTo>
                  <a:lnTo>
                    <a:pt x="1123" y="841"/>
                  </a:lnTo>
                  <a:lnTo>
                    <a:pt x="1123" y="841"/>
                  </a:lnTo>
                  <a:lnTo>
                    <a:pt x="983" y="654"/>
                  </a:lnTo>
                  <a:lnTo>
                    <a:pt x="889" y="514"/>
                  </a:lnTo>
                  <a:lnTo>
                    <a:pt x="936" y="327"/>
                  </a:lnTo>
                  <a:lnTo>
                    <a:pt x="1029" y="140"/>
                  </a:lnTo>
                  <a:lnTo>
                    <a:pt x="796" y="187"/>
                  </a:lnTo>
                  <a:lnTo>
                    <a:pt x="609" y="234"/>
                  </a:lnTo>
                  <a:lnTo>
                    <a:pt x="468" y="14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0" name="Google Shape;4270;p55"/>
            <p:cNvSpPr/>
            <p:nvPr/>
          </p:nvSpPr>
          <p:spPr>
            <a:xfrm>
              <a:off x="3918075" y="1132025"/>
              <a:ext cx="30425" cy="29250"/>
            </a:xfrm>
            <a:custGeom>
              <a:avLst/>
              <a:gdLst/>
              <a:ahLst/>
              <a:cxnLst/>
              <a:rect l="l" t="t" r="r" b="b"/>
              <a:pathLst>
                <a:path w="1217" h="1170" extrusionOk="0">
                  <a:moveTo>
                    <a:pt x="609" y="1"/>
                  </a:moveTo>
                  <a:lnTo>
                    <a:pt x="515" y="188"/>
                  </a:lnTo>
                  <a:lnTo>
                    <a:pt x="422" y="375"/>
                  </a:lnTo>
                  <a:lnTo>
                    <a:pt x="188" y="422"/>
                  </a:lnTo>
                  <a:lnTo>
                    <a:pt x="1" y="422"/>
                  </a:lnTo>
                  <a:lnTo>
                    <a:pt x="141" y="562"/>
                  </a:lnTo>
                  <a:lnTo>
                    <a:pt x="281" y="749"/>
                  </a:lnTo>
                  <a:lnTo>
                    <a:pt x="235" y="936"/>
                  </a:lnTo>
                  <a:lnTo>
                    <a:pt x="188" y="1123"/>
                  </a:lnTo>
                  <a:lnTo>
                    <a:pt x="375" y="1076"/>
                  </a:lnTo>
                  <a:lnTo>
                    <a:pt x="562" y="983"/>
                  </a:lnTo>
                  <a:lnTo>
                    <a:pt x="796" y="1076"/>
                  </a:lnTo>
                  <a:lnTo>
                    <a:pt x="983" y="1170"/>
                  </a:lnTo>
                  <a:lnTo>
                    <a:pt x="936" y="936"/>
                  </a:lnTo>
                  <a:lnTo>
                    <a:pt x="889" y="749"/>
                  </a:lnTo>
                  <a:lnTo>
                    <a:pt x="1029" y="609"/>
                  </a:lnTo>
                  <a:lnTo>
                    <a:pt x="1216" y="468"/>
                  </a:lnTo>
                  <a:lnTo>
                    <a:pt x="983" y="422"/>
                  </a:lnTo>
                  <a:lnTo>
                    <a:pt x="796" y="375"/>
                  </a:lnTo>
                  <a:lnTo>
                    <a:pt x="702" y="188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1" name="Google Shape;4271;p55"/>
            <p:cNvSpPr/>
            <p:nvPr/>
          </p:nvSpPr>
          <p:spPr>
            <a:xfrm>
              <a:off x="3964825" y="1127350"/>
              <a:ext cx="29250" cy="30425"/>
            </a:xfrm>
            <a:custGeom>
              <a:avLst/>
              <a:gdLst/>
              <a:ahLst/>
              <a:cxnLst/>
              <a:rect l="l" t="t" r="r" b="b"/>
              <a:pathLst>
                <a:path w="1170" h="1217" extrusionOk="0">
                  <a:moveTo>
                    <a:pt x="515" y="1"/>
                  </a:moveTo>
                  <a:lnTo>
                    <a:pt x="468" y="235"/>
                  </a:lnTo>
                  <a:lnTo>
                    <a:pt x="421" y="422"/>
                  </a:lnTo>
                  <a:lnTo>
                    <a:pt x="234" y="515"/>
                  </a:lnTo>
                  <a:lnTo>
                    <a:pt x="1" y="562"/>
                  </a:lnTo>
                  <a:lnTo>
                    <a:pt x="188" y="702"/>
                  </a:lnTo>
                  <a:lnTo>
                    <a:pt x="328" y="749"/>
                  </a:lnTo>
                  <a:lnTo>
                    <a:pt x="375" y="796"/>
                  </a:lnTo>
                  <a:lnTo>
                    <a:pt x="375" y="1029"/>
                  </a:lnTo>
                  <a:lnTo>
                    <a:pt x="375" y="1216"/>
                  </a:lnTo>
                  <a:lnTo>
                    <a:pt x="562" y="1076"/>
                  </a:lnTo>
                  <a:lnTo>
                    <a:pt x="702" y="936"/>
                  </a:lnTo>
                  <a:lnTo>
                    <a:pt x="795" y="983"/>
                  </a:lnTo>
                  <a:lnTo>
                    <a:pt x="936" y="983"/>
                  </a:lnTo>
                  <a:lnTo>
                    <a:pt x="1169" y="1029"/>
                  </a:lnTo>
                  <a:lnTo>
                    <a:pt x="1076" y="842"/>
                  </a:lnTo>
                  <a:lnTo>
                    <a:pt x="982" y="655"/>
                  </a:lnTo>
                  <a:lnTo>
                    <a:pt x="1076" y="468"/>
                  </a:lnTo>
                  <a:lnTo>
                    <a:pt x="1169" y="281"/>
                  </a:lnTo>
                  <a:lnTo>
                    <a:pt x="1169" y="281"/>
                  </a:lnTo>
                  <a:lnTo>
                    <a:pt x="982" y="328"/>
                  </a:lnTo>
                  <a:lnTo>
                    <a:pt x="749" y="328"/>
                  </a:lnTo>
                  <a:lnTo>
                    <a:pt x="655" y="188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2" name="Google Shape;4272;p55"/>
            <p:cNvSpPr/>
            <p:nvPr/>
          </p:nvSpPr>
          <p:spPr>
            <a:xfrm>
              <a:off x="4010400" y="1112175"/>
              <a:ext cx="30425" cy="30400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328" y="0"/>
                  </a:moveTo>
                  <a:lnTo>
                    <a:pt x="375" y="187"/>
                  </a:lnTo>
                  <a:lnTo>
                    <a:pt x="375" y="421"/>
                  </a:lnTo>
                  <a:lnTo>
                    <a:pt x="188" y="515"/>
                  </a:lnTo>
                  <a:lnTo>
                    <a:pt x="47" y="608"/>
                  </a:lnTo>
                  <a:lnTo>
                    <a:pt x="1" y="655"/>
                  </a:lnTo>
                  <a:lnTo>
                    <a:pt x="188" y="701"/>
                  </a:lnTo>
                  <a:lnTo>
                    <a:pt x="421" y="795"/>
                  </a:lnTo>
                  <a:lnTo>
                    <a:pt x="515" y="1216"/>
                  </a:lnTo>
                  <a:lnTo>
                    <a:pt x="655" y="1029"/>
                  </a:lnTo>
                  <a:lnTo>
                    <a:pt x="795" y="842"/>
                  </a:lnTo>
                  <a:lnTo>
                    <a:pt x="1216" y="842"/>
                  </a:lnTo>
                  <a:lnTo>
                    <a:pt x="936" y="515"/>
                  </a:lnTo>
                  <a:lnTo>
                    <a:pt x="1029" y="328"/>
                  </a:lnTo>
                  <a:lnTo>
                    <a:pt x="1076" y="94"/>
                  </a:lnTo>
                  <a:lnTo>
                    <a:pt x="1076" y="94"/>
                  </a:lnTo>
                  <a:lnTo>
                    <a:pt x="702" y="234"/>
                  </a:lnTo>
                  <a:lnTo>
                    <a:pt x="515" y="141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3" name="Google Shape;4273;p55"/>
            <p:cNvSpPr/>
            <p:nvPr/>
          </p:nvSpPr>
          <p:spPr>
            <a:xfrm>
              <a:off x="4053650" y="1091125"/>
              <a:ext cx="31575" cy="30425"/>
            </a:xfrm>
            <a:custGeom>
              <a:avLst/>
              <a:gdLst/>
              <a:ahLst/>
              <a:cxnLst/>
              <a:rect l="l" t="t" r="r" b="b"/>
              <a:pathLst>
                <a:path w="1263" h="1217" extrusionOk="0">
                  <a:moveTo>
                    <a:pt x="561" y="1"/>
                  </a:moveTo>
                  <a:lnTo>
                    <a:pt x="468" y="188"/>
                  </a:lnTo>
                  <a:lnTo>
                    <a:pt x="421" y="422"/>
                  </a:lnTo>
                  <a:lnTo>
                    <a:pt x="187" y="515"/>
                  </a:lnTo>
                  <a:lnTo>
                    <a:pt x="0" y="609"/>
                  </a:lnTo>
                  <a:lnTo>
                    <a:pt x="187" y="702"/>
                  </a:lnTo>
                  <a:lnTo>
                    <a:pt x="374" y="796"/>
                  </a:lnTo>
                  <a:lnTo>
                    <a:pt x="421" y="983"/>
                  </a:lnTo>
                  <a:lnTo>
                    <a:pt x="468" y="1216"/>
                  </a:lnTo>
                  <a:lnTo>
                    <a:pt x="561" y="1076"/>
                  </a:lnTo>
                  <a:lnTo>
                    <a:pt x="655" y="983"/>
                  </a:lnTo>
                  <a:lnTo>
                    <a:pt x="701" y="936"/>
                  </a:lnTo>
                  <a:lnTo>
                    <a:pt x="795" y="1029"/>
                  </a:lnTo>
                  <a:lnTo>
                    <a:pt x="888" y="1123"/>
                  </a:lnTo>
                  <a:lnTo>
                    <a:pt x="935" y="936"/>
                  </a:lnTo>
                  <a:lnTo>
                    <a:pt x="935" y="702"/>
                  </a:lnTo>
                  <a:lnTo>
                    <a:pt x="1075" y="609"/>
                  </a:lnTo>
                  <a:lnTo>
                    <a:pt x="1262" y="515"/>
                  </a:lnTo>
                  <a:lnTo>
                    <a:pt x="1075" y="422"/>
                  </a:lnTo>
                  <a:lnTo>
                    <a:pt x="842" y="375"/>
                  </a:lnTo>
                  <a:lnTo>
                    <a:pt x="701" y="188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4" name="Google Shape;4274;p55"/>
            <p:cNvSpPr/>
            <p:nvPr/>
          </p:nvSpPr>
          <p:spPr>
            <a:xfrm>
              <a:off x="3897050" y="1181125"/>
              <a:ext cx="28075" cy="28075"/>
            </a:xfrm>
            <a:custGeom>
              <a:avLst/>
              <a:gdLst/>
              <a:ahLst/>
              <a:cxnLst/>
              <a:rect l="l" t="t" r="r" b="b"/>
              <a:pathLst>
                <a:path w="1123" h="1123" extrusionOk="0">
                  <a:moveTo>
                    <a:pt x="608" y="0"/>
                  </a:moveTo>
                  <a:lnTo>
                    <a:pt x="515" y="140"/>
                  </a:lnTo>
                  <a:lnTo>
                    <a:pt x="421" y="327"/>
                  </a:lnTo>
                  <a:lnTo>
                    <a:pt x="0" y="327"/>
                  </a:lnTo>
                  <a:lnTo>
                    <a:pt x="141" y="468"/>
                  </a:lnTo>
                  <a:lnTo>
                    <a:pt x="234" y="655"/>
                  </a:lnTo>
                  <a:lnTo>
                    <a:pt x="94" y="1029"/>
                  </a:lnTo>
                  <a:lnTo>
                    <a:pt x="281" y="935"/>
                  </a:lnTo>
                  <a:lnTo>
                    <a:pt x="515" y="888"/>
                  </a:lnTo>
                  <a:lnTo>
                    <a:pt x="655" y="1029"/>
                  </a:lnTo>
                  <a:lnTo>
                    <a:pt x="842" y="1122"/>
                  </a:lnTo>
                  <a:lnTo>
                    <a:pt x="842" y="701"/>
                  </a:lnTo>
                  <a:lnTo>
                    <a:pt x="982" y="608"/>
                  </a:lnTo>
                  <a:lnTo>
                    <a:pt x="1122" y="468"/>
                  </a:lnTo>
                  <a:lnTo>
                    <a:pt x="935" y="421"/>
                  </a:lnTo>
                  <a:lnTo>
                    <a:pt x="748" y="374"/>
                  </a:lnTo>
                  <a:lnTo>
                    <a:pt x="702" y="187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5" name="Google Shape;4275;p55"/>
            <p:cNvSpPr/>
            <p:nvPr/>
          </p:nvSpPr>
          <p:spPr>
            <a:xfrm>
              <a:off x="3941450" y="1181125"/>
              <a:ext cx="28075" cy="28075"/>
            </a:xfrm>
            <a:custGeom>
              <a:avLst/>
              <a:gdLst/>
              <a:ahLst/>
              <a:cxnLst/>
              <a:rect l="l" t="t" r="r" b="b"/>
              <a:pathLst>
                <a:path w="1123" h="1123" extrusionOk="0">
                  <a:moveTo>
                    <a:pt x="515" y="0"/>
                  </a:moveTo>
                  <a:lnTo>
                    <a:pt x="468" y="187"/>
                  </a:lnTo>
                  <a:lnTo>
                    <a:pt x="375" y="374"/>
                  </a:lnTo>
                  <a:lnTo>
                    <a:pt x="188" y="421"/>
                  </a:lnTo>
                  <a:lnTo>
                    <a:pt x="1" y="468"/>
                  </a:lnTo>
                  <a:lnTo>
                    <a:pt x="141" y="608"/>
                  </a:lnTo>
                  <a:lnTo>
                    <a:pt x="328" y="748"/>
                  </a:lnTo>
                  <a:lnTo>
                    <a:pt x="281" y="1122"/>
                  </a:lnTo>
                  <a:lnTo>
                    <a:pt x="468" y="1029"/>
                  </a:lnTo>
                  <a:lnTo>
                    <a:pt x="608" y="935"/>
                  </a:lnTo>
                  <a:lnTo>
                    <a:pt x="702" y="935"/>
                  </a:lnTo>
                  <a:lnTo>
                    <a:pt x="842" y="982"/>
                  </a:lnTo>
                  <a:lnTo>
                    <a:pt x="1029" y="1029"/>
                  </a:lnTo>
                  <a:lnTo>
                    <a:pt x="889" y="655"/>
                  </a:lnTo>
                  <a:lnTo>
                    <a:pt x="1029" y="514"/>
                  </a:lnTo>
                  <a:lnTo>
                    <a:pt x="1123" y="327"/>
                  </a:lnTo>
                  <a:lnTo>
                    <a:pt x="749" y="327"/>
                  </a:lnTo>
                  <a:lnTo>
                    <a:pt x="655" y="18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6" name="Google Shape;4276;p55"/>
            <p:cNvSpPr/>
            <p:nvPr/>
          </p:nvSpPr>
          <p:spPr>
            <a:xfrm>
              <a:off x="3985875" y="1171775"/>
              <a:ext cx="28050" cy="29225"/>
            </a:xfrm>
            <a:custGeom>
              <a:avLst/>
              <a:gdLst/>
              <a:ahLst/>
              <a:cxnLst/>
              <a:rect l="l" t="t" r="r" b="b"/>
              <a:pathLst>
                <a:path w="1122" h="1169" extrusionOk="0">
                  <a:moveTo>
                    <a:pt x="374" y="0"/>
                  </a:moveTo>
                  <a:lnTo>
                    <a:pt x="374" y="187"/>
                  </a:lnTo>
                  <a:lnTo>
                    <a:pt x="374" y="374"/>
                  </a:lnTo>
                  <a:lnTo>
                    <a:pt x="187" y="468"/>
                  </a:lnTo>
                  <a:lnTo>
                    <a:pt x="0" y="561"/>
                  </a:lnTo>
                  <a:lnTo>
                    <a:pt x="187" y="655"/>
                  </a:lnTo>
                  <a:lnTo>
                    <a:pt x="374" y="748"/>
                  </a:lnTo>
                  <a:lnTo>
                    <a:pt x="421" y="1169"/>
                  </a:lnTo>
                  <a:lnTo>
                    <a:pt x="561" y="982"/>
                  </a:lnTo>
                  <a:lnTo>
                    <a:pt x="701" y="842"/>
                  </a:lnTo>
                  <a:lnTo>
                    <a:pt x="748" y="842"/>
                  </a:lnTo>
                  <a:lnTo>
                    <a:pt x="888" y="888"/>
                  </a:lnTo>
                  <a:lnTo>
                    <a:pt x="1122" y="888"/>
                  </a:lnTo>
                  <a:lnTo>
                    <a:pt x="888" y="561"/>
                  </a:lnTo>
                  <a:lnTo>
                    <a:pt x="982" y="374"/>
                  </a:lnTo>
                  <a:lnTo>
                    <a:pt x="1075" y="187"/>
                  </a:lnTo>
                  <a:lnTo>
                    <a:pt x="982" y="187"/>
                  </a:lnTo>
                  <a:lnTo>
                    <a:pt x="888" y="234"/>
                  </a:lnTo>
                  <a:lnTo>
                    <a:pt x="701" y="281"/>
                  </a:lnTo>
                  <a:lnTo>
                    <a:pt x="514" y="141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7" name="Google Shape;4277;p55"/>
            <p:cNvSpPr/>
            <p:nvPr/>
          </p:nvSpPr>
          <p:spPr>
            <a:xfrm>
              <a:off x="4026775" y="1153075"/>
              <a:ext cx="28050" cy="28075"/>
            </a:xfrm>
            <a:custGeom>
              <a:avLst/>
              <a:gdLst/>
              <a:ahLst/>
              <a:cxnLst/>
              <a:rect l="l" t="t" r="r" b="b"/>
              <a:pathLst>
                <a:path w="1122" h="1123" extrusionOk="0">
                  <a:moveTo>
                    <a:pt x="327" y="0"/>
                  </a:moveTo>
                  <a:lnTo>
                    <a:pt x="327" y="187"/>
                  </a:lnTo>
                  <a:lnTo>
                    <a:pt x="327" y="374"/>
                  </a:lnTo>
                  <a:lnTo>
                    <a:pt x="0" y="608"/>
                  </a:lnTo>
                  <a:lnTo>
                    <a:pt x="421" y="748"/>
                  </a:lnTo>
                  <a:lnTo>
                    <a:pt x="514" y="1122"/>
                  </a:lnTo>
                  <a:lnTo>
                    <a:pt x="655" y="935"/>
                  </a:lnTo>
                  <a:lnTo>
                    <a:pt x="748" y="795"/>
                  </a:lnTo>
                  <a:lnTo>
                    <a:pt x="1122" y="795"/>
                  </a:lnTo>
                  <a:lnTo>
                    <a:pt x="1029" y="655"/>
                  </a:lnTo>
                  <a:lnTo>
                    <a:pt x="888" y="468"/>
                  </a:lnTo>
                  <a:lnTo>
                    <a:pt x="982" y="281"/>
                  </a:lnTo>
                  <a:lnTo>
                    <a:pt x="1029" y="94"/>
                  </a:lnTo>
                  <a:lnTo>
                    <a:pt x="1029" y="94"/>
                  </a:lnTo>
                  <a:lnTo>
                    <a:pt x="842" y="141"/>
                  </a:lnTo>
                  <a:lnTo>
                    <a:pt x="655" y="234"/>
                  </a:lnTo>
                  <a:lnTo>
                    <a:pt x="468" y="94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8" name="Google Shape;4278;p55"/>
            <p:cNvSpPr/>
            <p:nvPr/>
          </p:nvSpPr>
          <p:spPr>
            <a:xfrm>
              <a:off x="3918075" y="1222025"/>
              <a:ext cx="29250" cy="28075"/>
            </a:xfrm>
            <a:custGeom>
              <a:avLst/>
              <a:gdLst/>
              <a:ahLst/>
              <a:cxnLst/>
              <a:rect l="l" t="t" r="r" b="b"/>
              <a:pathLst>
                <a:path w="1170" h="1123" extrusionOk="0">
                  <a:moveTo>
                    <a:pt x="609" y="0"/>
                  </a:moveTo>
                  <a:lnTo>
                    <a:pt x="515" y="187"/>
                  </a:lnTo>
                  <a:lnTo>
                    <a:pt x="422" y="374"/>
                  </a:lnTo>
                  <a:lnTo>
                    <a:pt x="1" y="374"/>
                  </a:lnTo>
                  <a:lnTo>
                    <a:pt x="141" y="561"/>
                  </a:lnTo>
                  <a:lnTo>
                    <a:pt x="281" y="701"/>
                  </a:lnTo>
                  <a:lnTo>
                    <a:pt x="235" y="935"/>
                  </a:lnTo>
                  <a:lnTo>
                    <a:pt x="141" y="1122"/>
                  </a:lnTo>
                  <a:lnTo>
                    <a:pt x="375" y="1029"/>
                  </a:lnTo>
                  <a:lnTo>
                    <a:pt x="562" y="935"/>
                  </a:lnTo>
                  <a:lnTo>
                    <a:pt x="749" y="1029"/>
                  </a:lnTo>
                  <a:lnTo>
                    <a:pt x="983" y="1122"/>
                  </a:lnTo>
                  <a:lnTo>
                    <a:pt x="983" y="1122"/>
                  </a:lnTo>
                  <a:lnTo>
                    <a:pt x="936" y="935"/>
                  </a:lnTo>
                  <a:lnTo>
                    <a:pt x="889" y="748"/>
                  </a:lnTo>
                  <a:lnTo>
                    <a:pt x="1029" y="561"/>
                  </a:lnTo>
                  <a:lnTo>
                    <a:pt x="1170" y="421"/>
                  </a:lnTo>
                  <a:lnTo>
                    <a:pt x="983" y="421"/>
                  </a:lnTo>
                  <a:lnTo>
                    <a:pt x="749" y="374"/>
                  </a:lnTo>
                  <a:lnTo>
                    <a:pt x="702" y="18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9" name="Google Shape;4279;p55"/>
            <p:cNvSpPr/>
            <p:nvPr/>
          </p:nvSpPr>
          <p:spPr>
            <a:xfrm>
              <a:off x="3964825" y="1217350"/>
              <a:ext cx="29250" cy="30400"/>
            </a:xfrm>
            <a:custGeom>
              <a:avLst/>
              <a:gdLst/>
              <a:ahLst/>
              <a:cxnLst/>
              <a:rect l="l" t="t" r="r" b="b"/>
              <a:pathLst>
                <a:path w="1170" h="1216" extrusionOk="0">
                  <a:moveTo>
                    <a:pt x="468" y="0"/>
                  </a:moveTo>
                  <a:lnTo>
                    <a:pt x="468" y="187"/>
                  </a:lnTo>
                  <a:lnTo>
                    <a:pt x="421" y="421"/>
                  </a:lnTo>
                  <a:lnTo>
                    <a:pt x="188" y="468"/>
                  </a:lnTo>
                  <a:lnTo>
                    <a:pt x="1" y="514"/>
                  </a:lnTo>
                  <a:lnTo>
                    <a:pt x="188" y="655"/>
                  </a:lnTo>
                  <a:lnTo>
                    <a:pt x="281" y="748"/>
                  </a:lnTo>
                  <a:lnTo>
                    <a:pt x="375" y="795"/>
                  </a:lnTo>
                  <a:lnTo>
                    <a:pt x="375" y="982"/>
                  </a:lnTo>
                  <a:lnTo>
                    <a:pt x="375" y="1216"/>
                  </a:lnTo>
                  <a:lnTo>
                    <a:pt x="562" y="1075"/>
                  </a:lnTo>
                  <a:lnTo>
                    <a:pt x="702" y="935"/>
                  </a:lnTo>
                  <a:lnTo>
                    <a:pt x="795" y="935"/>
                  </a:lnTo>
                  <a:lnTo>
                    <a:pt x="936" y="982"/>
                  </a:lnTo>
                  <a:lnTo>
                    <a:pt x="1169" y="1029"/>
                  </a:lnTo>
                  <a:lnTo>
                    <a:pt x="1076" y="842"/>
                  </a:lnTo>
                  <a:lnTo>
                    <a:pt x="982" y="655"/>
                  </a:lnTo>
                  <a:lnTo>
                    <a:pt x="1076" y="468"/>
                  </a:lnTo>
                  <a:lnTo>
                    <a:pt x="1169" y="281"/>
                  </a:lnTo>
                  <a:lnTo>
                    <a:pt x="982" y="281"/>
                  </a:lnTo>
                  <a:lnTo>
                    <a:pt x="749" y="328"/>
                  </a:lnTo>
                  <a:lnTo>
                    <a:pt x="608" y="141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0" name="Google Shape;4280;p55"/>
            <p:cNvSpPr/>
            <p:nvPr/>
          </p:nvSpPr>
          <p:spPr>
            <a:xfrm>
              <a:off x="4010400" y="12009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328" y="1"/>
                  </a:moveTo>
                  <a:lnTo>
                    <a:pt x="328" y="235"/>
                  </a:lnTo>
                  <a:lnTo>
                    <a:pt x="328" y="422"/>
                  </a:lnTo>
                  <a:lnTo>
                    <a:pt x="188" y="562"/>
                  </a:lnTo>
                  <a:lnTo>
                    <a:pt x="47" y="655"/>
                  </a:lnTo>
                  <a:lnTo>
                    <a:pt x="1" y="655"/>
                  </a:lnTo>
                  <a:lnTo>
                    <a:pt x="188" y="749"/>
                  </a:lnTo>
                  <a:lnTo>
                    <a:pt x="421" y="796"/>
                  </a:lnTo>
                  <a:lnTo>
                    <a:pt x="515" y="1216"/>
                  </a:lnTo>
                  <a:lnTo>
                    <a:pt x="655" y="1029"/>
                  </a:lnTo>
                  <a:lnTo>
                    <a:pt x="795" y="889"/>
                  </a:lnTo>
                  <a:lnTo>
                    <a:pt x="1216" y="842"/>
                  </a:lnTo>
                  <a:lnTo>
                    <a:pt x="936" y="515"/>
                  </a:lnTo>
                  <a:lnTo>
                    <a:pt x="1029" y="328"/>
                  </a:lnTo>
                  <a:lnTo>
                    <a:pt x="1076" y="141"/>
                  </a:lnTo>
                  <a:lnTo>
                    <a:pt x="655" y="281"/>
                  </a:lnTo>
                  <a:lnTo>
                    <a:pt x="515" y="141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1" name="Google Shape;4281;p55"/>
            <p:cNvSpPr/>
            <p:nvPr/>
          </p:nvSpPr>
          <p:spPr>
            <a:xfrm>
              <a:off x="3842125" y="1025700"/>
              <a:ext cx="38600" cy="747925"/>
            </a:xfrm>
            <a:custGeom>
              <a:avLst/>
              <a:gdLst/>
              <a:ahLst/>
              <a:cxnLst/>
              <a:rect l="l" t="t" r="r" b="b"/>
              <a:pathLst>
                <a:path w="1544" h="29917" extrusionOk="0">
                  <a:moveTo>
                    <a:pt x="187" y="0"/>
                  </a:moveTo>
                  <a:lnTo>
                    <a:pt x="0" y="29870"/>
                  </a:lnTo>
                  <a:lnTo>
                    <a:pt x="795" y="29870"/>
                  </a:lnTo>
                  <a:lnTo>
                    <a:pt x="1309" y="29917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0E474457-A6CD-B11C-ECDD-3B86C62F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" name="Picture 24" descr="Table&#10;&#10;Description automatically generated with low confidence">
            <a:extLst>
              <a:ext uri="{FF2B5EF4-FFF2-40B4-BE49-F238E27FC236}">
                <a16:creationId xmlns:a16="http://schemas.microsoft.com/office/drawing/2014/main" id="{6ADA78E6-60BB-C59C-741C-D92E01E28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4" y="1729440"/>
            <a:ext cx="8932552" cy="11482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2" name="Google Shape;3002;p44"/>
          <p:cNvSpPr txBox="1">
            <a:spLocks noGrp="1"/>
          </p:cNvSpPr>
          <p:nvPr>
            <p:ph type="title"/>
          </p:nvPr>
        </p:nvSpPr>
        <p:spPr>
          <a:xfrm>
            <a:off x="721625" y="445024"/>
            <a:ext cx="7700700" cy="772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Sensitivity Analysis 06</a:t>
            </a:r>
            <a:endParaRPr dirty="0"/>
          </a:p>
        </p:txBody>
      </p:sp>
      <p:sp>
        <p:nvSpPr>
          <p:cNvPr id="30" name="Google Shape;4576;p66">
            <a:extLst>
              <a:ext uri="{FF2B5EF4-FFF2-40B4-BE49-F238E27FC236}">
                <a16:creationId xmlns:a16="http://schemas.microsoft.com/office/drawing/2014/main" id="{80646987-3097-A0EE-C369-330CBFB1782B}"/>
              </a:ext>
            </a:extLst>
          </p:cNvPr>
          <p:cNvSpPr/>
          <p:nvPr/>
        </p:nvSpPr>
        <p:spPr>
          <a:xfrm>
            <a:off x="7480943" y="14250"/>
            <a:ext cx="1663057" cy="1508498"/>
          </a:xfrm>
          <a:custGeom>
            <a:avLst/>
            <a:gdLst/>
            <a:ahLst/>
            <a:cxnLst/>
            <a:rect l="l" t="t" r="r" b="b"/>
            <a:pathLst>
              <a:path w="73889" h="67022" extrusionOk="0">
                <a:moveTo>
                  <a:pt x="53204" y="8368"/>
                </a:moveTo>
                <a:lnTo>
                  <a:pt x="52781" y="9530"/>
                </a:lnTo>
                <a:lnTo>
                  <a:pt x="52337" y="10819"/>
                </a:lnTo>
                <a:lnTo>
                  <a:pt x="51915" y="12256"/>
                </a:lnTo>
                <a:lnTo>
                  <a:pt x="51703" y="13016"/>
                </a:lnTo>
                <a:lnTo>
                  <a:pt x="51492" y="13819"/>
                </a:lnTo>
                <a:lnTo>
                  <a:pt x="51281" y="14664"/>
                </a:lnTo>
                <a:lnTo>
                  <a:pt x="51091" y="15531"/>
                </a:lnTo>
                <a:lnTo>
                  <a:pt x="50901" y="16439"/>
                </a:lnTo>
                <a:lnTo>
                  <a:pt x="50710" y="17390"/>
                </a:lnTo>
                <a:lnTo>
                  <a:pt x="50541" y="18362"/>
                </a:lnTo>
                <a:lnTo>
                  <a:pt x="50372" y="19376"/>
                </a:lnTo>
                <a:lnTo>
                  <a:pt x="50224" y="20432"/>
                </a:lnTo>
                <a:lnTo>
                  <a:pt x="50077" y="21531"/>
                </a:lnTo>
                <a:lnTo>
                  <a:pt x="49950" y="22651"/>
                </a:lnTo>
                <a:lnTo>
                  <a:pt x="49844" y="23813"/>
                </a:lnTo>
                <a:lnTo>
                  <a:pt x="49738" y="25017"/>
                </a:lnTo>
                <a:lnTo>
                  <a:pt x="49654" y="26264"/>
                </a:lnTo>
                <a:lnTo>
                  <a:pt x="49591" y="27532"/>
                </a:lnTo>
                <a:lnTo>
                  <a:pt x="49527" y="28842"/>
                </a:lnTo>
                <a:lnTo>
                  <a:pt x="49506" y="30194"/>
                </a:lnTo>
                <a:lnTo>
                  <a:pt x="49485" y="31588"/>
                </a:lnTo>
                <a:lnTo>
                  <a:pt x="49506" y="33004"/>
                </a:lnTo>
                <a:lnTo>
                  <a:pt x="49527" y="34483"/>
                </a:lnTo>
                <a:lnTo>
                  <a:pt x="49591" y="35983"/>
                </a:lnTo>
                <a:lnTo>
                  <a:pt x="49675" y="37526"/>
                </a:lnTo>
                <a:lnTo>
                  <a:pt x="49781" y="39110"/>
                </a:lnTo>
                <a:lnTo>
                  <a:pt x="49907" y="40737"/>
                </a:lnTo>
                <a:lnTo>
                  <a:pt x="50077" y="42406"/>
                </a:lnTo>
                <a:lnTo>
                  <a:pt x="50246" y="44118"/>
                </a:lnTo>
                <a:lnTo>
                  <a:pt x="49105" y="44456"/>
                </a:lnTo>
                <a:lnTo>
                  <a:pt x="47964" y="44773"/>
                </a:lnTo>
                <a:lnTo>
                  <a:pt x="46823" y="45069"/>
                </a:lnTo>
                <a:lnTo>
                  <a:pt x="45703" y="45301"/>
                </a:lnTo>
                <a:lnTo>
                  <a:pt x="44604" y="45512"/>
                </a:lnTo>
                <a:lnTo>
                  <a:pt x="43505" y="45703"/>
                </a:lnTo>
                <a:lnTo>
                  <a:pt x="42428" y="45851"/>
                </a:lnTo>
                <a:lnTo>
                  <a:pt x="41371" y="45956"/>
                </a:lnTo>
                <a:lnTo>
                  <a:pt x="40315" y="46062"/>
                </a:lnTo>
                <a:lnTo>
                  <a:pt x="39301" y="46125"/>
                </a:lnTo>
                <a:lnTo>
                  <a:pt x="38286" y="46167"/>
                </a:lnTo>
                <a:lnTo>
                  <a:pt x="36343" y="46167"/>
                </a:lnTo>
                <a:lnTo>
                  <a:pt x="35392" y="46146"/>
                </a:lnTo>
                <a:lnTo>
                  <a:pt x="34483" y="46104"/>
                </a:lnTo>
                <a:lnTo>
                  <a:pt x="33575" y="46041"/>
                </a:lnTo>
                <a:lnTo>
                  <a:pt x="32708" y="45977"/>
                </a:lnTo>
                <a:lnTo>
                  <a:pt x="31884" y="45872"/>
                </a:lnTo>
                <a:lnTo>
                  <a:pt x="31060" y="45787"/>
                </a:lnTo>
                <a:lnTo>
                  <a:pt x="30279" y="45660"/>
                </a:lnTo>
                <a:lnTo>
                  <a:pt x="29518" y="45555"/>
                </a:lnTo>
                <a:lnTo>
                  <a:pt x="28800" y="45428"/>
                </a:lnTo>
                <a:lnTo>
                  <a:pt x="27468" y="45153"/>
                </a:lnTo>
                <a:lnTo>
                  <a:pt x="26243" y="44879"/>
                </a:lnTo>
                <a:lnTo>
                  <a:pt x="25186" y="44604"/>
                </a:lnTo>
                <a:lnTo>
                  <a:pt x="24278" y="44329"/>
                </a:lnTo>
                <a:lnTo>
                  <a:pt x="23538" y="44097"/>
                </a:lnTo>
                <a:lnTo>
                  <a:pt x="23729" y="42385"/>
                </a:lnTo>
                <a:lnTo>
                  <a:pt x="23876" y="40716"/>
                </a:lnTo>
                <a:lnTo>
                  <a:pt x="24003" y="39068"/>
                </a:lnTo>
                <a:lnTo>
                  <a:pt x="24109" y="37483"/>
                </a:lnTo>
                <a:lnTo>
                  <a:pt x="24172" y="35920"/>
                </a:lnTo>
                <a:lnTo>
                  <a:pt x="24236" y="34420"/>
                </a:lnTo>
                <a:lnTo>
                  <a:pt x="24257" y="32941"/>
                </a:lnTo>
                <a:lnTo>
                  <a:pt x="24257" y="31504"/>
                </a:lnTo>
                <a:lnTo>
                  <a:pt x="24236" y="30109"/>
                </a:lnTo>
                <a:lnTo>
                  <a:pt x="24193" y="28757"/>
                </a:lnTo>
                <a:lnTo>
                  <a:pt x="24151" y="27447"/>
                </a:lnTo>
                <a:lnTo>
                  <a:pt x="24067" y="26158"/>
                </a:lnTo>
                <a:lnTo>
                  <a:pt x="23982" y="24933"/>
                </a:lnTo>
                <a:lnTo>
                  <a:pt x="23876" y="23729"/>
                </a:lnTo>
                <a:lnTo>
                  <a:pt x="23750" y="22566"/>
                </a:lnTo>
                <a:lnTo>
                  <a:pt x="23602" y="21447"/>
                </a:lnTo>
                <a:lnTo>
                  <a:pt x="23454" y="20348"/>
                </a:lnTo>
                <a:lnTo>
                  <a:pt x="23306" y="19291"/>
                </a:lnTo>
                <a:lnTo>
                  <a:pt x="23116" y="18298"/>
                </a:lnTo>
                <a:lnTo>
                  <a:pt x="22947" y="17305"/>
                </a:lnTo>
                <a:lnTo>
                  <a:pt x="22757" y="16376"/>
                </a:lnTo>
                <a:lnTo>
                  <a:pt x="22545" y="15467"/>
                </a:lnTo>
                <a:lnTo>
                  <a:pt x="22355" y="14601"/>
                </a:lnTo>
                <a:lnTo>
                  <a:pt x="22144" y="13777"/>
                </a:lnTo>
                <a:lnTo>
                  <a:pt x="21933" y="12995"/>
                </a:lnTo>
                <a:lnTo>
                  <a:pt x="21700" y="12234"/>
                </a:lnTo>
                <a:lnTo>
                  <a:pt x="21278" y="10819"/>
                </a:lnTo>
                <a:lnTo>
                  <a:pt x="20834" y="9551"/>
                </a:lnTo>
                <a:lnTo>
                  <a:pt x="20390" y="8410"/>
                </a:lnTo>
                <a:lnTo>
                  <a:pt x="20390" y="8410"/>
                </a:lnTo>
                <a:lnTo>
                  <a:pt x="21172" y="8600"/>
                </a:lnTo>
                <a:lnTo>
                  <a:pt x="21975" y="8790"/>
                </a:lnTo>
                <a:lnTo>
                  <a:pt x="22820" y="8959"/>
                </a:lnTo>
                <a:lnTo>
                  <a:pt x="23707" y="9128"/>
                </a:lnTo>
                <a:lnTo>
                  <a:pt x="24637" y="9276"/>
                </a:lnTo>
                <a:lnTo>
                  <a:pt x="25588" y="9424"/>
                </a:lnTo>
                <a:lnTo>
                  <a:pt x="26581" y="9551"/>
                </a:lnTo>
                <a:lnTo>
                  <a:pt x="27595" y="9678"/>
                </a:lnTo>
                <a:lnTo>
                  <a:pt x="28652" y="9783"/>
                </a:lnTo>
                <a:lnTo>
                  <a:pt x="29729" y="9868"/>
                </a:lnTo>
                <a:lnTo>
                  <a:pt x="30849" y="9952"/>
                </a:lnTo>
                <a:lnTo>
                  <a:pt x="31969" y="10016"/>
                </a:lnTo>
                <a:lnTo>
                  <a:pt x="33131" y="10058"/>
                </a:lnTo>
                <a:lnTo>
                  <a:pt x="34293" y="10100"/>
                </a:lnTo>
                <a:lnTo>
                  <a:pt x="35476" y="10122"/>
                </a:lnTo>
                <a:lnTo>
                  <a:pt x="37927" y="10122"/>
                </a:lnTo>
                <a:lnTo>
                  <a:pt x="39132" y="10100"/>
                </a:lnTo>
                <a:lnTo>
                  <a:pt x="40336" y="10058"/>
                </a:lnTo>
                <a:lnTo>
                  <a:pt x="41498" y="10016"/>
                </a:lnTo>
                <a:lnTo>
                  <a:pt x="42660" y="9931"/>
                </a:lnTo>
                <a:lnTo>
                  <a:pt x="43780" y="9847"/>
                </a:lnTo>
                <a:lnTo>
                  <a:pt x="44879" y="9762"/>
                </a:lnTo>
                <a:lnTo>
                  <a:pt x="45935" y="9657"/>
                </a:lnTo>
                <a:lnTo>
                  <a:pt x="46971" y="9530"/>
                </a:lnTo>
                <a:lnTo>
                  <a:pt x="47985" y="9403"/>
                </a:lnTo>
                <a:lnTo>
                  <a:pt x="48936" y="9255"/>
                </a:lnTo>
                <a:lnTo>
                  <a:pt x="49886" y="9086"/>
                </a:lnTo>
                <a:lnTo>
                  <a:pt x="50774" y="8917"/>
                </a:lnTo>
                <a:lnTo>
                  <a:pt x="51619" y="8748"/>
                </a:lnTo>
                <a:lnTo>
                  <a:pt x="52443" y="8558"/>
                </a:lnTo>
                <a:lnTo>
                  <a:pt x="53204" y="8368"/>
                </a:lnTo>
                <a:close/>
                <a:moveTo>
                  <a:pt x="50710" y="47520"/>
                </a:moveTo>
                <a:lnTo>
                  <a:pt x="50964" y="49295"/>
                </a:lnTo>
                <a:lnTo>
                  <a:pt x="51281" y="51112"/>
                </a:lnTo>
                <a:lnTo>
                  <a:pt x="51598" y="52971"/>
                </a:lnTo>
                <a:lnTo>
                  <a:pt x="51957" y="54851"/>
                </a:lnTo>
                <a:lnTo>
                  <a:pt x="50753" y="55189"/>
                </a:lnTo>
                <a:lnTo>
                  <a:pt x="49569" y="55506"/>
                </a:lnTo>
                <a:lnTo>
                  <a:pt x="48365" y="55760"/>
                </a:lnTo>
                <a:lnTo>
                  <a:pt x="47182" y="56014"/>
                </a:lnTo>
                <a:lnTo>
                  <a:pt x="46020" y="56225"/>
                </a:lnTo>
                <a:lnTo>
                  <a:pt x="44858" y="56394"/>
                </a:lnTo>
                <a:lnTo>
                  <a:pt x="43717" y="56542"/>
                </a:lnTo>
                <a:lnTo>
                  <a:pt x="42576" y="56669"/>
                </a:lnTo>
                <a:lnTo>
                  <a:pt x="41456" y="56774"/>
                </a:lnTo>
                <a:lnTo>
                  <a:pt x="40357" y="56838"/>
                </a:lnTo>
                <a:lnTo>
                  <a:pt x="39258" y="56901"/>
                </a:lnTo>
                <a:lnTo>
                  <a:pt x="38181" y="56922"/>
                </a:lnTo>
                <a:lnTo>
                  <a:pt x="36089" y="56922"/>
                </a:lnTo>
                <a:lnTo>
                  <a:pt x="35075" y="56901"/>
                </a:lnTo>
                <a:lnTo>
                  <a:pt x="34082" y="56859"/>
                </a:lnTo>
                <a:lnTo>
                  <a:pt x="33110" y="56795"/>
                </a:lnTo>
                <a:lnTo>
                  <a:pt x="32159" y="56711"/>
                </a:lnTo>
                <a:lnTo>
                  <a:pt x="31250" y="56626"/>
                </a:lnTo>
                <a:lnTo>
                  <a:pt x="30342" y="56521"/>
                </a:lnTo>
                <a:lnTo>
                  <a:pt x="29476" y="56415"/>
                </a:lnTo>
                <a:lnTo>
                  <a:pt x="28630" y="56309"/>
                </a:lnTo>
                <a:lnTo>
                  <a:pt x="27004" y="56035"/>
                </a:lnTo>
                <a:lnTo>
                  <a:pt x="25524" y="55760"/>
                </a:lnTo>
                <a:lnTo>
                  <a:pt x="24172" y="55464"/>
                </a:lnTo>
                <a:lnTo>
                  <a:pt x="22947" y="55168"/>
                </a:lnTo>
                <a:lnTo>
                  <a:pt x="21869" y="54894"/>
                </a:lnTo>
                <a:lnTo>
                  <a:pt x="22228" y="52992"/>
                </a:lnTo>
                <a:lnTo>
                  <a:pt x="22545" y="51133"/>
                </a:lnTo>
                <a:lnTo>
                  <a:pt x="22841" y="49295"/>
                </a:lnTo>
                <a:lnTo>
                  <a:pt x="23116" y="47520"/>
                </a:lnTo>
                <a:lnTo>
                  <a:pt x="24193" y="47858"/>
                </a:lnTo>
                <a:lnTo>
                  <a:pt x="25503" y="48196"/>
                </a:lnTo>
                <a:lnTo>
                  <a:pt x="26222" y="48365"/>
                </a:lnTo>
                <a:lnTo>
                  <a:pt x="27004" y="48534"/>
                </a:lnTo>
                <a:lnTo>
                  <a:pt x="27806" y="48703"/>
                </a:lnTo>
                <a:lnTo>
                  <a:pt x="28673" y="48872"/>
                </a:lnTo>
                <a:lnTo>
                  <a:pt x="29581" y="49020"/>
                </a:lnTo>
                <a:lnTo>
                  <a:pt x="30532" y="49147"/>
                </a:lnTo>
                <a:lnTo>
                  <a:pt x="31504" y="49273"/>
                </a:lnTo>
                <a:lnTo>
                  <a:pt x="32518" y="49379"/>
                </a:lnTo>
                <a:lnTo>
                  <a:pt x="33575" y="49464"/>
                </a:lnTo>
                <a:lnTo>
                  <a:pt x="34673" y="49527"/>
                </a:lnTo>
                <a:lnTo>
                  <a:pt x="35793" y="49569"/>
                </a:lnTo>
                <a:lnTo>
                  <a:pt x="36955" y="49590"/>
                </a:lnTo>
                <a:lnTo>
                  <a:pt x="37737" y="49590"/>
                </a:lnTo>
                <a:lnTo>
                  <a:pt x="38540" y="49569"/>
                </a:lnTo>
                <a:lnTo>
                  <a:pt x="39343" y="49527"/>
                </a:lnTo>
                <a:lnTo>
                  <a:pt x="40146" y="49485"/>
                </a:lnTo>
                <a:lnTo>
                  <a:pt x="40970" y="49421"/>
                </a:lnTo>
                <a:lnTo>
                  <a:pt x="41815" y="49337"/>
                </a:lnTo>
                <a:lnTo>
                  <a:pt x="42660" y="49231"/>
                </a:lnTo>
                <a:lnTo>
                  <a:pt x="43526" y="49125"/>
                </a:lnTo>
                <a:lnTo>
                  <a:pt x="44393" y="48999"/>
                </a:lnTo>
                <a:lnTo>
                  <a:pt x="45259" y="48851"/>
                </a:lnTo>
                <a:lnTo>
                  <a:pt x="46147" y="48682"/>
                </a:lnTo>
                <a:lnTo>
                  <a:pt x="47055" y="48492"/>
                </a:lnTo>
                <a:lnTo>
                  <a:pt x="47942" y="48280"/>
                </a:lnTo>
                <a:lnTo>
                  <a:pt x="48872" y="48048"/>
                </a:lnTo>
                <a:lnTo>
                  <a:pt x="49781" y="47794"/>
                </a:lnTo>
                <a:lnTo>
                  <a:pt x="50710" y="47520"/>
                </a:lnTo>
                <a:close/>
                <a:moveTo>
                  <a:pt x="35582" y="1"/>
                </a:moveTo>
                <a:lnTo>
                  <a:pt x="34462" y="22"/>
                </a:lnTo>
                <a:lnTo>
                  <a:pt x="33385" y="64"/>
                </a:lnTo>
                <a:lnTo>
                  <a:pt x="32307" y="106"/>
                </a:lnTo>
                <a:lnTo>
                  <a:pt x="31250" y="149"/>
                </a:lnTo>
                <a:lnTo>
                  <a:pt x="30236" y="233"/>
                </a:lnTo>
                <a:lnTo>
                  <a:pt x="29222" y="297"/>
                </a:lnTo>
                <a:lnTo>
                  <a:pt x="28229" y="402"/>
                </a:lnTo>
                <a:lnTo>
                  <a:pt x="27257" y="487"/>
                </a:lnTo>
                <a:lnTo>
                  <a:pt x="26327" y="614"/>
                </a:lnTo>
                <a:lnTo>
                  <a:pt x="25419" y="740"/>
                </a:lnTo>
                <a:lnTo>
                  <a:pt x="24531" y="867"/>
                </a:lnTo>
                <a:lnTo>
                  <a:pt x="23686" y="994"/>
                </a:lnTo>
                <a:lnTo>
                  <a:pt x="22862" y="1163"/>
                </a:lnTo>
                <a:lnTo>
                  <a:pt x="22080" y="1311"/>
                </a:lnTo>
                <a:lnTo>
                  <a:pt x="21320" y="1480"/>
                </a:lnTo>
                <a:lnTo>
                  <a:pt x="20601" y="1649"/>
                </a:lnTo>
                <a:lnTo>
                  <a:pt x="19904" y="1839"/>
                </a:lnTo>
                <a:lnTo>
                  <a:pt x="19270" y="2029"/>
                </a:lnTo>
                <a:lnTo>
                  <a:pt x="18658" y="2240"/>
                </a:lnTo>
                <a:lnTo>
                  <a:pt x="18087" y="2431"/>
                </a:lnTo>
                <a:lnTo>
                  <a:pt x="17580" y="2642"/>
                </a:lnTo>
                <a:lnTo>
                  <a:pt x="17094" y="2874"/>
                </a:lnTo>
                <a:lnTo>
                  <a:pt x="16650" y="3086"/>
                </a:lnTo>
                <a:lnTo>
                  <a:pt x="16270" y="3318"/>
                </a:lnTo>
                <a:lnTo>
                  <a:pt x="15932" y="3550"/>
                </a:lnTo>
                <a:lnTo>
                  <a:pt x="15636" y="3804"/>
                </a:lnTo>
                <a:lnTo>
                  <a:pt x="15383" y="4036"/>
                </a:lnTo>
                <a:lnTo>
                  <a:pt x="15192" y="4290"/>
                </a:lnTo>
                <a:lnTo>
                  <a:pt x="15066" y="4543"/>
                </a:lnTo>
                <a:lnTo>
                  <a:pt x="15002" y="4670"/>
                </a:lnTo>
                <a:lnTo>
                  <a:pt x="14981" y="4797"/>
                </a:lnTo>
                <a:lnTo>
                  <a:pt x="14960" y="4924"/>
                </a:lnTo>
                <a:lnTo>
                  <a:pt x="14939" y="5072"/>
                </a:lnTo>
                <a:lnTo>
                  <a:pt x="14960" y="5241"/>
                </a:lnTo>
                <a:lnTo>
                  <a:pt x="15002" y="5389"/>
                </a:lnTo>
                <a:lnTo>
                  <a:pt x="15044" y="5558"/>
                </a:lnTo>
                <a:lnTo>
                  <a:pt x="15129" y="5727"/>
                </a:lnTo>
                <a:lnTo>
                  <a:pt x="15235" y="5875"/>
                </a:lnTo>
                <a:lnTo>
                  <a:pt x="15361" y="6044"/>
                </a:lnTo>
                <a:lnTo>
                  <a:pt x="15488" y="6192"/>
                </a:lnTo>
                <a:lnTo>
                  <a:pt x="15657" y="6361"/>
                </a:lnTo>
                <a:lnTo>
                  <a:pt x="15953" y="6910"/>
                </a:lnTo>
                <a:lnTo>
                  <a:pt x="16376" y="7734"/>
                </a:lnTo>
                <a:lnTo>
                  <a:pt x="16608" y="8241"/>
                </a:lnTo>
                <a:lnTo>
                  <a:pt x="16883" y="8833"/>
                </a:lnTo>
                <a:lnTo>
                  <a:pt x="17136" y="9488"/>
                </a:lnTo>
                <a:lnTo>
                  <a:pt x="17432" y="10206"/>
                </a:lnTo>
                <a:lnTo>
                  <a:pt x="17728" y="11009"/>
                </a:lnTo>
                <a:lnTo>
                  <a:pt x="18024" y="11896"/>
                </a:lnTo>
                <a:lnTo>
                  <a:pt x="18319" y="12847"/>
                </a:lnTo>
                <a:lnTo>
                  <a:pt x="18615" y="13861"/>
                </a:lnTo>
                <a:lnTo>
                  <a:pt x="18890" y="14960"/>
                </a:lnTo>
                <a:lnTo>
                  <a:pt x="19186" y="16122"/>
                </a:lnTo>
                <a:lnTo>
                  <a:pt x="19439" y="17369"/>
                </a:lnTo>
                <a:lnTo>
                  <a:pt x="19714" y="18700"/>
                </a:lnTo>
                <a:lnTo>
                  <a:pt x="19946" y="20094"/>
                </a:lnTo>
                <a:lnTo>
                  <a:pt x="20158" y="21573"/>
                </a:lnTo>
                <a:lnTo>
                  <a:pt x="20348" y="23137"/>
                </a:lnTo>
                <a:lnTo>
                  <a:pt x="20517" y="24764"/>
                </a:lnTo>
                <a:lnTo>
                  <a:pt x="20644" y="26475"/>
                </a:lnTo>
                <a:lnTo>
                  <a:pt x="20749" y="28271"/>
                </a:lnTo>
                <a:lnTo>
                  <a:pt x="20813" y="30152"/>
                </a:lnTo>
                <a:lnTo>
                  <a:pt x="20834" y="32117"/>
                </a:lnTo>
                <a:lnTo>
                  <a:pt x="20813" y="34145"/>
                </a:lnTo>
                <a:lnTo>
                  <a:pt x="20749" y="36258"/>
                </a:lnTo>
                <a:lnTo>
                  <a:pt x="20644" y="38477"/>
                </a:lnTo>
                <a:lnTo>
                  <a:pt x="20454" y="40758"/>
                </a:lnTo>
                <a:lnTo>
                  <a:pt x="20242" y="43125"/>
                </a:lnTo>
                <a:lnTo>
                  <a:pt x="20094" y="44350"/>
                </a:lnTo>
                <a:lnTo>
                  <a:pt x="19946" y="45576"/>
                </a:lnTo>
                <a:lnTo>
                  <a:pt x="19777" y="46844"/>
                </a:lnTo>
                <a:lnTo>
                  <a:pt x="19608" y="48132"/>
                </a:lnTo>
                <a:lnTo>
                  <a:pt x="19397" y="49421"/>
                </a:lnTo>
                <a:lnTo>
                  <a:pt x="19186" y="50752"/>
                </a:lnTo>
                <a:lnTo>
                  <a:pt x="17073" y="51048"/>
                </a:lnTo>
                <a:lnTo>
                  <a:pt x="15066" y="51365"/>
                </a:lnTo>
                <a:lnTo>
                  <a:pt x="13164" y="51724"/>
                </a:lnTo>
                <a:lnTo>
                  <a:pt x="11368" y="52105"/>
                </a:lnTo>
                <a:lnTo>
                  <a:pt x="10502" y="52295"/>
                </a:lnTo>
                <a:lnTo>
                  <a:pt x="9678" y="52506"/>
                </a:lnTo>
                <a:lnTo>
                  <a:pt x="8854" y="52717"/>
                </a:lnTo>
                <a:lnTo>
                  <a:pt x="8093" y="52950"/>
                </a:lnTo>
                <a:lnTo>
                  <a:pt x="7353" y="53161"/>
                </a:lnTo>
                <a:lnTo>
                  <a:pt x="6635" y="53394"/>
                </a:lnTo>
                <a:lnTo>
                  <a:pt x="5959" y="53626"/>
                </a:lnTo>
                <a:lnTo>
                  <a:pt x="5304" y="53879"/>
                </a:lnTo>
                <a:lnTo>
                  <a:pt x="4691" y="54133"/>
                </a:lnTo>
                <a:lnTo>
                  <a:pt x="4100" y="54365"/>
                </a:lnTo>
                <a:lnTo>
                  <a:pt x="3571" y="54640"/>
                </a:lnTo>
                <a:lnTo>
                  <a:pt x="3064" y="54894"/>
                </a:lnTo>
                <a:lnTo>
                  <a:pt x="2578" y="55168"/>
                </a:lnTo>
                <a:lnTo>
                  <a:pt x="2156" y="55443"/>
                </a:lnTo>
                <a:lnTo>
                  <a:pt x="1754" y="55718"/>
                </a:lnTo>
                <a:lnTo>
                  <a:pt x="1395" y="55992"/>
                </a:lnTo>
                <a:lnTo>
                  <a:pt x="1078" y="56267"/>
                </a:lnTo>
                <a:lnTo>
                  <a:pt x="782" y="56563"/>
                </a:lnTo>
                <a:lnTo>
                  <a:pt x="550" y="56859"/>
                </a:lnTo>
                <a:lnTo>
                  <a:pt x="360" y="57154"/>
                </a:lnTo>
                <a:lnTo>
                  <a:pt x="191" y="57450"/>
                </a:lnTo>
                <a:lnTo>
                  <a:pt x="85" y="57746"/>
                </a:lnTo>
                <a:lnTo>
                  <a:pt x="22" y="58042"/>
                </a:lnTo>
                <a:lnTo>
                  <a:pt x="1" y="58359"/>
                </a:lnTo>
                <a:lnTo>
                  <a:pt x="22" y="58570"/>
                </a:lnTo>
                <a:lnTo>
                  <a:pt x="43" y="58803"/>
                </a:lnTo>
                <a:lnTo>
                  <a:pt x="106" y="59014"/>
                </a:lnTo>
                <a:lnTo>
                  <a:pt x="191" y="59246"/>
                </a:lnTo>
                <a:lnTo>
                  <a:pt x="296" y="59458"/>
                </a:lnTo>
                <a:lnTo>
                  <a:pt x="423" y="59669"/>
                </a:lnTo>
                <a:lnTo>
                  <a:pt x="571" y="59880"/>
                </a:lnTo>
                <a:lnTo>
                  <a:pt x="740" y="60091"/>
                </a:lnTo>
                <a:lnTo>
                  <a:pt x="951" y="60303"/>
                </a:lnTo>
                <a:lnTo>
                  <a:pt x="1163" y="60514"/>
                </a:lnTo>
                <a:lnTo>
                  <a:pt x="1395" y="60725"/>
                </a:lnTo>
                <a:lnTo>
                  <a:pt x="1670" y="60937"/>
                </a:lnTo>
                <a:lnTo>
                  <a:pt x="1944" y="61127"/>
                </a:lnTo>
                <a:lnTo>
                  <a:pt x="2240" y="61338"/>
                </a:lnTo>
                <a:lnTo>
                  <a:pt x="2895" y="61718"/>
                </a:lnTo>
                <a:lnTo>
                  <a:pt x="3635" y="62099"/>
                </a:lnTo>
                <a:lnTo>
                  <a:pt x="4459" y="62479"/>
                </a:lnTo>
                <a:lnTo>
                  <a:pt x="5346" y="62838"/>
                </a:lnTo>
                <a:lnTo>
                  <a:pt x="6318" y="63197"/>
                </a:lnTo>
                <a:lnTo>
                  <a:pt x="7332" y="63535"/>
                </a:lnTo>
                <a:lnTo>
                  <a:pt x="8431" y="63873"/>
                </a:lnTo>
                <a:lnTo>
                  <a:pt x="9593" y="64169"/>
                </a:lnTo>
                <a:lnTo>
                  <a:pt x="10819" y="64486"/>
                </a:lnTo>
                <a:lnTo>
                  <a:pt x="12108" y="64761"/>
                </a:lnTo>
                <a:lnTo>
                  <a:pt x="13439" y="65036"/>
                </a:lnTo>
                <a:lnTo>
                  <a:pt x="14833" y="65289"/>
                </a:lnTo>
                <a:lnTo>
                  <a:pt x="16291" y="65543"/>
                </a:lnTo>
                <a:lnTo>
                  <a:pt x="17791" y="65754"/>
                </a:lnTo>
                <a:lnTo>
                  <a:pt x="19334" y="65965"/>
                </a:lnTo>
                <a:lnTo>
                  <a:pt x="20939" y="66155"/>
                </a:lnTo>
                <a:lnTo>
                  <a:pt x="22566" y="66346"/>
                </a:lnTo>
                <a:lnTo>
                  <a:pt x="24236" y="66493"/>
                </a:lnTo>
                <a:lnTo>
                  <a:pt x="25968" y="66620"/>
                </a:lnTo>
                <a:lnTo>
                  <a:pt x="27722" y="66747"/>
                </a:lnTo>
                <a:lnTo>
                  <a:pt x="29497" y="66853"/>
                </a:lnTo>
                <a:lnTo>
                  <a:pt x="31314" y="66916"/>
                </a:lnTo>
                <a:lnTo>
                  <a:pt x="33173" y="66979"/>
                </a:lnTo>
                <a:lnTo>
                  <a:pt x="35054" y="67001"/>
                </a:lnTo>
                <a:lnTo>
                  <a:pt x="36955" y="67022"/>
                </a:lnTo>
                <a:lnTo>
                  <a:pt x="38857" y="67001"/>
                </a:lnTo>
                <a:lnTo>
                  <a:pt x="40716" y="66979"/>
                </a:lnTo>
                <a:lnTo>
                  <a:pt x="42576" y="66916"/>
                </a:lnTo>
                <a:lnTo>
                  <a:pt x="44393" y="66853"/>
                </a:lnTo>
                <a:lnTo>
                  <a:pt x="46189" y="66747"/>
                </a:lnTo>
                <a:lnTo>
                  <a:pt x="47942" y="66620"/>
                </a:lnTo>
                <a:lnTo>
                  <a:pt x="49654" y="66493"/>
                </a:lnTo>
                <a:lnTo>
                  <a:pt x="51323" y="66346"/>
                </a:lnTo>
                <a:lnTo>
                  <a:pt x="52971" y="66155"/>
                </a:lnTo>
                <a:lnTo>
                  <a:pt x="54556" y="65965"/>
                </a:lnTo>
                <a:lnTo>
                  <a:pt x="56098" y="65754"/>
                </a:lnTo>
                <a:lnTo>
                  <a:pt x="57598" y="65543"/>
                </a:lnTo>
                <a:lnTo>
                  <a:pt x="59056" y="65289"/>
                </a:lnTo>
                <a:lnTo>
                  <a:pt x="60451" y="65036"/>
                </a:lnTo>
                <a:lnTo>
                  <a:pt x="61782" y="64761"/>
                </a:lnTo>
                <a:lnTo>
                  <a:pt x="63071" y="64486"/>
                </a:lnTo>
                <a:lnTo>
                  <a:pt x="64296" y="64169"/>
                </a:lnTo>
                <a:lnTo>
                  <a:pt x="65459" y="63873"/>
                </a:lnTo>
                <a:lnTo>
                  <a:pt x="66557" y="63535"/>
                </a:lnTo>
                <a:lnTo>
                  <a:pt x="67593" y="63197"/>
                </a:lnTo>
                <a:lnTo>
                  <a:pt x="68543" y="62838"/>
                </a:lnTo>
                <a:lnTo>
                  <a:pt x="69431" y="62479"/>
                </a:lnTo>
                <a:lnTo>
                  <a:pt x="70255" y="62099"/>
                </a:lnTo>
                <a:lnTo>
                  <a:pt x="70994" y="61718"/>
                </a:lnTo>
                <a:lnTo>
                  <a:pt x="71649" y="61338"/>
                </a:lnTo>
                <a:lnTo>
                  <a:pt x="71966" y="61127"/>
                </a:lnTo>
                <a:lnTo>
                  <a:pt x="72241" y="60937"/>
                </a:lnTo>
                <a:lnTo>
                  <a:pt x="72494" y="60725"/>
                </a:lnTo>
                <a:lnTo>
                  <a:pt x="72727" y="60514"/>
                </a:lnTo>
                <a:lnTo>
                  <a:pt x="72959" y="60303"/>
                </a:lnTo>
                <a:lnTo>
                  <a:pt x="73149" y="60091"/>
                </a:lnTo>
                <a:lnTo>
                  <a:pt x="73319" y="59880"/>
                </a:lnTo>
                <a:lnTo>
                  <a:pt x="73466" y="59669"/>
                </a:lnTo>
                <a:lnTo>
                  <a:pt x="73593" y="59458"/>
                </a:lnTo>
                <a:lnTo>
                  <a:pt x="73699" y="59246"/>
                </a:lnTo>
                <a:lnTo>
                  <a:pt x="73783" y="59014"/>
                </a:lnTo>
                <a:lnTo>
                  <a:pt x="73847" y="58803"/>
                </a:lnTo>
                <a:lnTo>
                  <a:pt x="73889" y="58570"/>
                </a:lnTo>
                <a:lnTo>
                  <a:pt x="73889" y="58359"/>
                </a:lnTo>
                <a:lnTo>
                  <a:pt x="73868" y="58042"/>
                </a:lnTo>
                <a:lnTo>
                  <a:pt x="73804" y="57746"/>
                </a:lnTo>
                <a:lnTo>
                  <a:pt x="73699" y="57450"/>
                </a:lnTo>
                <a:lnTo>
                  <a:pt x="73551" y="57133"/>
                </a:lnTo>
                <a:lnTo>
                  <a:pt x="73340" y="56838"/>
                </a:lnTo>
                <a:lnTo>
                  <a:pt x="73107" y="56563"/>
                </a:lnTo>
                <a:lnTo>
                  <a:pt x="72833" y="56267"/>
                </a:lnTo>
                <a:lnTo>
                  <a:pt x="72494" y="55992"/>
                </a:lnTo>
                <a:lnTo>
                  <a:pt x="72135" y="55697"/>
                </a:lnTo>
                <a:lnTo>
                  <a:pt x="71734" y="55422"/>
                </a:lnTo>
                <a:lnTo>
                  <a:pt x="71311" y="55147"/>
                </a:lnTo>
                <a:lnTo>
                  <a:pt x="70825" y="54894"/>
                </a:lnTo>
                <a:lnTo>
                  <a:pt x="70318" y="54619"/>
                </a:lnTo>
                <a:lnTo>
                  <a:pt x="69769" y="54365"/>
                </a:lnTo>
                <a:lnTo>
                  <a:pt x="69177" y="54112"/>
                </a:lnTo>
                <a:lnTo>
                  <a:pt x="68564" y="53858"/>
                </a:lnTo>
                <a:lnTo>
                  <a:pt x="67909" y="53626"/>
                </a:lnTo>
                <a:lnTo>
                  <a:pt x="67233" y="53394"/>
                </a:lnTo>
                <a:lnTo>
                  <a:pt x="66515" y="53161"/>
                </a:lnTo>
                <a:lnTo>
                  <a:pt x="65775" y="52929"/>
                </a:lnTo>
                <a:lnTo>
                  <a:pt x="64994" y="52717"/>
                </a:lnTo>
                <a:lnTo>
                  <a:pt x="64191" y="52506"/>
                </a:lnTo>
                <a:lnTo>
                  <a:pt x="63346" y="52295"/>
                </a:lnTo>
                <a:lnTo>
                  <a:pt x="62479" y="52084"/>
                </a:lnTo>
                <a:lnTo>
                  <a:pt x="60683" y="51703"/>
                </a:lnTo>
                <a:lnTo>
                  <a:pt x="58761" y="51365"/>
                </a:lnTo>
                <a:lnTo>
                  <a:pt x="56753" y="51048"/>
                </a:lnTo>
                <a:lnTo>
                  <a:pt x="54640" y="50752"/>
                </a:lnTo>
                <a:lnTo>
                  <a:pt x="54429" y="49442"/>
                </a:lnTo>
                <a:lnTo>
                  <a:pt x="54218" y="48154"/>
                </a:lnTo>
                <a:lnTo>
                  <a:pt x="54028" y="46886"/>
                </a:lnTo>
                <a:lnTo>
                  <a:pt x="53859" y="45639"/>
                </a:lnTo>
                <a:lnTo>
                  <a:pt x="53563" y="43209"/>
                </a:lnTo>
                <a:lnTo>
                  <a:pt x="53330" y="40843"/>
                </a:lnTo>
                <a:lnTo>
                  <a:pt x="53161" y="38582"/>
                </a:lnTo>
                <a:lnTo>
                  <a:pt x="53035" y="36406"/>
                </a:lnTo>
                <a:lnTo>
                  <a:pt x="52950" y="34293"/>
                </a:lnTo>
                <a:lnTo>
                  <a:pt x="52908" y="32265"/>
                </a:lnTo>
                <a:lnTo>
                  <a:pt x="52929" y="30321"/>
                </a:lnTo>
                <a:lnTo>
                  <a:pt x="52971" y="28440"/>
                </a:lnTo>
                <a:lnTo>
                  <a:pt x="53056" y="26665"/>
                </a:lnTo>
                <a:lnTo>
                  <a:pt x="53182" y="24933"/>
                </a:lnTo>
                <a:lnTo>
                  <a:pt x="53330" y="23306"/>
                </a:lnTo>
                <a:lnTo>
                  <a:pt x="53521" y="21742"/>
                </a:lnTo>
                <a:lnTo>
                  <a:pt x="53711" y="20263"/>
                </a:lnTo>
                <a:lnTo>
                  <a:pt x="53943" y="18848"/>
                </a:lnTo>
                <a:lnTo>
                  <a:pt x="54197" y="17517"/>
                </a:lnTo>
                <a:lnTo>
                  <a:pt x="54450" y="16249"/>
                </a:lnTo>
                <a:lnTo>
                  <a:pt x="54725" y="15066"/>
                </a:lnTo>
                <a:lnTo>
                  <a:pt x="55000" y="13967"/>
                </a:lnTo>
                <a:lnTo>
                  <a:pt x="55295" y="12911"/>
                </a:lnTo>
                <a:lnTo>
                  <a:pt x="55591" y="11939"/>
                </a:lnTo>
                <a:lnTo>
                  <a:pt x="55866" y="11051"/>
                </a:lnTo>
                <a:lnTo>
                  <a:pt x="56162" y="10227"/>
                </a:lnTo>
                <a:lnTo>
                  <a:pt x="56436" y="9467"/>
                </a:lnTo>
                <a:lnTo>
                  <a:pt x="56711" y="8769"/>
                </a:lnTo>
                <a:lnTo>
                  <a:pt x="56986" y="8157"/>
                </a:lnTo>
                <a:lnTo>
                  <a:pt x="57218" y="7607"/>
                </a:lnTo>
                <a:lnTo>
                  <a:pt x="57662" y="6720"/>
                </a:lnTo>
                <a:lnTo>
                  <a:pt x="58000" y="6086"/>
                </a:lnTo>
                <a:lnTo>
                  <a:pt x="58232" y="5832"/>
                </a:lnTo>
                <a:lnTo>
                  <a:pt x="58486" y="5579"/>
                </a:lnTo>
                <a:lnTo>
                  <a:pt x="58592" y="5452"/>
                </a:lnTo>
                <a:lnTo>
                  <a:pt x="58676" y="5325"/>
                </a:lnTo>
                <a:lnTo>
                  <a:pt x="58718" y="5198"/>
                </a:lnTo>
                <a:lnTo>
                  <a:pt x="58739" y="5072"/>
                </a:lnTo>
                <a:lnTo>
                  <a:pt x="58739" y="4924"/>
                </a:lnTo>
                <a:lnTo>
                  <a:pt x="58718" y="4797"/>
                </a:lnTo>
                <a:lnTo>
                  <a:pt x="58676" y="4649"/>
                </a:lnTo>
                <a:lnTo>
                  <a:pt x="58634" y="4522"/>
                </a:lnTo>
                <a:lnTo>
                  <a:pt x="58570" y="4396"/>
                </a:lnTo>
                <a:lnTo>
                  <a:pt x="58486" y="4248"/>
                </a:lnTo>
                <a:lnTo>
                  <a:pt x="58296" y="3994"/>
                </a:lnTo>
                <a:lnTo>
                  <a:pt x="58042" y="3741"/>
                </a:lnTo>
                <a:lnTo>
                  <a:pt x="57746" y="3508"/>
                </a:lnTo>
                <a:lnTo>
                  <a:pt x="57387" y="3255"/>
                </a:lnTo>
                <a:lnTo>
                  <a:pt x="56986" y="3022"/>
                </a:lnTo>
                <a:lnTo>
                  <a:pt x="56542" y="2790"/>
                </a:lnTo>
                <a:lnTo>
                  <a:pt x="56056" y="2579"/>
                </a:lnTo>
                <a:lnTo>
                  <a:pt x="55507" y="2367"/>
                </a:lnTo>
                <a:lnTo>
                  <a:pt x="54936" y="2156"/>
                </a:lnTo>
                <a:lnTo>
                  <a:pt x="54323" y="1966"/>
                </a:lnTo>
                <a:lnTo>
                  <a:pt x="53647" y="1776"/>
                </a:lnTo>
                <a:lnTo>
                  <a:pt x="52950" y="1585"/>
                </a:lnTo>
                <a:lnTo>
                  <a:pt x="52232" y="1416"/>
                </a:lnTo>
                <a:lnTo>
                  <a:pt x="51450" y="1247"/>
                </a:lnTo>
                <a:lnTo>
                  <a:pt x="50647" y="1099"/>
                </a:lnTo>
                <a:lnTo>
                  <a:pt x="49823" y="952"/>
                </a:lnTo>
                <a:lnTo>
                  <a:pt x="48957" y="825"/>
                </a:lnTo>
                <a:lnTo>
                  <a:pt x="48048" y="698"/>
                </a:lnTo>
                <a:lnTo>
                  <a:pt x="47140" y="571"/>
                </a:lnTo>
                <a:lnTo>
                  <a:pt x="46189" y="466"/>
                </a:lnTo>
                <a:lnTo>
                  <a:pt x="45217" y="381"/>
                </a:lnTo>
                <a:lnTo>
                  <a:pt x="43188" y="212"/>
                </a:lnTo>
                <a:lnTo>
                  <a:pt x="41097" y="85"/>
                </a:lnTo>
                <a:lnTo>
                  <a:pt x="38920" y="22"/>
                </a:lnTo>
                <a:lnTo>
                  <a:pt x="36702" y="1"/>
                </a:lnTo>
                <a:close/>
              </a:path>
            </a:pathLst>
          </a:custGeom>
          <a:solidFill>
            <a:schemeClr val="accent2">
              <a:alpha val="27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1D39014-1B06-294C-96EE-DFEEF04FA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26" y="1032806"/>
            <a:ext cx="2986787" cy="4052744"/>
          </a:xfrm>
          <a:prstGeom prst="rect">
            <a:avLst/>
          </a:prstGeom>
        </p:spPr>
      </p:pic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8938CFD0-2403-749C-D0D9-824B71BCC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390" y="1032806"/>
            <a:ext cx="2954861" cy="40064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3"/>
          <p:cNvSpPr txBox="1">
            <a:spLocks noGrp="1"/>
          </p:cNvSpPr>
          <p:nvPr>
            <p:ph type="title"/>
          </p:nvPr>
        </p:nvSpPr>
        <p:spPr>
          <a:xfrm>
            <a:off x="721625" y="445025"/>
            <a:ext cx="77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766" name="Google Shape;766;p33"/>
          <p:cNvSpPr txBox="1">
            <a:spLocks noGrp="1"/>
          </p:cNvSpPr>
          <p:nvPr>
            <p:ph type="subTitle" idx="2"/>
          </p:nvPr>
        </p:nvSpPr>
        <p:spPr>
          <a:xfrm>
            <a:off x="721625" y="1898831"/>
            <a:ext cx="2401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Main Network</a:t>
            </a:r>
            <a:endParaRPr dirty="0"/>
          </a:p>
        </p:txBody>
      </p:sp>
      <p:sp>
        <p:nvSpPr>
          <p:cNvPr id="768" name="Google Shape;768;p33"/>
          <p:cNvSpPr txBox="1">
            <a:spLocks noGrp="1"/>
          </p:cNvSpPr>
          <p:nvPr>
            <p:ph type="subTitle" idx="4"/>
          </p:nvPr>
        </p:nvSpPr>
        <p:spPr>
          <a:xfrm>
            <a:off x="3404144" y="1898831"/>
            <a:ext cx="2401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Sub-Networks</a:t>
            </a:r>
            <a:endParaRPr dirty="0"/>
          </a:p>
        </p:txBody>
      </p:sp>
      <p:sp>
        <p:nvSpPr>
          <p:cNvPr id="770" name="Google Shape;770;p33"/>
          <p:cNvSpPr txBox="1">
            <a:spLocks noGrp="1"/>
          </p:cNvSpPr>
          <p:nvPr>
            <p:ph type="subTitle" idx="6"/>
          </p:nvPr>
        </p:nvSpPr>
        <p:spPr>
          <a:xfrm>
            <a:off x="6086662" y="1898831"/>
            <a:ext cx="2401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Initial Comparisons</a:t>
            </a:r>
            <a:endParaRPr dirty="0"/>
          </a:p>
        </p:txBody>
      </p:sp>
      <p:sp>
        <p:nvSpPr>
          <p:cNvPr id="772" name="Google Shape;772;p33"/>
          <p:cNvSpPr txBox="1">
            <a:spLocks noGrp="1"/>
          </p:cNvSpPr>
          <p:nvPr>
            <p:ph type="subTitle" idx="8"/>
          </p:nvPr>
        </p:nvSpPr>
        <p:spPr>
          <a:xfrm>
            <a:off x="721625" y="3739661"/>
            <a:ext cx="2401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Ratings Model</a:t>
            </a:r>
            <a:endParaRPr dirty="0"/>
          </a:p>
        </p:txBody>
      </p:sp>
      <p:sp>
        <p:nvSpPr>
          <p:cNvPr id="774" name="Google Shape;774;p33"/>
          <p:cNvSpPr txBox="1">
            <a:spLocks noGrp="1"/>
          </p:cNvSpPr>
          <p:nvPr>
            <p:ph type="subTitle" idx="13"/>
          </p:nvPr>
        </p:nvSpPr>
        <p:spPr>
          <a:xfrm>
            <a:off x="3404144" y="3739661"/>
            <a:ext cx="2401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Final Results</a:t>
            </a:r>
            <a:endParaRPr dirty="0"/>
          </a:p>
        </p:txBody>
      </p:sp>
      <p:sp>
        <p:nvSpPr>
          <p:cNvPr id="776" name="Google Shape;776;p33"/>
          <p:cNvSpPr txBox="1">
            <a:spLocks noGrp="1"/>
          </p:cNvSpPr>
          <p:nvPr>
            <p:ph type="subTitle" idx="15"/>
          </p:nvPr>
        </p:nvSpPr>
        <p:spPr>
          <a:xfrm>
            <a:off x="6086662" y="3739661"/>
            <a:ext cx="24012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Sensitivity Analysis &amp; Final Thoughts</a:t>
            </a:r>
            <a:endParaRPr dirty="0"/>
          </a:p>
        </p:txBody>
      </p:sp>
      <p:sp>
        <p:nvSpPr>
          <p:cNvPr id="777" name="Google Shape;777;p33"/>
          <p:cNvSpPr txBox="1">
            <a:spLocks noGrp="1"/>
          </p:cNvSpPr>
          <p:nvPr>
            <p:ph type="title" idx="16"/>
          </p:nvPr>
        </p:nvSpPr>
        <p:spPr>
          <a:xfrm>
            <a:off x="1443825" y="1520000"/>
            <a:ext cx="9564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78" name="Google Shape;778;p33"/>
          <p:cNvSpPr txBox="1">
            <a:spLocks noGrp="1"/>
          </p:cNvSpPr>
          <p:nvPr>
            <p:ph type="title" idx="17"/>
          </p:nvPr>
        </p:nvSpPr>
        <p:spPr>
          <a:xfrm>
            <a:off x="1443825" y="3361625"/>
            <a:ext cx="9564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779" name="Google Shape;779;p33"/>
          <p:cNvGrpSpPr/>
          <p:nvPr/>
        </p:nvGrpSpPr>
        <p:grpSpPr>
          <a:xfrm>
            <a:off x="1443833" y="1638025"/>
            <a:ext cx="6318030" cy="183412"/>
            <a:chOff x="1443833" y="1638025"/>
            <a:chExt cx="6318030" cy="183412"/>
          </a:xfrm>
        </p:grpSpPr>
        <p:sp>
          <p:nvSpPr>
            <p:cNvPr id="780" name="Google Shape;780;p33"/>
            <p:cNvSpPr/>
            <p:nvPr/>
          </p:nvSpPr>
          <p:spPr>
            <a:xfrm>
              <a:off x="1443833" y="1638025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rgbClr val="004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2204008" y="1638025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4127424" y="1638025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rgbClr val="004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4887599" y="1638025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6808974" y="1638025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rgbClr val="004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7569149" y="1638025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1443833" y="3479625"/>
            <a:ext cx="6318030" cy="183412"/>
            <a:chOff x="1443833" y="1638025"/>
            <a:chExt cx="6318030" cy="183412"/>
          </a:xfrm>
        </p:grpSpPr>
        <p:sp>
          <p:nvSpPr>
            <p:cNvPr id="787" name="Google Shape;787;p33"/>
            <p:cNvSpPr/>
            <p:nvPr/>
          </p:nvSpPr>
          <p:spPr>
            <a:xfrm>
              <a:off x="1443833" y="1638025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rgbClr val="004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2204008" y="1638025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4127424" y="1638025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rgbClr val="004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4887599" y="1638025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6808974" y="1638025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rgbClr val="004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7569149" y="1638025"/>
              <a:ext cx="192714" cy="183412"/>
            </a:xfrm>
            <a:custGeom>
              <a:avLst/>
              <a:gdLst/>
              <a:ahLst/>
              <a:cxnLst/>
              <a:rect l="l" t="t" r="r" b="b"/>
              <a:pathLst>
                <a:path w="13177" h="12541" extrusionOk="0">
                  <a:moveTo>
                    <a:pt x="6594" y="1"/>
                  </a:moveTo>
                  <a:lnTo>
                    <a:pt x="5033" y="4797"/>
                  </a:lnTo>
                  <a:lnTo>
                    <a:pt x="0" y="4797"/>
                  </a:lnTo>
                  <a:lnTo>
                    <a:pt x="4067" y="7755"/>
                  </a:lnTo>
                  <a:lnTo>
                    <a:pt x="2516" y="12541"/>
                  </a:lnTo>
                  <a:lnTo>
                    <a:pt x="6594" y="9583"/>
                  </a:lnTo>
                  <a:lnTo>
                    <a:pt x="10661" y="12541"/>
                  </a:lnTo>
                  <a:lnTo>
                    <a:pt x="9110" y="7755"/>
                  </a:lnTo>
                  <a:lnTo>
                    <a:pt x="13177" y="4797"/>
                  </a:lnTo>
                  <a:lnTo>
                    <a:pt x="8145" y="4797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93" name="Google Shape;793;p33"/>
          <p:cNvSpPr txBox="1">
            <a:spLocks noGrp="1"/>
          </p:cNvSpPr>
          <p:nvPr>
            <p:ph type="title" idx="18"/>
          </p:nvPr>
        </p:nvSpPr>
        <p:spPr>
          <a:xfrm>
            <a:off x="4126405" y="1520031"/>
            <a:ext cx="9564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94" name="Google Shape;794;p33"/>
          <p:cNvSpPr txBox="1">
            <a:spLocks noGrp="1"/>
          </p:cNvSpPr>
          <p:nvPr>
            <p:ph type="title" idx="19"/>
          </p:nvPr>
        </p:nvSpPr>
        <p:spPr>
          <a:xfrm>
            <a:off x="4126476" y="3361625"/>
            <a:ext cx="9564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795" name="Google Shape;795;p33"/>
          <p:cNvSpPr txBox="1">
            <a:spLocks noGrp="1"/>
          </p:cNvSpPr>
          <p:nvPr>
            <p:ph type="title" idx="20"/>
          </p:nvPr>
        </p:nvSpPr>
        <p:spPr>
          <a:xfrm>
            <a:off x="6808802" y="1520031"/>
            <a:ext cx="9564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796" name="Google Shape;796;p33"/>
          <p:cNvSpPr txBox="1">
            <a:spLocks noGrp="1"/>
          </p:cNvSpPr>
          <p:nvPr>
            <p:ph type="title" idx="21"/>
          </p:nvPr>
        </p:nvSpPr>
        <p:spPr>
          <a:xfrm>
            <a:off x="6808727" y="3361625"/>
            <a:ext cx="9564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0" name="Google Shape;4560;p66"/>
          <p:cNvGrpSpPr/>
          <p:nvPr/>
        </p:nvGrpSpPr>
        <p:grpSpPr>
          <a:xfrm>
            <a:off x="317507" y="3003390"/>
            <a:ext cx="1765533" cy="1984059"/>
            <a:chOff x="5420825" y="3333825"/>
            <a:chExt cx="1961050" cy="2203775"/>
          </a:xfrm>
        </p:grpSpPr>
        <p:sp>
          <p:nvSpPr>
            <p:cNvPr id="4561" name="Google Shape;4561;p66"/>
            <p:cNvSpPr/>
            <p:nvPr/>
          </p:nvSpPr>
          <p:spPr>
            <a:xfrm>
              <a:off x="5683225" y="3333825"/>
              <a:ext cx="1445150" cy="947350"/>
            </a:xfrm>
            <a:custGeom>
              <a:avLst/>
              <a:gdLst/>
              <a:ahLst/>
              <a:cxnLst/>
              <a:rect l="l" t="t" r="r" b="b"/>
              <a:pathLst>
                <a:path w="57806" h="37894" extrusionOk="0">
                  <a:moveTo>
                    <a:pt x="28911" y="1"/>
                  </a:moveTo>
                  <a:lnTo>
                    <a:pt x="28849" y="248"/>
                  </a:lnTo>
                  <a:lnTo>
                    <a:pt x="28695" y="942"/>
                  </a:lnTo>
                  <a:lnTo>
                    <a:pt x="28463" y="2054"/>
                  </a:lnTo>
                  <a:lnTo>
                    <a:pt x="28340" y="2748"/>
                  </a:lnTo>
                  <a:lnTo>
                    <a:pt x="28201" y="3536"/>
                  </a:lnTo>
                  <a:lnTo>
                    <a:pt x="28062" y="4384"/>
                  </a:lnTo>
                  <a:lnTo>
                    <a:pt x="27923" y="5326"/>
                  </a:lnTo>
                  <a:lnTo>
                    <a:pt x="27784" y="6345"/>
                  </a:lnTo>
                  <a:lnTo>
                    <a:pt x="27660" y="7410"/>
                  </a:lnTo>
                  <a:lnTo>
                    <a:pt x="27552" y="8552"/>
                  </a:lnTo>
                  <a:lnTo>
                    <a:pt x="27444" y="9740"/>
                  </a:lnTo>
                  <a:lnTo>
                    <a:pt x="27367" y="10975"/>
                  </a:lnTo>
                  <a:lnTo>
                    <a:pt x="27305" y="12256"/>
                  </a:lnTo>
                  <a:lnTo>
                    <a:pt x="26889" y="12318"/>
                  </a:lnTo>
                  <a:lnTo>
                    <a:pt x="26487" y="12380"/>
                  </a:lnTo>
                  <a:lnTo>
                    <a:pt x="26086" y="12457"/>
                  </a:lnTo>
                  <a:lnTo>
                    <a:pt x="25685" y="12534"/>
                  </a:lnTo>
                  <a:lnTo>
                    <a:pt x="25283" y="12642"/>
                  </a:lnTo>
                  <a:lnTo>
                    <a:pt x="24898" y="12750"/>
                  </a:lnTo>
                  <a:lnTo>
                    <a:pt x="24496" y="12874"/>
                  </a:lnTo>
                  <a:lnTo>
                    <a:pt x="24110" y="12997"/>
                  </a:lnTo>
                  <a:lnTo>
                    <a:pt x="23724" y="13136"/>
                  </a:lnTo>
                  <a:lnTo>
                    <a:pt x="23354" y="13290"/>
                  </a:lnTo>
                  <a:lnTo>
                    <a:pt x="22968" y="13460"/>
                  </a:lnTo>
                  <a:lnTo>
                    <a:pt x="22598" y="13630"/>
                  </a:lnTo>
                  <a:lnTo>
                    <a:pt x="22227" y="13815"/>
                  </a:lnTo>
                  <a:lnTo>
                    <a:pt x="21872" y="14016"/>
                  </a:lnTo>
                  <a:lnTo>
                    <a:pt x="21517" y="14217"/>
                  </a:lnTo>
                  <a:lnTo>
                    <a:pt x="21147" y="14433"/>
                  </a:lnTo>
                  <a:lnTo>
                    <a:pt x="20807" y="14649"/>
                  </a:lnTo>
                  <a:lnTo>
                    <a:pt x="20452" y="14880"/>
                  </a:lnTo>
                  <a:lnTo>
                    <a:pt x="20113" y="15127"/>
                  </a:lnTo>
                  <a:lnTo>
                    <a:pt x="19773" y="15374"/>
                  </a:lnTo>
                  <a:lnTo>
                    <a:pt x="19433" y="15637"/>
                  </a:lnTo>
                  <a:lnTo>
                    <a:pt x="19109" y="15914"/>
                  </a:lnTo>
                  <a:lnTo>
                    <a:pt x="18785" y="16192"/>
                  </a:lnTo>
                  <a:lnTo>
                    <a:pt x="18477" y="16470"/>
                  </a:lnTo>
                  <a:lnTo>
                    <a:pt x="18152" y="16779"/>
                  </a:lnTo>
                  <a:lnTo>
                    <a:pt x="17844" y="17072"/>
                  </a:lnTo>
                  <a:lnTo>
                    <a:pt x="17550" y="17396"/>
                  </a:lnTo>
                  <a:lnTo>
                    <a:pt x="17242" y="17705"/>
                  </a:lnTo>
                  <a:lnTo>
                    <a:pt x="16948" y="18044"/>
                  </a:lnTo>
                  <a:lnTo>
                    <a:pt x="16671" y="18384"/>
                  </a:lnTo>
                  <a:lnTo>
                    <a:pt x="16393" y="18724"/>
                  </a:lnTo>
                  <a:lnTo>
                    <a:pt x="16115" y="19079"/>
                  </a:lnTo>
                  <a:lnTo>
                    <a:pt x="15853" y="19434"/>
                  </a:lnTo>
                  <a:lnTo>
                    <a:pt x="15590" y="19804"/>
                  </a:lnTo>
                  <a:lnTo>
                    <a:pt x="15081" y="20560"/>
                  </a:lnTo>
                  <a:lnTo>
                    <a:pt x="14602" y="21348"/>
                  </a:lnTo>
                  <a:lnTo>
                    <a:pt x="14139" y="22150"/>
                  </a:lnTo>
                  <a:lnTo>
                    <a:pt x="13707" y="22999"/>
                  </a:lnTo>
                  <a:lnTo>
                    <a:pt x="13321" y="23863"/>
                  </a:lnTo>
                  <a:lnTo>
                    <a:pt x="12951" y="24743"/>
                  </a:lnTo>
                  <a:lnTo>
                    <a:pt x="12611" y="25654"/>
                  </a:lnTo>
                  <a:lnTo>
                    <a:pt x="12287" y="26580"/>
                  </a:lnTo>
                  <a:lnTo>
                    <a:pt x="12009" y="27537"/>
                  </a:lnTo>
                  <a:lnTo>
                    <a:pt x="11762" y="28509"/>
                  </a:lnTo>
                  <a:lnTo>
                    <a:pt x="11562" y="29497"/>
                  </a:lnTo>
                  <a:lnTo>
                    <a:pt x="11376" y="30501"/>
                  </a:lnTo>
                  <a:lnTo>
                    <a:pt x="11299" y="31010"/>
                  </a:lnTo>
                  <a:lnTo>
                    <a:pt x="11237" y="31519"/>
                  </a:lnTo>
                  <a:lnTo>
                    <a:pt x="11176" y="32044"/>
                  </a:lnTo>
                  <a:lnTo>
                    <a:pt x="11129" y="32553"/>
                  </a:lnTo>
                  <a:lnTo>
                    <a:pt x="11083" y="33078"/>
                  </a:lnTo>
                  <a:lnTo>
                    <a:pt x="11052" y="33618"/>
                  </a:lnTo>
                  <a:lnTo>
                    <a:pt x="1" y="33618"/>
                  </a:lnTo>
                  <a:lnTo>
                    <a:pt x="1" y="37894"/>
                  </a:lnTo>
                  <a:lnTo>
                    <a:pt x="57805" y="37894"/>
                  </a:lnTo>
                  <a:lnTo>
                    <a:pt x="57805" y="33618"/>
                  </a:lnTo>
                  <a:lnTo>
                    <a:pt x="46769" y="33618"/>
                  </a:lnTo>
                  <a:lnTo>
                    <a:pt x="46738" y="33078"/>
                  </a:lnTo>
                  <a:lnTo>
                    <a:pt x="46692" y="32553"/>
                  </a:lnTo>
                  <a:lnTo>
                    <a:pt x="46646" y="32044"/>
                  </a:lnTo>
                  <a:lnTo>
                    <a:pt x="46584" y="31519"/>
                  </a:lnTo>
                  <a:lnTo>
                    <a:pt x="46507" y="31010"/>
                  </a:lnTo>
                  <a:lnTo>
                    <a:pt x="46445" y="30501"/>
                  </a:lnTo>
                  <a:lnTo>
                    <a:pt x="46260" y="29497"/>
                  </a:lnTo>
                  <a:lnTo>
                    <a:pt x="46044" y="28509"/>
                  </a:lnTo>
                  <a:lnTo>
                    <a:pt x="45797" y="27537"/>
                  </a:lnTo>
                  <a:lnTo>
                    <a:pt x="45519" y="26580"/>
                  </a:lnTo>
                  <a:lnTo>
                    <a:pt x="45210" y="25654"/>
                  </a:lnTo>
                  <a:lnTo>
                    <a:pt x="44871" y="24743"/>
                  </a:lnTo>
                  <a:lnTo>
                    <a:pt x="44500" y="23863"/>
                  </a:lnTo>
                  <a:lnTo>
                    <a:pt x="44099" y="22999"/>
                  </a:lnTo>
                  <a:lnTo>
                    <a:pt x="43667" y="22150"/>
                  </a:lnTo>
                  <a:lnTo>
                    <a:pt x="43219" y="21348"/>
                  </a:lnTo>
                  <a:lnTo>
                    <a:pt x="42740" y="20560"/>
                  </a:lnTo>
                  <a:lnTo>
                    <a:pt x="42231" y="19804"/>
                  </a:lnTo>
                  <a:lnTo>
                    <a:pt x="41969" y="19434"/>
                  </a:lnTo>
                  <a:lnTo>
                    <a:pt x="41706" y="19079"/>
                  </a:lnTo>
                  <a:lnTo>
                    <a:pt x="41429" y="18724"/>
                  </a:lnTo>
                  <a:lnTo>
                    <a:pt x="41151" y="18384"/>
                  </a:lnTo>
                  <a:lnTo>
                    <a:pt x="40857" y="18044"/>
                  </a:lnTo>
                  <a:lnTo>
                    <a:pt x="40564" y="17705"/>
                  </a:lnTo>
                  <a:lnTo>
                    <a:pt x="40271" y="17396"/>
                  </a:lnTo>
                  <a:lnTo>
                    <a:pt x="39962" y="17072"/>
                  </a:lnTo>
                  <a:lnTo>
                    <a:pt x="39653" y="16779"/>
                  </a:lnTo>
                  <a:lnTo>
                    <a:pt x="39345" y="16470"/>
                  </a:lnTo>
                  <a:lnTo>
                    <a:pt x="39021" y="16192"/>
                  </a:lnTo>
                  <a:lnTo>
                    <a:pt x="38697" y="15914"/>
                  </a:lnTo>
                  <a:lnTo>
                    <a:pt x="38372" y="15637"/>
                  </a:lnTo>
                  <a:lnTo>
                    <a:pt x="38033" y="15374"/>
                  </a:lnTo>
                  <a:lnTo>
                    <a:pt x="37709" y="15127"/>
                  </a:lnTo>
                  <a:lnTo>
                    <a:pt x="37354" y="14880"/>
                  </a:lnTo>
                  <a:lnTo>
                    <a:pt x="37014" y="14649"/>
                  </a:lnTo>
                  <a:lnTo>
                    <a:pt x="36659" y="14433"/>
                  </a:lnTo>
                  <a:lnTo>
                    <a:pt x="36304" y="14217"/>
                  </a:lnTo>
                  <a:lnTo>
                    <a:pt x="35949" y="14016"/>
                  </a:lnTo>
                  <a:lnTo>
                    <a:pt x="35579" y="13815"/>
                  </a:lnTo>
                  <a:lnTo>
                    <a:pt x="35208" y="13630"/>
                  </a:lnTo>
                  <a:lnTo>
                    <a:pt x="34838" y="13460"/>
                  </a:lnTo>
                  <a:lnTo>
                    <a:pt x="34467" y="13290"/>
                  </a:lnTo>
                  <a:lnTo>
                    <a:pt x="34081" y="13136"/>
                  </a:lnTo>
                  <a:lnTo>
                    <a:pt x="33696" y="12997"/>
                  </a:lnTo>
                  <a:lnTo>
                    <a:pt x="33310" y="12874"/>
                  </a:lnTo>
                  <a:lnTo>
                    <a:pt x="32924" y="12750"/>
                  </a:lnTo>
                  <a:lnTo>
                    <a:pt x="32522" y="12642"/>
                  </a:lnTo>
                  <a:lnTo>
                    <a:pt x="32137" y="12534"/>
                  </a:lnTo>
                  <a:lnTo>
                    <a:pt x="31735" y="12457"/>
                  </a:lnTo>
                  <a:lnTo>
                    <a:pt x="31334" y="12380"/>
                  </a:lnTo>
                  <a:lnTo>
                    <a:pt x="30917" y="12318"/>
                  </a:lnTo>
                  <a:lnTo>
                    <a:pt x="30516" y="12256"/>
                  </a:lnTo>
                  <a:lnTo>
                    <a:pt x="30454" y="10975"/>
                  </a:lnTo>
                  <a:lnTo>
                    <a:pt x="30377" y="9740"/>
                  </a:lnTo>
                  <a:lnTo>
                    <a:pt x="30269" y="8552"/>
                  </a:lnTo>
                  <a:lnTo>
                    <a:pt x="30145" y="7410"/>
                  </a:lnTo>
                  <a:lnTo>
                    <a:pt x="30022" y="6345"/>
                  </a:lnTo>
                  <a:lnTo>
                    <a:pt x="29883" y="5326"/>
                  </a:lnTo>
                  <a:lnTo>
                    <a:pt x="29744" y="4384"/>
                  </a:lnTo>
                  <a:lnTo>
                    <a:pt x="29605" y="3536"/>
                  </a:lnTo>
                  <a:lnTo>
                    <a:pt x="29482" y="2748"/>
                  </a:lnTo>
                  <a:lnTo>
                    <a:pt x="29343" y="2054"/>
                  </a:lnTo>
                  <a:lnTo>
                    <a:pt x="29127" y="942"/>
                  </a:lnTo>
                  <a:lnTo>
                    <a:pt x="28972" y="248"/>
                  </a:lnTo>
                  <a:lnTo>
                    <a:pt x="28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2" name="Google Shape;4562;p66"/>
            <p:cNvSpPr/>
            <p:nvPr/>
          </p:nvSpPr>
          <p:spPr>
            <a:xfrm>
              <a:off x="5732625" y="4313575"/>
              <a:ext cx="111550" cy="450350"/>
            </a:xfrm>
            <a:custGeom>
              <a:avLst/>
              <a:gdLst/>
              <a:ahLst/>
              <a:cxnLst/>
              <a:rect l="l" t="t" r="r" b="b"/>
              <a:pathLst>
                <a:path w="4462" h="18014" extrusionOk="0">
                  <a:moveTo>
                    <a:pt x="0" y="0"/>
                  </a:moveTo>
                  <a:lnTo>
                    <a:pt x="0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3" name="Google Shape;4563;p66"/>
            <p:cNvSpPr/>
            <p:nvPr/>
          </p:nvSpPr>
          <p:spPr>
            <a:xfrm>
              <a:off x="6032825" y="4313575"/>
              <a:ext cx="111550" cy="450350"/>
            </a:xfrm>
            <a:custGeom>
              <a:avLst/>
              <a:gdLst/>
              <a:ahLst/>
              <a:cxnLst/>
              <a:rect l="l" t="t" r="r" b="b"/>
              <a:pathLst>
                <a:path w="4462" h="18014" extrusionOk="0">
                  <a:moveTo>
                    <a:pt x="1" y="0"/>
                  </a:moveTo>
                  <a:lnTo>
                    <a:pt x="1" y="18013"/>
                  </a:lnTo>
                  <a:lnTo>
                    <a:pt x="4462" y="18013"/>
                  </a:lnTo>
                  <a:lnTo>
                    <a:pt x="44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4" name="Google Shape;4564;p66"/>
            <p:cNvSpPr/>
            <p:nvPr/>
          </p:nvSpPr>
          <p:spPr>
            <a:xfrm>
              <a:off x="6650250" y="4313575"/>
              <a:ext cx="111525" cy="450350"/>
            </a:xfrm>
            <a:custGeom>
              <a:avLst/>
              <a:gdLst/>
              <a:ahLst/>
              <a:cxnLst/>
              <a:rect l="l" t="t" r="r" b="b"/>
              <a:pathLst>
                <a:path w="4461" h="18014" extrusionOk="0">
                  <a:moveTo>
                    <a:pt x="0" y="0"/>
                  </a:moveTo>
                  <a:lnTo>
                    <a:pt x="0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5" name="Google Shape;4565;p66"/>
            <p:cNvSpPr/>
            <p:nvPr/>
          </p:nvSpPr>
          <p:spPr>
            <a:xfrm>
              <a:off x="6950450" y="4313575"/>
              <a:ext cx="111550" cy="450350"/>
            </a:xfrm>
            <a:custGeom>
              <a:avLst/>
              <a:gdLst/>
              <a:ahLst/>
              <a:cxnLst/>
              <a:rect l="l" t="t" r="r" b="b"/>
              <a:pathLst>
                <a:path w="4462" h="18014" extrusionOk="0">
                  <a:moveTo>
                    <a:pt x="1" y="0"/>
                  </a:moveTo>
                  <a:lnTo>
                    <a:pt x="1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6" name="Google Shape;4566;p66"/>
            <p:cNvSpPr/>
            <p:nvPr/>
          </p:nvSpPr>
          <p:spPr>
            <a:xfrm>
              <a:off x="6350025" y="4313575"/>
              <a:ext cx="111550" cy="450350"/>
            </a:xfrm>
            <a:custGeom>
              <a:avLst/>
              <a:gdLst/>
              <a:ahLst/>
              <a:cxnLst/>
              <a:rect l="l" t="t" r="r" b="b"/>
              <a:pathLst>
                <a:path w="4462" h="18014" extrusionOk="0">
                  <a:moveTo>
                    <a:pt x="1" y="0"/>
                  </a:moveTo>
                  <a:lnTo>
                    <a:pt x="1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7" name="Google Shape;4567;p66"/>
            <p:cNvSpPr/>
            <p:nvPr/>
          </p:nvSpPr>
          <p:spPr>
            <a:xfrm>
              <a:off x="5448625" y="4944875"/>
              <a:ext cx="111525" cy="450325"/>
            </a:xfrm>
            <a:custGeom>
              <a:avLst/>
              <a:gdLst/>
              <a:ahLst/>
              <a:cxnLst/>
              <a:rect l="l" t="t" r="r" b="b"/>
              <a:pathLst>
                <a:path w="4461" h="18013" extrusionOk="0">
                  <a:moveTo>
                    <a:pt x="0" y="0"/>
                  </a:moveTo>
                  <a:lnTo>
                    <a:pt x="0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8" name="Google Shape;4568;p66"/>
            <p:cNvSpPr/>
            <p:nvPr/>
          </p:nvSpPr>
          <p:spPr>
            <a:xfrm>
              <a:off x="5748825" y="4944875"/>
              <a:ext cx="111550" cy="450325"/>
            </a:xfrm>
            <a:custGeom>
              <a:avLst/>
              <a:gdLst/>
              <a:ahLst/>
              <a:cxnLst/>
              <a:rect l="l" t="t" r="r" b="b"/>
              <a:pathLst>
                <a:path w="4462" h="18013" extrusionOk="0">
                  <a:moveTo>
                    <a:pt x="1" y="0"/>
                  </a:moveTo>
                  <a:lnTo>
                    <a:pt x="1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9" name="Google Shape;4569;p66"/>
            <p:cNvSpPr/>
            <p:nvPr/>
          </p:nvSpPr>
          <p:spPr>
            <a:xfrm>
              <a:off x="6366225" y="4944875"/>
              <a:ext cx="111550" cy="450325"/>
            </a:xfrm>
            <a:custGeom>
              <a:avLst/>
              <a:gdLst/>
              <a:ahLst/>
              <a:cxnLst/>
              <a:rect l="l" t="t" r="r" b="b"/>
              <a:pathLst>
                <a:path w="4462" h="18013" extrusionOk="0">
                  <a:moveTo>
                    <a:pt x="1" y="0"/>
                  </a:moveTo>
                  <a:lnTo>
                    <a:pt x="1" y="18013"/>
                  </a:lnTo>
                  <a:lnTo>
                    <a:pt x="4462" y="18013"/>
                  </a:lnTo>
                  <a:lnTo>
                    <a:pt x="44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0" name="Google Shape;4570;p66"/>
            <p:cNvSpPr/>
            <p:nvPr/>
          </p:nvSpPr>
          <p:spPr>
            <a:xfrm>
              <a:off x="5420825" y="4802475"/>
              <a:ext cx="1961050" cy="106925"/>
            </a:xfrm>
            <a:custGeom>
              <a:avLst/>
              <a:gdLst/>
              <a:ahLst/>
              <a:cxnLst/>
              <a:rect l="l" t="t" r="r" b="b"/>
              <a:pathLst>
                <a:path w="78442" h="4277" extrusionOk="0">
                  <a:moveTo>
                    <a:pt x="1" y="1"/>
                  </a:moveTo>
                  <a:lnTo>
                    <a:pt x="1" y="4276"/>
                  </a:lnTo>
                  <a:lnTo>
                    <a:pt x="78442" y="4276"/>
                  </a:lnTo>
                  <a:lnTo>
                    <a:pt x="78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1" name="Google Shape;4571;p66"/>
            <p:cNvSpPr/>
            <p:nvPr/>
          </p:nvSpPr>
          <p:spPr>
            <a:xfrm>
              <a:off x="5420825" y="5430675"/>
              <a:ext cx="1961050" cy="106925"/>
            </a:xfrm>
            <a:custGeom>
              <a:avLst/>
              <a:gdLst/>
              <a:ahLst/>
              <a:cxnLst/>
              <a:rect l="l" t="t" r="r" b="b"/>
              <a:pathLst>
                <a:path w="78442" h="4277" extrusionOk="0">
                  <a:moveTo>
                    <a:pt x="1" y="1"/>
                  </a:moveTo>
                  <a:lnTo>
                    <a:pt x="1" y="4276"/>
                  </a:lnTo>
                  <a:lnTo>
                    <a:pt x="78442" y="4276"/>
                  </a:lnTo>
                  <a:lnTo>
                    <a:pt x="78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2" name="Google Shape;4572;p66"/>
            <p:cNvSpPr/>
            <p:nvPr/>
          </p:nvSpPr>
          <p:spPr>
            <a:xfrm>
              <a:off x="6666450" y="4944875"/>
              <a:ext cx="111550" cy="450325"/>
            </a:xfrm>
            <a:custGeom>
              <a:avLst/>
              <a:gdLst/>
              <a:ahLst/>
              <a:cxnLst/>
              <a:rect l="l" t="t" r="r" b="b"/>
              <a:pathLst>
                <a:path w="4462" h="18013" extrusionOk="0">
                  <a:moveTo>
                    <a:pt x="0" y="0"/>
                  </a:moveTo>
                  <a:lnTo>
                    <a:pt x="0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3" name="Google Shape;4573;p66"/>
            <p:cNvSpPr/>
            <p:nvPr/>
          </p:nvSpPr>
          <p:spPr>
            <a:xfrm>
              <a:off x="6938875" y="4944875"/>
              <a:ext cx="111550" cy="450325"/>
            </a:xfrm>
            <a:custGeom>
              <a:avLst/>
              <a:gdLst/>
              <a:ahLst/>
              <a:cxnLst/>
              <a:rect l="l" t="t" r="r" b="b"/>
              <a:pathLst>
                <a:path w="4462" h="18013" extrusionOk="0">
                  <a:moveTo>
                    <a:pt x="1" y="0"/>
                  </a:moveTo>
                  <a:lnTo>
                    <a:pt x="1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4" name="Google Shape;4574;p66"/>
            <p:cNvSpPr/>
            <p:nvPr/>
          </p:nvSpPr>
          <p:spPr>
            <a:xfrm>
              <a:off x="7239100" y="4944875"/>
              <a:ext cx="111525" cy="450325"/>
            </a:xfrm>
            <a:custGeom>
              <a:avLst/>
              <a:gdLst/>
              <a:ahLst/>
              <a:cxnLst/>
              <a:rect l="l" t="t" r="r" b="b"/>
              <a:pathLst>
                <a:path w="4461" h="18013" extrusionOk="0">
                  <a:moveTo>
                    <a:pt x="0" y="0"/>
                  </a:moveTo>
                  <a:lnTo>
                    <a:pt x="0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5" name="Google Shape;4575;p66"/>
            <p:cNvSpPr/>
            <p:nvPr/>
          </p:nvSpPr>
          <p:spPr>
            <a:xfrm>
              <a:off x="6066025" y="4944875"/>
              <a:ext cx="111550" cy="450325"/>
            </a:xfrm>
            <a:custGeom>
              <a:avLst/>
              <a:gdLst/>
              <a:ahLst/>
              <a:cxnLst/>
              <a:rect l="l" t="t" r="r" b="b"/>
              <a:pathLst>
                <a:path w="4462" h="18013" extrusionOk="0">
                  <a:moveTo>
                    <a:pt x="0" y="0"/>
                  </a:moveTo>
                  <a:lnTo>
                    <a:pt x="0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77" name="Google Shape;4577;p66"/>
          <p:cNvSpPr txBox="1">
            <a:spLocks noGrp="1"/>
          </p:cNvSpPr>
          <p:nvPr>
            <p:ph type="title"/>
          </p:nvPr>
        </p:nvSpPr>
        <p:spPr>
          <a:xfrm>
            <a:off x="721625" y="445025"/>
            <a:ext cx="77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Insights for the Biden Campaign </a:t>
            </a: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81C45-625F-A80C-1C40-8284197CFB56}"/>
              </a:ext>
            </a:extLst>
          </p:cNvPr>
          <p:cNvSpPr txBox="1"/>
          <p:nvPr/>
        </p:nvSpPr>
        <p:spPr>
          <a:xfrm>
            <a:off x="998808" y="1226916"/>
            <a:ext cx="72076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Barlow" pitchFamily="2" charset="77"/>
              </a:rPr>
              <a:t>People care about the </a:t>
            </a:r>
            <a:r>
              <a:rPr lang="en-US" b="1" dirty="0">
                <a:solidFill>
                  <a:schemeClr val="accent1"/>
                </a:solidFill>
                <a:latin typeface="Barlow" pitchFamily="2" charset="77"/>
              </a:rPr>
              <a:t>short-term economy, a lot</a:t>
            </a:r>
            <a:r>
              <a:rPr lang="en-US" b="1" dirty="0">
                <a:latin typeface="Barlow" pitchFamily="2" charset="77"/>
              </a:rPr>
              <a:t>, focusing on the ”now” benefits like recession recovery and social reform will greatly improve his chances of reelection.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Barlow" pitchFamily="2" charset="77"/>
              </a:rPr>
              <a:t>Under opportunities, we see that Biden lost in </a:t>
            </a:r>
            <a:r>
              <a:rPr lang="en-US" b="1" dirty="0">
                <a:solidFill>
                  <a:schemeClr val="accent1"/>
                </a:solidFill>
                <a:latin typeface="Barlow" pitchFamily="2" charset="77"/>
              </a:rPr>
              <a:t>that category because his long term-change does not reflect what enough constituents </a:t>
            </a:r>
            <a:r>
              <a:rPr lang="en-US" b="1" dirty="0">
                <a:latin typeface="Barlow" pitchFamily="2" charset="77"/>
              </a:rPr>
              <a:t>want, or it's too much change. Focus on long-term social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Barlow" pitchFamily="2" charset="77"/>
              </a:rPr>
              <a:t>We see this again reflected in the cost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Barlow" pitchFamily="2" charset="77"/>
              </a:rPr>
              <a:t>In this model, </a:t>
            </a:r>
            <a:r>
              <a:rPr lang="en-US" b="1" dirty="0">
                <a:solidFill>
                  <a:schemeClr val="accent1"/>
                </a:solidFill>
                <a:latin typeface="Barlow" pitchFamily="2" charset="77"/>
              </a:rPr>
              <a:t>American people had the heaviest weight </a:t>
            </a:r>
            <a:r>
              <a:rPr lang="en-US" b="1" dirty="0">
                <a:latin typeface="Barlow" pitchFamily="2" charset="77"/>
              </a:rPr>
              <a:t>and gave most of that weight to benefits. This intuitively makes sense.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0" name="Google Shape;4560;p66"/>
          <p:cNvGrpSpPr/>
          <p:nvPr/>
        </p:nvGrpSpPr>
        <p:grpSpPr>
          <a:xfrm>
            <a:off x="7065548" y="2924554"/>
            <a:ext cx="1765533" cy="1984059"/>
            <a:chOff x="5420825" y="3333825"/>
            <a:chExt cx="1961050" cy="2203775"/>
          </a:xfrm>
        </p:grpSpPr>
        <p:sp>
          <p:nvSpPr>
            <p:cNvPr id="4561" name="Google Shape;4561;p66"/>
            <p:cNvSpPr/>
            <p:nvPr/>
          </p:nvSpPr>
          <p:spPr>
            <a:xfrm>
              <a:off x="5683225" y="3333825"/>
              <a:ext cx="1445150" cy="947350"/>
            </a:xfrm>
            <a:custGeom>
              <a:avLst/>
              <a:gdLst/>
              <a:ahLst/>
              <a:cxnLst/>
              <a:rect l="l" t="t" r="r" b="b"/>
              <a:pathLst>
                <a:path w="57806" h="37894" extrusionOk="0">
                  <a:moveTo>
                    <a:pt x="28911" y="1"/>
                  </a:moveTo>
                  <a:lnTo>
                    <a:pt x="28849" y="248"/>
                  </a:lnTo>
                  <a:lnTo>
                    <a:pt x="28695" y="942"/>
                  </a:lnTo>
                  <a:lnTo>
                    <a:pt x="28463" y="2054"/>
                  </a:lnTo>
                  <a:lnTo>
                    <a:pt x="28340" y="2748"/>
                  </a:lnTo>
                  <a:lnTo>
                    <a:pt x="28201" y="3536"/>
                  </a:lnTo>
                  <a:lnTo>
                    <a:pt x="28062" y="4384"/>
                  </a:lnTo>
                  <a:lnTo>
                    <a:pt x="27923" y="5326"/>
                  </a:lnTo>
                  <a:lnTo>
                    <a:pt x="27784" y="6345"/>
                  </a:lnTo>
                  <a:lnTo>
                    <a:pt x="27660" y="7410"/>
                  </a:lnTo>
                  <a:lnTo>
                    <a:pt x="27552" y="8552"/>
                  </a:lnTo>
                  <a:lnTo>
                    <a:pt x="27444" y="9740"/>
                  </a:lnTo>
                  <a:lnTo>
                    <a:pt x="27367" y="10975"/>
                  </a:lnTo>
                  <a:lnTo>
                    <a:pt x="27305" y="12256"/>
                  </a:lnTo>
                  <a:lnTo>
                    <a:pt x="26889" y="12318"/>
                  </a:lnTo>
                  <a:lnTo>
                    <a:pt x="26487" y="12380"/>
                  </a:lnTo>
                  <a:lnTo>
                    <a:pt x="26086" y="12457"/>
                  </a:lnTo>
                  <a:lnTo>
                    <a:pt x="25685" y="12534"/>
                  </a:lnTo>
                  <a:lnTo>
                    <a:pt x="25283" y="12642"/>
                  </a:lnTo>
                  <a:lnTo>
                    <a:pt x="24898" y="12750"/>
                  </a:lnTo>
                  <a:lnTo>
                    <a:pt x="24496" y="12874"/>
                  </a:lnTo>
                  <a:lnTo>
                    <a:pt x="24110" y="12997"/>
                  </a:lnTo>
                  <a:lnTo>
                    <a:pt x="23724" y="13136"/>
                  </a:lnTo>
                  <a:lnTo>
                    <a:pt x="23354" y="13290"/>
                  </a:lnTo>
                  <a:lnTo>
                    <a:pt x="22968" y="13460"/>
                  </a:lnTo>
                  <a:lnTo>
                    <a:pt x="22598" y="13630"/>
                  </a:lnTo>
                  <a:lnTo>
                    <a:pt x="22227" y="13815"/>
                  </a:lnTo>
                  <a:lnTo>
                    <a:pt x="21872" y="14016"/>
                  </a:lnTo>
                  <a:lnTo>
                    <a:pt x="21517" y="14217"/>
                  </a:lnTo>
                  <a:lnTo>
                    <a:pt x="21147" y="14433"/>
                  </a:lnTo>
                  <a:lnTo>
                    <a:pt x="20807" y="14649"/>
                  </a:lnTo>
                  <a:lnTo>
                    <a:pt x="20452" y="14880"/>
                  </a:lnTo>
                  <a:lnTo>
                    <a:pt x="20113" y="15127"/>
                  </a:lnTo>
                  <a:lnTo>
                    <a:pt x="19773" y="15374"/>
                  </a:lnTo>
                  <a:lnTo>
                    <a:pt x="19433" y="15637"/>
                  </a:lnTo>
                  <a:lnTo>
                    <a:pt x="19109" y="15914"/>
                  </a:lnTo>
                  <a:lnTo>
                    <a:pt x="18785" y="16192"/>
                  </a:lnTo>
                  <a:lnTo>
                    <a:pt x="18477" y="16470"/>
                  </a:lnTo>
                  <a:lnTo>
                    <a:pt x="18152" y="16779"/>
                  </a:lnTo>
                  <a:lnTo>
                    <a:pt x="17844" y="17072"/>
                  </a:lnTo>
                  <a:lnTo>
                    <a:pt x="17550" y="17396"/>
                  </a:lnTo>
                  <a:lnTo>
                    <a:pt x="17242" y="17705"/>
                  </a:lnTo>
                  <a:lnTo>
                    <a:pt x="16948" y="18044"/>
                  </a:lnTo>
                  <a:lnTo>
                    <a:pt x="16671" y="18384"/>
                  </a:lnTo>
                  <a:lnTo>
                    <a:pt x="16393" y="18724"/>
                  </a:lnTo>
                  <a:lnTo>
                    <a:pt x="16115" y="19079"/>
                  </a:lnTo>
                  <a:lnTo>
                    <a:pt x="15853" y="19434"/>
                  </a:lnTo>
                  <a:lnTo>
                    <a:pt x="15590" y="19804"/>
                  </a:lnTo>
                  <a:lnTo>
                    <a:pt x="15081" y="20560"/>
                  </a:lnTo>
                  <a:lnTo>
                    <a:pt x="14602" y="21348"/>
                  </a:lnTo>
                  <a:lnTo>
                    <a:pt x="14139" y="22150"/>
                  </a:lnTo>
                  <a:lnTo>
                    <a:pt x="13707" y="22999"/>
                  </a:lnTo>
                  <a:lnTo>
                    <a:pt x="13321" y="23863"/>
                  </a:lnTo>
                  <a:lnTo>
                    <a:pt x="12951" y="24743"/>
                  </a:lnTo>
                  <a:lnTo>
                    <a:pt x="12611" y="25654"/>
                  </a:lnTo>
                  <a:lnTo>
                    <a:pt x="12287" y="26580"/>
                  </a:lnTo>
                  <a:lnTo>
                    <a:pt x="12009" y="27537"/>
                  </a:lnTo>
                  <a:lnTo>
                    <a:pt x="11762" y="28509"/>
                  </a:lnTo>
                  <a:lnTo>
                    <a:pt x="11562" y="29497"/>
                  </a:lnTo>
                  <a:lnTo>
                    <a:pt x="11376" y="30501"/>
                  </a:lnTo>
                  <a:lnTo>
                    <a:pt x="11299" y="31010"/>
                  </a:lnTo>
                  <a:lnTo>
                    <a:pt x="11237" y="31519"/>
                  </a:lnTo>
                  <a:lnTo>
                    <a:pt x="11176" y="32044"/>
                  </a:lnTo>
                  <a:lnTo>
                    <a:pt x="11129" y="32553"/>
                  </a:lnTo>
                  <a:lnTo>
                    <a:pt x="11083" y="33078"/>
                  </a:lnTo>
                  <a:lnTo>
                    <a:pt x="11052" y="33618"/>
                  </a:lnTo>
                  <a:lnTo>
                    <a:pt x="1" y="33618"/>
                  </a:lnTo>
                  <a:lnTo>
                    <a:pt x="1" y="37894"/>
                  </a:lnTo>
                  <a:lnTo>
                    <a:pt x="57805" y="37894"/>
                  </a:lnTo>
                  <a:lnTo>
                    <a:pt x="57805" y="33618"/>
                  </a:lnTo>
                  <a:lnTo>
                    <a:pt x="46769" y="33618"/>
                  </a:lnTo>
                  <a:lnTo>
                    <a:pt x="46738" y="33078"/>
                  </a:lnTo>
                  <a:lnTo>
                    <a:pt x="46692" y="32553"/>
                  </a:lnTo>
                  <a:lnTo>
                    <a:pt x="46646" y="32044"/>
                  </a:lnTo>
                  <a:lnTo>
                    <a:pt x="46584" y="31519"/>
                  </a:lnTo>
                  <a:lnTo>
                    <a:pt x="46507" y="31010"/>
                  </a:lnTo>
                  <a:lnTo>
                    <a:pt x="46445" y="30501"/>
                  </a:lnTo>
                  <a:lnTo>
                    <a:pt x="46260" y="29497"/>
                  </a:lnTo>
                  <a:lnTo>
                    <a:pt x="46044" y="28509"/>
                  </a:lnTo>
                  <a:lnTo>
                    <a:pt x="45797" y="27537"/>
                  </a:lnTo>
                  <a:lnTo>
                    <a:pt x="45519" y="26580"/>
                  </a:lnTo>
                  <a:lnTo>
                    <a:pt x="45210" y="25654"/>
                  </a:lnTo>
                  <a:lnTo>
                    <a:pt x="44871" y="24743"/>
                  </a:lnTo>
                  <a:lnTo>
                    <a:pt x="44500" y="23863"/>
                  </a:lnTo>
                  <a:lnTo>
                    <a:pt x="44099" y="22999"/>
                  </a:lnTo>
                  <a:lnTo>
                    <a:pt x="43667" y="22150"/>
                  </a:lnTo>
                  <a:lnTo>
                    <a:pt x="43219" y="21348"/>
                  </a:lnTo>
                  <a:lnTo>
                    <a:pt x="42740" y="20560"/>
                  </a:lnTo>
                  <a:lnTo>
                    <a:pt x="42231" y="19804"/>
                  </a:lnTo>
                  <a:lnTo>
                    <a:pt x="41969" y="19434"/>
                  </a:lnTo>
                  <a:lnTo>
                    <a:pt x="41706" y="19079"/>
                  </a:lnTo>
                  <a:lnTo>
                    <a:pt x="41429" y="18724"/>
                  </a:lnTo>
                  <a:lnTo>
                    <a:pt x="41151" y="18384"/>
                  </a:lnTo>
                  <a:lnTo>
                    <a:pt x="40857" y="18044"/>
                  </a:lnTo>
                  <a:lnTo>
                    <a:pt x="40564" y="17705"/>
                  </a:lnTo>
                  <a:lnTo>
                    <a:pt x="40271" y="17396"/>
                  </a:lnTo>
                  <a:lnTo>
                    <a:pt x="39962" y="17072"/>
                  </a:lnTo>
                  <a:lnTo>
                    <a:pt x="39653" y="16779"/>
                  </a:lnTo>
                  <a:lnTo>
                    <a:pt x="39345" y="16470"/>
                  </a:lnTo>
                  <a:lnTo>
                    <a:pt x="39021" y="16192"/>
                  </a:lnTo>
                  <a:lnTo>
                    <a:pt x="38697" y="15914"/>
                  </a:lnTo>
                  <a:lnTo>
                    <a:pt x="38372" y="15637"/>
                  </a:lnTo>
                  <a:lnTo>
                    <a:pt x="38033" y="15374"/>
                  </a:lnTo>
                  <a:lnTo>
                    <a:pt x="37709" y="15127"/>
                  </a:lnTo>
                  <a:lnTo>
                    <a:pt x="37354" y="14880"/>
                  </a:lnTo>
                  <a:lnTo>
                    <a:pt x="37014" y="14649"/>
                  </a:lnTo>
                  <a:lnTo>
                    <a:pt x="36659" y="14433"/>
                  </a:lnTo>
                  <a:lnTo>
                    <a:pt x="36304" y="14217"/>
                  </a:lnTo>
                  <a:lnTo>
                    <a:pt x="35949" y="14016"/>
                  </a:lnTo>
                  <a:lnTo>
                    <a:pt x="35579" y="13815"/>
                  </a:lnTo>
                  <a:lnTo>
                    <a:pt x="35208" y="13630"/>
                  </a:lnTo>
                  <a:lnTo>
                    <a:pt x="34838" y="13460"/>
                  </a:lnTo>
                  <a:lnTo>
                    <a:pt x="34467" y="13290"/>
                  </a:lnTo>
                  <a:lnTo>
                    <a:pt x="34081" y="13136"/>
                  </a:lnTo>
                  <a:lnTo>
                    <a:pt x="33696" y="12997"/>
                  </a:lnTo>
                  <a:lnTo>
                    <a:pt x="33310" y="12874"/>
                  </a:lnTo>
                  <a:lnTo>
                    <a:pt x="32924" y="12750"/>
                  </a:lnTo>
                  <a:lnTo>
                    <a:pt x="32522" y="12642"/>
                  </a:lnTo>
                  <a:lnTo>
                    <a:pt x="32137" y="12534"/>
                  </a:lnTo>
                  <a:lnTo>
                    <a:pt x="31735" y="12457"/>
                  </a:lnTo>
                  <a:lnTo>
                    <a:pt x="31334" y="12380"/>
                  </a:lnTo>
                  <a:lnTo>
                    <a:pt x="30917" y="12318"/>
                  </a:lnTo>
                  <a:lnTo>
                    <a:pt x="30516" y="12256"/>
                  </a:lnTo>
                  <a:lnTo>
                    <a:pt x="30454" y="10975"/>
                  </a:lnTo>
                  <a:lnTo>
                    <a:pt x="30377" y="9740"/>
                  </a:lnTo>
                  <a:lnTo>
                    <a:pt x="30269" y="8552"/>
                  </a:lnTo>
                  <a:lnTo>
                    <a:pt x="30145" y="7410"/>
                  </a:lnTo>
                  <a:lnTo>
                    <a:pt x="30022" y="6345"/>
                  </a:lnTo>
                  <a:lnTo>
                    <a:pt x="29883" y="5326"/>
                  </a:lnTo>
                  <a:lnTo>
                    <a:pt x="29744" y="4384"/>
                  </a:lnTo>
                  <a:lnTo>
                    <a:pt x="29605" y="3536"/>
                  </a:lnTo>
                  <a:lnTo>
                    <a:pt x="29482" y="2748"/>
                  </a:lnTo>
                  <a:lnTo>
                    <a:pt x="29343" y="2054"/>
                  </a:lnTo>
                  <a:lnTo>
                    <a:pt x="29127" y="942"/>
                  </a:lnTo>
                  <a:lnTo>
                    <a:pt x="28972" y="248"/>
                  </a:lnTo>
                  <a:lnTo>
                    <a:pt x="289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2" name="Google Shape;4562;p66"/>
            <p:cNvSpPr/>
            <p:nvPr/>
          </p:nvSpPr>
          <p:spPr>
            <a:xfrm>
              <a:off x="5732625" y="4313575"/>
              <a:ext cx="111550" cy="450350"/>
            </a:xfrm>
            <a:custGeom>
              <a:avLst/>
              <a:gdLst/>
              <a:ahLst/>
              <a:cxnLst/>
              <a:rect l="l" t="t" r="r" b="b"/>
              <a:pathLst>
                <a:path w="4462" h="18014" extrusionOk="0">
                  <a:moveTo>
                    <a:pt x="0" y="0"/>
                  </a:moveTo>
                  <a:lnTo>
                    <a:pt x="0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3" name="Google Shape;4563;p66"/>
            <p:cNvSpPr/>
            <p:nvPr/>
          </p:nvSpPr>
          <p:spPr>
            <a:xfrm>
              <a:off x="6032825" y="4313575"/>
              <a:ext cx="111550" cy="450350"/>
            </a:xfrm>
            <a:custGeom>
              <a:avLst/>
              <a:gdLst/>
              <a:ahLst/>
              <a:cxnLst/>
              <a:rect l="l" t="t" r="r" b="b"/>
              <a:pathLst>
                <a:path w="4462" h="18014" extrusionOk="0">
                  <a:moveTo>
                    <a:pt x="1" y="0"/>
                  </a:moveTo>
                  <a:lnTo>
                    <a:pt x="1" y="18013"/>
                  </a:lnTo>
                  <a:lnTo>
                    <a:pt x="4462" y="18013"/>
                  </a:lnTo>
                  <a:lnTo>
                    <a:pt x="44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4" name="Google Shape;4564;p66"/>
            <p:cNvSpPr/>
            <p:nvPr/>
          </p:nvSpPr>
          <p:spPr>
            <a:xfrm>
              <a:off x="6650250" y="4313575"/>
              <a:ext cx="111525" cy="450350"/>
            </a:xfrm>
            <a:custGeom>
              <a:avLst/>
              <a:gdLst/>
              <a:ahLst/>
              <a:cxnLst/>
              <a:rect l="l" t="t" r="r" b="b"/>
              <a:pathLst>
                <a:path w="4461" h="18014" extrusionOk="0">
                  <a:moveTo>
                    <a:pt x="0" y="0"/>
                  </a:moveTo>
                  <a:lnTo>
                    <a:pt x="0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5" name="Google Shape;4565;p66"/>
            <p:cNvSpPr/>
            <p:nvPr/>
          </p:nvSpPr>
          <p:spPr>
            <a:xfrm>
              <a:off x="6950450" y="4313575"/>
              <a:ext cx="111550" cy="450350"/>
            </a:xfrm>
            <a:custGeom>
              <a:avLst/>
              <a:gdLst/>
              <a:ahLst/>
              <a:cxnLst/>
              <a:rect l="l" t="t" r="r" b="b"/>
              <a:pathLst>
                <a:path w="4462" h="18014" extrusionOk="0">
                  <a:moveTo>
                    <a:pt x="1" y="0"/>
                  </a:moveTo>
                  <a:lnTo>
                    <a:pt x="1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6" name="Google Shape;4566;p66"/>
            <p:cNvSpPr/>
            <p:nvPr/>
          </p:nvSpPr>
          <p:spPr>
            <a:xfrm>
              <a:off x="6350025" y="4313575"/>
              <a:ext cx="111550" cy="450350"/>
            </a:xfrm>
            <a:custGeom>
              <a:avLst/>
              <a:gdLst/>
              <a:ahLst/>
              <a:cxnLst/>
              <a:rect l="l" t="t" r="r" b="b"/>
              <a:pathLst>
                <a:path w="4462" h="18014" extrusionOk="0">
                  <a:moveTo>
                    <a:pt x="1" y="0"/>
                  </a:moveTo>
                  <a:lnTo>
                    <a:pt x="1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7" name="Google Shape;4567;p66"/>
            <p:cNvSpPr/>
            <p:nvPr/>
          </p:nvSpPr>
          <p:spPr>
            <a:xfrm>
              <a:off x="5448625" y="4944875"/>
              <a:ext cx="111525" cy="450325"/>
            </a:xfrm>
            <a:custGeom>
              <a:avLst/>
              <a:gdLst/>
              <a:ahLst/>
              <a:cxnLst/>
              <a:rect l="l" t="t" r="r" b="b"/>
              <a:pathLst>
                <a:path w="4461" h="18013" extrusionOk="0">
                  <a:moveTo>
                    <a:pt x="0" y="0"/>
                  </a:moveTo>
                  <a:lnTo>
                    <a:pt x="0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8" name="Google Shape;4568;p66"/>
            <p:cNvSpPr/>
            <p:nvPr/>
          </p:nvSpPr>
          <p:spPr>
            <a:xfrm>
              <a:off x="5748825" y="4944875"/>
              <a:ext cx="111550" cy="450325"/>
            </a:xfrm>
            <a:custGeom>
              <a:avLst/>
              <a:gdLst/>
              <a:ahLst/>
              <a:cxnLst/>
              <a:rect l="l" t="t" r="r" b="b"/>
              <a:pathLst>
                <a:path w="4462" h="18013" extrusionOk="0">
                  <a:moveTo>
                    <a:pt x="1" y="0"/>
                  </a:moveTo>
                  <a:lnTo>
                    <a:pt x="1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9" name="Google Shape;4569;p66"/>
            <p:cNvSpPr/>
            <p:nvPr/>
          </p:nvSpPr>
          <p:spPr>
            <a:xfrm>
              <a:off x="6366225" y="4944875"/>
              <a:ext cx="111550" cy="450325"/>
            </a:xfrm>
            <a:custGeom>
              <a:avLst/>
              <a:gdLst/>
              <a:ahLst/>
              <a:cxnLst/>
              <a:rect l="l" t="t" r="r" b="b"/>
              <a:pathLst>
                <a:path w="4462" h="18013" extrusionOk="0">
                  <a:moveTo>
                    <a:pt x="1" y="0"/>
                  </a:moveTo>
                  <a:lnTo>
                    <a:pt x="1" y="18013"/>
                  </a:lnTo>
                  <a:lnTo>
                    <a:pt x="4462" y="18013"/>
                  </a:lnTo>
                  <a:lnTo>
                    <a:pt x="44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0" name="Google Shape;4570;p66"/>
            <p:cNvSpPr/>
            <p:nvPr/>
          </p:nvSpPr>
          <p:spPr>
            <a:xfrm>
              <a:off x="5420825" y="4802475"/>
              <a:ext cx="1961050" cy="106925"/>
            </a:xfrm>
            <a:custGeom>
              <a:avLst/>
              <a:gdLst/>
              <a:ahLst/>
              <a:cxnLst/>
              <a:rect l="l" t="t" r="r" b="b"/>
              <a:pathLst>
                <a:path w="78442" h="4277" extrusionOk="0">
                  <a:moveTo>
                    <a:pt x="1" y="1"/>
                  </a:moveTo>
                  <a:lnTo>
                    <a:pt x="1" y="4276"/>
                  </a:lnTo>
                  <a:lnTo>
                    <a:pt x="78442" y="4276"/>
                  </a:lnTo>
                  <a:lnTo>
                    <a:pt x="784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1" name="Google Shape;4571;p66"/>
            <p:cNvSpPr/>
            <p:nvPr/>
          </p:nvSpPr>
          <p:spPr>
            <a:xfrm>
              <a:off x="5420825" y="5430675"/>
              <a:ext cx="1961050" cy="106925"/>
            </a:xfrm>
            <a:custGeom>
              <a:avLst/>
              <a:gdLst/>
              <a:ahLst/>
              <a:cxnLst/>
              <a:rect l="l" t="t" r="r" b="b"/>
              <a:pathLst>
                <a:path w="78442" h="4277" extrusionOk="0">
                  <a:moveTo>
                    <a:pt x="1" y="1"/>
                  </a:moveTo>
                  <a:lnTo>
                    <a:pt x="1" y="4276"/>
                  </a:lnTo>
                  <a:lnTo>
                    <a:pt x="78442" y="4276"/>
                  </a:lnTo>
                  <a:lnTo>
                    <a:pt x="784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2" name="Google Shape;4572;p66"/>
            <p:cNvSpPr/>
            <p:nvPr/>
          </p:nvSpPr>
          <p:spPr>
            <a:xfrm>
              <a:off x="6666450" y="4944875"/>
              <a:ext cx="111550" cy="450325"/>
            </a:xfrm>
            <a:custGeom>
              <a:avLst/>
              <a:gdLst/>
              <a:ahLst/>
              <a:cxnLst/>
              <a:rect l="l" t="t" r="r" b="b"/>
              <a:pathLst>
                <a:path w="4462" h="18013" extrusionOk="0">
                  <a:moveTo>
                    <a:pt x="0" y="0"/>
                  </a:moveTo>
                  <a:lnTo>
                    <a:pt x="0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3" name="Google Shape;4573;p66"/>
            <p:cNvSpPr/>
            <p:nvPr/>
          </p:nvSpPr>
          <p:spPr>
            <a:xfrm>
              <a:off x="6938875" y="4944875"/>
              <a:ext cx="111550" cy="450325"/>
            </a:xfrm>
            <a:custGeom>
              <a:avLst/>
              <a:gdLst/>
              <a:ahLst/>
              <a:cxnLst/>
              <a:rect l="l" t="t" r="r" b="b"/>
              <a:pathLst>
                <a:path w="4462" h="18013" extrusionOk="0">
                  <a:moveTo>
                    <a:pt x="1" y="0"/>
                  </a:moveTo>
                  <a:lnTo>
                    <a:pt x="1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4" name="Google Shape;4574;p66"/>
            <p:cNvSpPr/>
            <p:nvPr/>
          </p:nvSpPr>
          <p:spPr>
            <a:xfrm>
              <a:off x="7239100" y="4944875"/>
              <a:ext cx="111525" cy="450325"/>
            </a:xfrm>
            <a:custGeom>
              <a:avLst/>
              <a:gdLst/>
              <a:ahLst/>
              <a:cxnLst/>
              <a:rect l="l" t="t" r="r" b="b"/>
              <a:pathLst>
                <a:path w="4461" h="18013" extrusionOk="0">
                  <a:moveTo>
                    <a:pt x="0" y="0"/>
                  </a:moveTo>
                  <a:lnTo>
                    <a:pt x="0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5" name="Google Shape;4575;p66"/>
            <p:cNvSpPr/>
            <p:nvPr/>
          </p:nvSpPr>
          <p:spPr>
            <a:xfrm>
              <a:off x="6066025" y="4944875"/>
              <a:ext cx="111550" cy="450325"/>
            </a:xfrm>
            <a:custGeom>
              <a:avLst/>
              <a:gdLst/>
              <a:ahLst/>
              <a:cxnLst/>
              <a:rect l="l" t="t" r="r" b="b"/>
              <a:pathLst>
                <a:path w="4462" h="18013" extrusionOk="0">
                  <a:moveTo>
                    <a:pt x="0" y="0"/>
                  </a:moveTo>
                  <a:lnTo>
                    <a:pt x="0" y="18013"/>
                  </a:lnTo>
                  <a:lnTo>
                    <a:pt x="4461" y="18013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77" name="Google Shape;4577;p66"/>
          <p:cNvSpPr txBox="1">
            <a:spLocks noGrp="1"/>
          </p:cNvSpPr>
          <p:nvPr>
            <p:ph type="title"/>
          </p:nvPr>
        </p:nvSpPr>
        <p:spPr>
          <a:xfrm>
            <a:off x="721625" y="445025"/>
            <a:ext cx="77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Limitations of the model</a:t>
            </a: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81C45-625F-A80C-1C40-8284197CFB56}"/>
              </a:ext>
            </a:extLst>
          </p:cNvPr>
          <p:cNvSpPr txBox="1"/>
          <p:nvPr/>
        </p:nvSpPr>
        <p:spPr>
          <a:xfrm>
            <a:off x="998808" y="1226916"/>
            <a:ext cx="72076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arlow" pitchFamily="2" charset="77"/>
              </a:rPr>
              <a:t>This model only accounts for the Populus vote within the USA, because of this the American and Lobbyist get rated higher than the International community and government workers.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arlow" pitchFamily="2" charset="77"/>
              </a:rPr>
              <a:t>No other candidates are factored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arlow" pitchFamily="2" charset="77"/>
              </a:rPr>
              <a:t>Ultimately, this model shows what Biden should focus on should he want to get reelected.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arlow" pitchFamily="2" charset="77"/>
              </a:rPr>
              <a:t>There is a lot of noise present in the model. Further research and Market studies would be needed to </a:t>
            </a:r>
            <a:r>
              <a:rPr lang="en-US" sz="1600" b="1">
                <a:latin typeface="Barlow" pitchFamily="2" charset="77"/>
              </a:rPr>
              <a:t>negate this. </a:t>
            </a:r>
            <a:endParaRPr lang="en-US" sz="1600" b="1" dirty="0"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0954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40FD-7D69-7273-1F65-DEDC08EF8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504" y="3321932"/>
            <a:ext cx="6663449" cy="1386900"/>
          </a:xfrm>
        </p:spPr>
        <p:txBody>
          <a:bodyPr/>
          <a:lstStyle/>
          <a:p>
            <a:r>
              <a:rPr lang="en-US" sz="7200" dirty="0">
                <a:solidFill>
                  <a:schemeClr val="accent2"/>
                </a:solidFill>
              </a:rPr>
              <a:t>Questions?</a:t>
            </a:r>
          </a:p>
        </p:txBody>
      </p:sp>
      <p:pic>
        <p:nvPicPr>
          <p:cNvPr id="5" name="Picture 4" descr="A red white and blue flag&#10;&#10;Description automatically generated">
            <a:extLst>
              <a:ext uri="{FF2B5EF4-FFF2-40B4-BE49-F238E27FC236}">
                <a16:creationId xmlns:a16="http://schemas.microsoft.com/office/drawing/2014/main" id="{1C4CA814-FD64-F8D0-E54E-C1C41B7F8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20809"/>
            <a:ext cx="5690885" cy="32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5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5"/>
          <p:cNvSpPr txBox="1">
            <a:spLocks noGrp="1"/>
          </p:cNvSpPr>
          <p:nvPr>
            <p:ph type="title"/>
          </p:nvPr>
        </p:nvSpPr>
        <p:spPr>
          <a:xfrm>
            <a:off x="5662924" y="2098200"/>
            <a:ext cx="3113086" cy="2328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The Main Network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038" name="Google Shape;1038;p35"/>
          <p:cNvSpPr txBox="1">
            <a:spLocks noGrp="1"/>
          </p:cNvSpPr>
          <p:nvPr>
            <p:ph type="title" idx="2"/>
          </p:nvPr>
        </p:nvSpPr>
        <p:spPr>
          <a:xfrm>
            <a:off x="6053063" y="1413563"/>
            <a:ext cx="199082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01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039" name="Google Shape;1039;p35"/>
          <p:cNvGrpSpPr/>
          <p:nvPr/>
        </p:nvGrpSpPr>
        <p:grpSpPr>
          <a:xfrm>
            <a:off x="721615" y="522257"/>
            <a:ext cx="4494625" cy="4069434"/>
            <a:chOff x="721615" y="522257"/>
            <a:chExt cx="4494625" cy="4069434"/>
          </a:xfrm>
        </p:grpSpPr>
        <p:sp>
          <p:nvSpPr>
            <p:cNvPr id="1040" name="Google Shape;1040;p35"/>
            <p:cNvSpPr/>
            <p:nvPr/>
          </p:nvSpPr>
          <p:spPr>
            <a:xfrm>
              <a:off x="989595" y="522257"/>
              <a:ext cx="855690" cy="336584"/>
            </a:xfrm>
            <a:custGeom>
              <a:avLst/>
              <a:gdLst/>
              <a:ahLst/>
              <a:cxnLst/>
              <a:rect l="l" t="t" r="r" b="b"/>
              <a:pathLst>
                <a:path w="44017" h="17314" extrusionOk="0">
                  <a:moveTo>
                    <a:pt x="17151" y="0"/>
                  </a:moveTo>
                  <a:lnTo>
                    <a:pt x="16445" y="54"/>
                  </a:lnTo>
                  <a:lnTo>
                    <a:pt x="15740" y="163"/>
                  </a:lnTo>
                  <a:lnTo>
                    <a:pt x="15034" y="380"/>
                  </a:lnTo>
                  <a:lnTo>
                    <a:pt x="14383" y="651"/>
                  </a:lnTo>
                  <a:lnTo>
                    <a:pt x="13732" y="977"/>
                  </a:lnTo>
                  <a:lnTo>
                    <a:pt x="13080" y="1357"/>
                  </a:lnTo>
                  <a:lnTo>
                    <a:pt x="12483" y="1791"/>
                  </a:lnTo>
                  <a:lnTo>
                    <a:pt x="11886" y="2225"/>
                  </a:lnTo>
                  <a:lnTo>
                    <a:pt x="11344" y="2768"/>
                  </a:lnTo>
                  <a:lnTo>
                    <a:pt x="10801" y="3311"/>
                  </a:lnTo>
                  <a:lnTo>
                    <a:pt x="10258" y="3908"/>
                  </a:lnTo>
                  <a:lnTo>
                    <a:pt x="9715" y="4505"/>
                  </a:lnTo>
                  <a:lnTo>
                    <a:pt x="8793" y="5753"/>
                  </a:lnTo>
                  <a:lnTo>
                    <a:pt x="7924" y="7056"/>
                  </a:lnTo>
                  <a:lnTo>
                    <a:pt x="7165" y="8358"/>
                  </a:lnTo>
                  <a:lnTo>
                    <a:pt x="6513" y="9661"/>
                  </a:lnTo>
                  <a:lnTo>
                    <a:pt x="5916" y="10800"/>
                  </a:lnTo>
                  <a:lnTo>
                    <a:pt x="5482" y="11886"/>
                  </a:lnTo>
                  <a:lnTo>
                    <a:pt x="4831" y="13460"/>
                  </a:lnTo>
                  <a:lnTo>
                    <a:pt x="4614" y="14057"/>
                  </a:lnTo>
                  <a:lnTo>
                    <a:pt x="4180" y="14165"/>
                  </a:lnTo>
                  <a:lnTo>
                    <a:pt x="3691" y="14328"/>
                  </a:lnTo>
                  <a:lnTo>
                    <a:pt x="3311" y="14491"/>
                  </a:lnTo>
                  <a:lnTo>
                    <a:pt x="2877" y="14708"/>
                  </a:lnTo>
                  <a:lnTo>
                    <a:pt x="2063" y="15251"/>
                  </a:lnTo>
                  <a:lnTo>
                    <a:pt x="1412" y="15794"/>
                  </a:lnTo>
                  <a:lnTo>
                    <a:pt x="815" y="16336"/>
                  </a:lnTo>
                  <a:lnTo>
                    <a:pt x="380" y="16825"/>
                  </a:lnTo>
                  <a:lnTo>
                    <a:pt x="0" y="17259"/>
                  </a:lnTo>
                  <a:lnTo>
                    <a:pt x="44016" y="17313"/>
                  </a:lnTo>
                  <a:lnTo>
                    <a:pt x="43745" y="16988"/>
                  </a:lnTo>
                  <a:lnTo>
                    <a:pt x="43419" y="16608"/>
                  </a:lnTo>
                  <a:lnTo>
                    <a:pt x="42659" y="15902"/>
                  </a:lnTo>
                  <a:lnTo>
                    <a:pt x="41845" y="15197"/>
                  </a:lnTo>
                  <a:lnTo>
                    <a:pt x="41031" y="14600"/>
                  </a:lnTo>
                  <a:lnTo>
                    <a:pt x="39620" y="13731"/>
                  </a:lnTo>
                  <a:lnTo>
                    <a:pt x="39023" y="13406"/>
                  </a:lnTo>
                  <a:lnTo>
                    <a:pt x="38697" y="12537"/>
                  </a:lnTo>
                  <a:lnTo>
                    <a:pt x="38318" y="11669"/>
                  </a:lnTo>
                  <a:lnTo>
                    <a:pt x="37721" y="10638"/>
                  </a:lnTo>
                  <a:lnTo>
                    <a:pt x="37015" y="9444"/>
                  </a:lnTo>
                  <a:lnTo>
                    <a:pt x="36581" y="8901"/>
                  </a:lnTo>
                  <a:lnTo>
                    <a:pt x="36147" y="8304"/>
                  </a:lnTo>
                  <a:lnTo>
                    <a:pt x="35658" y="7815"/>
                  </a:lnTo>
                  <a:lnTo>
                    <a:pt x="35115" y="7327"/>
                  </a:lnTo>
                  <a:lnTo>
                    <a:pt x="34573" y="6893"/>
                  </a:lnTo>
                  <a:lnTo>
                    <a:pt x="33976" y="6513"/>
                  </a:lnTo>
                  <a:lnTo>
                    <a:pt x="33379" y="6241"/>
                  </a:lnTo>
                  <a:lnTo>
                    <a:pt x="32782" y="6079"/>
                  </a:lnTo>
                  <a:lnTo>
                    <a:pt x="32185" y="6024"/>
                  </a:lnTo>
                  <a:lnTo>
                    <a:pt x="31588" y="6079"/>
                  </a:lnTo>
                  <a:lnTo>
                    <a:pt x="31045" y="6187"/>
                  </a:lnTo>
                  <a:lnTo>
                    <a:pt x="30502" y="6404"/>
                  </a:lnTo>
                  <a:lnTo>
                    <a:pt x="29959" y="6621"/>
                  </a:lnTo>
                  <a:lnTo>
                    <a:pt x="29471" y="6893"/>
                  </a:lnTo>
                  <a:lnTo>
                    <a:pt x="29037" y="7164"/>
                  </a:lnTo>
                  <a:lnTo>
                    <a:pt x="28603" y="7490"/>
                  </a:lnTo>
                  <a:lnTo>
                    <a:pt x="27951" y="8032"/>
                  </a:lnTo>
                  <a:lnTo>
                    <a:pt x="27517" y="8467"/>
                  </a:lnTo>
                  <a:lnTo>
                    <a:pt x="27354" y="8629"/>
                  </a:lnTo>
                  <a:lnTo>
                    <a:pt x="27246" y="8250"/>
                  </a:lnTo>
                  <a:lnTo>
                    <a:pt x="26812" y="7273"/>
                  </a:lnTo>
                  <a:lnTo>
                    <a:pt x="26486" y="6621"/>
                  </a:lnTo>
                  <a:lnTo>
                    <a:pt x="26052" y="5862"/>
                  </a:lnTo>
                  <a:lnTo>
                    <a:pt x="25563" y="5102"/>
                  </a:lnTo>
                  <a:lnTo>
                    <a:pt x="25021" y="4288"/>
                  </a:lnTo>
                  <a:lnTo>
                    <a:pt x="24369" y="3474"/>
                  </a:lnTo>
                  <a:lnTo>
                    <a:pt x="23609" y="2714"/>
                  </a:lnTo>
                  <a:lnTo>
                    <a:pt x="22795" y="1954"/>
                  </a:lnTo>
                  <a:lnTo>
                    <a:pt x="22307" y="1628"/>
                  </a:lnTo>
                  <a:lnTo>
                    <a:pt x="21818" y="1303"/>
                  </a:lnTo>
                  <a:lnTo>
                    <a:pt x="21330" y="1031"/>
                  </a:lnTo>
                  <a:lnTo>
                    <a:pt x="20841" y="760"/>
                  </a:lnTo>
                  <a:lnTo>
                    <a:pt x="20244" y="543"/>
                  </a:lnTo>
                  <a:lnTo>
                    <a:pt x="19702" y="326"/>
                  </a:lnTo>
                  <a:lnTo>
                    <a:pt x="19105" y="217"/>
                  </a:lnTo>
                  <a:lnTo>
                    <a:pt x="18508" y="109"/>
                  </a:lnTo>
                  <a:lnTo>
                    <a:pt x="17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4069358" y="631976"/>
              <a:ext cx="1081486" cy="348190"/>
            </a:xfrm>
            <a:custGeom>
              <a:avLst/>
              <a:gdLst/>
              <a:ahLst/>
              <a:cxnLst/>
              <a:rect l="l" t="t" r="r" b="b"/>
              <a:pathLst>
                <a:path w="55632" h="17911" extrusionOk="0">
                  <a:moveTo>
                    <a:pt x="32239" y="0"/>
                  </a:moveTo>
                  <a:lnTo>
                    <a:pt x="31262" y="55"/>
                  </a:lnTo>
                  <a:lnTo>
                    <a:pt x="30285" y="163"/>
                  </a:lnTo>
                  <a:lnTo>
                    <a:pt x="29688" y="326"/>
                  </a:lnTo>
                  <a:lnTo>
                    <a:pt x="29091" y="489"/>
                  </a:lnTo>
                  <a:lnTo>
                    <a:pt x="28494" y="760"/>
                  </a:lnTo>
                  <a:lnTo>
                    <a:pt x="27952" y="977"/>
                  </a:lnTo>
                  <a:lnTo>
                    <a:pt x="27409" y="1303"/>
                  </a:lnTo>
                  <a:lnTo>
                    <a:pt x="26920" y="1629"/>
                  </a:lnTo>
                  <a:lnTo>
                    <a:pt x="25889" y="2334"/>
                  </a:lnTo>
                  <a:lnTo>
                    <a:pt x="25021" y="3148"/>
                  </a:lnTo>
                  <a:lnTo>
                    <a:pt x="24207" y="4071"/>
                  </a:lnTo>
                  <a:lnTo>
                    <a:pt x="23447" y="4939"/>
                  </a:lnTo>
                  <a:lnTo>
                    <a:pt x="22741" y="5862"/>
                  </a:lnTo>
                  <a:lnTo>
                    <a:pt x="22199" y="6785"/>
                  </a:lnTo>
                  <a:lnTo>
                    <a:pt x="21656" y="7653"/>
                  </a:lnTo>
                  <a:lnTo>
                    <a:pt x="20896" y="9173"/>
                  </a:lnTo>
                  <a:lnTo>
                    <a:pt x="20408" y="10204"/>
                  </a:lnTo>
                  <a:lnTo>
                    <a:pt x="20245" y="10584"/>
                  </a:lnTo>
                  <a:lnTo>
                    <a:pt x="20028" y="10312"/>
                  </a:lnTo>
                  <a:lnTo>
                    <a:pt x="19376" y="9498"/>
                  </a:lnTo>
                  <a:lnTo>
                    <a:pt x="18454" y="8413"/>
                  </a:lnTo>
                  <a:lnTo>
                    <a:pt x="17857" y="7816"/>
                  </a:lnTo>
                  <a:lnTo>
                    <a:pt x="17205" y="7165"/>
                  </a:lnTo>
                  <a:lnTo>
                    <a:pt x="16554" y="6568"/>
                  </a:lnTo>
                  <a:lnTo>
                    <a:pt x="15794" y="6025"/>
                  </a:lnTo>
                  <a:lnTo>
                    <a:pt x="15089" y="5536"/>
                  </a:lnTo>
                  <a:lnTo>
                    <a:pt x="14329" y="5102"/>
                  </a:lnTo>
                  <a:lnTo>
                    <a:pt x="13515" y="4831"/>
                  </a:lnTo>
                  <a:lnTo>
                    <a:pt x="13135" y="4722"/>
                  </a:lnTo>
                  <a:lnTo>
                    <a:pt x="12755" y="4614"/>
                  </a:lnTo>
                  <a:lnTo>
                    <a:pt x="11941" y="4614"/>
                  </a:lnTo>
                  <a:lnTo>
                    <a:pt x="11561" y="4668"/>
                  </a:lnTo>
                  <a:lnTo>
                    <a:pt x="11181" y="4777"/>
                  </a:lnTo>
                  <a:lnTo>
                    <a:pt x="10801" y="4939"/>
                  </a:lnTo>
                  <a:lnTo>
                    <a:pt x="10476" y="5102"/>
                  </a:lnTo>
                  <a:lnTo>
                    <a:pt x="9770" y="5591"/>
                  </a:lnTo>
                  <a:lnTo>
                    <a:pt x="9119" y="6133"/>
                  </a:lnTo>
                  <a:lnTo>
                    <a:pt x="8522" y="6785"/>
                  </a:lnTo>
                  <a:lnTo>
                    <a:pt x="7925" y="7490"/>
                  </a:lnTo>
                  <a:lnTo>
                    <a:pt x="7382" y="8250"/>
                  </a:lnTo>
                  <a:lnTo>
                    <a:pt x="6893" y="9010"/>
                  </a:lnTo>
                  <a:lnTo>
                    <a:pt x="6459" y="9824"/>
                  </a:lnTo>
                  <a:lnTo>
                    <a:pt x="5754" y="11344"/>
                  </a:lnTo>
                  <a:lnTo>
                    <a:pt x="5211" y="12592"/>
                  </a:lnTo>
                  <a:lnTo>
                    <a:pt x="4777" y="13840"/>
                  </a:lnTo>
                  <a:lnTo>
                    <a:pt x="4126" y="14166"/>
                  </a:lnTo>
                  <a:lnTo>
                    <a:pt x="3420" y="14546"/>
                  </a:lnTo>
                  <a:lnTo>
                    <a:pt x="2606" y="15088"/>
                  </a:lnTo>
                  <a:lnTo>
                    <a:pt x="1792" y="15685"/>
                  </a:lnTo>
                  <a:lnTo>
                    <a:pt x="978" y="16391"/>
                  </a:lnTo>
                  <a:lnTo>
                    <a:pt x="652" y="16717"/>
                  </a:lnTo>
                  <a:lnTo>
                    <a:pt x="381" y="17097"/>
                  </a:lnTo>
                  <a:lnTo>
                    <a:pt x="109" y="17477"/>
                  </a:lnTo>
                  <a:lnTo>
                    <a:pt x="1" y="17856"/>
                  </a:lnTo>
                  <a:lnTo>
                    <a:pt x="55631" y="17911"/>
                  </a:lnTo>
                  <a:lnTo>
                    <a:pt x="55631" y="17802"/>
                  </a:lnTo>
                  <a:lnTo>
                    <a:pt x="55523" y="17368"/>
                  </a:lnTo>
                  <a:lnTo>
                    <a:pt x="55360" y="17097"/>
                  </a:lnTo>
                  <a:lnTo>
                    <a:pt x="55197" y="16771"/>
                  </a:lnTo>
                  <a:lnTo>
                    <a:pt x="54980" y="16445"/>
                  </a:lnTo>
                  <a:lnTo>
                    <a:pt x="54654" y="16065"/>
                  </a:lnTo>
                  <a:lnTo>
                    <a:pt x="54274" y="15685"/>
                  </a:lnTo>
                  <a:lnTo>
                    <a:pt x="53731" y="15306"/>
                  </a:lnTo>
                  <a:lnTo>
                    <a:pt x="53134" y="14980"/>
                  </a:lnTo>
                  <a:lnTo>
                    <a:pt x="52375" y="14654"/>
                  </a:lnTo>
                  <a:lnTo>
                    <a:pt x="51506" y="14329"/>
                  </a:lnTo>
                  <a:lnTo>
                    <a:pt x="50475" y="14057"/>
                  </a:lnTo>
                  <a:lnTo>
                    <a:pt x="49281" y="13840"/>
                  </a:lnTo>
                  <a:lnTo>
                    <a:pt x="47978" y="13677"/>
                  </a:lnTo>
                  <a:lnTo>
                    <a:pt x="47653" y="13026"/>
                  </a:lnTo>
                  <a:lnTo>
                    <a:pt x="47219" y="12266"/>
                  </a:lnTo>
                  <a:lnTo>
                    <a:pt x="46676" y="11289"/>
                  </a:lnTo>
                  <a:lnTo>
                    <a:pt x="46025" y="10095"/>
                  </a:lnTo>
                  <a:lnTo>
                    <a:pt x="45211" y="8847"/>
                  </a:lnTo>
                  <a:lnTo>
                    <a:pt x="44234" y="7490"/>
                  </a:lnTo>
                  <a:lnTo>
                    <a:pt x="43148" y="6133"/>
                  </a:lnTo>
                  <a:lnTo>
                    <a:pt x="41900" y="4777"/>
                  </a:lnTo>
                  <a:lnTo>
                    <a:pt x="41249" y="4180"/>
                  </a:lnTo>
                  <a:lnTo>
                    <a:pt x="40597" y="3528"/>
                  </a:lnTo>
                  <a:lnTo>
                    <a:pt x="39892" y="2931"/>
                  </a:lnTo>
                  <a:lnTo>
                    <a:pt x="39132" y="2388"/>
                  </a:lnTo>
                  <a:lnTo>
                    <a:pt x="38372" y="1900"/>
                  </a:lnTo>
                  <a:lnTo>
                    <a:pt x="37558" y="1412"/>
                  </a:lnTo>
                  <a:lnTo>
                    <a:pt x="36744" y="977"/>
                  </a:lnTo>
                  <a:lnTo>
                    <a:pt x="35876" y="652"/>
                  </a:lnTo>
                  <a:lnTo>
                    <a:pt x="35007" y="380"/>
                  </a:lnTo>
                  <a:lnTo>
                    <a:pt x="34139" y="163"/>
                  </a:lnTo>
                  <a:lnTo>
                    <a:pt x="33216" y="55"/>
                  </a:lnTo>
                  <a:lnTo>
                    <a:pt x="32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2464586" y="838779"/>
              <a:ext cx="735415" cy="273268"/>
            </a:xfrm>
            <a:custGeom>
              <a:avLst/>
              <a:gdLst/>
              <a:ahLst/>
              <a:cxnLst/>
              <a:rect l="l" t="t" r="r" b="b"/>
              <a:pathLst>
                <a:path w="37830" h="14057" extrusionOk="0">
                  <a:moveTo>
                    <a:pt x="20516" y="0"/>
                  </a:moveTo>
                  <a:lnTo>
                    <a:pt x="19973" y="109"/>
                  </a:lnTo>
                  <a:lnTo>
                    <a:pt x="19485" y="217"/>
                  </a:lnTo>
                  <a:lnTo>
                    <a:pt x="18942" y="326"/>
                  </a:lnTo>
                  <a:lnTo>
                    <a:pt x="18454" y="543"/>
                  </a:lnTo>
                  <a:lnTo>
                    <a:pt x="17965" y="760"/>
                  </a:lnTo>
                  <a:lnTo>
                    <a:pt x="17531" y="977"/>
                  </a:lnTo>
                  <a:lnTo>
                    <a:pt x="16608" y="1574"/>
                  </a:lnTo>
                  <a:lnTo>
                    <a:pt x="15794" y="2280"/>
                  </a:lnTo>
                  <a:lnTo>
                    <a:pt x="15089" y="2985"/>
                  </a:lnTo>
                  <a:lnTo>
                    <a:pt x="14383" y="3799"/>
                  </a:lnTo>
                  <a:lnTo>
                    <a:pt x="13786" y="4559"/>
                  </a:lnTo>
                  <a:lnTo>
                    <a:pt x="13244" y="5373"/>
                  </a:lnTo>
                  <a:lnTo>
                    <a:pt x="12809" y="6133"/>
                  </a:lnTo>
                  <a:lnTo>
                    <a:pt x="12049" y="7490"/>
                  </a:lnTo>
                  <a:lnTo>
                    <a:pt x="11615" y="8412"/>
                  </a:lnTo>
                  <a:lnTo>
                    <a:pt x="11452" y="8792"/>
                  </a:lnTo>
                  <a:lnTo>
                    <a:pt x="11127" y="8684"/>
                  </a:lnTo>
                  <a:lnTo>
                    <a:pt x="10258" y="8575"/>
                  </a:lnTo>
                  <a:lnTo>
                    <a:pt x="9661" y="8467"/>
                  </a:lnTo>
                  <a:lnTo>
                    <a:pt x="8196" y="8467"/>
                  </a:lnTo>
                  <a:lnTo>
                    <a:pt x="7328" y="8575"/>
                  </a:lnTo>
                  <a:lnTo>
                    <a:pt x="6459" y="8792"/>
                  </a:lnTo>
                  <a:lnTo>
                    <a:pt x="5482" y="9064"/>
                  </a:lnTo>
                  <a:lnTo>
                    <a:pt x="4560" y="9498"/>
                  </a:lnTo>
                  <a:lnTo>
                    <a:pt x="4071" y="9715"/>
                  </a:lnTo>
                  <a:lnTo>
                    <a:pt x="3583" y="10041"/>
                  </a:lnTo>
                  <a:lnTo>
                    <a:pt x="3094" y="10366"/>
                  </a:lnTo>
                  <a:lnTo>
                    <a:pt x="2660" y="10746"/>
                  </a:lnTo>
                  <a:lnTo>
                    <a:pt x="2172" y="11180"/>
                  </a:lnTo>
                  <a:lnTo>
                    <a:pt x="1683" y="11615"/>
                  </a:lnTo>
                  <a:lnTo>
                    <a:pt x="1249" y="12157"/>
                  </a:lnTo>
                  <a:lnTo>
                    <a:pt x="815" y="12700"/>
                  </a:lnTo>
                  <a:lnTo>
                    <a:pt x="381" y="13297"/>
                  </a:lnTo>
                  <a:lnTo>
                    <a:pt x="1" y="14003"/>
                  </a:lnTo>
                  <a:lnTo>
                    <a:pt x="37829" y="14057"/>
                  </a:lnTo>
                  <a:lnTo>
                    <a:pt x="37829" y="14057"/>
                  </a:lnTo>
                  <a:lnTo>
                    <a:pt x="37232" y="13514"/>
                  </a:lnTo>
                  <a:lnTo>
                    <a:pt x="36581" y="12971"/>
                  </a:lnTo>
                  <a:lnTo>
                    <a:pt x="35821" y="12374"/>
                  </a:lnTo>
                  <a:lnTo>
                    <a:pt x="35007" y="11777"/>
                  </a:lnTo>
                  <a:lnTo>
                    <a:pt x="34139" y="11235"/>
                  </a:lnTo>
                  <a:lnTo>
                    <a:pt x="33705" y="11018"/>
                  </a:lnTo>
                  <a:lnTo>
                    <a:pt x="33325" y="10855"/>
                  </a:lnTo>
                  <a:lnTo>
                    <a:pt x="32999" y="10746"/>
                  </a:lnTo>
                  <a:lnTo>
                    <a:pt x="32673" y="10746"/>
                  </a:lnTo>
                  <a:lnTo>
                    <a:pt x="32511" y="10692"/>
                  </a:lnTo>
                  <a:lnTo>
                    <a:pt x="32348" y="10583"/>
                  </a:lnTo>
                  <a:lnTo>
                    <a:pt x="31914" y="10258"/>
                  </a:lnTo>
                  <a:lnTo>
                    <a:pt x="31479" y="9715"/>
                  </a:lnTo>
                  <a:lnTo>
                    <a:pt x="30937" y="9009"/>
                  </a:lnTo>
                  <a:lnTo>
                    <a:pt x="29688" y="7218"/>
                  </a:lnTo>
                  <a:lnTo>
                    <a:pt x="28223" y="5210"/>
                  </a:lnTo>
                  <a:lnTo>
                    <a:pt x="27409" y="4179"/>
                  </a:lnTo>
                  <a:lnTo>
                    <a:pt x="26541" y="3202"/>
                  </a:lnTo>
                  <a:lnTo>
                    <a:pt x="25672" y="2280"/>
                  </a:lnTo>
                  <a:lnTo>
                    <a:pt x="24695" y="1520"/>
                  </a:lnTo>
                  <a:lnTo>
                    <a:pt x="24207" y="1140"/>
                  </a:lnTo>
                  <a:lnTo>
                    <a:pt x="23718" y="814"/>
                  </a:lnTo>
                  <a:lnTo>
                    <a:pt x="23230" y="543"/>
                  </a:lnTo>
                  <a:lnTo>
                    <a:pt x="22687" y="326"/>
                  </a:lnTo>
                  <a:lnTo>
                    <a:pt x="22144" y="163"/>
                  </a:lnTo>
                  <a:lnTo>
                    <a:pt x="21656" y="54"/>
                  </a:lnTo>
                  <a:lnTo>
                    <a:pt x="211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2464586" y="838779"/>
              <a:ext cx="735415" cy="273268"/>
            </a:xfrm>
            <a:custGeom>
              <a:avLst/>
              <a:gdLst/>
              <a:ahLst/>
              <a:cxnLst/>
              <a:rect l="l" t="t" r="r" b="b"/>
              <a:pathLst>
                <a:path w="37830" h="14057" fill="none" extrusionOk="0">
                  <a:moveTo>
                    <a:pt x="1" y="14003"/>
                  </a:moveTo>
                  <a:lnTo>
                    <a:pt x="37829" y="14057"/>
                  </a:lnTo>
                  <a:lnTo>
                    <a:pt x="37829" y="14057"/>
                  </a:lnTo>
                  <a:lnTo>
                    <a:pt x="37232" y="13514"/>
                  </a:lnTo>
                  <a:lnTo>
                    <a:pt x="36581" y="12971"/>
                  </a:lnTo>
                  <a:lnTo>
                    <a:pt x="35821" y="12374"/>
                  </a:lnTo>
                  <a:lnTo>
                    <a:pt x="35007" y="11777"/>
                  </a:lnTo>
                  <a:lnTo>
                    <a:pt x="34139" y="11235"/>
                  </a:lnTo>
                  <a:lnTo>
                    <a:pt x="33705" y="11018"/>
                  </a:lnTo>
                  <a:lnTo>
                    <a:pt x="33325" y="10855"/>
                  </a:lnTo>
                  <a:lnTo>
                    <a:pt x="32999" y="10746"/>
                  </a:lnTo>
                  <a:lnTo>
                    <a:pt x="32673" y="10746"/>
                  </a:lnTo>
                  <a:lnTo>
                    <a:pt x="32673" y="10746"/>
                  </a:lnTo>
                  <a:lnTo>
                    <a:pt x="32511" y="10692"/>
                  </a:lnTo>
                  <a:lnTo>
                    <a:pt x="32348" y="10583"/>
                  </a:lnTo>
                  <a:lnTo>
                    <a:pt x="31914" y="10258"/>
                  </a:lnTo>
                  <a:lnTo>
                    <a:pt x="31479" y="9715"/>
                  </a:lnTo>
                  <a:lnTo>
                    <a:pt x="30937" y="9009"/>
                  </a:lnTo>
                  <a:lnTo>
                    <a:pt x="29688" y="7218"/>
                  </a:lnTo>
                  <a:lnTo>
                    <a:pt x="28223" y="5210"/>
                  </a:lnTo>
                  <a:lnTo>
                    <a:pt x="27409" y="4179"/>
                  </a:lnTo>
                  <a:lnTo>
                    <a:pt x="26541" y="3202"/>
                  </a:lnTo>
                  <a:lnTo>
                    <a:pt x="25672" y="2280"/>
                  </a:lnTo>
                  <a:lnTo>
                    <a:pt x="24695" y="1520"/>
                  </a:lnTo>
                  <a:lnTo>
                    <a:pt x="24207" y="1140"/>
                  </a:lnTo>
                  <a:lnTo>
                    <a:pt x="23718" y="814"/>
                  </a:lnTo>
                  <a:lnTo>
                    <a:pt x="23230" y="543"/>
                  </a:lnTo>
                  <a:lnTo>
                    <a:pt x="22687" y="326"/>
                  </a:lnTo>
                  <a:lnTo>
                    <a:pt x="22144" y="163"/>
                  </a:lnTo>
                  <a:lnTo>
                    <a:pt x="21656" y="54"/>
                  </a:lnTo>
                  <a:lnTo>
                    <a:pt x="21113" y="0"/>
                  </a:lnTo>
                  <a:lnTo>
                    <a:pt x="20516" y="0"/>
                  </a:lnTo>
                  <a:lnTo>
                    <a:pt x="20516" y="0"/>
                  </a:lnTo>
                  <a:lnTo>
                    <a:pt x="19973" y="109"/>
                  </a:lnTo>
                  <a:lnTo>
                    <a:pt x="19485" y="217"/>
                  </a:lnTo>
                  <a:lnTo>
                    <a:pt x="18942" y="326"/>
                  </a:lnTo>
                  <a:lnTo>
                    <a:pt x="18454" y="543"/>
                  </a:lnTo>
                  <a:lnTo>
                    <a:pt x="17965" y="760"/>
                  </a:lnTo>
                  <a:lnTo>
                    <a:pt x="17531" y="977"/>
                  </a:lnTo>
                  <a:lnTo>
                    <a:pt x="16608" y="1574"/>
                  </a:lnTo>
                  <a:lnTo>
                    <a:pt x="15794" y="2280"/>
                  </a:lnTo>
                  <a:lnTo>
                    <a:pt x="15089" y="2985"/>
                  </a:lnTo>
                  <a:lnTo>
                    <a:pt x="14383" y="3799"/>
                  </a:lnTo>
                  <a:lnTo>
                    <a:pt x="13786" y="4559"/>
                  </a:lnTo>
                  <a:lnTo>
                    <a:pt x="13244" y="5373"/>
                  </a:lnTo>
                  <a:lnTo>
                    <a:pt x="12809" y="6133"/>
                  </a:lnTo>
                  <a:lnTo>
                    <a:pt x="12049" y="7490"/>
                  </a:lnTo>
                  <a:lnTo>
                    <a:pt x="11615" y="8412"/>
                  </a:lnTo>
                  <a:lnTo>
                    <a:pt x="11452" y="8792"/>
                  </a:lnTo>
                  <a:lnTo>
                    <a:pt x="11452" y="8792"/>
                  </a:lnTo>
                  <a:lnTo>
                    <a:pt x="11127" y="8684"/>
                  </a:lnTo>
                  <a:lnTo>
                    <a:pt x="10258" y="8575"/>
                  </a:lnTo>
                  <a:lnTo>
                    <a:pt x="9661" y="8467"/>
                  </a:lnTo>
                  <a:lnTo>
                    <a:pt x="8956" y="8467"/>
                  </a:lnTo>
                  <a:lnTo>
                    <a:pt x="8196" y="8467"/>
                  </a:lnTo>
                  <a:lnTo>
                    <a:pt x="7328" y="8575"/>
                  </a:lnTo>
                  <a:lnTo>
                    <a:pt x="6459" y="8792"/>
                  </a:lnTo>
                  <a:lnTo>
                    <a:pt x="5482" y="9064"/>
                  </a:lnTo>
                  <a:lnTo>
                    <a:pt x="4560" y="9498"/>
                  </a:lnTo>
                  <a:lnTo>
                    <a:pt x="4071" y="9715"/>
                  </a:lnTo>
                  <a:lnTo>
                    <a:pt x="3583" y="10041"/>
                  </a:lnTo>
                  <a:lnTo>
                    <a:pt x="3094" y="10366"/>
                  </a:lnTo>
                  <a:lnTo>
                    <a:pt x="2660" y="10746"/>
                  </a:lnTo>
                  <a:lnTo>
                    <a:pt x="2172" y="11180"/>
                  </a:lnTo>
                  <a:lnTo>
                    <a:pt x="1683" y="11615"/>
                  </a:lnTo>
                  <a:lnTo>
                    <a:pt x="1249" y="12157"/>
                  </a:lnTo>
                  <a:lnTo>
                    <a:pt x="815" y="12700"/>
                  </a:lnTo>
                  <a:lnTo>
                    <a:pt x="381" y="13297"/>
                  </a:lnTo>
                  <a:lnTo>
                    <a:pt x="1" y="140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2341142" y="3054434"/>
              <a:ext cx="628845" cy="246907"/>
            </a:xfrm>
            <a:custGeom>
              <a:avLst/>
              <a:gdLst/>
              <a:ahLst/>
              <a:cxnLst/>
              <a:rect l="l" t="t" r="r" b="b"/>
              <a:pathLst>
                <a:path w="32348" h="12701" extrusionOk="0">
                  <a:moveTo>
                    <a:pt x="19268" y="0"/>
                  </a:moveTo>
                  <a:lnTo>
                    <a:pt x="18779" y="55"/>
                  </a:lnTo>
                  <a:lnTo>
                    <a:pt x="18345" y="109"/>
                  </a:lnTo>
                  <a:lnTo>
                    <a:pt x="17857" y="218"/>
                  </a:lnTo>
                  <a:lnTo>
                    <a:pt x="17043" y="543"/>
                  </a:lnTo>
                  <a:lnTo>
                    <a:pt x="16283" y="923"/>
                  </a:lnTo>
                  <a:lnTo>
                    <a:pt x="15632" y="1412"/>
                  </a:lnTo>
                  <a:lnTo>
                    <a:pt x="14980" y="1954"/>
                  </a:lnTo>
                  <a:lnTo>
                    <a:pt x="14438" y="2497"/>
                  </a:lnTo>
                  <a:lnTo>
                    <a:pt x="13949" y="3094"/>
                  </a:lnTo>
                  <a:lnTo>
                    <a:pt x="13569" y="3691"/>
                  </a:lnTo>
                  <a:lnTo>
                    <a:pt x="13189" y="4288"/>
                  </a:lnTo>
                  <a:lnTo>
                    <a:pt x="12647" y="5319"/>
                  </a:lnTo>
                  <a:lnTo>
                    <a:pt x="12321" y="6025"/>
                  </a:lnTo>
                  <a:lnTo>
                    <a:pt x="12212" y="6296"/>
                  </a:lnTo>
                  <a:lnTo>
                    <a:pt x="11778" y="5862"/>
                  </a:lnTo>
                  <a:lnTo>
                    <a:pt x="11290" y="5428"/>
                  </a:lnTo>
                  <a:lnTo>
                    <a:pt x="10693" y="4994"/>
                  </a:lnTo>
                  <a:lnTo>
                    <a:pt x="10313" y="4831"/>
                  </a:lnTo>
                  <a:lnTo>
                    <a:pt x="9933" y="4668"/>
                  </a:lnTo>
                  <a:lnTo>
                    <a:pt x="9553" y="4505"/>
                  </a:lnTo>
                  <a:lnTo>
                    <a:pt x="9119" y="4397"/>
                  </a:lnTo>
                  <a:lnTo>
                    <a:pt x="8250" y="4397"/>
                  </a:lnTo>
                  <a:lnTo>
                    <a:pt x="7816" y="4505"/>
                  </a:lnTo>
                  <a:lnTo>
                    <a:pt x="7328" y="4722"/>
                  </a:lnTo>
                  <a:lnTo>
                    <a:pt x="6894" y="4994"/>
                  </a:lnTo>
                  <a:lnTo>
                    <a:pt x="6514" y="5319"/>
                  </a:lnTo>
                  <a:lnTo>
                    <a:pt x="6134" y="5699"/>
                  </a:lnTo>
                  <a:lnTo>
                    <a:pt x="5754" y="6079"/>
                  </a:lnTo>
                  <a:lnTo>
                    <a:pt x="5102" y="6893"/>
                  </a:lnTo>
                  <a:lnTo>
                    <a:pt x="4614" y="7762"/>
                  </a:lnTo>
                  <a:lnTo>
                    <a:pt x="4180" y="8521"/>
                  </a:lnTo>
                  <a:lnTo>
                    <a:pt x="3854" y="9173"/>
                  </a:lnTo>
                  <a:lnTo>
                    <a:pt x="3637" y="9770"/>
                  </a:lnTo>
                  <a:lnTo>
                    <a:pt x="3203" y="10041"/>
                  </a:lnTo>
                  <a:lnTo>
                    <a:pt x="2172" y="10692"/>
                  </a:lnTo>
                  <a:lnTo>
                    <a:pt x="1575" y="11126"/>
                  </a:lnTo>
                  <a:lnTo>
                    <a:pt x="978" y="11615"/>
                  </a:lnTo>
                  <a:lnTo>
                    <a:pt x="435" y="12103"/>
                  </a:lnTo>
                  <a:lnTo>
                    <a:pt x="1" y="12646"/>
                  </a:lnTo>
                  <a:lnTo>
                    <a:pt x="32348" y="12700"/>
                  </a:lnTo>
                  <a:lnTo>
                    <a:pt x="32076" y="12375"/>
                  </a:lnTo>
                  <a:lnTo>
                    <a:pt x="31751" y="12049"/>
                  </a:lnTo>
                  <a:lnTo>
                    <a:pt x="31317" y="11615"/>
                  </a:lnTo>
                  <a:lnTo>
                    <a:pt x="30828" y="11181"/>
                  </a:lnTo>
                  <a:lnTo>
                    <a:pt x="30231" y="10801"/>
                  </a:lnTo>
                  <a:lnTo>
                    <a:pt x="29634" y="10529"/>
                  </a:lnTo>
                  <a:lnTo>
                    <a:pt x="29308" y="10421"/>
                  </a:lnTo>
                  <a:lnTo>
                    <a:pt x="28983" y="10367"/>
                  </a:lnTo>
                  <a:lnTo>
                    <a:pt x="28820" y="9878"/>
                  </a:lnTo>
                  <a:lnTo>
                    <a:pt x="28332" y="8738"/>
                  </a:lnTo>
                  <a:lnTo>
                    <a:pt x="27572" y="7110"/>
                  </a:lnTo>
                  <a:lnTo>
                    <a:pt x="27083" y="6133"/>
                  </a:lnTo>
                  <a:lnTo>
                    <a:pt x="26541" y="5211"/>
                  </a:lnTo>
                  <a:lnTo>
                    <a:pt x="25889" y="4234"/>
                  </a:lnTo>
                  <a:lnTo>
                    <a:pt x="25184" y="3311"/>
                  </a:lnTo>
                  <a:lnTo>
                    <a:pt x="24424" y="2443"/>
                  </a:lnTo>
                  <a:lnTo>
                    <a:pt x="23610" y="1629"/>
                  </a:lnTo>
                  <a:lnTo>
                    <a:pt x="23176" y="1303"/>
                  </a:lnTo>
                  <a:lnTo>
                    <a:pt x="22741" y="977"/>
                  </a:lnTo>
                  <a:lnTo>
                    <a:pt x="22253" y="706"/>
                  </a:lnTo>
                  <a:lnTo>
                    <a:pt x="21819" y="435"/>
                  </a:lnTo>
                  <a:lnTo>
                    <a:pt x="21330" y="272"/>
                  </a:lnTo>
                  <a:lnTo>
                    <a:pt x="20788" y="109"/>
                  </a:lnTo>
                  <a:lnTo>
                    <a:pt x="20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3821420" y="1288232"/>
              <a:ext cx="692142" cy="1737742"/>
            </a:xfrm>
            <a:custGeom>
              <a:avLst/>
              <a:gdLst/>
              <a:ahLst/>
              <a:cxnLst/>
              <a:rect l="l" t="t" r="r" b="b"/>
              <a:pathLst>
                <a:path w="35604" h="89390" extrusionOk="0">
                  <a:moveTo>
                    <a:pt x="0" y="1"/>
                  </a:moveTo>
                  <a:lnTo>
                    <a:pt x="55" y="163"/>
                  </a:lnTo>
                  <a:lnTo>
                    <a:pt x="489" y="489"/>
                  </a:lnTo>
                  <a:lnTo>
                    <a:pt x="923" y="815"/>
                  </a:lnTo>
                  <a:lnTo>
                    <a:pt x="1303" y="1195"/>
                  </a:lnTo>
                  <a:lnTo>
                    <a:pt x="1574" y="1574"/>
                  </a:lnTo>
                  <a:lnTo>
                    <a:pt x="1846" y="1954"/>
                  </a:lnTo>
                  <a:lnTo>
                    <a:pt x="2063" y="2389"/>
                  </a:lnTo>
                  <a:lnTo>
                    <a:pt x="2280" y="2823"/>
                  </a:lnTo>
                  <a:lnTo>
                    <a:pt x="2443" y="3311"/>
                  </a:lnTo>
                  <a:lnTo>
                    <a:pt x="2280" y="2769"/>
                  </a:lnTo>
                  <a:lnTo>
                    <a:pt x="2063" y="2280"/>
                  </a:lnTo>
                  <a:lnTo>
                    <a:pt x="1846" y="1846"/>
                  </a:lnTo>
                  <a:lnTo>
                    <a:pt x="1520" y="1412"/>
                  </a:lnTo>
                  <a:lnTo>
                    <a:pt x="1194" y="977"/>
                  </a:lnTo>
                  <a:lnTo>
                    <a:pt x="869" y="652"/>
                  </a:lnTo>
                  <a:lnTo>
                    <a:pt x="435" y="326"/>
                  </a:lnTo>
                  <a:lnTo>
                    <a:pt x="0" y="1"/>
                  </a:lnTo>
                  <a:close/>
                  <a:moveTo>
                    <a:pt x="1791" y="7219"/>
                  </a:moveTo>
                  <a:lnTo>
                    <a:pt x="2029" y="7361"/>
                  </a:lnTo>
                  <a:lnTo>
                    <a:pt x="1846" y="7219"/>
                  </a:lnTo>
                  <a:close/>
                  <a:moveTo>
                    <a:pt x="2029" y="7361"/>
                  </a:moveTo>
                  <a:lnTo>
                    <a:pt x="2334" y="7599"/>
                  </a:lnTo>
                  <a:lnTo>
                    <a:pt x="2768" y="7924"/>
                  </a:lnTo>
                  <a:lnTo>
                    <a:pt x="2334" y="7545"/>
                  </a:lnTo>
                  <a:lnTo>
                    <a:pt x="2029" y="7361"/>
                  </a:lnTo>
                  <a:close/>
                  <a:moveTo>
                    <a:pt x="2779" y="7935"/>
                  </a:moveTo>
                  <a:lnTo>
                    <a:pt x="3148" y="8304"/>
                  </a:lnTo>
                  <a:lnTo>
                    <a:pt x="3528" y="8793"/>
                  </a:lnTo>
                  <a:lnTo>
                    <a:pt x="3203" y="8359"/>
                  </a:lnTo>
                  <a:lnTo>
                    <a:pt x="2779" y="7935"/>
                  </a:lnTo>
                  <a:close/>
                  <a:moveTo>
                    <a:pt x="3637" y="14329"/>
                  </a:moveTo>
                  <a:lnTo>
                    <a:pt x="3637" y="14437"/>
                  </a:lnTo>
                  <a:lnTo>
                    <a:pt x="4071" y="14709"/>
                  </a:lnTo>
                  <a:lnTo>
                    <a:pt x="4451" y="15034"/>
                  </a:lnTo>
                  <a:lnTo>
                    <a:pt x="4831" y="15360"/>
                  </a:lnTo>
                  <a:lnTo>
                    <a:pt x="5156" y="15686"/>
                  </a:lnTo>
                  <a:lnTo>
                    <a:pt x="5374" y="16066"/>
                  </a:lnTo>
                  <a:lnTo>
                    <a:pt x="5645" y="16445"/>
                  </a:lnTo>
                  <a:lnTo>
                    <a:pt x="5808" y="16825"/>
                  </a:lnTo>
                  <a:lnTo>
                    <a:pt x="5971" y="17260"/>
                  </a:lnTo>
                  <a:lnTo>
                    <a:pt x="5808" y="16771"/>
                  </a:lnTo>
                  <a:lnTo>
                    <a:pt x="5591" y="16283"/>
                  </a:lnTo>
                  <a:lnTo>
                    <a:pt x="5374" y="15903"/>
                  </a:lnTo>
                  <a:lnTo>
                    <a:pt x="5048" y="15523"/>
                  </a:lnTo>
                  <a:lnTo>
                    <a:pt x="4777" y="15143"/>
                  </a:lnTo>
                  <a:lnTo>
                    <a:pt x="4397" y="14872"/>
                  </a:lnTo>
                  <a:lnTo>
                    <a:pt x="4017" y="14546"/>
                  </a:lnTo>
                  <a:lnTo>
                    <a:pt x="3637" y="14329"/>
                  </a:lnTo>
                  <a:close/>
                  <a:moveTo>
                    <a:pt x="14817" y="52320"/>
                  </a:moveTo>
                  <a:lnTo>
                    <a:pt x="14871" y="52374"/>
                  </a:lnTo>
                  <a:lnTo>
                    <a:pt x="14857" y="52320"/>
                  </a:lnTo>
                  <a:close/>
                  <a:moveTo>
                    <a:pt x="1846" y="869"/>
                  </a:moveTo>
                  <a:lnTo>
                    <a:pt x="2443" y="3311"/>
                  </a:lnTo>
                  <a:lnTo>
                    <a:pt x="2443" y="3311"/>
                  </a:lnTo>
                  <a:lnTo>
                    <a:pt x="4071" y="9878"/>
                  </a:lnTo>
                  <a:lnTo>
                    <a:pt x="4180" y="10258"/>
                  </a:lnTo>
                  <a:lnTo>
                    <a:pt x="5971" y="17260"/>
                  </a:lnTo>
                  <a:lnTo>
                    <a:pt x="7762" y="24207"/>
                  </a:lnTo>
                  <a:lnTo>
                    <a:pt x="7653" y="23881"/>
                  </a:lnTo>
                  <a:lnTo>
                    <a:pt x="7490" y="23501"/>
                  </a:lnTo>
                  <a:lnTo>
                    <a:pt x="7327" y="23121"/>
                  </a:lnTo>
                  <a:lnTo>
                    <a:pt x="7056" y="22795"/>
                  </a:lnTo>
                  <a:lnTo>
                    <a:pt x="6730" y="22416"/>
                  </a:lnTo>
                  <a:lnTo>
                    <a:pt x="6350" y="22090"/>
                  </a:lnTo>
                  <a:lnTo>
                    <a:pt x="5916" y="21764"/>
                  </a:lnTo>
                  <a:lnTo>
                    <a:pt x="5428" y="21439"/>
                  </a:lnTo>
                  <a:lnTo>
                    <a:pt x="5428" y="21601"/>
                  </a:lnTo>
                  <a:lnTo>
                    <a:pt x="5916" y="21873"/>
                  </a:lnTo>
                  <a:lnTo>
                    <a:pt x="6296" y="22198"/>
                  </a:lnTo>
                  <a:lnTo>
                    <a:pt x="6676" y="22524"/>
                  </a:lnTo>
                  <a:lnTo>
                    <a:pt x="6947" y="22850"/>
                  </a:lnTo>
                  <a:lnTo>
                    <a:pt x="7219" y="23175"/>
                  </a:lnTo>
                  <a:lnTo>
                    <a:pt x="7436" y="23555"/>
                  </a:lnTo>
                  <a:lnTo>
                    <a:pt x="7599" y="23881"/>
                  </a:lnTo>
                  <a:lnTo>
                    <a:pt x="7762" y="24261"/>
                  </a:lnTo>
                  <a:lnTo>
                    <a:pt x="9464" y="31072"/>
                  </a:lnTo>
                  <a:lnTo>
                    <a:pt x="9227" y="30502"/>
                  </a:lnTo>
                  <a:lnTo>
                    <a:pt x="8847" y="29905"/>
                  </a:lnTo>
                  <a:lnTo>
                    <a:pt x="8359" y="29363"/>
                  </a:lnTo>
                  <a:lnTo>
                    <a:pt x="8359" y="29363"/>
                  </a:lnTo>
                  <a:lnTo>
                    <a:pt x="8793" y="29905"/>
                  </a:lnTo>
                  <a:lnTo>
                    <a:pt x="9173" y="30502"/>
                  </a:lnTo>
                  <a:lnTo>
                    <a:pt x="9471" y="31099"/>
                  </a:lnTo>
                  <a:lnTo>
                    <a:pt x="9498" y="31208"/>
                  </a:lnTo>
                  <a:lnTo>
                    <a:pt x="11235" y="38046"/>
                  </a:lnTo>
                  <a:lnTo>
                    <a:pt x="11289" y="38209"/>
                  </a:lnTo>
                  <a:lnTo>
                    <a:pt x="13026" y="45156"/>
                  </a:lnTo>
                  <a:lnTo>
                    <a:pt x="13026" y="45210"/>
                  </a:lnTo>
                  <a:lnTo>
                    <a:pt x="14857" y="52320"/>
                  </a:lnTo>
                  <a:lnTo>
                    <a:pt x="14871" y="52320"/>
                  </a:lnTo>
                  <a:lnTo>
                    <a:pt x="16662" y="59430"/>
                  </a:lnTo>
                  <a:lnTo>
                    <a:pt x="16717" y="59593"/>
                  </a:lnTo>
                  <a:lnTo>
                    <a:pt x="18453" y="66594"/>
                  </a:lnTo>
                  <a:lnTo>
                    <a:pt x="18508" y="66757"/>
                  </a:lnTo>
                  <a:lnTo>
                    <a:pt x="20279" y="73734"/>
                  </a:lnTo>
                  <a:lnTo>
                    <a:pt x="20027" y="73433"/>
                  </a:lnTo>
                  <a:lnTo>
                    <a:pt x="19756" y="73161"/>
                  </a:lnTo>
                  <a:lnTo>
                    <a:pt x="19647" y="73107"/>
                  </a:lnTo>
                  <a:lnTo>
                    <a:pt x="19376" y="72944"/>
                  </a:lnTo>
                  <a:lnTo>
                    <a:pt x="19050" y="72781"/>
                  </a:lnTo>
                  <a:lnTo>
                    <a:pt x="19593" y="73107"/>
                  </a:lnTo>
                  <a:lnTo>
                    <a:pt x="19647" y="73161"/>
                  </a:lnTo>
                  <a:lnTo>
                    <a:pt x="19973" y="73433"/>
                  </a:lnTo>
                  <a:lnTo>
                    <a:pt x="20190" y="73758"/>
                  </a:lnTo>
                  <a:lnTo>
                    <a:pt x="20190" y="73813"/>
                  </a:lnTo>
                  <a:lnTo>
                    <a:pt x="20244" y="73867"/>
                  </a:lnTo>
                  <a:lnTo>
                    <a:pt x="20299" y="73921"/>
                  </a:lnTo>
                  <a:lnTo>
                    <a:pt x="20299" y="73975"/>
                  </a:lnTo>
                  <a:lnTo>
                    <a:pt x="22144" y="81139"/>
                  </a:lnTo>
                  <a:lnTo>
                    <a:pt x="22036" y="80922"/>
                  </a:lnTo>
                  <a:lnTo>
                    <a:pt x="21873" y="80705"/>
                  </a:lnTo>
                  <a:lnTo>
                    <a:pt x="21710" y="80488"/>
                  </a:lnTo>
                  <a:lnTo>
                    <a:pt x="21438" y="80325"/>
                  </a:lnTo>
                  <a:lnTo>
                    <a:pt x="21167" y="80217"/>
                  </a:lnTo>
                  <a:lnTo>
                    <a:pt x="20896" y="80054"/>
                  </a:lnTo>
                  <a:lnTo>
                    <a:pt x="20190" y="79891"/>
                  </a:lnTo>
                  <a:lnTo>
                    <a:pt x="21873" y="86567"/>
                  </a:lnTo>
                  <a:lnTo>
                    <a:pt x="21981" y="86730"/>
                  </a:lnTo>
                  <a:lnTo>
                    <a:pt x="22307" y="87055"/>
                  </a:lnTo>
                  <a:lnTo>
                    <a:pt x="22850" y="87489"/>
                  </a:lnTo>
                  <a:lnTo>
                    <a:pt x="23175" y="87761"/>
                  </a:lnTo>
                  <a:lnTo>
                    <a:pt x="23609" y="88032"/>
                  </a:lnTo>
                  <a:lnTo>
                    <a:pt x="24098" y="88249"/>
                  </a:lnTo>
                  <a:lnTo>
                    <a:pt x="24695" y="88521"/>
                  </a:lnTo>
                  <a:lnTo>
                    <a:pt x="25346" y="88738"/>
                  </a:lnTo>
                  <a:lnTo>
                    <a:pt x="26106" y="88955"/>
                  </a:lnTo>
                  <a:lnTo>
                    <a:pt x="26920" y="89172"/>
                  </a:lnTo>
                  <a:lnTo>
                    <a:pt x="27843" y="89280"/>
                  </a:lnTo>
                  <a:lnTo>
                    <a:pt x="28874" y="89389"/>
                  </a:lnTo>
                  <a:lnTo>
                    <a:pt x="31262" y="89389"/>
                  </a:lnTo>
                  <a:lnTo>
                    <a:pt x="32565" y="89280"/>
                  </a:lnTo>
                  <a:lnTo>
                    <a:pt x="34030" y="89063"/>
                  </a:lnTo>
                  <a:lnTo>
                    <a:pt x="35604" y="88792"/>
                  </a:lnTo>
                  <a:lnTo>
                    <a:pt x="33379" y="82116"/>
                  </a:lnTo>
                  <a:lnTo>
                    <a:pt x="31208" y="75658"/>
                  </a:lnTo>
                  <a:lnTo>
                    <a:pt x="29091" y="69199"/>
                  </a:lnTo>
                  <a:lnTo>
                    <a:pt x="26866" y="62524"/>
                  </a:lnTo>
                  <a:lnTo>
                    <a:pt x="24695" y="56065"/>
                  </a:lnTo>
                  <a:lnTo>
                    <a:pt x="24695" y="56011"/>
                  </a:lnTo>
                  <a:lnTo>
                    <a:pt x="22524" y="49389"/>
                  </a:lnTo>
                  <a:lnTo>
                    <a:pt x="20407" y="42985"/>
                  </a:lnTo>
                  <a:lnTo>
                    <a:pt x="18182" y="36364"/>
                  </a:lnTo>
                  <a:lnTo>
                    <a:pt x="18182" y="36310"/>
                  </a:lnTo>
                  <a:lnTo>
                    <a:pt x="16065" y="30014"/>
                  </a:lnTo>
                  <a:lnTo>
                    <a:pt x="13840" y="23338"/>
                  </a:lnTo>
                  <a:lnTo>
                    <a:pt x="13840" y="23284"/>
                  </a:lnTo>
                  <a:lnTo>
                    <a:pt x="11615" y="16608"/>
                  </a:lnTo>
                  <a:lnTo>
                    <a:pt x="9498" y="10095"/>
                  </a:lnTo>
                  <a:lnTo>
                    <a:pt x="9498" y="10041"/>
                  </a:lnTo>
                  <a:lnTo>
                    <a:pt x="7273" y="3311"/>
                  </a:lnTo>
                  <a:lnTo>
                    <a:pt x="6350" y="3148"/>
                  </a:lnTo>
                  <a:lnTo>
                    <a:pt x="5536" y="2877"/>
                  </a:lnTo>
                  <a:lnTo>
                    <a:pt x="4722" y="2606"/>
                  </a:lnTo>
                  <a:lnTo>
                    <a:pt x="4071" y="2280"/>
                  </a:lnTo>
                  <a:lnTo>
                    <a:pt x="3420" y="1954"/>
                  </a:lnTo>
                  <a:lnTo>
                    <a:pt x="2823" y="1629"/>
                  </a:lnTo>
                  <a:lnTo>
                    <a:pt x="2280" y="1249"/>
                  </a:lnTo>
                  <a:lnTo>
                    <a:pt x="1846" y="86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4151666" y="2555389"/>
              <a:ext cx="3169" cy="2119"/>
            </a:xfrm>
            <a:custGeom>
              <a:avLst/>
              <a:gdLst/>
              <a:ahLst/>
              <a:cxnLst/>
              <a:rect l="l" t="t" r="r" b="b"/>
              <a:pathLst>
                <a:path w="163" h="1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3973343" y="1850592"/>
              <a:ext cx="32737" cy="43273"/>
            </a:xfrm>
            <a:custGeom>
              <a:avLst/>
              <a:gdLst/>
              <a:ahLst/>
              <a:cxnLst/>
              <a:rect l="l" t="t" r="r" b="b"/>
              <a:pathLst>
                <a:path w="1684" h="22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44" y="435"/>
                  </a:lnTo>
                  <a:lnTo>
                    <a:pt x="978" y="977"/>
                  </a:lnTo>
                  <a:lnTo>
                    <a:pt x="1358" y="1574"/>
                  </a:lnTo>
                  <a:lnTo>
                    <a:pt x="1683" y="2226"/>
                  </a:lnTo>
                  <a:lnTo>
                    <a:pt x="1683" y="2226"/>
                  </a:lnTo>
                  <a:lnTo>
                    <a:pt x="1412" y="1574"/>
                  </a:lnTo>
                  <a:lnTo>
                    <a:pt x="1032" y="977"/>
                  </a:lnTo>
                  <a:lnTo>
                    <a:pt x="544" y="43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3856237" y="1428550"/>
              <a:ext cx="33787" cy="30618"/>
            </a:xfrm>
            <a:custGeom>
              <a:avLst/>
              <a:gdLst/>
              <a:ahLst/>
              <a:cxnLst/>
              <a:rect l="l" t="t" r="r" b="b"/>
              <a:pathLst>
                <a:path w="1738" h="1575" fill="none" extrusionOk="0">
                  <a:moveTo>
                    <a:pt x="0" y="1"/>
                  </a:moveTo>
                  <a:lnTo>
                    <a:pt x="55" y="1"/>
                  </a:lnTo>
                  <a:lnTo>
                    <a:pt x="55" y="1"/>
                  </a:lnTo>
                  <a:lnTo>
                    <a:pt x="543" y="381"/>
                  </a:lnTo>
                  <a:lnTo>
                    <a:pt x="977" y="706"/>
                  </a:lnTo>
                  <a:lnTo>
                    <a:pt x="1412" y="1141"/>
                  </a:lnTo>
                  <a:lnTo>
                    <a:pt x="1737" y="1575"/>
                  </a:lnTo>
                  <a:lnTo>
                    <a:pt x="1737" y="1575"/>
                  </a:lnTo>
                  <a:lnTo>
                    <a:pt x="1357" y="1086"/>
                  </a:lnTo>
                  <a:lnTo>
                    <a:pt x="977" y="706"/>
                  </a:lnTo>
                  <a:lnTo>
                    <a:pt x="543" y="3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3821420" y="1288232"/>
              <a:ext cx="692142" cy="1737742"/>
            </a:xfrm>
            <a:custGeom>
              <a:avLst/>
              <a:gdLst/>
              <a:ahLst/>
              <a:cxnLst/>
              <a:rect l="l" t="t" r="r" b="b"/>
              <a:pathLst>
                <a:path w="35604" h="89390" fill="none" extrusionOk="0">
                  <a:moveTo>
                    <a:pt x="0" y="1"/>
                  </a:moveTo>
                  <a:lnTo>
                    <a:pt x="55" y="163"/>
                  </a:lnTo>
                  <a:lnTo>
                    <a:pt x="55" y="163"/>
                  </a:lnTo>
                  <a:lnTo>
                    <a:pt x="489" y="489"/>
                  </a:lnTo>
                  <a:lnTo>
                    <a:pt x="923" y="815"/>
                  </a:lnTo>
                  <a:lnTo>
                    <a:pt x="1303" y="1195"/>
                  </a:lnTo>
                  <a:lnTo>
                    <a:pt x="1574" y="1574"/>
                  </a:lnTo>
                  <a:lnTo>
                    <a:pt x="1846" y="1954"/>
                  </a:lnTo>
                  <a:lnTo>
                    <a:pt x="2063" y="2389"/>
                  </a:lnTo>
                  <a:lnTo>
                    <a:pt x="2280" y="2823"/>
                  </a:lnTo>
                  <a:lnTo>
                    <a:pt x="2443" y="3311"/>
                  </a:lnTo>
                  <a:lnTo>
                    <a:pt x="4071" y="9878"/>
                  </a:lnTo>
                  <a:lnTo>
                    <a:pt x="4071" y="9878"/>
                  </a:lnTo>
                  <a:lnTo>
                    <a:pt x="4180" y="10258"/>
                  </a:lnTo>
                  <a:lnTo>
                    <a:pt x="5971" y="17260"/>
                  </a:lnTo>
                  <a:lnTo>
                    <a:pt x="5971" y="17260"/>
                  </a:lnTo>
                  <a:lnTo>
                    <a:pt x="5808" y="16771"/>
                  </a:lnTo>
                  <a:lnTo>
                    <a:pt x="5591" y="16283"/>
                  </a:lnTo>
                  <a:lnTo>
                    <a:pt x="5374" y="15903"/>
                  </a:lnTo>
                  <a:lnTo>
                    <a:pt x="5048" y="15523"/>
                  </a:lnTo>
                  <a:lnTo>
                    <a:pt x="4777" y="15143"/>
                  </a:lnTo>
                  <a:lnTo>
                    <a:pt x="4397" y="14872"/>
                  </a:lnTo>
                  <a:lnTo>
                    <a:pt x="4017" y="14546"/>
                  </a:lnTo>
                  <a:lnTo>
                    <a:pt x="3637" y="14329"/>
                  </a:lnTo>
                  <a:lnTo>
                    <a:pt x="3637" y="14437"/>
                  </a:lnTo>
                  <a:lnTo>
                    <a:pt x="3637" y="14437"/>
                  </a:lnTo>
                  <a:lnTo>
                    <a:pt x="4071" y="14709"/>
                  </a:lnTo>
                  <a:lnTo>
                    <a:pt x="4451" y="15034"/>
                  </a:lnTo>
                  <a:lnTo>
                    <a:pt x="4831" y="15360"/>
                  </a:lnTo>
                  <a:lnTo>
                    <a:pt x="5156" y="15686"/>
                  </a:lnTo>
                  <a:lnTo>
                    <a:pt x="5374" y="16066"/>
                  </a:lnTo>
                  <a:lnTo>
                    <a:pt x="5645" y="16445"/>
                  </a:lnTo>
                  <a:lnTo>
                    <a:pt x="5808" y="16825"/>
                  </a:lnTo>
                  <a:lnTo>
                    <a:pt x="5971" y="17260"/>
                  </a:lnTo>
                  <a:lnTo>
                    <a:pt x="7762" y="24207"/>
                  </a:lnTo>
                  <a:lnTo>
                    <a:pt x="7762" y="24207"/>
                  </a:lnTo>
                  <a:lnTo>
                    <a:pt x="7653" y="23881"/>
                  </a:lnTo>
                  <a:lnTo>
                    <a:pt x="7490" y="23501"/>
                  </a:lnTo>
                  <a:lnTo>
                    <a:pt x="7327" y="23121"/>
                  </a:lnTo>
                  <a:lnTo>
                    <a:pt x="7056" y="22795"/>
                  </a:lnTo>
                  <a:lnTo>
                    <a:pt x="6730" y="22416"/>
                  </a:lnTo>
                  <a:lnTo>
                    <a:pt x="6350" y="22090"/>
                  </a:lnTo>
                  <a:lnTo>
                    <a:pt x="5916" y="21764"/>
                  </a:lnTo>
                  <a:lnTo>
                    <a:pt x="5428" y="21439"/>
                  </a:lnTo>
                  <a:lnTo>
                    <a:pt x="5428" y="21601"/>
                  </a:lnTo>
                  <a:lnTo>
                    <a:pt x="5428" y="21601"/>
                  </a:lnTo>
                  <a:lnTo>
                    <a:pt x="5916" y="21873"/>
                  </a:lnTo>
                  <a:lnTo>
                    <a:pt x="6296" y="22198"/>
                  </a:lnTo>
                  <a:lnTo>
                    <a:pt x="6676" y="22524"/>
                  </a:lnTo>
                  <a:lnTo>
                    <a:pt x="6947" y="22850"/>
                  </a:lnTo>
                  <a:lnTo>
                    <a:pt x="7219" y="23175"/>
                  </a:lnTo>
                  <a:lnTo>
                    <a:pt x="7436" y="23555"/>
                  </a:lnTo>
                  <a:lnTo>
                    <a:pt x="7599" y="23881"/>
                  </a:lnTo>
                  <a:lnTo>
                    <a:pt x="7762" y="24261"/>
                  </a:lnTo>
                  <a:lnTo>
                    <a:pt x="9498" y="31208"/>
                  </a:lnTo>
                  <a:lnTo>
                    <a:pt x="9498" y="31208"/>
                  </a:lnTo>
                  <a:lnTo>
                    <a:pt x="9498" y="31208"/>
                  </a:lnTo>
                  <a:lnTo>
                    <a:pt x="11235" y="38046"/>
                  </a:lnTo>
                  <a:lnTo>
                    <a:pt x="11235" y="38046"/>
                  </a:lnTo>
                  <a:lnTo>
                    <a:pt x="11289" y="38209"/>
                  </a:lnTo>
                  <a:lnTo>
                    <a:pt x="13026" y="45156"/>
                  </a:lnTo>
                  <a:lnTo>
                    <a:pt x="13026" y="45156"/>
                  </a:lnTo>
                  <a:lnTo>
                    <a:pt x="13026" y="45102"/>
                  </a:lnTo>
                  <a:lnTo>
                    <a:pt x="13026" y="45102"/>
                  </a:lnTo>
                  <a:lnTo>
                    <a:pt x="13026" y="45210"/>
                  </a:lnTo>
                  <a:lnTo>
                    <a:pt x="14871" y="52374"/>
                  </a:lnTo>
                  <a:lnTo>
                    <a:pt x="14871" y="52374"/>
                  </a:lnTo>
                  <a:lnTo>
                    <a:pt x="14817" y="52320"/>
                  </a:lnTo>
                  <a:lnTo>
                    <a:pt x="14817" y="52320"/>
                  </a:lnTo>
                  <a:lnTo>
                    <a:pt x="14871" y="52320"/>
                  </a:lnTo>
                  <a:lnTo>
                    <a:pt x="16662" y="59430"/>
                  </a:lnTo>
                  <a:lnTo>
                    <a:pt x="16662" y="59430"/>
                  </a:lnTo>
                  <a:lnTo>
                    <a:pt x="16717" y="59593"/>
                  </a:lnTo>
                  <a:lnTo>
                    <a:pt x="18453" y="66594"/>
                  </a:lnTo>
                  <a:lnTo>
                    <a:pt x="18453" y="66594"/>
                  </a:lnTo>
                  <a:lnTo>
                    <a:pt x="18508" y="66703"/>
                  </a:lnTo>
                  <a:lnTo>
                    <a:pt x="18508" y="66703"/>
                  </a:lnTo>
                  <a:lnTo>
                    <a:pt x="18508" y="66757"/>
                  </a:lnTo>
                  <a:lnTo>
                    <a:pt x="18453" y="66594"/>
                  </a:lnTo>
                  <a:lnTo>
                    <a:pt x="18453" y="66594"/>
                  </a:lnTo>
                  <a:lnTo>
                    <a:pt x="18291" y="66269"/>
                  </a:lnTo>
                  <a:lnTo>
                    <a:pt x="18019" y="65943"/>
                  </a:lnTo>
                  <a:lnTo>
                    <a:pt x="18019" y="65943"/>
                  </a:lnTo>
                  <a:lnTo>
                    <a:pt x="18291" y="66269"/>
                  </a:lnTo>
                  <a:lnTo>
                    <a:pt x="18508" y="66703"/>
                  </a:lnTo>
                  <a:lnTo>
                    <a:pt x="18508" y="66703"/>
                  </a:lnTo>
                  <a:lnTo>
                    <a:pt x="18508" y="66757"/>
                  </a:lnTo>
                  <a:lnTo>
                    <a:pt x="20299" y="73813"/>
                  </a:lnTo>
                  <a:lnTo>
                    <a:pt x="20299" y="73813"/>
                  </a:lnTo>
                  <a:lnTo>
                    <a:pt x="20299" y="73867"/>
                  </a:lnTo>
                  <a:lnTo>
                    <a:pt x="20353" y="73921"/>
                  </a:lnTo>
                  <a:lnTo>
                    <a:pt x="20353" y="73921"/>
                  </a:lnTo>
                  <a:lnTo>
                    <a:pt x="20299" y="73813"/>
                  </a:lnTo>
                  <a:lnTo>
                    <a:pt x="20299" y="73813"/>
                  </a:lnTo>
                  <a:lnTo>
                    <a:pt x="20299" y="73758"/>
                  </a:lnTo>
                  <a:lnTo>
                    <a:pt x="20299" y="73758"/>
                  </a:lnTo>
                  <a:lnTo>
                    <a:pt x="20299" y="73758"/>
                  </a:lnTo>
                  <a:lnTo>
                    <a:pt x="20027" y="73433"/>
                  </a:lnTo>
                  <a:lnTo>
                    <a:pt x="19756" y="73161"/>
                  </a:lnTo>
                  <a:lnTo>
                    <a:pt x="19756" y="73161"/>
                  </a:lnTo>
                  <a:lnTo>
                    <a:pt x="19647" y="73107"/>
                  </a:lnTo>
                  <a:lnTo>
                    <a:pt x="19647" y="73107"/>
                  </a:lnTo>
                  <a:lnTo>
                    <a:pt x="19376" y="72944"/>
                  </a:lnTo>
                  <a:lnTo>
                    <a:pt x="19050" y="72781"/>
                  </a:lnTo>
                  <a:lnTo>
                    <a:pt x="19050" y="72781"/>
                  </a:lnTo>
                  <a:lnTo>
                    <a:pt x="19593" y="73107"/>
                  </a:lnTo>
                  <a:lnTo>
                    <a:pt x="19593" y="73107"/>
                  </a:lnTo>
                  <a:lnTo>
                    <a:pt x="19647" y="73161"/>
                  </a:lnTo>
                  <a:lnTo>
                    <a:pt x="19647" y="73161"/>
                  </a:lnTo>
                  <a:lnTo>
                    <a:pt x="19973" y="73433"/>
                  </a:lnTo>
                  <a:lnTo>
                    <a:pt x="20190" y="73758"/>
                  </a:lnTo>
                  <a:lnTo>
                    <a:pt x="20190" y="73813"/>
                  </a:lnTo>
                  <a:lnTo>
                    <a:pt x="20244" y="73867"/>
                  </a:lnTo>
                  <a:lnTo>
                    <a:pt x="20299" y="73921"/>
                  </a:lnTo>
                  <a:lnTo>
                    <a:pt x="20299" y="73975"/>
                  </a:lnTo>
                  <a:lnTo>
                    <a:pt x="22144" y="81139"/>
                  </a:lnTo>
                  <a:lnTo>
                    <a:pt x="22144" y="81139"/>
                  </a:lnTo>
                  <a:lnTo>
                    <a:pt x="22036" y="80922"/>
                  </a:lnTo>
                  <a:lnTo>
                    <a:pt x="21873" y="80705"/>
                  </a:lnTo>
                  <a:lnTo>
                    <a:pt x="21710" y="80488"/>
                  </a:lnTo>
                  <a:lnTo>
                    <a:pt x="21438" y="80325"/>
                  </a:lnTo>
                  <a:lnTo>
                    <a:pt x="21167" y="80217"/>
                  </a:lnTo>
                  <a:lnTo>
                    <a:pt x="20896" y="80054"/>
                  </a:lnTo>
                  <a:lnTo>
                    <a:pt x="20190" y="79891"/>
                  </a:lnTo>
                  <a:lnTo>
                    <a:pt x="21873" y="86567"/>
                  </a:lnTo>
                  <a:lnTo>
                    <a:pt x="21873" y="86567"/>
                  </a:lnTo>
                  <a:lnTo>
                    <a:pt x="21981" y="86730"/>
                  </a:lnTo>
                  <a:lnTo>
                    <a:pt x="22307" y="87055"/>
                  </a:lnTo>
                  <a:lnTo>
                    <a:pt x="22850" y="87489"/>
                  </a:lnTo>
                  <a:lnTo>
                    <a:pt x="23175" y="87761"/>
                  </a:lnTo>
                  <a:lnTo>
                    <a:pt x="23609" y="88032"/>
                  </a:lnTo>
                  <a:lnTo>
                    <a:pt x="24098" y="88249"/>
                  </a:lnTo>
                  <a:lnTo>
                    <a:pt x="24695" y="88521"/>
                  </a:lnTo>
                  <a:lnTo>
                    <a:pt x="25346" y="88738"/>
                  </a:lnTo>
                  <a:lnTo>
                    <a:pt x="26106" y="88955"/>
                  </a:lnTo>
                  <a:lnTo>
                    <a:pt x="26920" y="89172"/>
                  </a:lnTo>
                  <a:lnTo>
                    <a:pt x="27843" y="89280"/>
                  </a:lnTo>
                  <a:lnTo>
                    <a:pt x="28874" y="89389"/>
                  </a:lnTo>
                  <a:lnTo>
                    <a:pt x="30014" y="89389"/>
                  </a:lnTo>
                  <a:lnTo>
                    <a:pt x="30014" y="89389"/>
                  </a:lnTo>
                  <a:lnTo>
                    <a:pt x="31262" y="89389"/>
                  </a:lnTo>
                  <a:lnTo>
                    <a:pt x="32565" y="89280"/>
                  </a:lnTo>
                  <a:lnTo>
                    <a:pt x="34030" y="89063"/>
                  </a:lnTo>
                  <a:lnTo>
                    <a:pt x="35604" y="88792"/>
                  </a:lnTo>
                  <a:lnTo>
                    <a:pt x="33379" y="82116"/>
                  </a:lnTo>
                  <a:lnTo>
                    <a:pt x="31208" y="75658"/>
                  </a:lnTo>
                  <a:lnTo>
                    <a:pt x="31208" y="75658"/>
                  </a:lnTo>
                  <a:lnTo>
                    <a:pt x="29091" y="69199"/>
                  </a:lnTo>
                  <a:lnTo>
                    <a:pt x="26866" y="62524"/>
                  </a:lnTo>
                  <a:lnTo>
                    <a:pt x="24695" y="56065"/>
                  </a:lnTo>
                  <a:lnTo>
                    <a:pt x="24695" y="56011"/>
                  </a:lnTo>
                  <a:lnTo>
                    <a:pt x="22524" y="49389"/>
                  </a:lnTo>
                  <a:lnTo>
                    <a:pt x="20407" y="42985"/>
                  </a:lnTo>
                  <a:lnTo>
                    <a:pt x="20407" y="42985"/>
                  </a:lnTo>
                  <a:lnTo>
                    <a:pt x="18182" y="36364"/>
                  </a:lnTo>
                  <a:lnTo>
                    <a:pt x="18182" y="36310"/>
                  </a:lnTo>
                  <a:lnTo>
                    <a:pt x="16065" y="30014"/>
                  </a:lnTo>
                  <a:lnTo>
                    <a:pt x="16065" y="30014"/>
                  </a:lnTo>
                  <a:lnTo>
                    <a:pt x="13840" y="23338"/>
                  </a:lnTo>
                  <a:lnTo>
                    <a:pt x="13840" y="23284"/>
                  </a:lnTo>
                  <a:lnTo>
                    <a:pt x="11615" y="16608"/>
                  </a:lnTo>
                  <a:lnTo>
                    <a:pt x="11615" y="16608"/>
                  </a:lnTo>
                  <a:lnTo>
                    <a:pt x="9498" y="10095"/>
                  </a:lnTo>
                  <a:lnTo>
                    <a:pt x="9498" y="10041"/>
                  </a:lnTo>
                  <a:lnTo>
                    <a:pt x="7273" y="3311"/>
                  </a:lnTo>
                  <a:lnTo>
                    <a:pt x="7273" y="3311"/>
                  </a:lnTo>
                  <a:lnTo>
                    <a:pt x="6350" y="3148"/>
                  </a:lnTo>
                  <a:lnTo>
                    <a:pt x="5536" y="2877"/>
                  </a:lnTo>
                  <a:lnTo>
                    <a:pt x="4722" y="2606"/>
                  </a:lnTo>
                  <a:lnTo>
                    <a:pt x="4071" y="2280"/>
                  </a:lnTo>
                  <a:lnTo>
                    <a:pt x="3420" y="1954"/>
                  </a:lnTo>
                  <a:lnTo>
                    <a:pt x="2823" y="1629"/>
                  </a:lnTo>
                  <a:lnTo>
                    <a:pt x="2280" y="1249"/>
                  </a:lnTo>
                  <a:lnTo>
                    <a:pt x="1846" y="869"/>
                  </a:lnTo>
                  <a:lnTo>
                    <a:pt x="2443" y="3311"/>
                  </a:lnTo>
                  <a:lnTo>
                    <a:pt x="2443" y="3311"/>
                  </a:lnTo>
                  <a:lnTo>
                    <a:pt x="2280" y="2769"/>
                  </a:lnTo>
                  <a:lnTo>
                    <a:pt x="2063" y="2280"/>
                  </a:lnTo>
                  <a:lnTo>
                    <a:pt x="1846" y="1846"/>
                  </a:lnTo>
                  <a:lnTo>
                    <a:pt x="1520" y="1412"/>
                  </a:lnTo>
                  <a:lnTo>
                    <a:pt x="1194" y="977"/>
                  </a:lnTo>
                  <a:lnTo>
                    <a:pt x="869" y="652"/>
                  </a:lnTo>
                  <a:lnTo>
                    <a:pt x="435" y="3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2617578" y="985435"/>
              <a:ext cx="1216516" cy="386176"/>
            </a:xfrm>
            <a:custGeom>
              <a:avLst/>
              <a:gdLst/>
              <a:ahLst/>
              <a:cxnLst/>
              <a:rect l="l" t="t" r="r" b="b"/>
              <a:pathLst>
                <a:path w="62578" h="19865" extrusionOk="0">
                  <a:moveTo>
                    <a:pt x="51723" y="0"/>
                  </a:moveTo>
                  <a:lnTo>
                    <a:pt x="50692" y="54"/>
                  </a:lnTo>
                  <a:lnTo>
                    <a:pt x="49606" y="163"/>
                  </a:lnTo>
                  <a:lnTo>
                    <a:pt x="48521" y="271"/>
                  </a:lnTo>
                  <a:lnTo>
                    <a:pt x="46296" y="651"/>
                  </a:lnTo>
                  <a:lnTo>
                    <a:pt x="44071" y="1194"/>
                  </a:lnTo>
                  <a:lnTo>
                    <a:pt x="41845" y="1791"/>
                  </a:lnTo>
                  <a:lnTo>
                    <a:pt x="39620" y="2442"/>
                  </a:lnTo>
                  <a:lnTo>
                    <a:pt x="37503" y="3148"/>
                  </a:lnTo>
                  <a:lnTo>
                    <a:pt x="35495" y="3853"/>
                  </a:lnTo>
                  <a:lnTo>
                    <a:pt x="31913" y="5210"/>
                  </a:lnTo>
                  <a:lnTo>
                    <a:pt x="29634" y="6187"/>
                  </a:lnTo>
                  <a:lnTo>
                    <a:pt x="25075" y="8033"/>
                  </a:lnTo>
                  <a:lnTo>
                    <a:pt x="22741" y="8901"/>
                  </a:lnTo>
                  <a:lnTo>
                    <a:pt x="20407" y="9769"/>
                  </a:lnTo>
                  <a:lnTo>
                    <a:pt x="18074" y="10529"/>
                  </a:lnTo>
                  <a:lnTo>
                    <a:pt x="15794" y="11180"/>
                  </a:lnTo>
                  <a:lnTo>
                    <a:pt x="13569" y="11723"/>
                  </a:lnTo>
                  <a:lnTo>
                    <a:pt x="12483" y="11940"/>
                  </a:lnTo>
                  <a:lnTo>
                    <a:pt x="11452" y="12103"/>
                  </a:lnTo>
                  <a:lnTo>
                    <a:pt x="10421" y="12212"/>
                  </a:lnTo>
                  <a:lnTo>
                    <a:pt x="9444" y="12266"/>
                  </a:lnTo>
                  <a:lnTo>
                    <a:pt x="8467" y="12320"/>
                  </a:lnTo>
                  <a:lnTo>
                    <a:pt x="7544" y="12266"/>
                  </a:lnTo>
                  <a:lnTo>
                    <a:pt x="6622" y="12157"/>
                  </a:lnTo>
                  <a:lnTo>
                    <a:pt x="5753" y="11995"/>
                  </a:lnTo>
                  <a:lnTo>
                    <a:pt x="4939" y="11723"/>
                  </a:lnTo>
                  <a:lnTo>
                    <a:pt x="4179" y="11452"/>
                  </a:lnTo>
                  <a:lnTo>
                    <a:pt x="3474" y="11072"/>
                  </a:lnTo>
                  <a:lnTo>
                    <a:pt x="2823" y="10583"/>
                  </a:lnTo>
                  <a:lnTo>
                    <a:pt x="2171" y="10041"/>
                  </a:lnTo>
                  <a:lnTo>
                    <a:pt x="1629" y="9444"/>
                  </a:lnTo>
                  <a:lnTo>
                    <a:pt x="1140" y="8738"/>
                  </a:lnTo>
                  <a:lnTo>
                    <a:pt x="652" y="7924"/>
                  </a:lnTo>
                  <a:lnTo>
                    <a:pt x="272" y="7056"/>
                  </a:lnTo>
                  <a:lnTo>
                    <a:pt x="0" y="6024"/>
                  </a:lnTo>
                  <a:lnTo>
                    <a:pt x="1954" y="13786"/>
                  </a:lnTo>
                  <a:lnTo>
                    <a:pt x="2117" y="14383"/>
                  </a:lnTo>
                  <a:lnTo>
                    <a:pt x="2388" y="14980"/>
                  </a:lnTo>
                  <a:lnTo>
                    <a:pt x="2606" y="15522"/>
                  </a:lnTo>
                  <a:lnTo>
                    <a:pt x="2877" y="16011"/>
                  </a:lnTo>
                  <a:lnTo>
                    <a:pt x="3203" y="16499"/>
                  </a:lnTo>
                  <a:lnTo>
                    <a:pt x="3474" y="16933"/>
                  </a:lnTo>
                  <a:lnTo>
                    <a:pt x="3854" y="17313"/>
                  </a:lnTo>
                  <a:lnTo>
                    <a:pt x="4179" y="17693"/>
                  </a:lnTo>
                  <a:lnTo>
                    <a:pt x="4559" y="18019"/>
                  </a:lnTo>
                  <a:lnTo>
                    <a:pt x="4994" y="18345"/>
                  </a:lnTo>
                  <a:lnTo>
                    <a:pt x="5374" y="18616"/>
                  </a:lnTo>
                  <a:lnTo>
                    <a:pt x="5862" y="18833"/>
                  </a:lnTo>
                  <a:lnTo>
                    <a:pt x="6296" y="19050"/>
                  </a:lnTo>
                  <a:lnTo>
                    <a:pt x="6785" y="19267"/>
                  </a:lnTo>
                  <a:lnTo>
                    <a:pt x="7762" y="19539"/>
                  </a:lnTo>
                  <a:lnTo>
                    <a:pt x="8738" y="19756"/>
                  </a:lnTo>
                  <a:lnTo>
                    <a:pt x="9715" y="19810"/>
                  </a:lnTo>
                  <a:lnTo>
                    <a:pt x="10801" y="19864"/>
                  </a:lnTo>
                  <a:lnTo>
                    <a:pt x="11886" y="19810"/>
                  </a:lnTo>
                  <a:lnTo>
                    <a:pt x="13026" y="19701"/>
                  </a:lnTo>
                  <a:lnTo>
                    <a:pt x="14220" y="19484"/>
                  </a:lnTo>
                  <a:lnTo>
                    <a:pt x="15468" y="19267"/>
                  </a:lnTo>
                  <a:lnTo>
                    <a:pt x="16662" y="18942"/>
                  </a:lnTo>
                  <a:lnTo>
                    <a:pt x="17965" y="18616"/>
                  </a:lnTo>
                  <a:lnTo>
                    <a:pt x="19213" y="18236"/>
                  </a:lnTo>
                  <a:lnTo>
                    <a:pt x="21873" y="17368"/>
                  </a:lnTo>
                  <a:lnTo>
                    <a:pt x="24532" y="16391"/>
                  </a:lnTo>
                  <a:lnTo>
                    <a:pt x="27246" y="15305"/>
                  </a:lnTo>
                  <a:lnTo>
                    <a:pt x="31479" y="13568"/>
                  </a:lnTo>
                  <a:lnTo>
                    <a:pt x="32673" y="13026"/>
                  </a:lnTo>
                  <a:lnTo>
                    <a:pt x="33759" y="12592"/>
                  </a:lnTo>
                  <a:lnTo>
                    <a:pt x="37449" y="11180"/>
                  </a:lnTo>
                  <a:lnTo>
                    <a:pt x="39512" y="10421"/>
                  </a:lnTo>
                  <a:lnTo>
                    <a:pt x="41628" y="9715"/>
                  </a:lnTo>
                  <a:lnTo>
                    <a:pt x="43853" y="9009"/>
                  </a:lnTo>
                  <a:lnTo>
                    <a:pt x="46133" y="8412"/>
                  </a:lnTo>
                  <a:lnTo>
                    <a:pt x="48358" y="7924"/>
                  </a:lnTo>
                  <a:lnTo>
                    <a:pt x="50583" y="7490"/>
                  </a:lnTo>
                  <a:lnTo>
                    <a:pt x="51669" y="7381"/>
                  </a:lnTo>
                  <a:lnTo>
                    <a:pt x="52700" y="7273"/>
                  </a:lnTo>
                  <a:lnTo>
                    <a:pt x="53731" y="7218"/>
                  </a:lnTo>
                  <a:lnTo>
                    <a:pt x="54708" y="7164"/>
                  </a:lnTo>
                  <a:lnTo>
                    <a:pt x="55685" y="7218"/>
                  </a:lnTo>
                  <a:lnTo>
                    <a:pt x="56608" y="7327"/>
                  </a:lnTo>
                  <a:lnTo>
                    <a:pt x="57476" y="7436"/>
                  </a:lnTo>
                  <a:lnTo>
                    <a:pt x="58290" y="7653"/>
                  </a:lnTo>
                  <a:lnTo>
                    <a:pt x="59050" y="7924"/>
                  </a:lnTo>
                  <a:lnTo>
                    <a:pt x="59810" y="8250"/>
                  </a:lnTo>
                  <a:lnTo>
                    <a:pt x="60407" y="8684"/>
                  </a:lnTo>
                  <a:lnTo>
                    <a:pt x="61004" y="9172"/>
                  </a:lnTo>
                  <a:lnTo>
                    <a:pt x="61547" y="9715"/>
                  </a:lnTo>
                  <a:lnTo>
                    <a:pt x="61981" y="10366"/>
                  </a:lnTo>
                  <a:lnTo>
                    <a:pt x="62306" y="11072"/>
                  </a:lnTo>
                  <a:lnTo>
                    <a:pt x="62578" y="11886"/>
                  </a:lnTo>
                  <a:lnTo>
                    <a:pt x="60787" y="4885"/>
                  </a:lnTo>
                  <a:lnTo>
                    <a:pt x="60515" y="4071"/>
                  </a:lnTo>
                  <a:lnTo>
                    <a:pt x="60135" y="3311"/>
                  </a:lnTo>
                  <a:lnTo>
                    <a:pt x="59647" y="2659"/>
                  </a:lnTo>
                  <a:lnTo>
                    <a:pt x="59159" y="2062"/>
                  </a:lnTo>
                  <a:lnTo>
                    <a:pt x="58562" y="1574"/>
                  </a:lnTo>
                  <a:lnTo>
                    <a:pt x="57856" y="1140"/>
                  </a:lnTo>
                  <a:lnTo>
                    <a:pt x="57150" y="814"/>
                  </a:lnTo>
                  <a:lnTo>
                    <a:pt x="56336" y="543"/>
                  </a:lnTo>
                  <a:lnTo>
                    <a:pt x="55522" y="326"/>
                  </a:lnTo>
                  <a:lnTo>
                    <a:pt x="54600" y="163"/>
                  </a:lnTo>
                  <a:lnTo>
                    <a:pt x="53677" y="54"/>
                  </a:lnTo>
                  <a:lnTo>
                    <a:pt x="52700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2617578" y="985435"/>
              <a:ext cx="1216516" cy="386176"/>
            </a:xfrm>
            <a:custGeom>
              <a:avLst/>
              <a:gdLst/>
              <a:ahLst/>
              <a:cxnLst/>
              <a:rect l="l" t="t" r="r" b="b"/>
              <a:pathLst>
                <a:path w="62578" h="19865" fill="none" extrusionOk="0">
                  <a:moveTo>
                    <a:pt x="60787" y="4885"/>
                  </a:moveTo>
                  <a:lnTo>
                    <a:pt x="60787" y="4885"/>
                  </a:lnTo>
                  <a:lnTo>
                    <a:pt x="60515" y="4071"/>
                  </a:lnTo>
                  <a:lnTo>
                    <a:pt x="60135" y="3311"/>
                  </a:lnTo>
                  <a:lnTo>
                    <a:pt x="59647" y="2659"/>
                  </a:lnTo>
                  <a:lnTo>
                    <a:pt x="59159" y="2062"/>
                  </a:lnTo>
                  <a:lnTo>
                    <a:pt x="58562" y="1574"/>
                  </a:lnTo>
                  <a:lnTo>
                    <a:pt x="57856" y="1140"/>
                  </a:lnTo>
                  <a:lnTo>
                    <a:pt x="57150" y="814"/>
                  </a:lnTo>
                  <a:lnTo>
                    <a:pt x="56336" y="543"/>
                  </a:lnTo>
                  <a:lnTo>
                    <a:pt x="55522" y="326"/>
                  </a:lnTo>
                  <a:lnTo>
                    <a:pt x="54600" y="163"/>
                  </a:lnTo>
                  <a:lnTo>
                    <a:pt x="53677" y="54"/>
                  </a:lnTo>
                  <a:lnTo>
                    <a:pt x="52700" y="0"/>
                  </a:lnTo>
                  <a:lnTo>
                    <a:pt x="51723" y="0"/>
                  </a:lnTo>
                  <a:lnTo>
                    <a:pt x="50692" y="54"/>
                  </a:lnTo>
                  <a:lnTo>
                    <a:pt x="49606" y="163"/>
                  </a:lnTo>
                  <a:lnTo>
                    <a:pt x="48521" y="271"/>
                  </a:lnTo>
                  <a:lnTo>
                    <a:pt x="46296" y="651"/>
                  </a:lnTo>
                  <a:lnTo>
                    <a:pt x="44071" y="1194"/>
                  </a:lnTo>
                  <a:lnTo>
                    <a:pt x="41845" y="1791"/>
                  </a:lnTo>
                  <a:lnTo>
                    <a:pt x="39620" y="2442"/>
                  </a:lnTo>
                  <a:lnTo>
                    <a:pt x="37503" y="3148"/>
                  </a:lnTo>
                  <a:lnTo>
                    <a:pt x="35495" y="3853"/>
                  </a:lnTo>
                  <a:lnTo>
                    <a:pt x="31913" y="5210"/>
                  </a:lnTo>
                  <a:lnTo>
                    <a:pt x="31913" y="5210"/>
                  </a:lnTo>
                  <a:lnTo>
                    <a:pt x="29634" y="6187"/>
                  </a:lnTo>
                  <a:lnTo>
                    <a:pt x="29634" y="6187"/>
                  </a:lnTo>
                  <a:lnTo>
                    <a:pt x="25075" y="8033"/>
                  </a:lnTo>
                  <a:lnTo>
                    <a:pt x="22741" y="8901"/>
                  </a:lnTo>
                  <a:lnTo>
                    <a:pt x="20407" y="9769"/>
                  </a:lnTo>
                  <a:lnTo>
                    <a:pt x="18074" y="10529"/>
                  </a:lnTo>
                  <a:lnTo>
                    <a:pt x="15794" y="11180"/>
                  </a:lnTo>
                  <a:lnTo>
                    <a:pt x="13569" y="11723"/>
                  </a:lnTo>
                  <a:lnTo>
                    <a:pt x="12483" y="11940"/>
                  </a:lnTo>
                  <a:lnTo>
                    <a:pt x="11452" y="12103"/>
                  </a:lnTo>
                  <a:lnTo>
                    <a:pt x="10421" y="12212"/>
                  </a:lnTo>
                  <a:lnTo>
                    <a:pt x="9444" y="12266"/>
                  </a:lnTo>
                  <a:lnTo>
                    <a:pt x="8467" y="12320"/>
                  </a:lnTo>
                  <a:lnTo>
                    <a:pt x="7544" y="12266"/>
                  </a:lnTo>
                  <a:lnTo>
                    <a:pt x="6622" y="12157"/>
                  </a:lnTo>
                  <a:lnTo>
                    <a:pt x="5753" y="11995"/>
                  </a:lnTo>
                  <a:lnTo>
                    <a:pt x="4939" y="11723"/>
                  </a:lnTo>
                  <a:lnTo>
                    <a:pt x="4179" y="11452"/>
                  </a:lnTo>
                  <a:lnTo>
                    <a:pt x="3474" y="11072"/>
                  </a:lnTo>
                  <a:lnTo>
                    <a:pt x="2823" y="10583"/>
                  </a:lnTo>
                  <a:lnTo>
                    <a:pt x="2171" y="10041"/>
                  </a:lnTo>
                  <a:lnTo>
                    <a:pt x="1629" y="9444"/>
                  </a:lnTo>
                  <a:lnTo>
                    <a:pt x="1140" y="8738"/>
                  </a:lnTo>
                  <a:lnTo>
                    <a:pt x="652" y="7924"/>
                  </a:lnTo>
                  <a:lnTo>
                    <a:pt x="272" y="7056"/>
                  </a:lnTo>
                  <a:lnTo>
                    <a:pt x="0" y="6024"/>
                  </a:lnTo>
                  <a:lnTo>
                    <a:pt x="1954" y="13786"/>
                  </a:lnTo>
                  <a:lnTo>
                    <a:pt x="1954" y="13786"/>
                  </a:lnTo>
                  <a:lnTo>
                    <a:pt x="2117" y="14383"/>
                  </a:lnTo>
                  <a:lnTo>
                    <a:pt x="2388" y="14980"/>
                  </a:lnTo>
                  <a:lnTo>
                    <a:pt x="2606" y="15522"/>
                  </a:lnTo>
                  <a:lnTo>
                    <a:pt x="2877" y="16011"/>
                  </a:lnTo>
                  <a:lnTo>
                    <a:pt x="3203" y="16499"/>
                  </a:lnTo>
                  <a:lnTo>
                    <a:pt x="3474" y="16933"/>
                  </a:lnTo>
                  <a:lnTo>
                    <a:pt x="3854" y="17313"/>
                  </a:lnTo>
                  <a:lnTo>
                    <a:pt x="4179" y="17693"/>
                  </a:lnTo>
                  <a:lnTo>
                    <a:pt x="4559" y="18019"/>
                  </a:lnTo>
                  <a:lnTo>
                    <a:pt x="4994" y="18345"/>
                  </a:lnTo>
                  <a:lnTo>
                    <a:pt x="5374" y="18616"/>
                  </a:lnTo>
                  <a:lnTo>
                    <a:pt x="5862" y="18833"/>
                  </a:lnTo>
                  <a:lnTo>
                    <a:pt x="6296" y="19050"/>
                  </a:lnTo>
                  <a:lnTo>
                    <a:pt x="6785" y="19267"/>
                  </a:lnTo>
                  <a:lnTo>
                    <a:pt x="7762" y="19539"/>
                  </a:lnTo>
                  <a:lnTo>
                    <a:pt x="7762" y="19539"/>
                  </a:lnTo>
                  <a:lnTo>
                    <a:pt x="8738" y="19756"/>
                  </a:lnTo>
                  <a:lnTo>
                    <a:pt x="9715" y="19810"/>
                  </a:lnTo>
                  <a:lnTo>
                    <a:pt x="10801" y="19864"/>
                  </a:lnTo>
                  <a:lnTo>
                    <a:pt x="11886" y="19810"/>
                  </a:lnTo>
                  <a:lnTo>
                    <a:pt x="13026" y="19701"/>
                  </a:lnTo>
                  <a:lnTo>
                    <a:pt x="14220" y="19484"/>
                  </a:lnTo>
                  <a:lnTo>
                    <a:pt x="15468" y="19267"/>
                  </a:lnTo>
                  <a:lnTo>
                    <a:pt x="16662" y="18942"/>
                  </a:lnTo>
                  <a:lnTo>
                    <a:pt x="17965" y="18616"/>
                  </a:lnTo>
                  <a:lnTo>
                    <a:pt x="19213" y="18236"/>
                  </a:lnTo>
                  <a:lnTo>
                    <a:pt x="21873" y="17368"/>
                  </a:lnTo>
                  <a:lnTo>
                    <a:pt x="24532" y="16391"/>
                  </a:lnTo>
                  <a:lnTo>
                    <a:pt x="27246" y="15305"/>
                  </a:lnTo>
                  <a:lnTo>
                    <a:pt x="27246" y="15305"/>
                  </a:lnTo>
                  <a:lnTo>
                    <a:pt x="31479" y="13568"/>
                  </a:lnTo>
                  <a:lnTo>
                    <a:pt x="32673" y="13026"/>
                  </a:lnTo>
                  <a:lnTo>
                    <a:pt x="33759" y="12592"/>
                  </a:lnTo>
                  <a:lnTo>
                    <a:pt x="33759" y="12592"/>
                  </a:lnTo>
                  <a:lnTo>
                    <a:pt x="37449" y="11180"/>
                  </a:lnTo>
                  <a:lnTo>
                    <a:pt x="39512" y="10421"/>
                  </a:lnTo>
                  <a:lnTo>
                    <a:pt x="41628" y="9715"/>
                  </a:lnTo>
                  <a:lnTo>
                    <a:pt x="43853" y="9009"/>
                  </a:lnTo>
                  <a:lnTo>
                    <a:pt x="46133" y="8412"/>
                  </a:lnTo>
                  <a:lnTo>
                    <a:pt x="48358" y="7924"/>
                  </a:lnTo>
                  <a:lnTo>
                    <a:pt x="50583" y="7490"/>
                  </a:lnTo>
                  <a:lnTo>
                    <a:pt x="51669" y="7381"/>
                  </a:lnTo>
                  <a:lnTo>
                    <a:pt x="52700" y="7273"/>
                  </a:lnTo>
                  <a:lnTo>
                    <a:pt x="53731" y="7218"/>
                  </a:lnTo>
                  <a:lnTo>
                    <a:pt x="54708" y="7164"/>
                  </a:lnTo>
                  <a:lnTo>
                    <a:pt x="55685" y="7218"/>
                  </a:lnTo>
                  <a:lnTo>
                    <a:pt x="56608" y="7327"/>
                  </a:lnTo>
                  <a:lnTo>
                    <a:pt x="57476" y="7436"/>
                  </a:lnTo>
                  <a:lnTo>
                    <a:pt x="58290" y="7653"/>
                  </a:lnTo>
                  <a:lnTo>
                    <a:pt x="59050" y="7924"/>
                  </a:lnTo>
                  <a:lnTo>
                    <a:pt x="59810" y="8250"/>
                  </a:lnTo>
                  <a:lnTo>
                    <a:pt x="60407" y="8684"/>
                  </a:lnTo>
                  <a:lnTo>
                    <a:pt x="61004" y="9172"/>
                  </a:lnTo>
                  <a:lnTo>
                    <a:pt x="61547" y="9715"/>
                  </a:lnTo>
                  <a:lnTo>
                    <a:pt x="61981" y="10366"/>
                  </a:lnTo>
                  <a:lnTo>
                    <a:pt x="62306" y="11072"/>
                  </a:lnTo>
                  <a:lnTo>
                    <a:pt x="62578" y="11886"/>
                  </a:lnTo>
                  <a:lnTo>
                    <a:pt x="60787" y="4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2655564" y="1126802"/>
              <a:ext cx="1213348" cy="389344"/>
            </a:xfrm>
            <a:custGeom>
              <a:avLst/>
              <a:gdLst/>
              <a:ahLst/>
              <a:cxnLst/>
              <a:rect l="l" t="t" r="r" b="b"/>
              <a:pathLst>
                <a:path w="62415" h="20028" extrusionOk="0">
                  <a:moveTo>
                    <a:pt x="0" y="6514"/>
                  </a:moveTo>
                  <a:lnTo>
                    <a:pt x="163" y="7165"/>
                  </a:lnTo>
                  <a:lnTo>
                    <a:pt x="166" y="7173"/>
                  </a:lnTo>
                  <a:lnTo>
                    <a:pt x="0" y="6514"/>
                  </a:lnTo>
                  <a:close/>
                  <a:moveTo>
                    <a:pt x="166" y="7173"/>
                  </a:moveTo>
                  <a:lnTo>
                    <a:pt x="166" y="7173"/>
                  </a:lnTo>
                  <a:lnTo>
                    <a:pt x="166" y="7173"/>
                  </a:lnTo>
                  <a:close/>
                  <a:moveTo>
                    <a:pt x="51072" y="1"/>
                  </a:moveTo>
                  <a:lnTo>
                    <a:pt x="50095" y="109"/>
                  </a:lnTo>
                  <a:lnTo>
                    <a:pt x="49064" y="218"/>
                  </a:lnTo>
                  <a:lnTo>
                    <a:pt x="48032" y="381"/>
                  </a:lnTo>
                  <a:lnTo>
                    <a:pt x="45753" y="815"/>
                  </a:lnTo>
                  <a:lnTo>
                    <a:pt x="43311" y="1412"/>
                  </a:lnTo>
                  <a:lnTo>
                    <a:pt x="40705" y="2172"/>
                  </a:lnTo>
                  <a:lnTo>
                    <a:pt x="37937" y="3040"/>
                  </a:lnTo>
                  <a:lnTo>
                    <a:pt x="34952" y="4126"/>
                  </a:lnTo>
                  <a:lnTo>
                    <a:pt x="31805" y="5320"/>
                  </a:lnTo>
                  <a:lnTo>
                    <a:pt x="30719" y="5754"/>
                  </a:lnTo>
                  <a:lnTo>
                    <a:pt x="29525" y="6296"/>
                  </a:lnTo>
                  <a:lnTo>
                    <a:pt x="25292" y="8033"/>
                  </a:lnTo>
                  <a:lnTo>
                    <a:pt x="22632" y="9064"/>
                  </a:lnTo>
                  <a:lnTo>
                    <a:pt x="19973" y="10041"/>
                  </a:lnTo>
                  <a:lnTo>
                    <a:pt x="17368" y="10910"/>
                  </a:lnTo>
                  <a:lnTo>
                    <a:pt x="16065" y="11290"/>
                  </a:lnTo>
                  <a:lnTo>
                    <a:pt x="14817" y="11615"/>
                  </a:lnTo>
                  <a:lnTo>
                    <a:pt x="13569" y="11941"/>
                  </a:lnTo>
                  <a:lnTo>
                    <a:pt x="12320" y="12158"/>
                  </a:lnTo>
                  <a:lnTo>
                    <a:pt x="11126" y="12375"/>
                  </a:lnTo>
                  <a:lnTo>
                    <a:pt x="9987" y="12484"/>
                  </a:lnTo>
                  <a:lnTo>
                    <a:pt x="8901" y="12538"/>
                  </a:lnTo>
                  <a:lnTo>
                    <a:pt x="7816" y="12538"/>
                  </a:lnTo>
                  <a:lnTo>
                    <a:pt x="6784" y="12429"/>
                  </a:lnTo>
                  <a:lnTo>
                    <a:pt x="5808" y="12267"/>
                  </a:lnTo>
                  <a:lnTo>
                    <a:pt x="4776" y="11995"/>
                  </a:lnTo>
                  <a:lnTo>
                    <a:pt x="4288" y="11832"/>
                  </a:lnTo>
                  <a:lnTo>
                    <a:pt x="3854" y="11615"/>
                  </a:lnTo>
                  <a:lnTo>
                    <a:pt x="3420" y="11344"/>
                  </a:lnTo>
                  <a:lnTo>
                    <a:pt x="2985" y="11073"/>
                  </a:lnTo>
                  <a:lnTo>
                    <a:pt x="2551" y="10801"/>
                  </a:lnTo>
                  <a:lnTo>
                    <a:pt x="2171" y="10476"/>
                  </a:lnTo>
                  <a:lnTo>
                    <a:pt x="1846" y="10096"/>
                  </a:lnTo>
                  <a:lnTo>
                    <a:pt x="1466" y="9661"/>
                  </a:lnTo>
                  <a:lnTo>
                    <a:pt x="1194" y="9227"/>
                  </a:lnTo>
                  <a:lnTo>
                    <a:pt x="869" y="8793"/>
                  </a:lnTo>
                  <a:lnTo>
                    <a:pt x="597" y="8250"/>
                  </a:lnTo>
                  <a:lnTo>
                    <a:pt x="380" y="7708"/>
                  </a:lnTo>
                  <a:lnTo>
                    <a:pt x="166" y="7173"/>
                  </a:lnTo>
                  <a:lnTo>
                    <a:pt x="1954" y="14275"/>
                  </a:lnTo>
                  <a:lnTo>
                    <a:pt x="2334" y="15360"/>
                  </a:lnTo>
                  <a:lnTo>
                    <a:pt x="2823" y="16283"/>
                  </a:lnTo>
                  <a:lnTo>
                    <a:pt x="3365" y="17097"/>
                  </a:lnTo>
                  <a:lnTo>
                    <a:pt x="3962" y="17802"/>
                  </a:lnTo>
                  <a:lnTo>
                    <a:pt x="4668" y="18454"/>
                  </a:lnTo>
                  <a:lnTo>
                    <a:pt x="5428" y="18942"/>
                  </a:lnTo>
                  <a:lnTo>
                    <a:pt x="6242" y="19322"/>
                  </a:lnTo>
                  <a:lnTo>
                    <a:pt x="7164" y="19648"/>
                  </a:lnTo>
                  <a:lnTo>
                    <a:pt x="8087" y="19865"/>
                  </a:lnTo>
                  <a:lnTo>
                    <a:pt x="9064" y="19973"/>
                  </a:lnTo>
                  <a:lnTo>
                    <a:pt x="10149" y="20028"/>
                  </a:lnTo>
                  <a:lnTo>
                    <a:pt x="11235" y="20028"/>
                  </a:lnTo>
                  <a:lnTo>
                    <a:pt x="12320" y="19919"/>
                  </a:lnTo>
                  <a:lnTo>
                    <a:pt x="13514" y="19756"/>
                  </a:lnTo>
                  <a:lnTo>
                    <a:pt x="14708" y="19539"/>
                  </a:lnTo>
                  <a:lnTo>
                    <a:pt x="15902" y="19268"/>
                  </a:lnTo>
                  <a:lnTo>
                    <a:pt x="16771" y="19051"/>
                  </a:lnTo>
                  <a:lnTo>
                    <a:pt x="19213" y="18345"/>
                  </a:lnTo>
                  <a:lnTo>
                    <a:pt x="21655" y="17531"/>
                  </a:lnTo>
                  <a:lnTo>
                    <a:pt x="24043" y="16663"/>
                  </a:lnTo>
                  <a:lnTo>
                    <a:pt x="26377" y="15740"/>
                  </a:lnTo>
                  <a:lnTo>
                    <a:pt x="26486" y="15686"/>
                  </a:lnTo>
                  <a:lnTo>
                    <a:pt x="27191" y="15414"/>
                  </a:lnTo>
                  <a:lnTo>
                    <a:pt x="27246" y="15414"/>
                  </a:lnTo>
                  <a:lnTo>
                    <a:pt x="27951" y="15089"/>
                  </a:lnTo>
                  <a:lnTo>
                    <a:pt x="28385" y="14926"/>
                  </a:lnTo>
                  <a:lnTo>
                    <a:pt x="29851" y="14329"/>
                  </a:lnTo>
                  <a:lnTo>
                    <a:pt x="30990" y="13786"/>
                  </a:lnTo>
                  <a:lnTo>
                    <a:pt x="33650" y="12701"/>
                  </a:lnTo>
                  <a:lnTo>
                    <a:pt x="36255" y="11670"/>
                  </a:lnTo>
                  <a:lnTo>
                    <a:pt x="38914" y="10747"/>
                  </a:lnTo>
                  <a:lnTo>
                    <a:pt x="41519" y="9824"/>
                  </a:lnTo>
                  <a:lnTo>
                    <a:pt x="44233" y="9010"/>
                  </a:lnTo>
                  <a:lnTo>
                    <a:pt x="45102" y="8739"/>
                  </a:lnTo>
                  <a:lnTo>
                    <a:pt x="45536" y="8630"/>
                  </a:lnTo>
                  <a:lnTo>
                    <a:pt x="47381" y="8196"/>
                  </a:lnTo>
                  <a:lnTo>
                    <a:pt x="49064" y="7816"/>
                  </a:lnTo>
                  <a:lnTo>
                    <a:pt x="50692" y="7545"/>
                  </a:lnTo>
                  <a:lnTo>
                    <a:pt x="52211" y="7328"/>
                  </a:lnTo>
                  <a:lnTo>
                    <a:pt x="53622" y="7219"/>
                  </a:lnTo>
                  <a:lnTo>
                    <a:pt x="54925" y="7165"/>
                  </a:lnTo>
                  <a:lnTo>
                    <a:pt x="56173" y="7219"/>
                  </a:lnTo>
                  <a:lnTo>
                    <a:pt x="57259" y="7382"/>
                  </a:lnTo>
                  <a:lnTo>
                    <a:pt x="58236" y="7599"/>
                  </a:lnTo>
                  <a:lnTo>
                    <a:pt x="59158" y="7925"/>
                  </a:lnTo>
                  <a:lnTo>
                    <a:pt x="59972" y="8305"/>
                  </a:lnTo>
                  <a:lnTo>
                    <a:pt x="60678" y="8793"/>
                  </a:lnTo>
                  <a:lnTo>
                    <a:pt x="60949" y="9064"/>
                  </a:lnTo>
                  <a:lnTo>
                    <a:pt x="61275" y="9390"/>
                  </a:lnTo>
                  <a:lnTo>
                    <a:pt x="61492" y="9716"/>
                  </a:lnTo>
                  <a:lnTo>
                    <a:pt x="61763" y="10041"/>
                  </a:lnTo>
                  <a:lnTo>
                    <a:pt x="61926" y="10367"/>
                  </a:lnTo>
                  <a:lnTo>
                    <a:pt x="62143" y="10801"/>
                  </a:lnTo>
                  <a:lnTo>
                    <a:pt x="62415" y="11615"/>
                  </a:lnTo>
                  <a:lnTo>
                    <a:pt x="60624" y="4614"/>
                  </a:lnTo>
                  <a:lnTo>
                    <a:pt x="60407" y="4017"/>
                  </a:lnTo>
                  <a:lnTo>
                    <a:pt x="60190" y="3474"/>
                  </a:lnTo>
                  <a:lnTo>
                    <a:pt x="59918" y="2986"/>
                  </a:lnTo>
                  <a:lnTo>
                    <a:pt x="59538" y="2497"/>
                  </a:lnTo>
                  <a:lnTo>
                    <a:pt x="59158" y="2063"/>
                  </a:lnTo>
                  <a:lnTo>
                    <a:pt x="58778" y="1683"/>
                  </a:lnTo>
                  <a:lnTo>
                    <a:pt x="58290" y="1358"/>
                  </a:lnTo>
                  <a:lnTo>
                    <a:pt x="57747" y="1032"/>
                  </a:lnTo>
                  <a:lnTo>
                    <a:pt x="57205" y="761"/>
                  </a:lnTo>
                  <a:lnTo>
                    <a:pt x="56608" y="543"/>
                  </a:lnTo>
                  <a:lnTo>
                    <a:pt x="55956" y="326"/>
                  </a:lnTo>
                  <a:lnTo>
                    <a:pt x="55251" y="218"/>
                  </a:lnTo>
                  <a:lnTo>
                    <a:pt x="54491" y="109"/>
                  </a:lnTo>
                  <a:lnTo>
                    <a:pt x="537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2655564" y="1126802"/>
              <a:ext cx="1213348" cy="389344"/>
            </a:xfrm>
            <a:custGeom>
              <a:avLst/>
              <a:gdLst/>
              <a:ahLst/>
              <a:cxnLst/>
              <a:rect l="l" t="t" r="r" b="b"/>
              <a:pathLst>
                <a:path w="62415" h="20028" fill="none" extrusionOk="0">
                  <a:moveTo>
                    <a:pt x="60624" y="4614"/>
                  </a:moveTo>
                  <a:lnTo>
                    <a:pt x="60624" y="4614"/>
                  </a:lnTo>
                  <a:lnTo>
                    <a:pt x="60407" y="4017"/>
                  </a:lnTo>
                  <a:lnTo>
                    <a:pt x="60190" y="3474"/>
                  </a:lnTo>
                  <a:lnTo>
                    <a:pt x="59918" y="2986"/>
                  </a:lnTo>
                  <a:lnTo>
                    <a:pt x="59538" y="2497"/>
                  </a:lnTo>
                  <a:lnTo>
                    <a:pt x="59158" y="2063"/>
                  </a:lnTo>
                  <a:lnTo>
                    <a:pt x="58778" y="1683"/>
                  </a:lnTo>
                  <a:lnTo>
                    <a:pt x="58290" y="1358"/>
                  </a:lnTo>
                  <a:lnTo>
                    <a:pt x="57747" y="1032"/>
                  </a:lnTo>
                  <a:lnTo>
                    <a:pt x="57205" y="761"/>
                  </a:lnTo>
                  <a:lnTo>
                    <a:pt x="56608" y="543"/>
                  </a:lnTo>
                  <a:lnTo>
                    <a:pt x="55956" y="326"/>
                  </a:lnTo>
                  <a:lnTo>
                    <a:pt x="55251" y="218"/>
                  </a:lnTo>
                  <a:lnTo>
                    <a:pt x="54491" y="109"/>
                  </a:lnTo>
                  <a:lnTo>
                    <a:pt x="53731" y="1"/>
                  </a:lnTo>
                  <a:lnTo>
                    <a:pt x="52863" y="1"/>
                  </a:lnTo>
                  <a:lnTo>
                    <a:pt x="51994" y="1"/>
                  </a:lnTo>
                  <a:lnTo>
                    <a:pt x="51072" y="1"/>
                  </a:lnTo>
                  <a:lnTo>
                    <a:pt x="50095" y="109"/>
                  </a:lnTo>
                  <a:lnTo>
                    <a:pt x="49064" y="218"/>
                  </a:lnTo>
                  <a:lnTo>
                    <a:pt x="48032" y="381"/>
                  </a:lnTo>
                  <a:lnTo>
                    <a:pt x="45753" y="815"/>
                  </a:lnTo>
                  <a:lnTo>
                    <a:pt x="43311" y="1412"/>
                  </a:lnTo>
                  <a:lnTo>
                    <a:pt x="40705" y="2172"/>
                  </a:lnTo>
                  <a:lnTo>
                    <a:pt x="37937" y="3040"/>
                  </a:lnTo>
                  <a:lnTo>
                    <a:pt x="34952" y="4126"/>
                  </a:lnTo>
                  <a:lnTo>
                    <a:pt x="31805" y="5320"/>
                  </a:lnTo>
                  <a:lnTo>
                    <a:pt x="30719" y="5754"/>
                  </a:lnTo>
                  <a:lnTo>
                    <a:pt x="29525" y="6296"/>
                  </a:lnTo>
                  <a:lnTo>
                    <a:pt x="29525" y="6296"/>
                  </a:lnTo>
                  <a:lnTo>
                    <a:pt x="25292" y="8033"/>
                  </a:lnTo>
                  <a:lnTo>
                    <a:pt x="25292" y="8033"/>
                  </a:lnTo>
                  <a:lnTo>
                    <a:pt x="22632" y="9064"/>
                  </a:lnTo>
                  <a:lnTo>
                    <a:pt x="19973" y="10041"/>
                  </a:lnTo>
                  <a:lnTo>
                    <a:pt x="17368" y="10910"/>
                  </a:lnTo>
                  <a:lnTo>
                    <a:pt x="16065" y="11290"/>
                  </a:lnTo>
                  <a:lnTo>
                    <a:pt x="14817" y="11615"/>
                  </a:lnTo>
                  <a:lnTo>
                    <a:pt x="13569" y="11941"/>
                  </a:lnTo>
                  <a:lnTo>
                    <a:pt x="12320" y="12158"/>
                  </a:lnTo>
                  <a:lnTo>
                    <a:pt x="11126" y="12375"/>
                  </a:lnTo>
                  <a:lnTo>
                    <a:pt x="9987" y="12484"/>
                  </a:lnTo>
                  <a:lnTo>
                    <a:pt x="8901" y="12538"/>
                  </a:lnTo>
                  <a:lnTo>
                    <a:pt x="7816" y="12538"/>
                  </a:lnTo>
                  <a:lnTo>
                    <a:pt x="6784" y="12429"/>
                  </a:lnTo>
                  <a:lnTo>
                    <a:pt x="5808" y="12267"/>
                  </a:lnTo>
                  <a:lnTo>
                    <a:pt x="5808" y="12267"/>
                  </a:lnTo>
                  <a:lnTo>
                    <a:pt x="4776" y="11995"/>
                  </a:lnTo>
                  <a:lnTo>
                    <a:pt x="4288" y="11832"/>
                  </a:lnTo>
                  <a:lnTo>
                    <a:pt x="3854" y="11615"/>
                  </a:lnTo>
                  <a:lnTo>
                    <a:pt x="3420" y="11344"/>
                  </a:lnTo>
                  <a:lnTo>
                    <a:pt x="2985" y="11073"/>
                  </a:lnTo>
                  <a:lnTo>
                    <a:pt x="2551" y="10801"/>
                  </a:lnTo>
                  <a:lnTo>
                    <a:pt x="2171" y="10476"/>
                  </a:lnTo>
                  <a:lnTo>
                    <a:pt x="1846" y="10096"/>
                  </a:lnTo>
                  <a:lnTo>
                    <a:pt x="1466" y="9661"/>
                  </a:lnTo>
                  <a:lnTo>
                    <a:pt x="1194" y="9227"/>
                  </a:lnTo>
                  <a:lnTo>
                    <a:pt x="869" y="8793"/>
                  </a:lnTo>
                  <a:lnTo>
                    <a:pt x="597" y="8250"/>
                  </a:lnTo>
                  <a:lnTo>
                    <a:pt x="380" y="7708"/>
                  </a:lnTo>
                  <a:lnTo>
                    <a:pt x="163" y="7165"/>
                  </a:lnTo>
                  <a:lnTo>
                    <a:pt x="0" y="6514"/>
                  </a:lnTo>
                  <a:lnTo>
                    <a:pt x="1954" y="14275"/>
                  </a:lnTo>
                  <a:lnTo>
                    <a:pt x="1954" y="14275"/>
                  </a:lnTo>
                  <a:lnTo>
                    <a:pt x="2334" y="15360"/>
                  </a:lnTo>
                  <a:lnTo>
                    <a:pt x="2823" y="16283"/>
                  </a:lnTo>
                  <a:lnTo>
                    <a:pt x="3365" y="17097"/>
                  </a:lnTo>
                  <a:lnTo>
                    <a:pt x="3962" y="17802"/>
                  </a:lnTo>
                  <a:lnTo>
                    <a:pt x="4668" y="18454"/>
                  </a:lnTo>
                  <a:lnTo>
                    <a:pt x="5428" y="18942"/>
                  </a:lnTo>
                  <a:lnTo>
                    <a:pt x="6242" y="19322"/>
                  </a:lnTo>
                  <a:lnTo>
                    <a:pt x="7164" y="19648"/>
                  </a:lnTo>
                  <a:lnTo>
                    <a:pt x="8087" y="19865"/>
                  </a:lnTo>
                  <a:lnTo>
                    <a:pt x="9064" y="19973"/>
                  </a:lnTo>
                  <a:lnTo>
                    <a:pt x="10149" y="20028"/>
                  </a:lnTo>
                  <a:lnTo>
                    <a:pt x="11235" y="20028"/>
                  </a:lnTo>
                  <a:lnTo>
                    <a:pt x="12320" y="19919"/>
                  </a:lnTo>
                  <a:lnTo>
                    <a:pt x="13514" y="19756"/>
                  </a:lnTo>
                  <a:lnTo>
                    <a:pt x="14708" y="19539"/>
                  </a:lnTo>
                  <a:lnTo>
                    <a:pt x="15902" y="19268"/>
                  </a:lnTo>
                  <a:lnTo>
                    <a:pt x="16771" y="19051"/>
                  </a:lnTo>
                  <a:lnTo>
                    <a:pt x="16771" y="19051"/>
                  </a:lnTo>
                  <a:lnTo>
                    <a:pt x="19213" y="18345"/>
                  </a:lnTo>
                  <a:lnTo>
                    <a:pt x="21655" y="17531"/>
                  </a:lnTo>
                  <a:lnTo>
                    <a:pt x="24043" y="16663"/>
                  </a:lnTo>
                  <a:lnTo>
                    <a:pt x="26377" y="15740"/>
                  </a:lnTo>
                  <a:lnTo>
                    <a:pt x="26377" y="15740"/>
                  </a:lnTo>
                  <a:lnTo>
                    <a:pt x="26486" y="15686"/>
                  </a:lnTo>
                  <a:lnTo>
                    <a:pt x="27191" y="15414"/>
                  </a:lnTo>
                  <a:lnTo>
                    <a:pt x="27246" y="15414"/>
                  </a:lnTo>
                  <a:lnTo>
                    <a:pt x="27246" y="15414"/>
                  </a:lnTo>
                  <a:lnTo>
                    <a:pt x="27951" y="15089"/>
                  </a:lnTo>
                  <a:lnTo>
                    <a:pt x="28385" y="14926"/>
                  </a:lnTo>
                  <a:lnTo>
                    <a:pt x="29851" y="14329"/>
                  </a:lnTo>
                  <a:lnTo>
                    <a:pt x="30990" y="13786"/>
                  </a:lnTo>
                  <a:lnTo>
                    <a:pt x="30990" y="13786"/>
                  </a:lnTo>
                  <a:lnTo>
                    <a:pt x="33650" y="12701"/>
                  </a:lnTo>
                  <a:lnTo>
                    <a:pt x="33650" y="12701"/>
                  </a:lnTo>
                  <a:lnTo>
                    <a:pt x="36255" y="11670"/>
                  </a:lnTo>
                  <a:lnTo>
                    <a:pt x="38914" y="10747"/>
                  </a:lnTo>
                  <a:lnTo>
                    <a:pt x="41519" y="9824"/>
                  </a:lnTo>
                  <a:lnTo>
                    <a:pt x="44233" y="9010"/>
                  </a:lnTo>
                  <a:lnTo>
                    <a:pt x="44233" y="9010"/>
                  </a:lnTo>
                  <a:lnTo>
                    <a:pt x="45102" y="8739"/>
                  </a:lnTo>
                  <a:lnTo>
                    <a:pt x="45536" y="8630"/>
                  </a:lnTo>
                  <a:lnTo>
                    <a:pt x="45536" y="8630"/>
                  </a:lnTo>
                  <a:lnTo>
                    <a:pt x="47381" y="8196"/>
                  </a:lnTo>
                  <a:lnTo>
                    <a:pt x="49064" y="7816"/>
                  </a:lnTo>
                  <a:lnTo>
                    <a:pt x="50692" y="7545"/>
                  </a:lnTo>
                  <a:lnTo>
                    <a:pt x="52211" y="7328"/>
                  </a:lnTo>
                  <a:lnTo>
                    <a:pt x="53622" y="7219"/>
                  </a:lnTo>
                  <a:lnTo>
                    <a:pt x="54925" y="7165"/>
                  </a:lnTo>
                  <a:lnTo>
                    <a:pt x="56173" y="7219"/>
                  </a:lnTo>
                  <a:lnTo>
                    <a:pt x="57259" y="7382"/>
                  </a:lnTo>
                  <a:lnTo>
                    <a:pt x="58236" y="7599"/>
                  </a:lnTo>
                  <a:lnTo>
                    <a:pt x="59158" y="7925"/>
                  </a:lnTo>
                  <a:lnTo>
                    <a:pt x="59972" y="8305"/>
                  </a:lnTo>
                  <a:lnTo>
                    <a:pt x="60678" y="8793"/>
                  </a:lnTo>
                  <a:lnTo>
                    <a:pt x="60949" y="9064"/>
                  </a:lnTo>
                  <a:lnTo>
                    <a:pt x="61275" y="9390"/>
                  </a:lnTo>
                  <a:lnTo>
                    <a:pt x="61492" y="9716"/>
                  </a:lnTo>
                  <a:lnTo>
                    <a:pt x="61763" y="10041"/>
                  </a:lnTo>
                  <a:lnTo>
                    <a:pt x="61926" y="10367"/>
                  </a:lnTo>
                  <a:lnTo>
                    <a:pt x="62143" y="10801"/>
                  </a:lnTo>
                  <a:lnTo>
                    <a:pt x="62415" y="11615"/>
                  </a:lnTo>
                  <a:lnTo>
                    <a:pt x="60624" y="46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2732585" y="1406408"/>
              <a:ext cx="1204911" cy="402000"/>
            </a:xfrm>
            <a:custGeom>
              <a:avLst/>
              <a:gdLst/>
              <a:ahLst/>
              <a:cxnLst/>
              <a:rect l="l" t="t" r="r" b="b"/>
              <a:pathLst>
                <a:path w="61981" h="20679" extrusionOk="0">
                  <a:moveTo>
                    <a:pt x="52374" y="0"/>
                  </a:moveTo>
                  <a:lnTo>
                    <a:pt x="51506" y="54"/>
                  </a:lnTo>
                  <a:lnTo>
                    <a:pt x="50637" y="109"/>
                  </a:lnTo>
                  <a:lnTo>
                    <a:pt x="48629" y="380"/>
                  </a:lnTo>
                  <a:lnTo>
                    <a:pt x="46458" y="760"/>
                  </a:lnTo>
                  <a:lnTo>
                    <a:pt x="44016" y="1357"/>
                  </a:lnTo>
                  <a:lnTo>
                    <a:pt x="41302" y="2117"/>
                  </a:lnTo>
                  <a:lnTo>
                    <a:pt x="38317" y="3094"/>
                  </a:lnTo>
                  <a:lnTo>
                    <a:pt x="35061" y="4288"/>
                  </a:lnTo>
                  <a:lnTo>
                    <a:pt x="31533" y="5699"/>
                  </a:lnTo>
                  <a:lnTo>
                    <a:pt x="29308" y="6622"/>
                  </a:lnTo>
                  <a:lnTo>
                    <a:pt x="28819" y="6839"/>
                  </a:lnTo>
                  <a:lnTo>
                    <a:pt x="28440" y="7001"/>
                  </a:lnTo>
                  <a:lnTo>
                    <a:pt x="27788" y="7273"/>
                  </a:lnTo>
                  <a:lnTo>
                    <a:pt x="27408" y="7436"/>
                  </a:lnTo>
                  <a:lnTo>
                    <a:pt x="27083" y="7598"/>
                  </a:lnTo>
                  <a:lnTo>
                    <a:pt x="26920" y="7653"/>
                  </a:lnTo>
                  <a:lnTo>
                    <a:pt x="26269" y="7924"/>
                  </a:lnTo>
                  <a:lnTo>
                    <a:pt x="25509" y="8250"/>
                  </a:lnTo>
                  <a:lnTo>
                    <a:pt x="25455" y="8250"/>
                  </a:lnTo>
                  <a:lnTo>
                    <a:pt x="23066" y="9281"/>
                  </a:lnTo>
                  <a:lnTo>
                    <a:pt x="20624" y="10204"/>
                  </a:lnTo>
                  <a:lnTo>
                    <a:pt x="18182" y="11072"/>
                  </a:lnTo>
                  <a:lnTo>
                    <a:pt x="15685" y="11886"/>
                  </a:lnTo>
                  <a:lnTo>
                    <a:pt x="15305" y="11995"/>
                  </a:lnTo>
                  <a:lnTo>
                    <a:pt x="14925" y="12103"/>
                  </a:lnTo>
                  <a:lnTo>
                    <a:pt x="14546" y="12212"/>
                  </a:lnTo>
                  <a:lnTo>
                    <a:pt x="13243" y="12537"/>
                  </a:lnTo>
                  <a:lnTo>
                    <a:pt x="11995" y="12809"/>
                  </a:lnTo>
                  <a:lnTo>
                    <a:pt x="10746" y="13026"/>
                  </a:lnTo>
                  <a:lnTo>
                    <a:pt x="9552" y="13134"/>
                  </a:lnTo>
                  <a:lnTo>
                    <a:pt x="8413" y="13189"/>
                  </a:lnTo>
                  <a:lnTo>
                    <a:pt x="7273" y="13189"/>
                  </a:lnTo>
                  <a:lnTo>
                    <a:pt x="6242" y="13134"/>
                  </a:lnTo>
                  <a:lnTo>
                    <a:pt x="5265" y="12917"/>
                  </a:lnTo>
                  <a:lnTo>
                    <a:pt x="4342" y="12646"/>
                  </a:lnTo>
                  <a:lnTo>
                    <a:pt x="3474" y="12266"/>
                  </a:lnTo>
                  <a:lnTo>
                    <a:pt x="3040" y="12049"/>
                  </a:lnTo>
                  <a:lnTo>
                    <a:pt x="2660" y="11778"/>
                  </a:lnTo>
                  <a:lnTo>
                    <a:pt x="2334" y="11506"/>
                  </a:lnTo>
                  <a:lnTo>
                    <a:pt x="1954" y="11181"/>
                  </a:lnTo>
                  <a:lnTo>
                    <a:pt x="1628" y="10855"/>
                  </a:lnTo>
                  <a:lnTo>
                    <a:pt x="1357" y="10475"/>
                  </a:lnTo>
                  <a:lnTo>
                    <a:pt x="1031" y="10095"/>
                  </a:lnTo>
                  <a:lnTo>
                    <a:pt x="814" y="9661"/>
                  </a:lnTo>
                  <a:lnTo>
                    <a:pt x="543" y="9172"/>
                  </a:lnTo>
                  <a:lnTo>
                    <a:pt x="326" y="8684"/>
                  </a:lnTo>
                  <a:lnTo>
                    <a:pt x="163" y="8195"/>
                  </a:lnTo>
                  <a:lnTo>
                    <a:pt x="0" y="7598"/>
                  </a:lnTo>
                  <a:lnTo>
                    <a:pt x="1954" y="15360"/>
                  </a:lnTo>
                  <a:lnTo>
                    <a:pt x="2117" y="15902"/>
                  </a:lnTo>
                  <a:lnTo>
                    <a:pt x="2334" y="16445"/>
                  </a:lnTo>
                  <a:lnTo>
                    <a:pt x="2551" y="16934"/>
                  </a:lnTo>
                  <a:lnTo>
                    <a:pt x="2822" y="17368"/>
                  </a:lnTo>
                  <a:lnTo>
                    <a:pt x="3094" y="17802"/>
                  </a:lnTo>
                  <a:lnTo>
                    <a:pt x="3419" y="18182"/>
                  </a:lnTo>
                  <a:lnTo>
                    <a:pt x="3745" y="18562"/>
                  </a:lnTo>
                  <a:lnTo>
                    <a:pt x="4071" y="18887"/>
                  </a:lnTo>
                  <a:lnTo>
                    <a:pt x="4451" y="19159"/>
                  </a:lnTo>
                  <a:lnTo>
                    <a:pt x="4831" y="19430"/>
                  </a:lnTo>
                  <a:lnTo>
                    <a:pt x="5211" y="19701"/>
                  </a:lnTo>
                  <a:lnTo>
                    <a:pt x="5645" y="19919"/>
                  </a:lnTo>
                  <a:lnTo>
                    <a:pt x="6513" y="20244"/>
                  </a:lnTo>
                  <a:lnTo>
                    <a:pt x="7436" y="20516"/>
                  </a:lnTo>
                  <a:lnTo>
                    <a:pt x="7599" y="20516"/>
                  </a:lnTo>
                  <a:lnTo>
                    <a:pt x="8575" y="20624"/>
                  </a:lnTo>
                  <a:lnTo>
                    <a:pt x="9552" y="20678"/>
                  </a:lnTo>
                  <a:lnTo>
                    <a:pt x="10584" y="20678"/>
                  </a:lnTo>
                  <a:lnTo>
                    <a:pt x="11669" y="20570"/>
                  </a:lnTo>
                  <a:lnTo>
                    <a:pt x="12809" y="20407"/>
                  </a:lnTo>
                  <a:lnTo>
                    <a:pt x="14003" y="20244"/>
                  </a:lnTo>
                  <a:lnTo>
                    <a:pt x="15197" y="19973"/>
                  </a:lnTo>
                  <a:lnTo>
                    <a:pt x="16391" y="19647"/>
                  </a:lnTo>
                  <a:lnTo>
                    <a:pt x="17639" y="19267"/>
                  </a:lnTo>
                  <a:lnTo>
                    <a:pt x="18887" y="18887"/>
                  </a:lnTo>
                  <a:lnTo>
                    <a:pt x="21438" y="18019"/>
                  </a:lnTo>
                  <a:lnTo>
                    <a:pt x="23989" y="16988"/>
                  </a:lnTo>
                  <a:lnTo>
                    <a:pt x="26594" y="15957"/>
                  </a:lnTo>
                  <a:lnTo>
                    <a:pt x="26649" y="15902"/>
                  </a:lnTo>
                  <a:lnTo>
                    <a:pt x="28494" y="15143"/>
                  </a:lnTo>
                  <a:lnTo>
                    <a:pt x="28602" y="15088"/>
                  </a:lnTo>
                  <a:lnTo>
                    <a:pt x="29905" y="14545"/>
                  </a:lnTo>
                  <a:lnTo>
                    <a:pt x="31153" y="13948"/>
                  </a:lnTo>
                  <a:lnTo>
                    <a:pt x="33378" y="13026"/>
                  </a:lnTo>
                  <a:lnTo>
                    <a:pt x="36038" y="11940"/>
                  </a:lnTo>
                  <a:lnTo>
                    <a:pt x="38752" y="10963"/>
                  </a:lnTo>
                  <a:lnTo>
                    <a:pt x="41411" y="10041"/>
                  </a:lnTo>
                  <a:lnTo>
                    <a:pt x="44016" y="9172"/>
                  </a:lnTo>
                  <a:lnTo>
                    <a:pt x="46567" y="8467"/>
                  </a:lnTo>
                  <a:lnTo>
                    <a:pt x="49063" y="7870"/>
                  </a:lnTo>
                  <a:lnTo>
                    <a:pt x="50203" y="7653"/>
                  </a:lnTo>
                  <a:lnTo>
                    <a:pt x="51397" y="7490"/>
                  </a:lnTo>
                  <a:lnTo>
                    <a:pt x="52483" y="7327"/>
                  </a:lnTo>
                  <a:lnTo>
                    <a:pt x="53568" y="7273"/>
                  </a:lnTo>
                  <a:lnTo>
                    <a:pt x="56119" y="7273"/>
                  </a:lnTo>
                  <a:lnTo>
                    <a:pt x="56770" y="7381"/>
                  </a:lnTo>
                  <a:lnTo>
                    <a:pt x="57422" y="7490"/>
                  </a:lnTo>
                  <a:lnTo>
                    <a:pt x="58019" y="7598"/>
                  </a:lnTo>
                  <a:lnTo>
                    <a:pt x="58616" y="7816"/>
                  </a:lnTo>
                  <a:lnTo>
                    <a:pt x="59158" y="8033"/>
                  </a:lnTo>
                  <a:lnTo>
                    <a:pt x="59647" y="8250"/>
                  </a:lnTo>
                  <a:lnTo>
                    <a:pt x="60135" y="8521"/>
                  </a:lnTo>
                  <a:lnTo>
                    <a:pt x="60515" y="8901"/>
                  </a:lnTo>
                  <a:lnTo>
                    <a:pt x="60895" y="9227"/>
                  </a:lnTo>
                  <a:lnTo>
                    <a:pt x="61275" y="9661"/>
                  </a:lnTo>
                  <a:lnTo>
                    <a:pt x="61546" y="10095"/>
                  </a:lnTo>
                  <a:lnTo>
                    <a:pt x="61763" y="10638"/>
                  </a:lnTo>
                  <a:lnTo>
                    <a:pt x="61981" y="11181"/>
                  </a:lnTo>
                  <a:lnTo>
                    <a:pt x="60190" y="4179"/>
                  </a:lnTo>
                  <a:lnTo>
                    <a:pt x="60081" y="3745"/>
                  </a:lnTo>
                  <a:lnTo>
                    <a:pt x="59864" y="3365"/>
                  </a:lnTo>
                  <a:lnTo>
                    <a:pt x="59701" y="2985"/>
                  </a:lnTo>
                  <a:lnTo>
                    <a:pt x="59430" y="2605"/>
                  </a:lnTo>
                  <a:lnTo>
                    <a:pt x="59158" y="2225"/>
                  </a:lnTo>
                  <a:lnTo>
                    <a:pt x="58778" y="1845"/>
                  </a:lnTo>
                  <a:lnTo>
                    <a:pt x="58399" y="1520"/>
                  </a:lnTo>
                  <a:lnTo>
                    <a:pt x="57964" y="1248"/>
                  </a:lnTo>
                  <a:lnTo>
                    <a:pt x="57476" y="977"/>
                  </a:lnTo>
                  <a:lnTo>
                    <a:pt x="56987" y="706"/>
                  </a:lnTo>
                  <a:lnTo>
                    <a:pt x="56390" y="543"/>
                  </a:lnTo>
                  <a:lnTo>
                    <a:pt x="55739" y="326"/>
                  </a:lnTo>
                  <a:lnTo>
                    <a:pt x="55034" y="217"/>
                  </a:lnTo>
                  <a:lnTo>
                    <a:pt x="54274" y="109"/>
                  </a:lnTo>
                  <a:lnTo>
                    <a:pt x="53405" y="54"/>
                  </a:lnTo>
                  <a:lnTo>
                    <a:pt x="52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2732585" y="1406408"/>
              <a:ext cx="1204911" cy="402000"/>
            </a:xfrm>
            <a:custGeom>
              <a:avLst/>
              <a:gdLst/>
              <a:ahLst/>
              <a:cxnLst/>
              <a:rect l="l" t="t" r="r" b="b"/>
              <a:pathLst>
                <a:path w="61981" h="20679" fill="none" extrusionOk="0">
                  <a:moveTo>
                    <a:pt x="60190" y="4179"/>
                  </a:moveTo>
                  <a:lnTo>
                    <a:pt x="60190" y="4179"/>
                  </a:lnTo>
                  <a:lnTo>
                    <a:pt x="60081" y="3745"/>
                  </a:lnTo>
                  <a:lnTo>
                    <a:pt x="59864" y="3365"/>
                  </a:lnTo>
                  <a:lnTo>
                    <a:pt x="59701" y="2985"/>
                  </a:lnTo>
                  <a:lnTo>
                    <a:pt x="59430" y="2605"/>
                  </a:lnTo>
                  <a:lnTo>
                    <a:pt x="59158" y="2225"/>
                  </a:lnTo>
                  <a:lnTo>
                    <a:pt x="58778" y="1845"/>
                  </a:lnTo>
                  <a:lnTo>
                    <a:pt x="58399" y="1520"/>
                  </a:lnTo>
                  <a:lnTo>
                    <a:pt x="57964" y="1248"/>
                  </a:lnTo>
                  <a:lnTo>
                    <a:pt x="57476" y="977"/>
                  </a:lnTo>
                  <a:lnTo>
                    <a:pt x="56987" y="706"/>
                  </a:lnTo>
                  <a:lnTo>
                    <a:pt x="56390" y="543"/>
                  </a:lnTo>
                  <a:lnTo>
                    <a:pt x="55739" y="326"/>
                  </a:lnTo>
                  <a:lnTo>
                    <a:pt x="55034" y="217"/>
                  </a:lnTo>
                  <a:lnTo>
                    <a:pt x="54274" y="109"/>
                  </a:lnTo>
                  <a:lnTo>
                    <a:pt x="53405" y="54"/>
                  </a:lnTo>
                  <a:lnTo>
                    <a:pt x="52537" y="0"/>
                  </a:lnTo>
                  <a:lnTo>
                    <a:pt x="52537" y="0"/>
                  </a:lnTo>
                  <a:lnTo>
                    <a:pt x="52374" y="0"/>
                  </a:lnTo>
                  <a:lnTo>
                    <a:pt x="52374" y="0"/>
                  </a:lnTo>
                  <a:lnTo>
                    <a:pt x="51506" y="54"/>
                  </a:lnTo>
                  <a:lnTo>
                    <a:pt x="50637" y="109"/>
                  </a:lnTo>
                  <a:lnTo>
                    <a:pt x="48629" y="380"/>
                  </a:lnTo>
                  <a:lnTo>
                    <a:pt x="46458" y="760"/>
                  </a:lnTo>
                  <a:lnTo>
                    <a:pt x="44016" y="1357"/>
                  </a:lnTo>
                  <a:lnTo>
                    <a:pt x="41302" y="2117"/>
                  </a:lnTo>
                  <a:lnTo>
                    <a:pt x="38317" y="3094"/>
                  </a:lnTo>
                  <a:lnTo>
                    <a:pt x="35061" y="4288"/>
                  </a:lnTo>
                  <a:lnTo>
                    <a:pt x="31533" y="5699"/>
                  </a:lnTo>
                  <a:lnTo>
                    <a:pt x="29308" y="6622"/>
                  </a:lnTo>
                  <a:lnTo>
                    <a:pt x="28819" y="6839"/>
                  </a:lnTo>
                  <a:lnTo>
                    <a:pt x="28440" y="7001"/>
                  </a:lnTo>
                  <a:lnTo>
                    <a:pt x="27788" y="7273"/>
                  </a:lnTo>
                  <a:lnTo>
                    <a:pt x="27408" y="7436"/>
                  </a:lnTo>
                  <a:lnTo>
                    <a:pt x="27083" y="7598"/>
                  </a:lnTo>
                  <a:lnTo>
                    <a:pt x="26920" y="7653"/>
                  </a:lnTo>
                  <a:lnTo>
                    <a:pt x="26269" y="7924"/>
                  </a:lnTo>
                  <a:lnTo>
                    <a:pt x="25509" y="8250"/>
                  </a:lnTo>
                  <a:lnTo>
                    <a:pt x="25455" y="8250"/>
                  </a:lnTo>
                  <a:lnTo>
                    <a:pt x="25455" y="8250"/>
                  </a:lnTo>
                  <a:lnTo>
                    <a:pt x="23066" y="9281"/>
                  </a:lnTo>
                  <a:lnTo>
                    <a:pt x="20624" y="10204"/>
                  </a:lnTo>
                  <a:lnTo>
                    <a:pt x="18182" y="11072"/>
                  </a:lnTo>
                  <a:lnTo>
                    <a:pt x="15685" y="11886"/>
                  </a:lnTo>
                  <a:lnTo>
                    <a:pt x="15305" y="11995"/>
                  </a:lnTo>
                  <a:lnTo>
                    <a:pt x="14925" y="12103"/>
                  </a:lnTo>
                  <a:lnTo>
                    <a:pt x="14546" y="12212"/>
                  </a:lnTo>
                  <a:lnTo>
                    <a:pt x="14546" y="12212"/>
                  </a:lnTo>
                  <a:lnTo>
                    <a:pt x="13243" y="12537"/>
                  </a:lnTo>
                  <a:lnTo>
                    <a:pt x="11995" y="12809"/>
                  </a:lnTo>
                  <a:lnTo>
                    <a:pt x="10746" y="13026"/>
                  </a:lnTo>
                  <a:lnTo>
                    <a:pt x="9552" y="13134"/>
                  </a:lnTo>
                  <a:lnTo>
                    <a:pt x="8413" y="13189"/>
                  </a:lnTo>
                  <a:lnTo>
                    <a:pt x="7273" y="13189"/>
                  </a:lnTo>
                  <a:lnTo>
                    <a:pt x="6242" y="13134"/>
                  </a:lnTo>
                  <a:lnTo>
                    <a:pt x="5265" y="12917"/>
                  </a:lnTo>
                  <a:lnTo>
                    <a:pt x="4342" y="12646"/>
                  </a:lnTo>
                  <a:lnTo>
                    <a:pt x="3474" y="12266"/>
                  </a:lnTo>
                  <a:lnTo>
                    <a:pt x="3040" y="12049"/>
                  </a:lnTo>
                  <a:lnTo>
                    <a:pt x="2660" y="11778"/>
                  </a:lnTo>
                  <a:lnTo>
                    <a:pt x="2334" y="11506"/>
                  </a:lnTo>
                  <a:lnTo>
                    <a:pt x="1954" y="11181"/>
                  </a:lnTo>
                  <a:lnTo>
                    <a:pt x="1628" y="10855"/>
                  </a:lnTo>
                  <a:lnTo>
                    <a:pt x="1357" y="10475"/>
                  </a:lnTo>
                  <a:lnTo>
                    <a:pt x="1031" y="10095"/>
                  </a:lnTo>
                  <a:lnTo>
                    <a:pt x="814" y="9661"/>
                  </a:lnTo>
                  <a:lnTo>
                    <a:pt x="543" y="9172"/>
                  </a:lnTo>
                  <a:lnTo>
                    <a:pt x="326" y="8684"/>
                  </a:lnTo>
                  <a:lnTo>
                    <a:pt x="163" y="8195"/>
                  </a:lnTo>
                  <a:lnTo>
                    <a:pt x="0" y="7598"/>
                  </a:lnTo>
                  <a:lnTo>
                    <a:pt x="1954" y="15360"/>
                  </a:lnTo>
                  <a:lnTo>
                    <a:pt x="1954" y="15360"/>
                  </a:lnTo>
                  <a:lnTo>
                    <a:pt x="2117" y="15902"/>
                  </a:lnTo>
                  <a:lnTo>
                    <a:pt x="2334" y="16445"/>
                  </a:lnTo>
                  <a:lnTo>
                    <a:pt x="2551" y="16934"/>
                  </a:lnTo>
                  <a:lnTo>
                    <a:pt x="2822" y="17368"/>
                  </a:lnTo>
                  <a:lnTo>
                    <a:pt x="3094" y="17802"/>
                  </a:lnTo>
                  <a:lnTo>
                    <a:pt x="3419" y="18182"/>
                  </a:lnTo>
                  <a:lnTo>
                    <a:pt x="3745" y="18562"/>
                  </a:lnTo>
                  <a:lnTo>
                    <a:pt x="4071" y="18887"/>
                  </a:lnTo>
                  <a:lnTo>
                    <a:pt x="4451" y="19159"/>
                  </a:lnTo>
                  <a:lnTo>
                    <a:pt x="4831" y="19430"/>
                  </a:lnTo>
                  <a:lnTo>
                    <a:pt x="5211" y="19701"/>
                  </a:lnTo>
                  <a:lnTo>
                    <a:pt x="5645" y="19919"/>
                  </a:lnTo>
                  <a:lnTo>
                    <a:pt x="6513" y="20244"/>
                  </a:lnTo>
                  <a:lnTo>
                    <a:pt x="7436" y="20516"/>
                  </a:lnTo>
                  <a:lnTo>
                    <a:pt x="7599" y="20516"/>
                  </a:lnTo>
                  <a:lnTo>
                    <a:pt x="7599" y="20516"/>
                  </a:lnTo>
                  <a:lnTo>
                    <a:pt x="8575" y="20624"/>
                  </a:lnTo>
                  <a:lnTo>
                    <a:pt x="9552" y="20678"/>
                  </a:lnTo>
                  <a:lnTo>
                    <a:pt x="10584" y="20678"/>
                  </a:lnTo>
                  <a:lnTo>
                    <a:pt x="11669" y="20570"/>
                  </a:lnTo>
                  <a:lnTo>
                    <a:pt x="12809" y="20407"/>
                  </a:lnTo>
                  <a:lnTo>
                    <a:pt x="14003" y="20244"/>
                  </a:lnTo>
                  <a:lnTo>
                    <a:pt x="15197" y="19973"/>
                  </a:lnTo>
                  <a:lnTo>
                    <a:pt x="16391" y="19647"/>
                  </a:lnTo>
                  <a:lnTo>
                    <a:pt x="17639" y="19267"/>
                  </a:lnTo>
                  <a:lnTo>
                    <a:pt x="18887" y="18887"/>
                  </a:lnTo>
                  <a:lnTo>
                    <a:pt x="21438" y="18019"/>
                  </a:lnTo>
                  <a:lnTo>
                    <a:pt x="23989" y="16988"/>
                  </a:lnTo>
                  <a:lnTo>
                    <a:pt x="26594" y="15957"/>
                  </a:lnTo>
                  <a:lnTo>
                    <a:pt x="26649" y="15902"/>
                  </a:lnTo>
                  <a:lnTo>
                    <a:pt x="28494" y="15143"/>
                  </a:lnTo>
                  <a:lnTo>
                    <a:pt x="28602" y="15088"/>
                  </a:lnTo>
                  <a:lnTo>
                    <a:pt x="29905" y="14545"/>
                  </a:lnTo>
                  <a:lnTo>
                    <a:pt x="31153" y="13948"/>
                  </a:lnTo>
                  <a:lnTo>
                    <a:pt x="33378" y="13026"/>
                  </a:lnTo>
                  <a:lnTo>
                    <a:pt x="33378" y="13026"/>
                  </a:lnTo>
                  <a:lnTo>
                    <a:pt x="36038" y="11940"/>
                  </a:lnTo>
                  <a:lnTo>
                    <a:pt x="38752" y="10963"/>
                  </a:lnTo>
                  <a:lnTo>
                    <a:pt x="41411" y="10041"/>
                  </a:lnTo>
                  <a:lnTo>
                    <a:pt x="44016" y="9172"/>
                  </a:lnTo>
                  <a:lnTo>
                    <a:pt x="46567" y="8467"/>
                  </a:lnTo>
                  <a:lnTo>
                    <a:pt x="49063" y="7870"/>
                  </a:lnTo>
                  <a:lnTo>
                    <a:pt x="50203" y="7653"/>
                  </a:lnTo>
                  <a:lnTo>
                    <a:pt x="51397" y="7490"/>
                  </a:lnTo>
                  <a:lnTo>
                    <a:pt x="52483" y="7327"/>
                  </a:lnTo>
                  <a:lnTo>
                    <a:pt x="53568" y="7273"/>
                  </a:lnTo>
                  <a:lnTo>
                    <a:pt x="53948" y="7273"/>
                  </a:lnTo>
                  <a:lnTo>
                    <a:pt x="53948" y="7273"/>
                  </a:lnTo>
                  <a:lnTo>
                    <a:pt x="55413" y="7273"/>
                  </a:lnTo>
                  <a:lnTo>
                    <a:pt x="56119" y="7273"/>
                  </a:lnTo>
                  <a:lnTo>
                    <a:pt x="56770" y="7381"/>
                  </a:lnTo>
                  <a:lnTo>
                    <a:pt x="57422" y="7490"/>
                  </a:lnTo>
                  <a:lnTo>
                    <a:pt x="58019" y="7598"/>
                  </a:lnTo>
                  <a:lnTo>
                    <a:pt x="58616" y="7816"/>
                  </a:lnTo>
                  <a:lnTo>
                    <a:pt x="59158" y="8033"/>
                  </a:lnTo>
                  <a:lnTo>
                    <a:pt x="59647" y="8250"/>
                  </a:lnTo>
                  <a:lnTo>
                    <a:pt x="60135" y="8521"/>
                  </a:lnTo>
                  <a:lnTo>
                    <a:pt x="60515" y="8901"/>
                  </a:lnTo>
                  <a:lnTo>
                    <a:pt x="60895" y="9227"/>
                  </a:lnTo>
                  <a:lnTo>
                    <a:pt x="61275" y="9661"/>
                  </a:lnTo>
                  <a:lnTo>
                    <a:pt x="61546" y="10095"/>
                  </a:lnTo>
                  <a:lnTo>
                    <a:pt x="61763" y="10638"/>
                  </a:lnTo>
                  <a:lnTo>
                    <a:pt x="61981" y="11181"/>
                  </a:lnTo>
                  <a:lnTo>
                    <a:pt x="60190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2807488" y="1689163"/>
              <a:ext cx="1198593" cy="412556"/>
            </a:xfrm>
            <a:custGeom>
              <a:avLst/>
              <a:gdLst/>
              <a:ahLst/>
              <a:cxnLst/>
              <a:rect l="l" t="t" r="r" b="b"/>
              <a:pathLst>
                <a:path w="61656" h="21222" extrusionOk="0">
                  <a:moveTo>
                    <a:pt x="51343" y="0"/>
                  </a:moveTo>
                  <a:lnTo>
                    <a:pt x="50366" y="109"/>
                  </a:lnTo>
                  <a:lnTo>
                    <a:pt x="49390" y="218"/>
                  </a:lnTo>
                  <a:lnTo>
                    <a:pt x="48304" y="380"/>
                  </a:lnTo>
                  <a:lnTo>
                    <a:pt x="47164" y="598"/>
                  </a:lnTo>
                  <a:lnTo>
                    <a:pt x="45916" y="869"/>
                  </a:lnTo>
                  <a:lnTo>
                    <a:pt x="44613" y="1195"/>
                  </a:lnTo>
                  <a:lnTo>
                    <a:pt x="43257" y="1574"/>
                  </a:lnTo>
                  <a:lnTo>
                    <a:pt x="41791" y="2009"/>
                  </a:lnTo>
                  <a:lnTo>
                    <a:pt x="40272" y="2497"/>
                  </a:lnTo>
                  <a:lnTo>
                    <a:pt x="38698" y="3040"/>
                  </a:lnTo>
                  <a:lnTo>
                    <a:pt x="35224" y="4342"/>
                  </a:lnTo>
                  <a:lnTo>
                    <a:pt x="31371" y="5862"/>
                  </a:lnTo>
                  <a:lnTo>
                    <a:pt x="29200" y="6839"/>
                  </a:lnTo>
                  <a:lnTo>
                    <a:pt x="28440" y="7165"/>
                  </a:lnTo>
                  <a:lnTo>
                    <a:pt x="28006" y="7382"/>
                  </a:lnTo>
                  <a:lnTo>
                    <a:pt x="27354" y="7653"/>
                  </a:lnTo>
                  <a:lnTo>
                    <a:pt x="26486" y="8033"/>
                  </a:lnTo>
                  <a:lnTo>
                    <a:pt x="23664" y="9227"/>
                  </a:lnTo>
                  <a:lnTo>
                    <a:pt x="20842" y="10367"/>
                  </a:lnTo>
                  <a:lnTo>
                    <a:pt x="17965" y="11452"/>
                  </a:lnTo>
                  <a:lnTo>
                    <a:pt x="16554" y="11941"/>
                  </a:lnTo>
                  <a:lnTo>
                    <a:pt x="15143" y="12375"/>
                  </a:lnTo>
                  <a:lnTo>
                    <a:pt x="13732" y="12755"/>
                  </a:lnTo>
                  <a:lnTo>
                    <a:pt x="12429" y="13080"/>
                  </a:lnTo>
                  <a:lnTo>
                    <a:pt x="11072" y="13352"/>
                  </a:lnTo>
                  <a:lnTo>
                    <a:pt x="9824" y="13515"/>
                  </a:lnTo>
                  <a:lnTo>
                    <a:pt x="8576" y="13677"/>
                  </a:lnTo>
                  <a:lnTo>
                    <a:pt x="7436" y="13677"/>
                  </a:lnTo>
                  <a:lnTo>
                    <a:pt x="6296" y="13623"/>
                  </a:lnTo>
                  <a:lnTo>
                    <a:pt x="5265" y="13515"/>
                  </a:lnTo>
                  <a:lnTo>
                    <a:pt x="5157" y="13515"/>
                  </a:lnTo>
                  <a:lnTo>
                    <a:pt x="4234" y="13243"/>
                  </a:lnTo>
                  <a:lnTo>
                    <a:pt x="3420" y="12918"/>
                  </a:lnTo>
                  <a:lnTo>
                    <a:pt x="2606" y="12483"/>
                  </a:lnTo>
                  <a:lnTo>
                    <a:pt x="2280" y="12212"/>
                  </a:lnTo>
                  <a:lnTo>
                    <a:pt x="1955" y="11941"/>
                  </a:lnTo>
                  <a:lnTo>
                    <a:pt x="1629" y="11615"/>
                  </a:lnTo>
                  <a:lnTo>
                    <a:pt x="1303" y="11289"/>
                  </a:lnTo>
                  <a:lnTo>
                    <a:pt x="1032" y="10909"/>
                  </a:lnTo>
                  <a:lnTo>
                    <a:pt x="815" y="10530"/>
                  </a:lnTo>
                  <a:lnTo>
                    <a:pt x="543" y="10095"/>
                  </a:lnTo>
                  <a:lnTo>
                    <a:pt x="381" y="9607"/>
                  </a:lnTo>
                  <a:lnTo>
                    <a:pt x="163" y="9118"/>
                  </a:lnTo>
                  <a:lnTo>
                    <a:pt x="1" y="8576"/>
                  </a:lnTo>
                  <a:lnTo>
                    <a:pt x="2009" y="16337"/>
                  </a:lnTo>
                  <a:lnTo>
                    <a:pt x="2226" y="17097"/>
                  </a:lnTo>
                  <a:lnTo>
                    <a:pt x="2552" y="17748"/>
                  </a:lnTo>
                  <a:lnTo>
                    <a:pt x="2931" y="18399"/>
                  </a:lnTo>
                  <a:lnTo>
                    <a:pt x="3420" y="18996"/>
                  </a:lnTo>
                  <a:lnTo>
                    <a:pt x="3963" y="19539"/>
                  </a:lnTo>
                  <a:lnTo>
                    <a:pt x="4560" y="20027"/>
                  </a:lnTo>
                  <a:lnTo>
                    <a:pt x="5265" y="20407"/>
                  </a:lnTo>
                  <a:lnTo>
                    <a:pt x="5971" y="20679"/>
                  </a:lnTo>
                  <a:lnTo>
                    <a:pt x="6134" y="20733"/>
                  </a:lnTo>
                  <a:lnTo>
                    <a:pt x="6839" y="20950"/>
                  </a:lnTo>
                  <a:lnTo>
                    <a:pt x="7599" y="21113"/>
                  </a:lnTo>
                  <a:lnTo>
                    <a:pt x="8413" y="21167"/>
                  </a:lnTo>
                  <a:lnTo>
                    <a:pt x="9227" y="21221"/>
                  </a:lnTo>
                  <a:lnTo>
                    <a:pt x="10096" y="21221"/>
                  </a:lnTo>
                  <a:lnTo>
                    <a:pt x="11018" y="21167"/>
                  </a:lnTo>
                  <a:lnTo>
                    <a:pt x="11941" y="21059"/>
                  </a:lnTo>
                  <a:lnTo>
                    <a:pt x="12918" y="20896"/>
                  </a:lnTo>
                  <a:lnTo>
                    <a:pt x="13840" y="20679"/>
                  </a:lnTo>
                  <a:lnTo>
                    <a:pt x="14872" y="20462"/>
                  </a:lnTo>
                  <a:lnTo>
                    <a:pt x="16880" y="19865"/>
                  </a:lnTo>
                  <a:lnTo>
                    <a:pt x="18996" y="19213"/>
                  </a:lnTo>
                  <a:lnTo>
                    <a:pt x="21113" y="18453"/>
                  </a:lnTo>
                  <a:lnTo>
                    <a:pt x="21873" y="18128"/>
                  </a:lnTo>
                  <a:lnTo>
                    <a:pt x="25184" y="16825"/>
                  </a:lnTo>
                  <a:lnTo>
                    <a:pt x="28440" y="15414"/>
                  </a:lnTo>
                  <a:lnTo>
                    <a:pt x="29037" y="15143"/>
                  </a:lnTo>
                  <a:lnTo>
                    <a:pt x="29634" y="14871"/>
                  </a:lnTo>
                  <a:lnTo>
                    <a:pt x="30611" y="14437"/>
                  </a:lnTo>
                  <a:lnTo>
                    <a:pt x="33216" y="13298"/>
                  </a:lnTo>
                  <a:lnTo>
                    <a:pt x="35496" y="12321"/>
                  </a:lnTo>
                  <a:lnTo>
                    <a:pt x="37612" y="11506"/>
                  </a:lnTo>
                  <a:lnTo>
                    <a:pt x="39620" y="10747"/>
                  </a:lnTo>
                  <a:lnTo>
                    <a:pt x="41520" y="10041"/>
                  </a:lnTo>
                  <a:lnTo>
                    <a:pt x="43311" y="9444"/>
                  </a:lnTo>
                  <a:lnTo>
                    <a:pt x="44993" y="8956"/>
                  </a:lnTo>
                  <a:lnTo>
                    <a:pt x="46567" y="8467"/>
                  </a:lnTo>
                  <a:lnTo>
                    <a:pt x="48033" y="8087"/>
                  </a:lnTo>
                  <a:lnTo>
                    <a:pt x="48358" y="8033"/>
                  </a:lnTo>
                  <a:lnTo>
                    <a:pt x="50421" y="7599"/>
                  </a:lnTo>
                  <a:lnTo>
                    <a:pt x="52266" y="7327"/>
                  </a:lnTo>
                  <a:lnTo>
                    <a:pt x="53948" y="7219"/>
                  </a:lnTo>
                  <a:lnTo>
                    <a:pt x="55360" y="7165"/>
                  </a:lnTo>
                  <a:lnTo>
                    <a:pt x="56608" y="7273"/>
                  </a:lnTo>
                  <a:lnTo>
                    <a:pt x="57693" y="7436"/>
                  </a:lnTo>
                  <a:lnTo>
                    <a:pt x="58616" y="7707"/>
                  </a:lnTo>
                  <a:lnTo>
                    <a:pt x="59430" y="8033"/>
                  </a:lnTo>
                  <a:lnTo>
                    <a:pt x="59484" y="8033"/>
                  </a:lnTo>
                  <a:lnTo>
                    <a:pt x="59864" y="8250"/>
                  </a:lnTo>
                  <a:lnTo>
                    <a:pt x="60244" y="8521"/>
                  </a:lnTo>
                  <a:lnTo>
                    <a:pt x="60570" y="8793"/>
                  </a:lnTo>
                  <a:lnTo>
                    <a:pt x="60841" y="9118"/>
                  </a:lnTo>
                  <a:lnTo>
                    <a:pt x="61113" y="9444"/>
                  </a:lnTo>
                  <a:lnTo>
                    <a:pt x="61330" y="9824"/>
                  </a:lnTo>
                  <a:lnTo>
                    <a:pt x="61547" y="10204"/>
                  </a:lnTo>
                  <a:lnTo>
                    <a:pt x="61655" y="10638"/>
                  </a:lnTo>
                  <a:lnTo>
                    <a:pt x="59919" y="3637"/>
                  </a:lnTo>
                  <a:lnTo>
                    <a:pt x="59647" y="2986"/>
                  </a:lnTo>
                  <a:lnTo>
                    <a:pt x="59213" y="2334"/>
                  </a:lnTo>
                  <a:lnTo>
                    <a:pt x="58996" y="2063"/>
                  </a:lnTo>
                  <a:lnTo>
                    <a:pt x="58670" y="1737"/>
                  </a:lnTo>
                  <a:lnTo>
                    <a:pt x="58345" y="1466"/>
                  </a:lnTo>
                  <a:lnTo>
                    <a:pt x="58019" y="1195"/>
                  </a:lnTo>
                  <a:lnTo>
                    <a:pt x="57585" y="977"/>
                  </a:lnTo>
                  <a:lnTo>
                    <a:pt x="57096" y="760"/>
                  </a:lnTo>
                  <a:lnTo>
                    <a:pt x="56608" y="543"/>
                  </a:lnTo>
                  <a:lnTo>
                    <a:pt x="56011" y="380"/>
                  </a:lnTo>
                  <a:lnTo>
                    <a:pt x="55414" y="218"/>
                  </a:lnTo>
                  <a:lnTo>
                    <a:pt x="54708" y="109"/>
                  </a:lnTo>
                  <a:lnTo>
                    <a:pt x="53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2807488" y="1689163"/>
              <a:ext cx="1198593" cy="412556"/>
            </a:xfrm>
            <a:custGeom>
              <a:avLst/>
              <a:gdLst/>
              <a:ahLst/>
              <a:cxnLst/>
              <a:rect l="l" t="t" r="r" b="b"/>
              <a:pathLst>
                <a:path w="61656" h="21222" fill="none" extrusionOk="0">
                  <a:moveTo>
                    <a:pt x="59919" y="3637"/>
                  </a:moveTo>
                  <a:lnTo>
                    <a:pt x="59919" y="3637"/>
                  </a:lnTo>
                  <a:lnTo>
                    <a:pt x="59647" y="2986"/>
                  </a:lnTo>
                  <a:lnTo>
                    <a:pt x="59213" y="2334"/>
                  </a:lnTo>
                  <a:lnTo>
                    <a:pt x="58996" y="2063"/>
                  </a:lnTo>
                  <a:lnTo>
                    <a:pt x="58670" y="1737"/>
                  </a:lnTo>
                  <a:lnTo>
                    <a:pt x="58345" y="1466"/>
                  </a:lnTo>
                  <a:lnTo>
                    <a:pt x="58019" y="1195"/>
                  </a:lnTo>
                  <a:lnTo>
                    <a:pt x="57585" y="977"/>
                  </a:lnTo>
                  <a:lnTo>
                    <a:pt x="57096" y="760"/>
                  </a:lnTo>
                  <a:lnTo>
                    <a:pt x="56608" y="543"/>
                  </a:lnTo>
                  <a:lnTo>
                    <a:pt x="56011" y="380"/>
                  </a:lnTo>
                  <a:lnTo>
                    <a:pt x="55414" y="218"/>
                  </a:lnTo>
                  <a:lnTo>
                    <a:pt x="54708" y="109"/>
                  </a:lnTo>
                  <a:lnTo>
                    <a:pt x="53948" y="0"/>
                  </a:lnTo>
                  <a:lnTo>
                    <a:pt x="53134" y="0"/>
                  </a:lnTo>
                  <a:lnTo>
                    <a:pt x="53026" y="0"/>
                  </a:lnTo>
                  <a:lnTo>
                    <a:pt x="53026" y="0"/>
                  </a:lnTo>
                  <a:lnTo>
                    <a:pt x="52212" y="0"/>
                  </a:lnTo>
                  <a:lnTo>
                    <a:pt x="51343" y="0"/>
                  </a:lnTo>
                  <a:lnTo>
                    <a:pt x="50366" y="109"/>
                  </a:lnTo>
                  <a:lnTo>
                    <a:pt x="49390" y="218"/>
                  </a:lnTo>
                  <a:lnTo>
                    <a:pt x="48304" y="380"/>
                  </a:lnTo>
                  <a:lnTo>
                    <a:pt x="47164" y="598"/>
                  </a:lnTo>
                  <a:lnTo>
                    <a:pt x="45916" y="869"/>
                  </a:lnTo>
                  <a:lnTo>
                    <a:pt x="44613" y="1195"/>
                  </a:lnTo>
                  <a:lnTo>
                    <a:pt x="43257" y="1574"/>
                  </a:lnTo>
                  <a:lnTo>
                    <a:pt x="41791" y="2009"/>
                  </a:lnTo>
                  <a:lnTo>
                    <a:pt x="40272" y="2497"/>
                  </a:lnTo>
                  <a:lnTo>
                    <a:pt x="38698" y="3040"/>
                  </a:lnTo>
                  <a:lnTo>
                    <a:pt x="35224" y="4342"/>
                  </a:lnTo>
                  <a:lnTo>
                    <a:pt x="31371" y="5862"/>
                  </a:lnTo>
                  <a:lnTo>
                    <a:pt x="31371" y="5862"/>
                  </a:lnTo>
                  <a:lnTo>
                    <a:pt x="29200" y="6839"/>
                  </a:lnTo>
                  <a:lnTo>
                    <a:pt x="28440" y="7165"/>
                  </a:lnTo>
                  <a:lnTo>
                    <a:pt x="28006" y="7382"/>
                  </a:lnTo>
                  <a:lnTo>
                    <a:pt x="27354" y="7653"/>
                  </a:lnTo>
                  <a:lnTo>
                    <a:pt x="26486" y="8033"/>
                  </a:lnTo>
                  <a:lnTo>
                    <a:pt x="26486" y="8033"/>
                  </a:lnTo>
                  <a:lnTo>
                    <a:pt x="23664" y="9227"/>
                  </a:lnTo>
                  <a:lnTo>
                    <a:pt x="20842" y="10367"/>
                  </a:lnTo>
                  <a:lnTo>
                    <a:pt x="17965" y="11452"/>
                  </a:lnTo>
                  <a:lnTo>
                    <a:pt x="16554" y="11941"/>
                  </a:lnTo>
                  <a:lnTo>
                    <a:pt x="15143" y="12375"/>
                  </a:lnTo>
                  <a:lnTo>
                    <a:pt x="13732" y="12755"/>
                  </a:lnTo>
                  <a:lnTo>
                    <a:pt x="12429" y="13080"/>
                  </a:lnTo>
                  <a:lnTo>
                    <a:pt x="11072" y="13352"/>
                  </a:lnTo>
                  <a:lnTo>
                    <a:pt x="9824" y="13515"/>
                  </a:lnTo>
                  <a:lnTo>
                    <a:pt x="8576" y="13677"/>
                  </a:lnTo>
                  <a:lnTo>
                    <a:pt x="7436" y="13677"/>
                  </a:lnTo>
                  <a:lnTo>
                    <a:pt x="6296" y="13623"/>
                  </a:lnTo>
                  <a:lnTo>
                    <a:pt x="5265" y="13515"/>
                  </a:lnTo>
                  <a:lnTo>
                    <a:pt x="5157" y="13515"/>
                  </a:lnTo>
                  <a:lnTo>
                    <a:pt x="5157" y="13515"/>
                  </a:lnTo>
                  <a:lnTo>
                    <a:pt x="4234" y="13243"/>
                  </a:lnTo>
                  <a:lnTo>
                    <a:pt x="3420" y="12918"/>
                  </a:lnTo>
                  <a:lnTo>
                    <a:pt x="2606" y="12483"/>
                  </a:lnTo>
                  <a:lnTo>
                    <a:pt x="2280" y="12212"/>
                  </a:lnTo>
                  <a:lnTo>
                    <a:pt x="1955" y="11941"/>
                  </a:lnTo>
                  <a:lnTo>
                    <a:pt x="1629" y="11615"/>
                  </a:lnTo>
                  <a:lnTo>
                    <a:pt x="1303" y="11289"/>
                  </a:lnTo>
                  <a:lnTo>
                    <a:pt x="1032" y="10909"/>
                  </a:lnTo>
                  <a:lnTo>
                    <a:pt x="815" y="10530"/>
                  </a:lnTo>
                  <a:lnTo>
                    <a:pt x="543" y="10095"/>
                  </a:lnTo>
                  <a:lnTo>
                    <a:pt x="381" y="9607"/>
                  </a:lnTo>
                  <a:lnTo>
                    <a:pt x="163" y="9118"/>
                  </a:lnTo>
                  <a:lnTo>
                    <a:pt x="1" y="8576"/>
                  </a:lnTo>
                  <a:lnTo>
                    <a:pt x="2009" y="16337"/>
                  </a:lnTo>
                  <a:lnTo>
                    <a:pt x="2009" y="16337"/>
                  </a:lnTo>
                  <a:lnTo>
                    <a:pt x="2226" y="17097"/>
                  </a:lnTo>
                  <a:lnTo>
                    <a:pt x="2552" y="17748"/>
                  </a:lnTo>
                  <a:lnTo>
                    <a:pt x="2931" y="18399"/>
                  </a:lnTo>
                  <a:lnTo>
                    <a:pt x="3420" y="18996"/>
                  </a:lnTo>
                  <a:lnTo>
                    <a:pt x="3963" y="19539"/>
                  </a:lnTo>
                  <a:lnTo>
                    <a:pt x="4560" y="20027"/>
                  </a:lnTo>
                  <a:lnTo>
                    <a:pt x="5265" y="20407"/>
                  </a:lnTo>
                  <a:lnTo>
                    <a:pt x="5971" y="20679"/>
                  </a:lnTo>
                  <a:lnTo>
                    <a:pt x="6134" y="20733"/>
                  </a:lnTo>
                  <a:lnTo>
                    <a:pt x="6134" y="20733"/>
                  </a:lnTo>
                  <a:lnTo>
                    <a:pt x="6839" y="20950"/>
                  </a:lnTo>
                  <a:lnTo>
                    <a:pt x="7599" y="21113"/>
                  </a:lnTo>
                  <a:lnTo>
                    <a:pt x="8413" y="21167"/>
                  </a:lnTo>
                  <a:lnTo>
                    <a:pt x="9227" y="21221"/>
                  </a:lnTo>
                  <a:lnTo>
                    <a:pt x="10096" y="21221"/>
                  </a:lnTo>
                  <a:lnTo>
                    <a:pt x="11018" y="21167"/>
                  </a:lnTo>
                  <a:lnTo>
                    <a:pt x="11941" y="21059"/>
                  </a:lnTo>
                  <a:lnTo>
                    <a:pt x="12918" y="20896"/>
                  </a:lnTo>
                  <a:lnTo>
                    <a:pt x="13840" y="20679"/>
                  </a:lnTo>
                  <a:lnTo>
                    <a:pt x="14872" y="20462"/>
                  </a:lnTo>
                  <a:lnTo>
                    <a:pt x="16880" y="19865"/>
                  </a:lnTo>
                  <a:lnTo>
                    <a:pt x="18996" y="19213"/>
                  </a:lnTo>
                  <a:lnTo>
                    <a:pt x="21113" y="18453"/>
                  </a:lnTo>
                  <a:lnTo>
                    <a:pt x="21873" y="18128"/>
                  </a:lnTo>
                  <a:lnTo>
                    <a:pt x="21873" y="18128"/>
                  </a:lnTo>
                  <a:lnTo>
                    <a:pt x="25184" y="16825"/>
                  </a:lnTo>
                  <a:lnTo>
                    <a:pt x="28440" y="15414"/>
                  </a:lnTo>
                  <a:lnTo>
                    <a:pt x="29037" y="15143"/>
                  </a:lnTo>
                  <a:lnTo>
                    <a:pt x="29634" y="14871"/>
                  </a:lnTo>
                  <a:lnTo>
                    <a:pt x="30611" y="14437"/>
                  </a:lnTo>
                  <a:lnTo>
                    <a:pt x="30611" y="14437"/>
                  </a:lnTo>
                  <a:lnTo>
                    <a:pt x="33216" y="13298"/>
                  </a:lnTo>
                  <a:lnTo>
                    <a:pt x="33216" y="13298"/>
                  </a:lnTo>
                  <a:lnTo>
                    <a:pt x="35496" y="12321"/>
                  </a:lnTo>
                  <a:lnTo>
                    <a:pt x="37612" y="11506"/>
                  </a:lnTo>
                  <a:lnTo>
                    <a:pt x="39620" y="10747"/>
                  </a:lnTo>
                  <a:lnTo>
                    <a:pt x="41520" y="10041"/>
                  </a:lnTo>
                  <a:lnTo>
                    <a:pt x="43311" y="9444"/>
                  </a:lnTo>
                  <a:lnTo>
                    <a:pt x="44993" y="8956"/>
                  </a:lnTo>
                  <a:lnTo>
                    <a:pt x="46567" y="8467"/>
                  </a:lnTo>
                  <a:lnTo>
                    <a:pt x="48033" y="8087"/>
                  </a:lnTo>
                  <a:lnTo>
                    <a:pt x="48358" y="8033"/>
                  </a:lnTo>
                  <a:lnTo>
                    <a:pt x="48358" y="8033"/>
                  </a:lnTo>
                  <a:lnTo>
                    <a:pt x="50421" y="7599"/>
                  </a:lnTo>
                  <a:lnTo>
                    <a:pt x="52266" y="7327"/>
                  </a:lnTo>
                  <a:lnTo>
                    <a:pt x="53948" y="7219"/>
                  </a:lnTo>
                  <a:lnTo>
                    <a:pt x="55360" y="7165"/>
                  </a:lnTo>
                  <a:lnTo>
                    <a:pt x="56608" y="7273"/>
                  </a:lnTo>
                  <a:lnTo>
                    <a:pt x="57693" y="7436"/>
                  </a:lnTo>
                  <a:lnTo>
                    <a:pt x="58616" y="7707"/>
                  </a:lnTo>
                  <a:lnTo>
                    <a:pt x="59430" y="8033"/>
                  </a:lnTo>
                  <a:lnTo>
                    <a:pt x="59484" y="8033"/>
                  </a:lnTo>
                  <a:lnTo>
                    <a:pt x="59484" y="8033"/>
                  </a:lnTo>
                  <a:lnTo>
                    <a:pt x="59864" y="8250"/>
                  </a:lnTo>
                  <a:lnTo>
                    <a:pt x="60244" y="8521"/>
                  </a:lnTo>
                  <a:lnTo>
                    <a:pt x="60570" y="8793"/>
                  </a:lnTo>
                  <a:lnTo>
                    <a:pt x="60841" y="9118"/>
                  </a:lnTo>
                  <a:lnTo>
                    <a:pt x="61113" y="9444"/>
                  </a:lnTo>
                  <a:lnTo>
                    <a:pt x="61330" y="9824"/>
                  </a:lnTo>
                  <a:lnTo>
                    <a:pt x="61547" y="10204"/>
                  </a:lnTo>
                  <a:lnTo>
                    <a:pt x="61655" y="10638"/>
                  </a:lnTo>
                  <a:lnTo>
                    <a:pt x="59919" y="36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884509" y="1968749"/>
              <a:ext cx="1190156" cy="424161"/>
            </a:xfrm>
            <a:custGeom>
              <a:avLst/>
              <a:gdLst/>
              <a:ahLst/>
              <a:cxnLst/>
              <a:rect l="l" t="t" r="r" b="b"/>
              <a:pathLst>
                <a:path w="61222" h="21819" extrusionOk="0">
                  <a:moveTo>
                    <a:pt x="51615" y="1"/>
                  </a:moveTo>
                  <a:lnTo>
                    <a:pt x="50584" y="110"/>
                  </a:lnTo>
                  <a:lnTo>
                    <a:pt x="49498" y="272"/>
                  </a:lnTo>
                  <a:lnTo>
                    <a:pt x="48304" y="435"/>
                  </a:lnTo>
                  <a:lnTo>
                    <a:pt x="47056" y="707"/>
                  </a:lnTo>
                  <a:lnTo>
                    <a:pt x="45699" y="1032"/>
                  </a:lnTo>
                  <a:lnTo>
                    <a:pt x="44234" y="1412"/>
                  </a:lnTo>
                  <a:lnTo>
                    <a:pt x="42660" y="1846"/>
                  </a:lnTo>
                  <a:lnTo>
                    <a:pt x="41031" y="2389"/>
                  </a:lnTo>
                  <a:lnTo>
                    <a:pt x="39240" y="2986"/>
                  </a:lnTo>
                  <a:lnTo>
                    <a:pt x="37395" y="3692"/>
                  </a:lnTo>
                  <a:lnTo>
                    <a:pt x="35441" y="4451"/>
                  </a:lnTo>
                  <a:lnTo>
                    <a:pt x="33325" y="5266"/>
                  </a:lnTo>
                  <a:lnTo>
                    <a:pt x="31099" y="6242"/>
                  </a:lnTo>
                  <a:lnTo>
                    <a:pt x="28494" y="7382"/>
                  </a:lnTo>
                  <a:lnTo>
                    <a:pt x="24261" y="9282"/>
                  </a:lnTo>
                  <a:lnTo>
                    <a:pt x="22090" y="10204"/>
                  </a:lnTo>
                  <a:lnTo>
                    <a:pt x="19865" y="11127"/>
                  </a:lnTo>
                  <a:lnTo>
                    <a:pt x="17640" y="11995"/>
                  </a:lnTo>
                  <a:lnTo>
                    <a:pt x="15469" y="12701"/>
                  </a:lnTo>
                  <a:lnTo>
                    <a:pt x="13352" y="13352"/>
                  </a:lnTo>
                  <a:lnTo>
                    <a:pt x="12266" y="13624"/>
                  </a:lnTo>
                  <a:lnTo>
                    <a:pt x="11235" y="13895"/>
                  </a:lnTo>
                  <a:lnTo>
                    <a:pt x="10258" y="14058"/>
                  </a:lnTo>
                  <a:lnTo>
                    <a:pt x="9281" y="14221"/>
                  </a:lnTo>
                  <a:lnTo>
                    <a:pt x="8304" y="14275"/>
                  </a:lnTo>
                  <a:lnTo>
                    <a:pt x="7436" y="14329"/>
                  </a:lnTo>
                  <a:lnTo>
                    <a:pt x="6513" y="14329"/>
                  </a:lnTo>
                  <a:lnTo>
                    <a:pt x="5699" y="14275"/>
                  </a:lnTo>
                  <a:lnTo>
                    <a:pt x="4885" y="14112"/>
                  </a:lnTo>
                  <a:lnTo>
                    <a:pt x="4125" y="13949"/>
                  </a:lnTo>
                  <a:lnTo>
                    <a:pt x="3420" y="13678"/>
                  </a:lnTo>
                  <a:lnTo>
                    <a:pt x="2769" y="13352"/>
                  </a:lnTo>
                  <a:lnTo>
                    <a:pt x="2117" y="12918"/>
                  </a:lnTo>
                  <a:lnTo>
                    <a:pt x="1575" y="12430"/>
                  </a:lnTo>
                  <a:lnTo>
                    <a:pt x="1086" y="11887"/>
                  </a:lnTo>
                  <a:lnTo>
                    <a:pt x="652" y="11236"/>
                  </a:lnTo>
                  <a:lnTo>
                    <a:pt x="272" y="10476"/>
                  </a:lnTo>
                  <a:lnTo>
                    <a:pt x="1" y="9662"/>
                  </a:lnTo>
                  <a:lnTo>
                    <a:pt x="1954" y="17368"/>
                  </a:lnTo>
                  <a:lnTo>
                    <a:pt x="2226" y="18183"/>
                  </a:lnTo>
                  <a:lnTo>
                    <a:pt x="2551" y="18942"/>
                  </a:lnTo>
                  <a:lnTo>
                    <a:pt x="2986" y="19594"/>
                  </a:lnTo>
                  <a:lnTo>
                    <a:pt x="3528" y="20136"/>
                  </a:lnTo>
                  <a:lnTo>
                    <a:pt x="4071" y="20625"/>
                  </a:lnTo>
                  <a:lnTo>
                    <a:pt x="4722" y="21005"/>
                  </a:lnTo>
                  <a:lnTo>
                    <a:pt x="5374" y="21276"/>
                  </a:lnTo>
                  <a:lnTo>
                    <a:pt x="6134" y="21548"/>
                  </a:lnTo>
                  <a:lnTo>
                    <a:pt x="6948" y="21710"/>
                  </a:lnTo>
                  <a:lnTo>
                    <a:pt x="7762" y="21819"/>
                  </a:lnTo>
                  <a:lnTo>
                    <a:pt x="9553" y="21819"/>
                  </a:lnTo>
                  <a:lnTo>
                    <a:pt x="10530" y="21710"/>
                  </a:lnTo>
                  <a:lnTo>
                    <a:pt x="11507" y="21602"/>
                  </a:lnTo>
                  <a:lnTo>
                    <a:pt x="12484" y="21439"/>
                  </a:lnTo>
                  <a:lnTo>
                    <a:pt x="13515" y="21222"/>
                  </a:lnTo>
                  <a:lnTo>
                    <a:pt x="13623" y="21222"/>
                  </a:lnTo>
                  <a:lnTo>
                    <a:pt x="15360" y="20788"/>
                  </a:lnTo>
                  <a:lnTo>
                    <a:pt x="17097" y="20245"/>
                  </a:lnTo>
                  <a:lnTo>
                    <a:pt x="18834" y="19648"/>
                  </a:lnTo>
                  <a:lnTo>
                    <a:pt x="20570" y="18997"/>
                  </a:lnTo>
                  <a:lnTo>
                    <a:pt x="22307" y="18291"/>
                  </a:lnTo>
                  <a:lnTo>
                    <a:pt x="23990" y="17586"/>
                  </a:lnTo>
                  <a:lnTo>
                    <a:pt x="27192" y="16174"/>
                  </a:lnTo>
                  <a:lnTo>
                    <a:pt x="28494" y="15632"/>
                  </a:lnTo>
                  <a:lnTo>
                    <a:pt x="28983" y="15360"/>
                  </a:lnTo>
                  <a:lnTo>
                    <a:pt x="30502" y="14709"/>
                  </a:lnTo>
                  <a:lnTo>
                    <a:pt x="32945" y="13569"/>
                  </a:lnTo>
                  <a:lnTo>
                    <a:pt x="36201" y="12213"/>
                  </a:lnTo>
                  <a:lnTo>
                    <a:pt x="39186" y="11018"/>
                  </a:lnTo>
                  <a:lnTo>
                    <a:pt x="41954" y="10042"/>
                  </a:lnTo>
                  <a:lnTo>
                    <a:pt x="44451" y="9173"/>
                  </a:lnTo>
                  <a:lnTo>
                    <a:pt x="46784" y="8522"/>
                  </a:lnTo>
                  <a:lnTo>
                    <a:pt x="48847" y="7979"/>
                  </a:lnTo>
                  <a:lnTo>
                    <a:pt x="50692" y="7599"/>
                  </a:lnTo>
                  <a:lnTo>
                    <a:pt x="52375" y="7328"/>
                  </a:lnTo>
                  <a:lnTo>
                    <a:pt x="52429" y="7328"/>
                  </a:lnTo>
                  <a:lnTo>
                    <a:pt x="53569" y="7219"/>
                  </a:lnTo>
                  <a:lnTo>
                    <a:pt x="54545" y="7165"/>
                  </a:lnTo>
                  <a:lnTo>
                    <a:pt x="55468" y="7165"/>
                  </a:lnTo>
                  <a:lnTo>
                    <a:pt x="56336" y="7219"/>
                  </a:lnTo>
                  <a:lnTo>
                    <a:pt x="57096" y="7328"/>
                  </a:lnTo>
                  <a:lnTo>
                    <a:pt x="57748" y="7436"/>
                  </a:lnTo>
                  <a:lnTo>
                    <a:pt x="58399" y="7599"/>
                  </a:lnTo>
                  <a:lnTo>
                    <a:pt x="58942" y="7816"/>
                  </a:lnTo>
                  <a:lnTo>
                    <a:pt x="59376" y="8033"/>
                  </a:lnTo>
                  <a:lnTo>
                    <a:pt x="59810" y="8305"/>
                  </a:lnTo>
                  <a:lnTo>
                    <a:pt x="60190" y="8576"/>
                  </a:lnTo>
                  <a:lnTo>
                    <a:pt x="60461" y="8902"/>
                  </a:lnTo>
                  <a:lnTo>
                    <a:pt x="60733" y="9173"/>
                  </a:lnTo>
                  <a:lnTo>
                    <a:pt x="60950" y="9499"/>
                  </a:lnTo>
                  <a:lnTo>
                    <a:pt x="61113" y="9824"/>
                  </a:lnTo>
                  <a:lnTo>
                    <a:pt x="61221" y="10150"/>
                  </a:lnTo>
                  <a:lnTo>
                    <a:pt x="59484" y="3203"/>
                  </a:lnTo>
                  <a:lnTo>
                    <a:pt x="59322" y="2769"/>
                  </a:lnTo>
                  <a:lnTo>
                    <a:pt x="59104" y="2335"/>
                  </a:lnTo>
                  <a:lnTo>
                    <a:pt x="58725" y="1846"/>
                  </a:lnTo>
                  <a:lnTo>
                    <a:pt x="58507" y="1575"/>
                  </a:lnTo>
                  <a:lnTo>
                    <a:pt x="58236" y="1358"/>
                  </a:lnTo>
                  <a:lnTo>
                    <a:pt x="57910" y="1141"/>
                  </a:lnTo>
                  <a:lnTo>
                    <a:pt x="57531" y="869"/>
                  </a:lnTo>
                  <a:lnTo>
                    <a:pt x="57096" y="707"/>
                  </a:lnTo>
                  <a:lnTo>
                    <a:pt x="56662" y="489"/>
                  </a:lnTo>
                  <a:lnTo>
                    <a:pt x="56119" y="327"/>
                  </a:lnTo>
                  <a:lnTo>
                    <a:pt x="55522" y="218"/>
                  </a:lnTo>
                  <a:lnTo>
                    <a:pt x="54871" y="110"/>
                  </a:lnTo>
                  <a:lnTo>
                    <a:pt x="54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884509" y="1968749"/>
              <a:ext cx="1190156" cy="424161"/>
            </a:xfrm>
            <a:custGeom>
              <a:avLst/>
              <a:gdLst/>
              <a:ahLst/>
              <a:cxnLst/>
              <a:rect l="l" t="t" r="r" b="b"/>
              <a:pathLst>
                <a:path w="61222" h="21819" fill="none" extrusionOk="0">
                  <a:moveTo>
                    <a:pt x="61221" y="10150"/>
                  </a:moveTo>
                  <a:lnTo>
                    <a:pt x="61221" y="10150"/>
                  </a:lnTo>
                  <a:lnTo>
                    <a:pt x="61113" y="9824"/>
                  </a:lnTo>
                  <a:lnTo>
                    <a:pt x="60950" y="9499"/>
                  </a:lnTo>
                  <a:lnTo>
                    <a:pt x="60733" y="9173"/>
                  </a:lnTo>
                  <a:lnTo>
                    <a:pt x="60461" y="8902"/>
                  </a:lnTo>
                  <a:lnTo>
                    <a:pt x="60190" y="8576"/>
                  </a:lnTo>
                  <a:lnTo>
                    <a:pt x="59810" y="8305"/>
                  </a:lnTo>
                  <a:lnTo>
                    <a:pt x="59376" y="8033"/>
                  </a:lnTo>
                  <a:lnTo>
                    <a:pt x="58942" y="7816"/>
                  </a:lnTo>
                  <a:lnTo>
                    <a:pt x="58399" y="7599"/>
                  </a:lnTo>
                  <a:lnTo>
                    <a:pt x="57748" y="7436"/>
                  </a:lnTo>
                  <a:lnTo>
                    <a:pt x="57096" y="7328"/>
                  </a:lnTo>
                  <a:lnTo>
                    <a:pt x="56336" y="7219"/>
                  </a:lnTo>
                  <a:lnTo>
                    <a:pt x="55468" y="7165"/>
                  </a:lnTo>
                  <a:lnTo>
                    <a:pt x="54545" y="7165"/>
                  </a:lnTo>
                  <a:lnTo>
                    <a:pt x="53569" y="7219"/>
                  </a:lnTo>
                  <a:lnTo>
                    <a:pt x="52429" y="7328"/>
                  </a:lnTo>
                  <a:lnTo>
                    <a:pt x="52375" y="7328"/>
                  </a:lnTo>
                  <a:lnTo>
                    <a:pt x="52375" y="7328"/>
                  </a:lnTo>
                  <a:lnTo>
                    <a:pt x="50692" y="7599"/>
                  </a:lnTo>
                  <a:lnTo>
                    <a:pt x="48847" y="7979"/>
                  </a:lnTo>
                  <a:lnTo>
                    <a:pt x="46784" y="8522"/>
                  </a:lnTo>
                  <a:lnTo>
                    <a:pt x="44451" y="9173"/>
                  </a:lnTo>
                  <a:lnTo>
                    <a:pt x="41954" y="10042"/>
                  </a:lnTo>
                  <a:lnTo>
                    <a:pt x="39186" y="11018"/>
                  </a:lnTo>
                  <a:lnTo>
                    <a:pt x="36201" y="12213"/>
                  </a:lnTo>
                  <a:lnTo>
                    <a:pt x="32945" y="13569"/>
                  </a:lnTo>
                  <a:lnTo>
                    <a:pt x="32945" y="13569"/>
                  </a:lnTo>
                  <a:lnTo>
                    <a:pt x="30502" y="14709"/>
                  </a:lnTo>
                  <a:lnTo>
                    <a:pt x="30502" y="14709"/>
                  </a:lnTo>
                  <a:lnTo>
                    <a:pt x="28983" y="15360"/>
                  </a:lnTo>
                  <a:lnTo>
                    <a:pt x="28494" y="15632"/>
                  </a:lnTo>
                  <a:lnTo>
                    <a:pt x="27192" y="16174"/>
                  </a:lnTo>
                  <a:lnTo>
                    <a:pt x="27192" y="16174"/>
                  </a:lnTo>
                  <a:lnTo>
                    <a:pt x="23990" y="17586"/>
                  </a:lnTo>
                  <a:lnTo>
                    <a:pt x="22307" y="18291"/>
                  </a:lnTo>
                  <a:lnTo>
                    <a:pt x="20570" y="18997"/>
                  </a:lnTo>
                  <a:lnTo>
                    <a:pt x="18834" y="19648"/>
                  </a:lnTo>
                  <a:lnTo>
                    <a:pt x="17097" y="20245"/>
                  </a:lnTo>
                  <a:lnTo>
                    <a:pt x="15360" y="20788"/>
                  </a:lnTo>
                  <a:lnTo>
                    <a:pt x="13623" y="21222"/>
                  </a:lnTo>
                  <a:lnTo>
                    <a:pt x="13515" y="21222"/>
                  </a:lnTo>
                  <a:lnTo>
                    <a:pt x="13515" y="21222"/>
                  </a:lnTo>
                  <a:lnTo>
                    <a:pt x="12484" y="21439"/>
                  </a:lnTo>
                  <a:lnTo>
                    <a:pt x="11507" y="21602"/>
                  </a:lnTo>
                  <a:lnTo>
                    <a:pt x="10530" y="21710"/>
                  </a:lnTo>
                  <a:lnTo>
                    <a:pt x="9553" y="21819"/>
                  </a:lnTo>
                  <a:lnTo>
                    <a:pt x="8630" y="21819"/>
                  </a:lnTo>
                  <a:lnTo>
                    <a:pt x="7762" y="21819"/>
                  </a:lnTo>
                  <a:lnTo>
                    <a:pt x="6948" y="21710"/>
                  </a:lnTo>
                  <a:lnTo>
                    <a:pt x="6134" y="21548"/>
                  </a:lnTo>
                  <a:lnTo>
                    <a:pt x="5374" y="21276"/>
                  </a:lnTo>
                  <a:lnTo>
                    <a:pt x="4722" y="21005"/>
                  </a:lnTo>
                  <a:lnTo>
                    <a:pt x="4071" y="20625"/>
                  </a:lnTo>
                  <a:lnTo>
                    <a:pt x="3528" y="20136"/>
                  </a:lnTo>
                  <a:lnTo>
                    <a:pt x="2986" y="19594"/>
                  </a:lnTo>
                  <a:lnTo>
                    <a:pt x="2551" y="18942"/>
                  </a:lnTo>
                  <a:lnTo>
                    <a:pt x="2226" y="18183"/>
                  </a:lnTo>
                  <a:lnTo>
                    <a:pt x="1954" y="17368"/>
                  </a:lnTo>
                  <a:lnTo>
                    <a:pt x="1" y="9662"/>
                  </a:lnTo>
                  <a:lnTo>
                    <a:pt x="1" y="9662"/>
                  </a:lnTo>
                  <a:lnTo>
                    <a:pt x="272" y="10476"/>
                  </a:lnTo>
                  <a:lnTo>
                    <a:pt x="652" y="11236"/>
                  </a:lnTo>
                  <a:lnTo>
                    <a:pt x="1086" y="11887"/>
                  </a:lnTo>
                  <a:lnTo>
                    <a:pt x="1575" y="12430"/>
                  </a:lnTo>
                  <a:lnTo>
                    <a:pt x="2117" y="12918"/>
                  </a:lnTo>
                  <a:lnTo>
                    <a:pt x="2769" y="13352"/>
                  </a:lnTo>
                  <a:lnTo>
                    <a:pt x="3420" y="13678"/>
                  </a:lnTo>
                  <a:lnTo>
                    <a:pt x="4125" y="13949"/>
                  </a:lnTo>
                  <a:lnTo>
                    <a:pt x="4885" y="14112"/>
                  </a:lnTo>
                  <a:lnTo>
                    <a:pt x="5699" y="14275"/>
                  </a:lnTo>
                  <a:lnTo>
                    <a:pt x="6513" y="14329"/>
                  </a:lnTo>
                  <a:lnTo>
                    <a:pt x="7436" y="14329"/>
                  </a:lnTo>
                  <a:lnTo>
                    <a:pt x="8304" y="14275"/>
                  </a:lnTo>
                  <a:lnTo>
                    <a:pt x="9281" y="14221"/>
                  </a:lnTo>
                  <a:lnTo>
                    <a:pt x="10258" y="14058"/>
                  </a:lnTo>
                  <a:lnTo>
                    <a:pt x="11235" y="13895"/>
                  </a:lnTo>
                  <a:lnTo>
                    <a:pt x="12266" y="13624"/>
                  </a:lnTo>
                  <a:lnTo>
                    <a:pt x="13352" y="13352"/>
                  </a:lnTo>
                  <a:lnTo>
                    <a:pt x="15469" y="12701"/>
                  </a:lnTo>
                  <a:lnTo>
                    <a:pt x="17640" y="11995"/>
                  </a:lnTo>
                  <a:lnTo>
                    <a:pt x="19865" y="11127"/>
                  </a:lnTo>
                  <a:lnTo>
                    <a:pt x="22090" y="10204"/>
                  </a:lnTo>
                  <a:lnTo>
                    <a:pt x="24261" y="9282"/>
                  </a:lnTo>
                  <a:lnTo>
                    <a:pt x="28494" y="7382"/>
                  </a:lnTo>
                  <a:lnTo>
                    <a:pt x="28494" y="7382"/>
                  </a:lnTo>
                  <a:lnTo>
                    <a:pt x="31099" y="6242"/>
                  </a:lnTo>
                  <a:lnTo>
                    <a:pt x="31099" y="6242"/>
                  </a:lnTo>
                  <a:lnTo>
                    <a:pt x="33325" y="5266"/>
                  </a:lnTo>
                  <a:lnTo>
                    <a:pt x="35441" y="4451"/>
                  </a:lnTo>
                  <a:lnTo>
                    <a:pt x="37395" y="3692"/>
                  </a:lnTo>
                  <a:lnTo>
                    <a:pt x="39240" y="2986"/>
                  </a:lnTo>
                  <a:lnTo>
                    <a:pt x="41031" y="2389"/>
                  </a:lnTo>
                  <a:lnTo>
                    <a:pt x="42660" y="1846"/>
                  </a:lnTo>
                  <a:lnTo>
                    <a:pt x="44234" y="1412"/>
                  </a:lnTo>
                  <a:lnTo>
                    <a:pt x="45699" y="1032"/>
                  </a:lnTo>
                  <a:lnTo>
                    <a:pt x="47056" y="707"/>
                  </a:lnTo>
                  <a:lnTo>
                    <a:pt x="48304" y="435"/>
                  </a:lnTo>
                  <a:lnTo>
                    <a:pt x="49498" y="272"/>
                  </a:lnTo>
                  <a:lnTo>
                    <a:pt x="50584" y="110"/>
                  </a:lnTo>
                  <a:lnTo>
                    <a:pt x="51615" y="1"/>
                  </a:lnTo>
                  <a:lnTo>
                    <a:pt x="52537" y="1"/>
                  </a:lnTo>
                  <a:lnTo>
                    <a:pt x="53406" y="1"/>
                  </a:lnTo>
                  <a:lnTo>
                    <a:pt x="54166" y="1"/>
                  </a:lnTo>
                  <a:lnTo>
                    <a:pt x="54871" y="110"/>
                  </a:lnTo>
                  <a:lnTo>
                    <a:pt x="55522" y="218"/>
                  </a:lnTo>
                  <a:lnTo>
                    <a:pt x="56119" y="327"/>
                  </a:lnTo>
                  <a:lnTo>
                    <a:pt x="56662" y="489"/>
                  </a:lnTo>
                  <a:lnTo>
                    <a:pt x="57096" y="707"/>
                  </a:lnTo>
                  <a:lnTo>
                    <a:pt x="57531" y="869"/>
                  </a:lnTo>
                  <a:lnTo>
                    <a:pt x="57910" y="1141"/>
                  </a:lnTo>
                  <a:lnTo>
                    <a:pt x="58236" y="1358"/>
                  </a:lnTo>
                  <a:lnTo>
                    <a:pt x="58507" y="1575"/>
                  </a:lnTo>
                  <a:lnTo>
                    <a:pt x="58725" y="1846"/>
                  </a:lnTo>
                  <a:lnTo>
                    <a:pt x="59104" y="2335"/>
                  </a:lnTo>
                  <a:lnTo>
                    <a:pt x="59322" y="2769"/>
                  </a:lnTo>
                  <a:lnTo>
                    <a:pt x="59484" y="3203"/>
                  </a:lnTo>
                  <a:lnTo>
                    <a:pt x="61221" y="101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2962580" y="2252573"/>
              <a:ext cx="1183818" cy="449492"/>
            </a:xfrm>
            <a:custGeom>
              <a:avLst/>
              <a:gdLst/>
              <a:ahLst/>
              <a:cxnLst/>
              <a:rect l="l" t="t" r="r" b="b"/>
              <a:pathLst>
                <a:path w="60896" h="23122" extrusionOk="0">
                  <a:moveTo>
                    <a:pt x="60896" y="9933"/>
                  </a:moveTo>
                  <a:lnTo>
                    <a:pt x="60896" y="9933"/>
                  </a:lnTo>
                  <a:lnTo>
                    <a:pt x="60896" y="9933"/>
                  </a:lnTo>
                  <a:close/>
                  <a:moveTo>
                    <a:pt x="52266" y="1"/>
                  </a:moveTo>
                  <a:lnTo>
                    <a:pt x="51181" y="109"/>
                  </a:lnTo>
                  <a:lnTo>
                    <a:pt x="49932" y="272"/>
                  </a:lnTo>
                  <a:lnTo>
                    <a:pt x="48901" y="489"/>
                  </a:lnTo>
                  <a:lnTo>
                    <a:pt x="47273" y="815"/>
                  </a:lnTo>
                  <a:lnTo>
                    <a:pt x="45482" y="1249"/>
                  </a:lnTo>
                  <a:lnTo>
                    <a:pt x="43528" y="1846"/>
                  </a:lnTo>
                  <a:lnTo>
                    <a:pt x="41412" y="2497"/>
                  </a:lnTo>
                  <a:lnTo>
                    <a:pt x="39078" y="3311"/>
                  </a:lnTo>
                  <a:lnTo>
                    <a:pt x="36527" y="4288"/>
                  </a:lnTo>
                  <a:lnTo>
                    <a:pt x="33813" y="5428"/>
                  </a:lnTo>
                  <a:lnTo>
                    <a:pt x="30882" y="6676"/>
                  </a:lnTo>
                  <a:lnTo>
                    <a:pt x="28060" y="7924"/>
                  </a:lnTo>
                  <a:lnTo>
                    <a:pt x="27355" y="8304"/>
                  </a:lnTo>
                  <a:lnTo>
                    <a:pt x="26649" y="8630"/>
                  </a:lnTo>
                  <a:lnTo>
                    <a:pt x="26378" y="8739"/>
                  </a:lnTo>
                  <a:lnTo>
                    <a:pt x="26052" y="8901"/>
                  </a:lnTo>
                  <a:lnTo>
                    <a:pt x="23556" y="10041"/>
                  </a:lnTo>
                  <a:lnTo>
                    <a:pt x="20896" y="11235"/>
                  </a:lnTo>
                  <a:lnTo>
                    <a:pt x="18020" y="12375"/>
                  </a:lnTo>
                  <a:lnTo>
                    <a:pt x="16609" y="12918"/>
                  </a:lnTo>
                  <a:lnTo>
                    <a:pt x="15143" y="13406"/>
                  </a:lnTo>
                  <a:lnTo>
                    <a:pt x="13732" y="13895"/>
                  </a:lnTo>
                  <a:lnTo>
                    <a:pt x="12267" y="14274"/>
                  </a:lnTo>
                  <a:lnTo>
                    <a:pt x="10856" y="14654"/>
                  </a:lnTo>
                  <a:lnTo>
                    <a:pt x="9499" y="14871"/>
                  </a:lnTo>
                  <a:lnTo>
                    <a:pt x="8196" y="15034"/>
                  </a:lnTo>
                  <a:lnTo>
                    <a:pt x="6948" y="15143"/>
                  </a:lnTo>
                  <a:lnTo>
                    <a:pt x="5754" y="15089"/>
                  </a:lnTo>
                  <a:lnTo>
                    <a:pt x="5157" y="15034"/>
                  </a:lnTo>
                  <a:lnTo>
                    <a:pt x="4614" y="14980"/>
                  </a:lnTo>
                  <a:lnTo>
                    <a:pt x="4506" y="14980"/>
                  </a:lnTo>
                  <a:lnTo>
                    <a:pt x="3746" y="14763"/>
                  </a:lnTo>
                  <a:lnTo>
                    <a:pt x="2986" y="14492"/>
                  </a:lnTo>
                  <a:lnTo>
                    <a:pt x="2335" y="14112"/>
                  </a:lnTo>
                  <a:lnTo>
                    <a:pt x="1738" y="13677"/>
                  </a:lnTo>
                  <a:lnTo>
                    <a:pt x="1195" y="13135"/>
                  </a:lnTo>
                  <a:lnTo>
                    <a:pt x="706" y="12538"/>
                  </a:lnTo>
                  <a:lnTo>
                    <a:pt x="327" y="11832"/>
                  </a:lnTo>
                  <a:lnTo>
                    <a:pt x="1" y="10964"/>
                  </a:lnTo>
                  <a:lnTo>
                    <a:pt x="2063" y="19213"/>
                  </a:lnTo>
                  <a:lnTo>
                    <a:pt x="2335" y="19973"/>
                  </a:lnTo>
                  <a:lnTo>
                    <a:pt x="2715" y="20679"/>
                  </a:lnTo>
                  <a:lnTo>
                    <a:pt x="3149" y="21276"/>
                  </a:lnTo>
                  <a:lnTo>
                    <a:pt x="3691" y="21818"/>
                  </a:lnTo>
                  <a:lnTo>
                    <a:pt x="4288" y="22253"/>
                  </a:lnTo>
                  <a:lnTo>
                    <a:pt x="4994" y="22578"/>
                  </a:lnTo>
                  <a:lnTo>
                    <a:pt x="5700" y="22795"/>
                  </a:lnTo>
                  <a:lnTo>
                    <a:pt x="6514" y="22958"/>
                  </a:lnTo>
                  <a:lnTo>
                    <a:pt x="7382" y="23067"/>
                  </a:lnTo>
                  <a:lnTo>
                    <a:pt x="8250" y="23121"/>
                  </a:lnTo>
                  <a:lnTo>
                    <a:pt x="9173" y="23067"/>
                  </a:lnTo>
                  <a:lnTo>
                    <a:pt x="10150" y="22958"/>
                  </a:lnTo>
                  <a:lnTo>
                    <a:pt x="11181" y="22850"/>
                  </a:lnTo>
                  <a:lnTo>
                    <a:pt x="12212" y="22633"/>
                  </a:lnTo>
                  <a:lnTo>
                    <a:pt x="13298" y="22361"/>
                  </a:lnTo>
                  <a:lnTo>
                    <a:pt x="14383" y="22090"/>
                  </a:lnTo>
                  <a:lnTo>
                    <a:pt x="15577" y="21764"/>
                  </a:lnTo>
                  <a:lnTo>
                    <a:pt x="16283" y="21547"/>
                  </a:lnTo>
                  <a:lnTo>
                    <a:pt x="16337" y="21547"/>
                  </a:lnTo>
                  <a:lnTo>
                    <a:pt x="18834" y="20624"/>
                  </a:lnTo>
                  <a:lnTo>
                    <a:pt x="21330" y="19648"/>
                  </a:lnTo>
                  <a:lnTo>
                    <a:pt x="23773" y="18616"/>
                  </a:lnTo>
                  <a:lnTo>
                    <a:pt x="26161" y="17477"/>
                  </a:lnTo>
                  <a:lnTo>
                    <a:pt x="28440" y="16445"/>
                  </a:lnTo>
                  <a:lnTo>
                    <a:pt x="28712" y="16283"/>
                  </a:lnTo>
                  <a:lnTo>
                    <a:pt x="28874" y="16228"/>
                  </a:lnTo>
                  <a:lnTo>
                    <a:pt x="28983" y="16174"/>
                  </a:lnTo>
                  <a:lnTo>
                    <a:pt x="29309" y="16011"/>
                  </a:lnTo>
                  <a:lnTo>
                    <a:pt x="32782" y="14383"/>
                  </a:lnTo>
                  <a:lnTo>
                    <a:pt x="35821" y="13080"/>
                  </a:lnTo>
                  <a:lnTo>
                    <a:pt x="38589" y="11886"/>
                  </a:lnTo>
                  <a:lnTo>
                    <a:pt x="41194" y="10910"/>
                  </a:lnTo>
                  <a:lnTo>
                    <a:pt x="43528" y="10041"/>
                  </a:lnTo>
                  <a:lnTo>
                    <a:pt x="45699" y="9336"/>
                  </a:lnTo>
                  <a:lnTo>
                    <a:pt x="47707" y="8739"/>
                  </a:lnTo>
                  <a:lnTo>
                    <a:pt x="49498" y="8304"/>
                  </a:lnTo>
                  <a:lnTo>
                    <a:pt x="51126" y="7979"/>
                  </a:lnTo>
                  <a:lnTo>
                    <a:pt x="51506" y="7870"/>
                  </a:lnTo>
                  <a:lnTo>
                    <a:pt x="52158" y="7816"/>
                  </a:lnTo>
                  <a:lnTo>
                    <a:pt x="53352" y="7653"/>
                  </a:lnTo>
                  <a:lnTo>
                    <a:pt x="54437" y="7545"/>
                  </a:lnTo>
                  <a:lnTo>
                    <a:pt x="55414" y="7490"/>
                  </a:lnTo>
                  <a:lnTo>
                    <a:pt x="56282" y="7545"/>
                  </a:lnTo>
                  <a:lnTo>
                    <a:pt x="57042" y="7599"/>
                  </a:lnTo>
                  <a:lnTo>
                    <a:pt x="57748" y="7762"/>
                  </a:lnTo>
                  <a:lnTo>
                    <a:pt x="58345" y="7870"/>
                  </a:lnTo>
                  <a:lnTo>
                    <a:pt x="58888" y="8087"/>
                  </a:lnTo>
                  <a:lnTo>
                    <a:pt x="59322" y="8304"/>
                  </a:lnTo>
                  <a:lnTo>
                    <a:pt x="59702" y="8521"/>
                  </a:lnTo>
                  <a:lnTo>
                    <a:pt x="60027" y="8793"/>
                  </a:lnTo>
                  <a:lnTo>
                    <a:pt x="60299" y="9010"/>
                  </a:lnTo>
                  <a:lnTo>
                    <a:pt x="60516" y="9281"/>
                  </a:lnTo>
                  <a:lnTo>
                    <a:pt x="60679" y="9498"/>
                  </a:lnTo>
                  <a:lnTo>
                    <a:pt x="60896" y="9933"/>
                  </a:lnTo>
                  <a:lnTo>
                    <a:pt x="59050" y="2714"/>
                  </a:lnTo>
                  <a:lnTo>
                    <a:pt x="58942" y="2443"/>
                  </a:lnTo>
                  <a:lnTo>
                    <a:pt x="58779" y="2171"/>
                  </a:lnTo>
                  <a:lnTo>
                    <a:pt x="58616" y="1900"/>
                  </a:lnTo>
                  <a:lnTo>
                    <a:pt x="58399" y="1574"/>
                  </a:lnTo>
                  <a:lnTo>
                    <a:pt x="58073" y="1303"/>
                  </a:lnTo>
                  <a:lnTo>
                    <a:pt x="57748" y="1032"/>
                  </a:lnTo>
                  <a:lnTo>
                    <a:pt x="57368" y="815"/>
                  </a:lnTo>
                  <a:lnTo>
                    <a:pt x="56879" y="543"/>
                  </a:lnTo>
                  <a:lnTo>
                    <a:pt x="56337" y="380"/>
                  </a:lnTo>
                  <a:lnTo>
                    <a:pt x="55685" y="218"/>
                  </a:lnTo>
                  <a:lnTo>
                    <a:pt x="54980" y="109"/>
                  </a:lnTo>
                  <a:lnTo>
                    <a:pt x="54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2962580" y="2252573"/>
              <a:ext cx="1183818" cy="449492"/>
            </a:xfrm>
            <a:custGeom>
              <a:avLst/>
              <a:gdLst/>
              <a:ahLst/>
              <a:cxnLst/>
              <a:rect l="l" t="t" r="r" b="b"/>
              <a:pathLst>
                <a:path w="60896" h="23122" fill="none" extrusionOk="0">
                  <a:moveTo>
                    <a:pt x="60896" y="9933"/>
                  </a:moveTo>
                  <a:lnTo>
                    <a:pt x="60896" y="9933"/>
                  </a:lnTo>
                  <a:lnTo>
                    <a:pt x="60679" y="9498"/>
                  </a:lnTo>
                  <a:lnTo>
                    <a:pt x="60516" y="9281"/>
                  </a:lnTo>
                  <a:lnTo>
                    <a:pt x="60299" y="9010"/>
                  </a:lnTo>
                  <a:lnTo>
                    <a:pt x="60027" y="8793"/>
                  </a:lnTo>
                  <a:lnTo>
                    <a:pt x="59702" y="8521"/>
                  </a:lnTo>
                  <a:lnTo>
                    <a:pt x="59322" y="8304"/>
                  </a:lnTo>
                  <a:lnTo>
                    <a:pt x="58888" y="8087"/>
                  </a:lnTo>
                  <a:lnTo>
                    <a:pt x="58345" y="7870"/>
                  </a:lnTo>
                  <a:lnTo>
                    <a:pt x="57748" y="7762"/>
                  </a:lnTo>
                  <a:lnTo>
                    <a:pt x="57042" y="7599"/>
                  </a:lnTo>
                  <a:lnTo>
                    <a:pt x="56282" y="7545"/>
                  </a:lnTo>
                  <a:lnTo>
                    <a:pt x="55414" y="7490"/>
                  </a:lnTo>
                  <a:lnTo>
                    <a:pt x="54437" y="7545"/>
                  </a:lnTo>
                  <a:lnTo>
                    <a:pt x="53352" y="7653"/>
                  </a:lnTo>
                  <a:lnTo>
                    <a:pt x="52158" y="7816"/>
                  </a:lnTo>
                  <a:lnTo>
                    <a:pt x="51506" y="7870"/>
                  </a:lnTo>
                  <a:lnTo>
                    <a:pt x="51126" y="7979"/>
                  </a:lnTo>
                  <a:lnTo>
                    <a:pt x="51126" y="7979"/>
                  </a:lnTo>
                  <a:lnTo>
                    <a:pt x="49498" y="8304"/>
                  </a:lnTo>
                  <a:lnTo>
                    <a:pt x="47707" y="8739"/>
                  </a:lnTo>
                  <a:lnTo>
                    <a:pt x="45699" y="9336"/>
                  </a:lnTo>
                  <a:lnTo>
                    <a:pt x="43528" y="10041"/>
                  </a:lnTo>
                  <a:lnTo>
                    <a:pt x="41194" y="10910"/>
                  </a:lnTo>
                  <a:lnTo>
                    <a:pt x="38589" y="11886"/>
                  </a:lnTo>
                  <a:lnTo>
                    <a:pt x="35821" y="13080"/>
                  </a:lnTo>
                  <a:lnTo>
                    <a:pt x="32782" y="14383"/>
                  </a:lnTo>
                  <a:lnTo>
                    <a:pt x="32782" y="14383"/>
                  </a:lnTo>
                  <a:lnTo>
                    <a:pt x="29309" y="16011"/>
                  </a:lnTo>
                  <a:lnTo>
                    <a:pt x="28983" y="16174"/>
                  </a:lnTo>
                  <a:lnTo>
                    <a:pt x="28874" y="16228"/>
                  </a:lnTo>
                  <a:lnTo>
                    <a:pt x="28712" y="16283"/>
                  </a:lnTo>
                  <a:lnTo>
                    <a:pt x="28440" y="16445"/>
                  </a:lnTo>
                  <a:lnTo>
                    <a:pt x="28440" y="16445"/>
                  </a:lnTo>
                  <a:lnTo>
                    <a:pt x="26161" y="17477"/>
                  </a:lnTo>
                  <a:lnTo>
                    <a:pt x="26161" y="17477"/>
                  </a:lnTo>
                  <a:lnTo>
                    <a:pt x="23773" y="18616"/>
                  </a:lnTo>
                  <a:lnTo>
                    <a:pt x="21330" y="19648"/>
                  </a:lnTo>
                  <a:lnTo>
                    <a:pt x="18834" y="20624"/>
                  </a:lnTo>
                  <a:lnTo>
                    <a:pt x="16337" y="21547"/>
                  </a:lnTo>
                  <a:lnTo>
                    <a:pt x="16283" y="21547"/>
                  </a:lnTo>
                  <a:lnTo>
                    <a:pt x="15577" y="21764"/>
                  </a:lnTo>
                  <a:lnTo>
                    <a:pt x="15577" y="21764"/>
                  </a:lnTo>
                  <a:lnTo>
                    <a:pt x="14383" y="22090"/>
                  </a:lnTo>
                  <a:lnTo>
                    <a:pt x="14383" y="22090"/>
                  </a:lnTo>
                  <a:lnTo>
                    <a:pt x="13298" y="22361"/>
                  </a:lnTo>
                  <a:lnTo>
                    <a:pt x="12212" y="22633"/>
                  </a:lnTo>
                  <a:lnTo>
                    <a:pt x="11181" y="22850"/>
                  </a:lnTo>
                  <a:lnTo>
                    <a:pt x="10150" y="22958"/>
                  </a:lnTo>
                  <a:lnTo>
                    <a:pt x="9173" y="23067"/>
                  </a:lnTo>
                  <a:lnTo>
                    <a:pt x="8250" y="23121"/>
                  </a:lnTo>
                  <a:lnTo>
                    <a:pt x="7382" y="23067"/>
                  </a:lnTo>
                  <a:lnTo>
                    <a:pt x="6514" y="22958"/>
                  </a:lnTo>
                  <a:lnTo>
                    <a:pt x="5700" y="22795"/>
                  </a:lnTo>
                  <a:lnTo>
                    <a:pt x="4994" y="22578"/>
                  </a:lnTo>
                  <a:lnTo>
                    <a:pt x="4288" y="22253"/>
                  </a:lnTo>
                  <a:lnTo>
                    <a:pt x="3691" y="21818"/>
                  </a:lnTo>
                  <a:lnTo>
                    <a:pt x="3149" y="21276"/>
                  </a:lnTo>
                  <a:lnTo>
                    <a:pt x="2715" y="20679"/>
                  </a:lnTo>
                  <a:lnTo>
                    <a:pt x="2335" y="19973"/>
                  </a:lnTo>
                  <a:lnTo>
                    <a:pt x="2063" y="19213"/>
                  </a:lnTo>
                  <a:lnTo>
                    <a:pt x="1" y="10964"/>
                  </a:lnTo>
                  <a:lnTo>
                    <a:pt x="1" y="10964"/>
                  </a:lnTo>
                  <a:lnTo>
                    <a:pt x="327" y="11832"/>
                  </a:lnTo>
                  <a:lnTo>
                    <a:pt x="706" y="12538"/>
                  </a:lnTo>
                  <a:lnTo>
                    <a:pt x="1195" y="13135"/>
                  </a:lnTo>
                  <a:lnTo>
                    <a:pt x="1738" y="13677"/>
                  </a:lnTo>
                  <a:lnTo>
                    <a:pt x="2335" y="14112"/>
                  </a:lnTo>
                  <a:lnTo>
                    <a:pt x="2986" y="14492"/>
                  </a:lnTo>
                  <a:lnTo>
                    <a:pt x="3746" y="14763"/>
                  </a:lnTo>
                  <a:lnTo>
                    <a:pt x="4506" y="14980"/>
                  </a:lnTo>
                  <a:lnTo>
                    <a:pt x="4614" y="14980"/>
                  </a:lnTo>
                  <a:lnTo>
                    <a:pt x="4614" y="14980"/>
                  </a:lnTo>
                  <a:lnTo>
                    <a:pt x="5157" y="15034"/>
                  </a:lnTo>
                  <a:lnTo>
                    <a:pt x="5754" y="15089"/>
                  </a:lnTo>
                  <a:lnTo>
                    <a:pt x="6948" y="15143"/>
                  </a:lnTo>
                  <a:lnTo>
                    <a:pt x="8196" y="15034"/>
                  </a:lnTo>
                  <a:lnTo>
                    <a:pt x="9499" y="14871"/>
                  </a:lnTo>
                  <a:lnTo>
                    <a:pt x="10856" y="14654"/>
                  </a:lnTo>
                  <a:lnTo>
                    <a:pt x="12267" y="14274"/>
                  </a:lnTo>
                  <a:lnTo>
                    <a:pt x="13732" y="13895"/>
                  </a:lnTo>
                  <a:lnTo>
                    <a:pt x="15143" y="13406"/>
                  </a:lnTo>
                  <a:lnTo>
                    <a:pt x="16609" y="12918"/>
                  </a:lnTo>
                  <a:lnTo>
                    <a:pt x="18020" y="12375"/>
                  </a:lnTo>
                  <a:lnTo>
                    <a:pt x="20896" y="11235"/>
                  </a:lnTo>
                  <a:lnTo>
                    <a:pt x="23556" y="10041"/>
                  </a:lnTo>
                  <a:lnTo>
                    <a:pt x="26052" y="8901"/>
                  </a:lnTo>
                  <a:lnTo>
                    <a:pt x="26378" y="8739"/>
                  </a:lnTo>
                  <a:lnTo>
                    <a:pt x="26378" y="8739"/>
                  </a:lnTo>
                  <a:lnTo>
                    <a:pt x="26649" y="8630"/>
                  </a:lnTo>
                  <a:lnTo>
                    <a:pt x="27355" y="8304"/>
                  </a:lnTo>
                  <a:lnTo>
                    <a:pt x="28060" y="7924"/>
                  </a:lnTo>
                  <a:lnTo>
                    <a:pt x="28060" y="7924"/>
                  </a:lnTo>
                  <a:lnTo>
                    <a:pt x="30882" y="6676"/>
                  </a:lnTo>
                  <a:lnTo>
                    <a:pt x="30882" y="6676"/>
                  </a:lnTo>
                  <a:lnTo>
                    <a:pt x="33813" y="5428"/>
                  </a:lnTo>
                  <a:lnTo>
                    <a:pt x="36527" y="4288"/>
                  </a:lnTo>
                  <a:lnTo>
                    <a:pt x="39078" y="3311"/>
                  </a:lnTo>
                  <a:lnTo>
                    <a:pt x="41412" y="2497"/>
                  </a:lnTo>
                  <a:lnTo>
                    <a:pt x="43528" y="1846"/>
                  </a:lnTo>
                  <a:lnTo>
                    <a:pt x="45482" y="1249"/>
                  </a:lnTo>
                  <a:lnTo>
                    <a:pt x="47273" y="815"/>
                  </a:lnTo>
                  <a:lnTo>
                    <a:pt x="48901" y="489"/>
                  </a:lnTo>
                  <a:lnTo>
                    <a:pt x="48901" y="489"/>
                  </a:lnTo>
                  <a:lnTo>
                    <a:pt x="49932" y="272"/>
                  </a:lnTo>
                  <a:lnTo>
                    <a:pt x="49932" y="272"/>
                  </a:lnTo>
                  <a:lnTo>
                    <a:pt x="51181" y="109"/>
                  </a:lnTo>
                  <a:lnTo>
                    <a:pt x="52266" y="1"/>
                  </a:lnTo>
                  <a:lnTo>
                    <a:pt x="53243" y="1"/>
                  </a:lnTo>
                  <a:lnTo>
                    <a:pt x="54166" y="1"/>
                  </a:lnTo>
                  <a:lnTo>
                    <a:pt x="54980" y="109"/>
                  </a:lnTo>
                  <a:lnTo>
                    <a:pt x="55685" y="218"/>
                  </a:lnTo>
                  <a:lnTo>
                    <a:pt x="56337" y="380"/>
                  </a:lnTo>
                  <a:lnTo>
                    <a:pt x="56879" y="543"/>
                  </a:lnTo>
                  <a:lnTo>
                    <a:pt x="57368" y="815"/>
                  </a:lnTo>
                  <a:lnTo>
                    <a:pt x="57748" y="1032"/>
                  </a:lnTo>
                  <a:lnTo>
                    <a:pt x="58073" y="1303"/>
                  </a:lnTo>
                  <a:lnTo>
                    <a:pt x="58399" y="1574"/>
                  </a:lnTo>
                  <a:lnTo>
                    <a:pt x="58616" y="1900"/>
                  </a:lnTo>
                  <a:lnTo>
                    <a:pt x="58779" y="2171"/>
                  </a:lnTo>
                  <a:lnTo>
                    <a:pt x="58942" y="2443"/>
                  </a:lnTo>
                  <a:lnTo>
                    <a:pt x="59050" y="2714"/>
                  </a:lnTo>
                  <a:lnTo>
                    <a:pt x="60896" y="9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3043820" y="2542715"/>
              <a:ext cx="1173282" cy="467415"/>
            </a:xfrm>
            <a:custGeom>
              <a:avLst/>
              <a:gdLst/>
              <a:ahLst/>
              <a:cxnLst/>
              <a:rect l="l" t="t" r="r" b="b"/>
              <a:pathLst>
                <a:path w="60354" h="24044" extrusionOk="0">
                  <a:moveTo>
                    <a:pt x="53677" y="1"/>
                  </a:moveTo>
                  <a:lnTo>
                    <a:pt x="52646" y="55"/>
                  </a:lnTo>
                  <a:lnTo>
                    <a:pt x="51506" y="109"/>
                  </a:lnTo>
                  <a:lnTo>
                    <a:pt x="50150" y="326"/>
                  </a:lnTo>
                  <a:lnTo>
                    <a:pt x="48684" y="598"/>
                  </a:lnTo>
                  <a:lnTo>
                    <a:pt x="47110" y="978"/>
                  </a:lnTo>
                  <a:lnTo>
                    <a:pt x="45319" y="1412"/>
                  </a:lnTo>
                  <a:lnTo>
                    <a:pt x="43311" y="2063"/>
                  </a:lnTo>
                  <a:lnTo>
                    <a:pt x="41194" y="2769"/>
                  </a:lnTo>
                  <a:lnTo>
                    <a:pt x="38861" y="3637"/>
                  </a:lnTo>
                  <a:lnTo>
                    <a:pt x="36310" y="4668"/>
                  </a:lnTo>
                  <a:lnTo>
                    <a:pt x="33542" y="5808"/>
                  </a:lnTo>
                  <a:lnTo>
                    <a:pt x="30557" y="7165"/>
                  </a:lnTo>
                  <a:lnTo>
                    <a:pt x="27463" y="8630"/>
                  </a:lnTo>
                  <a:lnTo>
                    <a:pt x="25835" y="9444"/>
                  </a:lnTo>
                  <a:lnTo>
                    <a:pt x="25075" y="9770"/>
                  </a:lnTo>
                  <a:lnTo>
                    <a:pt x="24261" y="10150"/>
                  </a:lnTo>
                  <a:lnTo>
                    <a:pt x="23936" y="10313"/>
                  </a:lnTo>
                  <a:lnTo>
                    <a:pt x="23881" y="10367"/>
                  </a:lnTo>
                  <a:lnTo>
                    <a:pt x="21873" y="11290"/>
                  </a:lnTo>
                  <a:lnTo>
                    <a:pt x="21439" y="11507"/>
                  </a:lnTo>
                  <a:lnTo>
                    <a:pt x="20842" y="11778"/>
                  </a:lnTo>
                  <a:lnTo>
                    <a:pt x="20082" y="12104"/>
                  </a:lnTo>
                  <a:lnTo>
                    <a:pt x="17857" y="13026"/>
                  </a:lnTo>
                  <a:lnTo>
                    <a:pt x="15632" y="13895"/>
                  </a:lnTo>
                  <a:lnTo>
                    <a:pt x="13352" y="14709"/>
                  </a:lnTo>
                  <a:lnTo>
                    <a:pt x="12212" y="15035"/>
                  </a:lnTo>
                  <a:lnTo>
                    <a:pt x="11127" y="15360"/>
                  </a:lnTo>
                  <a:lnTo>
                    <a:pt x="10042" y="15632"/>
                  </a:lnTo>
                  <a:lnTo>
                    <a:pt x="8956" y="15794"/>
                  </a:lnTo>
                  <a:lnTo>
                    <a:pt x="7925" y="15957"/>
                  </a:lnTo>
                  <a:lnTo>
                    <a:pt x="6948" y="16066"/>
                  </a:lnTo>
                  <a:lnTo>
                    <a:pt x="5971" y="16120"/>
                  </a:lnTo>
                  <a:lnTo>
                    <a:pt x="5103" y="16066"/>
                  </a:lnTo>
                  <a:lnTo>
                    <a:pt x="4234" y="15957"/>
                  </a:lnTo>
                  <a:lnTo>
                    <a:pt x="3420" y="15794"/>
                  </a:lnTo>
                  <a:lnTo>
                    <a:pt x="2823" y="15632"/>
                  </a:lnTo>
                  <a:lnTo>
                    <a:pt x="2226" y="15360"/>
                  </a:lnTo>
                  <a:lnTo>
                    <a:pt x="1738" y="14980"/>
                  </a:lnTo>
                  <a:lnTo>
                    <a:pt x="1249" y="14600"/>
                  </a:lnTo>
                  <a:lnTo>
                    <a:pt x="815" y="14166"/>
                  </a:lnTo>
                  <a:lnTo>
                    <a:pt x="489" y="13623"/>
                  </a:lnTo>
                  <a:lnTo>
                    <a:pt x="218" y="13081"/>
                  </a:lnTo>
                  <a:lnTo>
                    <a:pt x="1" y="12484"/>
                  </a:lnTo>
                  <a:lnTo>
                    <a:pt x="2118" y="20679"/>
                  </a:lnTo>
                  <a:lnTo>
                    <a:pt x="2389" y="21385"/>
                  </a:lnTo>
                  <a:lnTo>
                    <a:pt x="2660" y="21982"/>
                  </a:lnTo>
                  <a:lnTo>
                    <a:pt x="3095" y="22470"/>
                  </a:lnTo>
                  <a:lnTo>
                    <a:pt x="3529" y="22904"/>
                  </a:lnTo>
                  <a:lnTo>
                    <a:pt x="4071" y="23284"/>
                  </a:lnTo>
                  <a:lnTo>
                    <a:pt x="4614" y="23555"/>
                  </a:lnTo>
                  <a:lnTo>
                    <a:pt x="5265" y="23773"/>
                  </a:lnTo>
                  <a:lnTo>
                    <a:pt x="5971" y="23935"/>
                  </a:lnTo>
                  <a:lnTo>
                    <a:pt x="6731" y="24044"/>
                  </a:lnTo>
                  <a:lnTo>
                    <a:pt x="8305" y="24044"/>
                  </a:lnTo>
                  <a:lnTo>
                    <a:pt x="9173" y="23990"/>
                  </a:lnTo>
                  <a:lnTo>
                    <a:pt x="10042" y="23881"/>
                  </a:lnTo>
                  <a:lnTo>
                    <a:pt x="10964" y="23718"/>
                  </a:lnTo>
                  <a:lnTo>
                    <a:pt x="12864" y="23284"/>
                  </a:lnTo>
                  <a:lnTo>
                    <a:pt x="14818" y="22741"/>
                  </a:lnTo>
                  <a:lnTo>
                    <a:pt x="16771" y="22036"/>
                  </a:lnTo>
                  <a:lnTo>
                    <a:pt x="18725" y="21330"/>
                  </a:lnTo>
                  <a:lnTo>
                    <a:pt x="20571" y="20570"/>
                  </a:lnTo>
                  <a:lnTo>
                    <a:pt x="22416" y="19756"/>
                  </a:lnTo>
                  <a:lnTo>
                    <a:pt x="24098" y="18996"/>
                  </a:lnTo>
                  <a:lnTo>
                    <a:pt x="26921" y="17640"/>
                  </a:lnTo>
                  <a:lnTo>
                    <a:pt x="27029" y="17585"/>
                  </a:lnTo>
                  <a:lnTo>
                    <a:pt x="27300" y="17423"/>
                  </a:lnTo>
                  <a:lnTo>
                    <a:pt x="27626" y="17260"/>
                  </a:lnTo>
                  <a:lnTo>
                    <a:pt x="27843" y="17151"/>
                  </a:lnTo>
                  <a:lnTo>
                    <a:pt x="27897" y="17151"/>
                  </a:lnTo>
                  <a:lnTo>
                    <a:pt x="28440" y="16880"/>
                  </a:lnTo>
                  <a:lnTo>
                    <a:pt x="28712" y="16717"/>
                  </a:lnTo>
                  <a:lnTo>
                    <a:pt x="32565" y="14817"/>
                  </a:lnTo>
                  <a:lnTo>
                    <a:pt x="36418" y="13026"/>
                  </a:lnTo>
                  <a:lnTo>
                    <a:pt x="38372" y="12158"/>
                  </a:lnTo>
                  <a:lnTo>
                    <a:pt x="40326" y="11344"/>
                  </a:lnTo>
                  <a:lnTo>
                    <a:pt x="42171" y="10584"/>
                  </a:lnTo>
                  <a:lnTo>
                    <a:pt x="44017" y="9933"/>
                  </a:lnTo>
                  <a:lnTo>
                    <a:pt x="45808" y="9336"/>
                  </a:lnTo>
                  <a:lnTo>
                    <a:pt x="47490" y="8902"/>
                  </a:lnTo>
                  <a:lnTo>
                    <a:pt x="49064" y="8576"/>
                  </a:lnTo>
                  <a:lnTo>
                    <a:pt x="50204" y="8359"/>
                  </a:lnTo>
                  <a:lnTo>
                    <a:pt x="51561" y="8142"/>
                  </a:lnTo>
                  <a:lnTo>
                    <a:pt x="53080" y="7979"/>
                  </a:lnTo>
                  <a:lnTo>
                    <a:pt x="54600" y="7816"/>
                  </a:lnTo>
                  <a:lnTo>
                    <a:pt x="56825" y="7816"/>
                  </a:lnTo>
                  <a:lnTo>
                    <a:pt x="57477" y="7870"/>
                  </a:lnTo>
                  <a:lnTo>
                    <a:pt x="58128" y="7979"/>
                  </a:lnTo>
                  <a:lnTo>
                    <a:pt x="58671" y="8142"/>
                  </a:lnTo>
                  <a:lnTo>
                    <a:pt x="59213" y="8305"/>
                  </a:lnTo>
                  <a:lnTo>
                    <a:pt x="59647" y="8576"/>
                  </a:lnTo>
                  <a:lnTo>
                    <a:pt x="59756" y="8630"/>
                  </a:lnTo>
                  <a:lnTo>
                    <a:pt x="60027" y="8902"/>
                  </a:lnTo>
                  <a:lnTo>
                    <a:pt x="60299" y="9227"/>
                  </a:lnTo>
                  <a:lnTo>
                    <a:pt x="60299" y="9336"/>
                  </a:lnTo>
                  <a:lnTo>
                    <a:pt x="60353" y="9390"/>
                  </a:lnTo>
                  <a:lnTo>
                    <a:pt x="58508" y="2226"/>
                  </a:lnTo>
                  <a:lnTo>
                    <a:pt x="58508" y="2172"/>
                  </a:lnTo>
                  <a:lnTo>
                    <a:pt x="58236" y="1738"/>
                  </a:lnTo>
                  <a:lnTo>
                    <a:pt x="57965" y="1303"/>
                  </a:lnTo>
                  <a:lnTo>
                    <a:pt x="57585" y="978"/>
                  </a:lnTo>
                  <a:lnTo>
                    <a:pt x="57151" y="761"/>
                  </a:lnTo>
                  <a:lnTo>
                    <a:pt x="56771" y="543"/>
                  </a:lnTo>
                  <a:lnTo>
                    <a:pt x="56608" y="489"/>
                  </a:lnTo>
                  <a:lnTo>
                    <a:pt x="56065" y="326"/>
                  </a:lnTo>
                  <a:lnTo>
                    <a:pt x="55360" y="164"/>
                  </a:lnTo>
                  <a:lnTo>
                    <a:pt x="54600" y="55"/>
                  </a:lnTo>
                  <a:lnTo>
                    <a:pt x="536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3043820" y="2542715"/>
              <a:ext cx="1173282" cy="467415"/>
            </a:xfrm>
            <a:custGeom>
              <a:avLst/>
              <a:gdLst/>
              <a:ahLst/>
              <a:cxnLst/>
              <a:rect l="l" t="t" r="r" b="b"/>
              <a:pathLst>
                <a:path w="60354" h="24044" fill="none" extrusionOk="0">
                  <a:moveTo>
                    <a:pt x="60353" y="9390"/>
                  </a:moveTo>
                  <a:lnTo>
                    <a:pt x="60353" y="9390"/>
                  </a:lnTo>
                  <a:lnTo>
                    <a:pt x="60299" y="9336"/>
                  </a:lnTo>
                  <a:lnTo>
                    <a:pt x="60299" y="9336"/>
                  </a:lnTo>
                  <a:lnTo>
                    <a:pt x="60299" y="9227"/>
                  </a:lnTo>
                  <a:lnTo>
                    <a:pt x="60299" y="9227"/>
                  </a:lnTo>
                  <a:lnTo>
                    <a:pt x="60299" y="9227"/>
                  </a:lnTo>
                  <a:lnTo>
                    <a:pt x="60027" y="8902"/>
                  </a:lnTo>
                  <a:lnTo>
                    <a:pt x="59756" y="8630"/>
                  </a:lnTo>
                  <a:lnTo>
                    <a:pt x="59756" y="8630"/>
                  </a:lnTo>
                  <a:lnTo>
                    <a:pt x="59647" y="8576"/>
                  </a:lnTo>
                  <a:lnTo>
                    <a:pt x="59647" y="8576"/>
                  </a:lnTo>
                  <a:lnTo>
                    <a:pt x="59213" y="8305"/>
                  </a:lnTo>
                  <a:lnTo>
                    <a:pt x="58671" y="8142"/>
                  </a:lnTo>
                  <a:lnTo>
                    <a:pt x="58128" y="7979"/>
                  </a:lnTo>
                  <a:lnTo>
                    <a:pt x="57477" y="7870"/>
                  </a:lnTo>
                  <a:lnTo>
                    <a:pt x="56825" y="7816"/>
                  </a:lnTo>
                  <a:lnTo>
                    <a:pt x="56065" y="7816"/>
                  </a:lnTo>
                  <a:lnTo>
                    <a:pt x="54600" y="7816"/>
                  </a:lnTo>
                  <a:lnTo>
                    <a:pt x="53080" y="7979"/>
                  </a:lnTo>
                  <a:lnTo>
                    <a:pt x="51561" y="8142"/>
                  </a:lnTo>
                  <a:lnTo>
                    <a:pt x="50204" y="8359"/>
                  </a:lnTo>
                  <a:lnTo>
                    <a:pt x="49064" y="8576"/>
                  </a:lnTo>
                  <a:lnTo>
                    <a:pt x="49064" y="8576"/>
                  </a:lnTo>
                  <a:lnTo>
                    <a:pt x="47490" y="8902"/>
                  </a:lnTo>
                  <a:lnTo>
                    <a:pt x="47490" y="8902"/>
                  </a:lnTo>
                  <a:lnTo>
                    <a:pt x="45808" y="9336"/>
                  </a:lnTo>
                  <a:lnTo>
                    <a:pt x="44017" y="9933"/>
                  </a:lnTo>
                  <a:lnTo>
                    <a:pt x="42171" y="10584"/>
                  </a:lnTo>
                  <a:lnTo>
                    <a:pt x="40326" y="11344"/>
                  </a:lnTo>
                  <a:lnTo>
                    <a:pt x="38372" y="12158"/>
                  </a:lnTo>
                  <a:lnTo>
                    <a:pt x="36418" y="13026"/>
                  </a:lnTo>
                  <a:lnTo>
                    <a:pt x="32565" y="14817"/>
                  </a:lnTo>
                  <a:lnTo>
                    <a:pt x="32565" y="14817"/>
                  </a:lnTo>
                  <a:lnTo>
                    <a:pt x="28712" y="16717"/>
                  </a:lnTo>
                  <a:lnTo>
                    <a:pt x="28712" y="16717"/>
                  </a:lnTo>
                  <a:lnTo>
                    <a:pt x="28440" y="16880"/>
                  </a:lnTo>
                  <a:lnTo>
                    <a:pt x="27897" y="17151"/>
                  </a:lnTo>
                  <a:lnTo>
                    <a:pt x="27843" y="17151"/>
                  </a:lnTo>
                  <a:lnTo>
                    <a:pt x="27626" y="17260"/>
                  </a:lnTo>
                  <a:lnTo>
                    <a:pt x="27626" y="17260"/>
                  </a:lnTo>
                  <a:lnTo>
                    <a:pt x="27300" y="17423"/>
                  </a:lnTo>
                  <a:lnTo>
                    <a:pt x="27029" y="17585"/>
                  </a:lnTo>
                  <a:lnTo>
                    <a:pt x="27029" y="17585"/>
                  </a:lnTo>
                  <a:lnTo>
                    <a:pt x="26921" y="17640"/>
                  </a:lnTo>
                  <a:lnTo>
                    <a:pt x="26921" y="17640"/>
                  </a:lnTo>
                  <a:lnTo>
                    <a:pt x="24098" y="18996"/>
                  </a:lnTo>
                  <a:lnTo>
                    <a:pt x="22416" y="19756"/>
                  </a:lnTo>
                  <a:lnTo>
                    <a:pt x="20571" y="20570"/>
                  </a:lnTo>
                  <a:lnTo>
                    <a:pt x="18725" y="21330"/>
                  </a:lnTo>
                  <a:lnTo>
                    <a:pt x="16771" y="22036"/>
                  </a:lnTo>
                  <a:lnTo>
                    <a:pt x="14818" y="22741"/>
                  </a:lnTo>
                  <a:lnTo>
                    <a:pt x="12864" y="23284"/>
                  </a:lnTo>
                  <a:lnTo>
                    <a:pt x="10964" y="23718"/>
                  </a:lnTo>
                  <a:lnTo>
                    <a:pt x="10042" y="23881"/>
                  </a:lnTo>
                  <a:lnTo>
                    <a:pt x="9173" y="23990"/>
                  </a:lnTo>
                  <a:lnTo>
                    <a:pt x="8305" y="24044"/>
                  </a:lnTo>
                  <a:lnTo>
                    <a:pt x="7491" y="24044"/>
                  </a:lnTo>
                  <a:lnTo>
                    <a:pt x="6731" y="24044"/>
                  </a:lnTo>
                  <a:lnTo>
                    <a:pt x="5971" y="23935"/>
                  </a:lnTo>
                  <a:lnTo>
                    <a:pt x="5265" y="23773"/>
                  </a:lnTo>
                  <a:lnTo>
                    <a:pt x="4614" y="23555"/>
                  </a:lnTo>
                  <a:lnTo>
                    <a:pt x="4071" y="23284"/>
                  </a:lnTo>
                  <a:lnTo>
                    <a:pt x="3529" y="22904"/>
                  </a:lnTo>
                  <a:lnTo>
                    <a:pt x="3095" y="22470"/>
                  </a:lnTo>
                  <a:lnTo>
                    <a:pt x="2660" y="21982"/>
                  </a:lnTo>
                  <a:lnTo>
                    <a:pt x="2389" y="21385"/>
                  </a:lnTo>
                  <a:lnTo>
                    <a:pt x="2118" y="20679"/>
                  </a:lnTo>
                  <a:lnTo>
                    <a:pt x="1" y="12484"/>
                  </a:lnTo>
                  <a:lnTo>
                    <a:pt x="1" y="12484"/>
                  </a:lnTo>
                  <a:lnTo>
                    <a:pt x="218" y="13081"/>
                  </a:lnTo>
                  <a:lnTo>
                    <a:pt x="489" y="13623"/>
                  </a:lnTo>
                  <a:lnTo>
                    <a:pt x="815" y="14166"/>
                  </a:lnTo>
                  <a:lnTo>
                    <a:pt x="1249" y="14600"/>
                  </a:lnTo>
                  <a:lnTo>
                    <a:pt x="1738" y="14980"/>
                  </a:lnTo>
                  <a:lnTo>
                    <a:pt x="2226" y="15360"/>
                  </a:lnTo>
                  <a:lnTo>
                    <a:pt x="2823" y="15632"/>
                  </a:lnTo>
                  <a:lnTo>
                    <a:pt x="3420" y="15794"/>
                  </a:lnTo>
                  <a:lnTo>
                    <a:pt x="3420" y="15794"/>
                  </a:lnTo>
                  <a:lnTo>
                    <a:pt x="4234" y="15957"/>
                  </a:lnTo>
                  <a:lnTo>
                    <a:pt x="5103" y="16066"/>
                  </a:lnTo>
                  <a:lnTo>
                    <a:pt x="5971" y="16120"/>
                  </a:lnTo>
                  <a:lnTo>
                    <a:pt x="6948" y="16066"/>
                  </a:lnTo>
                  <a:lnTo>
                    <a:pt x="7925" y="15957"/>
                  </a:lnTo>
                  <a:lnTo>
                    <a:pt x="8956" y="15794"/>
                  </a:lnTo>
                  <a:lnTo>
                    <a:pt x="10042" y="15632"/>
                  </a:lnTo>
                  <a:lnTo>
                    <a:pt x="11127" y="15360"/>
                  </a:lnTo>
                  <a:lnTo>
                    <a:pt x="12212" y="15035"/>
                  </a:lnTo>
                  <a:lnTo>
                    <a:pt x="13352" y="14709"/>
                  </a:lnTo>
                  <a:lnTo>
                    <a:pt x="15632" y="13895"/>
                  </a:lnTo>
                  <a:lnTo>
                    <a:pt x="17857" y="13026"/>
                  </a:lnTo>
                  <a:lnTo>
                    <a:pt x="20082" y="12104"/>
                  </a:lnTo>
                  <a:lnTo>
                    <a:pt x="20842" y="11778"/>
                  </a:lnTo>
                  <a:lnTo>
                    <a:pt x="21439" y="11507"/>
                  </a:lnTo>
                  <a:lnTo>
                    <a:pt x="21873" y="11290"/>
                  </a:lnTo>
                  <a:lnTo>
                    <a:pt x="21873" y="11290"/>
                  </a:lnTo>
                  <a:lnTo>
                    <a:pt x="23881" y="10367"/>
                  </a:lnTo>
                  <a:lnTo>
                    <a:pt x="23936" y="10313"/>
                  </a:lnTo>
                  <a:lnTo>
                    <a:pt x="24261" y="10150"/>
                  </a:lnTo>
                  <a:lnTo>
                    <a:pt x="24261" y="10150"/>
                  </a:lnTo>
                  <a:lnTo>
                    <a:pt x="25075" y="9770"/>
                  </a:lnTo>
                  <a:lnTo>
                    <a:pt x="25835" y="9444"/>
                  </a:lnTo>
                  <a:lnTo>
                    <a:pt x="25835" y="9444"/>
                  </a:lnTo>
                  <a:lnTo>
                    <a:pt x="27463" y="8630"/>
                  </a:lnTo>
                  <a:lnTo>
                    <a:pt x="27463" y="8630"/>
                  </a:lnTo>
                  <a:lnTo>
                    <a:pt x="30557" y="7165"/>
                  </a:lnTo>
                  <a:lnTo>
                    <a:pt x="30557" y="7165"/>
                  </a:lnTo>
                  <a:lnTo>
                    <a:pt x="33542" y="5808"/>
                  </a:lnTo>
                  <a:lnTo>
                    <a:pt x="36310" y="4668"/>
                  </a:lnTo>
                  <a:lnTo>
                    <a:pt x="38861" y="3637"/>
                  </a:lnTo>
                  <a:lnTo>
                    <a:pt x="41194" y="2769"/>
                  </a:lnTo>
                  <a:lnTo>
                    <a:pt x="43311" y="2063"/>
                  </a:lnTo>
                  <a:lnTo>
                    <a:pt x="45319" y="1412"/>
                  </a:lnTo>
                  <a:lnTo>
                    <a:pt x="47110" y="978"/>
                  </a:lnTo>
                  <a:lnTo>
                    <a:pt x="48684" y="598"/>
                  </a:lnTo>
                  <a:lnTo>
                    <a:pt x="50150" y="326"/>
                  </a:lnTo>
                  <a:lnTo>
                    <a:pt x="51506" y="109"/>
                  </a:lnTo>
                  <a:lnTo>
                    <a:pt x="52646" y="55"/>
                  </a:lnTo>
                  <a:lnTo>
                    <a:pt x="53677" y="1"/>
                  </a:lnTo>
                  <a:lnTo>
                    <a:pt x="54600" y="55"/>
                  </a:lnTo>
                  <a:lnTo>
                    <a:pt x="55360" y="164"/>
                  </a:lnTo>
                  <a:lnTo>
                    <a:pt x="56065" y="326"/>
                  </a:lnTo>
                  <a:lnTo>
                    <a:pt x="56608" y="489"/>
                  </a:lnTo>
                  <a:lnTo>
                    <a:pt x="56771" y="543"/>
                  </a:lnTo>
                  <a:lnTo>
                    <a:pt x="56771" y="543"/>
                  </a:lnTo>
                  <a:lnTo>
                    <a:pt x="57151" y="761"/>
                  </a:lnTo>
                  <a:lnTo>
                    <a:pt x="57151" y="761"/>
                  </a:lnTo>
                  <a:lnTo>
                    <a:pt x="57585" y="978"/>
                  </a:lnTo>
                  <a:lnTo>
                    <a:pt x="57965" y="1303"/>
                  </a:lnTo>
                  <a:lnTo>
                    <a:pt x="58236" y="1738"/>
                  </a:lnTo>
                  <a:lnTo>
                    <a:pt x="58508" y="2172"/>
                  </a:lnTo>
                  <a:lnTo>
                    <a:pt x="58508" y="2172"/>
                  </a:lnTo>
                  <a:lnTo>
                    <a:pt x="58508" y="2226"/>
                  </a:lnTo>
                  <a:lnTo>
                    <a:pt x="60353" y="93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2693550" y="1267140"/>
              <a:ext cx="1209129" cy="395662"/>
            </a:xfrm>
            <a:custGeom>
              <a:avLst/>
              <a:gdLst/>
              <a:ahLst/>
              <a:cxnLst/>
              <a:rect l="l" t="t" r="r" b="b"/>
              <a:pathLst>
                <a:path w="62198" h="20353" extrusionOk="0">
                  <a:moveTo>
                    <a:pt x="52591" y="0"/>
                  </a:moveTo>
                  <a:lnTo>
                    <a:pt x="51126" y="54"/>
                  </a:lnTo>
                  <a:lnTo>
                    <a:pt x="49498" y="217"/>
                  </a:lnTo>
                  <a:lnTo>
                    <a:pt x="47707" y="489"/>
                  </a:lnTo>
                  <a:lnTo>
                    <a:pt x="45698" y="868"/>
                  </a:lnTo>
                  <a:lnTo>
                    <a:pt x="43582" y="1411"/>
                  </a:lnTo>
                  <a:lnTo>
                    <a:pt x="43093" y="1520"/>
                  </a:lnTo>
                  <a:lnTo>
                    <a:pt x="42279" y="1791"/>
                  </a:lnTo>
                  <a:lnTo>
                    <a:pt x="42225" y="1791"/>
                  </a:lnTo>
                  <a:lnTo>
                    <a:pt x="39565" y="2605"/>
                  </a:lnTo>
                  <a:lnTo>
                    <a:pt x="36906" y="3474"/>
                  </a:lnTo>
                  <a:lnTo>
                    <a:pt x="34301" y="4451"/>
                  </a:lnTo>
                  <a:lnTo>
                    <a:pt x="31696" y="5482"/>
                  </a:lnTo>
                  <a:lnTo>
                    <a:pt x="29416" y="6404"/>
                  </a:lnTo>
                  <a:lnTo>
                    <a:pt x="29036" y="6567"/>
                  </a:lnTo>
                  <a:lnTo>
                    <a:pt x="27842" y="7056"/>
                  </a:lnTo>
                  <a:lnTo>
                    <a:pt x="26431" y="7707"/>
                  </a:lnTo>
                  <a:lnTo>
                    <a:pt x="25997" y="7870"/>
                  </a:lnTo>
                  <a:lnTo>
                    <a:pt x="25292" y="8141"/>
                  </a:lnTo>
                  <a:lnTo>
                    <a:pt x="25237" y="8141"/>
                  </a:lnTo>
                  <a:lnTo>
                    <a:pt x="24532" y="8467"/>
                  </a:lnTo>
                  <a:lnTo>
                    <a:pt x="24423" y="8467"/>
                  </a:lnTo>
                  <a:lnTo>
                    <a:pt x="22089" y="9444"/>
                  </a:lnTo>
                  <a:lnTo>
                    <a:pt x="19701" y="10312"/>
                  </a:lnTo>
                  <a:lnTo>
                    <a:pt x="17259" y="11126"/>
                  </a:lnTo>
                  <a:lnTo>
                    <a:pt x="14817" y="11832"/>
                  </a:lnTo>
                  <a:lnTo>
                    <a:pt x="13948" y="12049"/>
                  </a:lnTo>
                  <a:lnTo>
                    <a:pt x="12700" y="12320"/>
                  </a:lnTo>
                  <a:lnTo>
                    <a:pt x="11506" y="12537"/>
                  </a:lnTo>
                  <a:lnTo>
                    <a:pt x="10312" y="12700"/>
                  </a:lnTo>
                  <a:lnTo>
                    <a:pt x="9172" y="12809"/>
                  </a:lnTo>
                  <a:lnTo>
                    <a:pt x="8087" y="12863"/>
                  </a:lnTo>
                  <a:lnTo>
                    <a:pt x="7001" y="12809"/>
                  </a:lnTo>
                  <a:lnTo>
                    <a:pt x="6024" y="12646"/>
                  </a:lnTo>
                  <a:lnTo>
                    <a:pt x="5048" y="12429"/>
                  </a:lnTo>
                  <a:lnTo>
                    <a:pt x="4179" y="12157"/>
                  </a:lnTo>
                  <a:lnTo>
                    <a:pt x="3365" y="11723"/>
                  </a:lnTo>
                  <a:lnTo>
                    <a:pt x="2605" y="11235"/>
                  </a:lnTo>
                  <a:lnTo>
                    <a:pt x="2225" y="10963"/>
                  </a:lnTo>
                  <a:lnTo>
                    <a:pt x="1900" y="10638"/>
                  </a:lnTo>
                  <a:lnTo>
                    <a:pt x="1628" y="10258"/>
                  </a:lnTo>
                  <a:lnTo>
                    <a:pt x="1303" y="9932"/>
                  </a:lnTo>
                  <a:lnTo>
                    <a:pt x="1031" y="9498"/>
                  </a:lnTo>
                  <a:lnTo>
                    <a:pt x="760" y="9064"/>
                  </a:lnTo>
                  <a:lnTo>
                    <a:pt x="543" y="8630"/>
                  </a:lnTo>
                  <a:lnTo>
                    <a:pt x="326" y="8087"/>
                  </a:lnTo>
                  <a:lnTo>
                    <a:pt x="0" y="7056"/>
                  </a:lnTo>
                  <a:lnTo>
                    <a:pt x="1954" y="14817"/>
                  </a:lnTo>
                  <a:lnTo>
                    <a:pt x="2117" y="15359"/>
                  </a:lnTo>
                  <a:lnTo>
                    <a:pt x="2334" y="15902"/>
                  </a:lnTo>
                  <a:lnTo>
                    <a:pt x="2605" y="16391"/>
                  </a:lnTo>
                  <a:lnTo>
                    <a:pt x="2822" y="16825"/>
                  </a:lnTo>
                  <a:lnTo>
                    <a:pt x="3094" y="17259"/>
                  </a:lnTo>
                  <a:lnTo>
                    <a:pt x="3419" y="17639"/>
                  </a:lnTo>
                  <a:lnTo>
                    <a:pt x="3745" y="18019"/>
                  </a:lnTo>
                  <a:lnTo>
                    <a:pt x="4071" y="18345"/>
                  </a:lnTo>
                  <a:lnTo>
                    <a:pt x="4396" y="18670"/>
                  </a:lnTo>
                  <a:lnTo>
                    <a:pt x="4776" y="18942"/>
                  </a:lnTo>
                  <a:lnTo>
                    <a:pt x="5590" y="19430"/>
                  </a:lnTo>
                  <a:lnTo>
                    <a:pt x="6459" y="19810"/>
                  </a:lnTo>
                  <a:lnTo>
                    <a:pt x="7381" y="20081"/>
                  </a:lnTo>
                  <a:lnTo>
                    <a:pt x="8358" y="20244"/>
                  </a:lnTo>
                  <a:lnTo>
                    <a:pt x="9389" y="20353"/>
                  </a:lnTo>
                  <a:lnTo>
                    <a:pt x="10475" y="20353"/>
                  </a:lnTo>
                  <a:lnTo>
                    <a:pt x="11615" y="20298"/>
                  </a:lnTo>
                  <a:lnTo>
                    <a:pt x="12809" y="20190"/>
                  </a:lnTo>
                  <a:lnTo>
                    <a:pt x="14003" y="19973"/>
                  </a:lnTo>
                  <a:lnTo>
                    <a:pt x="15251" y="19701"/>
                  </a:lnTo>
                  <a:lnTo>
                    <a:pt x="16499" y="19376"/>
                  </a:lnTo>
                  <a:lnTo>
                    <a:pt x="16879" y="19321"/>
                  </a:lnTo>
                  <a:lnTo>
                    <a:pt x="17313" y="19159"/>
                  </a:lnTo>
                  <a:lnTo>
                    <a:pt x="17693" y="19050"/>
                  </a:lnTo>
                  <a:lnTo>
                    <a:pt x="20136" y="18290"/>
                  </a:lnTo>
                  <a:lnTo>
                    <a:pt x="22632" y="17422"/>
                  </a:lnTo>
                  <a:lnTo>
                    <a:pt x="25020" y="16445"/>
                  </a:lnTo>
                  <a:lnTo>
                    <a:pt x="27463" y="15468"/>
                  </a:lnTo>
                  <a:lnTo>
                    <a:pt x="28222" y="15142"/>
                  </a:lnTo>
                  <a:lnTo>
                    <a:pt x="28928" y="14871"/>
                  </a:lnTo>
                  <a:lnTo>
                    <a:pt x="29036" y="14762"/>
                  </a:lnTo>
                  <a:lnTo>
                    <a:pt x="29362" y="14654"/>
                  </a:lnTo>
                  <a:lnTo>
                    <a:pt x="29742" y="14491"/>
                  </a:lnTo>
                  <a:lnTo>
                    <a:pt x="30448" y="14220"/>
                  </a:lnTo>
                  <a:lnTo>
                    <a:pt x="30827" y="14057"/>
                  </a:lnTo>
                  <a:lnTo>
                    <a:pt x="31262" y="13840"/>
                  </a:lnTo>
                  <a:lnTo>
                    <a:pt x="33541" y="12917"/>
                  </a:lnTo>
                  <a:lnTo>
                    <a:pt x="36309" y="11832"/>
                  </a:lnTo>
                  <a:lnTo>
                    <a:pt x="39077" y="10801"/>
                  </a:lnTo>
                  <a:lnTo>
                    <a:pt x="41845" y="9824"/>
                  </a:lnTo>
                  <a:lnTo>
                    <a:pt x="44559" y="9009"/>
                  </a:lnTo>
                  <a:lnTo>
                    <a:pt x="47218" y="8304"/>
                  </a:lnTo>
                  <a:lnTo>
                    <a:pt x="48466" y="8033"/>
                  </a:lnTo>
                  <a:lnTo>
                    <a:pt x="49715" y="7761"/>
                  </a:lnTo>
                  <a:lnTo>
                    <a:pt x="50963" y="7544"/>
                  </a:lnTo>
                  <a:lnTo>
                    <a:pt x="52103" y="7381"/>
                  </a:lnTo>
                  <a:lnTo>
                    <a:pt x="53242" y="7273"/>
                  </a:lnTo>
                  <a:lnTo>
                    <a:pt x="54328" y="7218"/>
                  </a:lnTo>
                  <a:lnTo>
                    <a:pt x="54491" y="7218"/>
                  </a:lnTo>
                  <a:lnTo>
                    <a:pt x="55956" y="7273"/>
                  </a:lnTo>
                  <a:lnTo>
                    <a:pt x="56607" y="7327"/>
                  </a:lnTo>
                  <a:lnTo>
                    <a:pt x="57259" y="7436"/>
                  </a:lnTo>
                  <a:lnTo>
                    <a:pt x="57856" y="7544"/>
                  </a:lnTo>
                  <a:lnTo>
                    <a:pt x="58453" y="7707"/>
                  </a:lnTo>
                  <a:lnTo>
                    <a:pt x="58995" y="7870"/>
                  </a:lnTo>
                  <a:lnTo>
                    <a:pt x="59538" y="8141"/>
                  </a:lnTo>
                  <a:lnTo>
                    <a:pt x="60027" y="8412"/>
                  </a:lnTo>
                  <a:lnTo>
                    <a:pt x="60461" y="8684"/>
                  </a:lnTo>
                  <a:lnTo>
                    <a:pt x="60841" y="9064"/>
                  </a:lnTo>
                  <a:lnTo>
                    <a:pt x="61221" y="9444"/>
                  </a:lnTo>
                  <a:lnTo>
                    <a:pt x="61492" y="9878"/>
                  </a:lnTo>
                  <a:lnTo>
                    <a:pt x="61763" y="10312"/>
                  </a:lnTo>
                  <a:lnTo>
                    <a:pt x="62035" y="10855"/>
                  </a:lnTo>
                  <a:lnTo>
                    <a:pt x="62198" y="11398"/>
                  </a:lnTo>
                  <a:lnTo>
                    <a:pt x="60461" y="4396"/>
                  </a:lnTo>
                  <a:lnTo>
                    <a:pt x="60244" y="3745"/>
                  </a:lnTo>
                  <a:lnTo>
                    <a:pt x="59918" y="3148"/>
                  </a:lnTo>
                  <a:lnTo>
                    <a:pt x="59538" y="2551"/>
                  </a:lnTo>
                  <a:lnTo>
                    <a:pt x="59050" y="2008"/>
                  </a:lnTo>
                  <a:lnTo>
                    <a:pt x="58507" y="1520"/>
                  </a:lnTo>
                  <a:lnTo>
                    <a:pt x="57801" y="1086"/>
                  </a:lnTo>
                  <a:lnTo>
                    <a:pt x="57042" y="760"/>
                  </a:lnTo>
                  <a:lnTo>
                    <a:pt x="56119" y="434"/>
                  </a:lnTo>
                  <a:lnTo>
                    <a:pt x="55088" y="217"/>
                  </a:lnTo>
                  <a:lnTo>
                    <a:pt x="53894" y="54"/>
                  </a:lnTo>
                  <a:lnTo>
                    <a:pt x="5259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693550" y="1267140"/>
              <a:ext cx="1209129" cy="395662"/>
            </a:xfrm>
            <a:custGeom>
              <a:avLst/>
              <a:gdLst/>
              <a:ahLst/>
              <a:cxnLst/>
              <a:rect l="l" t="t" r="r" b="b"/>
              <a:pathLst>
                <a:path w="62198" h="20353" fill="none" extrusionOk="0">
                  <a:moveTo>
                    <a:pt x="60461" y="4396"/>
                  </a:moveTo>
                  <a:lnTo>
                    <a:pt x="60461" y="4396"/>
                  </a:lnTo>
                  <a:lnTo>
                    <a:pt x="60244" y="3745"/>
                  </a:lnTo>
                  <a:lnTo>
                    <a:pt x="59918" y="3148"/>
                  </a:lnTo>
                  <a:lnTo>
                    <a:pt x="59538" y="2551"/>
                  </a:lnTo>
                  <a:lnTo>
                    <a:pt x="59050" y="2008"/>
                  </a:lnTo>
                  <a:lnTo>
                    <a:pt x="58507" y="1520"/>
                  </a:lnTo>
                  <a:lnTo>
                    <a:pt x="57801" y="1086"/>
                  </a:lnTo>
                  <a:lnTo>
                    <a:pt x="57042" y="760"/>
                  </a:lnTo>
                  <a:lnTo>
                    <a:pt x="56119" y="434"/>
                  </a:lnTo>
                  <a:lnTo>
                    <a:pt x="55088" y="217"/>
                  </a:lnTo>
                  <a:lnTo>
                    <a:pt x="53894" y="54"/>
                  </a:lnTo>
                  <a:lnTo>
                    <a:pt x="52591" y="0"/>
                  </a:lnTo>
                  <a:lnTo>
                    <a:pt x="51126" y="54"/>
                  </a:lnTo>
                  <a:lnTo>
                    <a:pt x="49498" y="217"/>
                  </a:lnTo>
                  <a:lnTo>
                    <a:pt x="47707" y="489"/>
                  </a:lnTo>
                  <a:lnTo>
                    <a:pt x="45698" y="868"/>
                  </a:lnTo>
                  <a:lnTo>
                    <a:pt x="43582" y="1411"/>
                  </a:lnTo>
                  <a:lnTo>
                    <a:pt x="43093" y="1520"/>
                  </a:lnTo>
                  <a:lnTo>
                    <a:pt x="42279" y="1791"/>
                  </a:lnTo>
                  <a:lnTo>
                    <a:pt x="42225" y="1791"/>
                  </a:lnTo>
                  <a:lnTo>
                    <a:pt x="42225" y="1791"/>
                  </a:lnTo>
                  <a:lnTo>
                    <a:pt x="39565" y="2605"/>
                  </a:lnTo>
                  <a:lnTo>
                    <a:pt x="36906" y="3474"/>
                  </a:lnTo>
                  <a:lnTo>
                    <a:pt x="34301" y="4451"/>
                  </a:lnTo>
                  <a:lnTo>
                    <a:pt x="31696" y="5482"/>
                  </a:lnTo>
                  <a:lnTo>
                    <a:pt x="31696" y="5482"/>
                  </a:lnTo>
                  <a:lnTo>
                    <a:pt x="29416" y="6404"/>
                  </a:lnTo>
                  <a:lnTo>
                    <a:pt x="29036" y="6567"/>
                  </a:lnTo>
                  <a:lnTo>
                    <a:pt x="27842" y="7056"/>
                  </a:lnTo>
                  <a:lnTo>
                    <a:pt x="26431" y="7707"/>
                  </a:lnTo>
                  <a:lnTo>
                    <a:pt x="25997" y="7870"/>
                  </a:lnTo>
                  <a:lnTo>
                    <a:pt x="25997" y="7870"/>
                  </a:lnTo>
                  <a:lnTo>
                    <a:pt x="25292" y="8141"/>
                  </a:lnTo>
                  <a:lnTo>
                    <a:pt x="25237" y="8141"/>
                  </a:lnTo>
                  <a:lnTo>
                    <a:pt x="24532" y="8467"/>
                  </a:lnTo>
                  <a:lnTo>
                    <a:pt x="24532" y="8467"/>
                  </a:lnTo>
                  <a:lnTo>
                    <a:pt x="24423" y="8467"/>
                  </a:lnTo>
                  <a:lnTo>
                    <a:pt x="24423" y="8467"/>
                  </a:lnTo>
                  <a:lnTo>
                    <a:pt x="22089" y="9444"/>
                  </a:lnTo>
                  <a:lnTo>
                    <a:pt x="19701" y="10312"/>
                  </a:lnTo>
                  <a:lnTo>
                    <a:pt x="17259" y="11126"/>
                  </a:lnTo>
                  <a:lnTo>
                    <a:pt x="14817" y="11832"/>
                  </a:lnTo>
                  <a:lnTo>
                    <a:pt x="13948" y="12049"/>
                  </a:lnTo>
                  <a:lnTo>
                    <a:pt x="13948" y="12049"/>
                  </a:lnTo>
                  <a:lnTo>
                    <a:pt x="12700" y="12320"/>
                  </a:lnTo>
                  <a:lnTo>
                    <a:pt x="11506" y="12537"/>
                  </a:lnTo>
                  <a:lnTo>
                    <a:pt x="10312" y="12700"/>
                  </a:lnTo>
                  <a:lnTo>
                    <a:pt x="9172" y="12809"/>
                  </a:lnTo>
                  <a:lnTo>
                    <a:pt x="8087" y="12863"/>
                  </a:lnTo>
                  <a:lnTo>
                    <a:pt x="7001" y="12809"/>
                  </a:lnTo>
                  <a:lnTo>
                    <a:pt x="6024" y="12646"/>
                  </a:lnTo>
                  <a:lnTo>
                    <a:pt x="5048" y="12429"/>
                  </a:lnTo>
                  <a:lnTo>
                    <a:pt x="4179" y="12157"/>
                  </a:lnTo>
                  <a:lnTo>
                    <a:pt x="3365" y="11723"/>
                  </a:lnTo>
                  <a:lnTo>
                    <a:pt x="2605" y="11235"/>
                  </a:lnTo>
                  <a:lnTo>
                    <a:pt x="2225" y="10963"/>
                  </a:lnTo>
                  <a:lnTo>
                    <a:pt x="1900" y="10638"/>
                  </a:lnTo>
                  <a:lnTo>
                    <a:pt x="1628" y="10258"/>
                  </a:lnTo>
                  <a:lnTo>
                    <a:pt x="1303" y="9932"/>
                  </a:lnTo>
                  <a:lnTo>
                    <a:pt x="1031" y="9498"/>
                  </a:lnTo>
                  <a:lnTo>
                    <a:pt x="760" y="9064"/>
                  </a:lnTo>
                  <a:lnTo>
                    <a:pt x="543" y="8630"/>
                  </a:lnTo>
                  <a:lnTo>
                    <a:pt x="326" y="8087"/>
                  </a:lnTo>
                  <a:lnTo>
                    <a:pt x="0" y="7056"/>
                  </a:lnTo>
                  <a:lnTo>
                    <a:pt x="1954" y="14817"/>
                  </a:lnTo>
                  <a:lnTo>
                    <a:pt x="1954" y="14817"/>
                  </a:lnTo>
                  <a:lnTo>
                    <a:pt x="2117" y="15359"/>
                  </a:lnTo>
                  <a:lnTo>
                    <a:pt x="2334" y="15902"/>
                  </a:lnTo>
                  <a:lnTo>
                    <a:pt x="2605" y="16391"/>
                  </a:lnTo>
                  <a:lnTo>
                    <a:pt x="2822" y="16825"/>
                  </a:lnTo>
                  <a:lnTo>
                    <a:pt x="3094" y="17259"/>
                  </a:lnTo>
                  <a:lnTo>
                    <a:pt x="3419" y="17639"/>
                  </a:lnTo>
                  <a:lnTo>
                    <a:pt x="3745" y="18019"/>
                  </a:lnTo>
                  <a:lnTo>
                    <a:pt x="4071" y="18345"/>
                  </a:lnTo>
                  <a:lnTo>
                    <a:pt x="4396" y="18670"/>
                  </a:lnTo>
                  <a:lnTo>
                    <a:pt x="4776" y="18942"/>
                  </a:lnTo>
                  <a:lnTo>
                    <a:pt x="5590" y="19430"/>
                  </a:lnTo>
                  <a:lnTo>
                    <a:pt x="6459" y="19810"/>
                  </a:lnTo>
                  <a:lnTo>
                    <a:pt x="7381" y="20081"/>
                  </a:lnTo>
                  <a:lnTo>
                    <a:pt x="8358" y="20244"/>
                  </a:lnTo>
                  <a:lnTo>
                    <a:pt x="9389" y="20353"/>
                  </a:lnTo>
                  <a:lnTo>
                    <a:pt x="10475" y="20353"/>
                  </a:lnTo>
                  <a:lnTo>
                    <a:pt x="11615" y="20298"/>
                  </a:lnTo>
                  <a:lnTo>
                    <a:pt x="12809" y="20190"/>
                  </a:lnTo>
                  <a:lnTo>
                    <a:pt x="14003" y="19973"/>
                  </a:lnTo>
                  <a:lnTo>
                    <a:pt x="15251" y="19701"/>
                  </a:lnTo>
                  <a:lnTo>
                    <a:pt x="16499" y="19376"/>
                  </a:lnTo>
                  <a:lnTo>
                    <a:pt x="16879" y="19321"/>
                  </a:lnTo>
                  <a:lnTo>
                    <a:pt x="17313" y="19159"/>
                  </a:lnTo>
                  <a:lnTo>
                    <a:pt x="17693" y="19050"/>
                  </a:lnTo>
                  <a:lnTo>
                    <a:pt x="17693" y="19050"/>
                  </a:lnTo>
                  <a:lnTo>
                    <a:pt x="20136" y="18290"/>
                  </a:lnTo>
                  <a:lnTo>
                    <a:pt x="22632" y="17422"/>
                  </a:lnTo>
                  <a:lnTo>
                    <a:pt x="25020" y="16445"/>
                  </a:lnTo>
                  <a:lnTo>
                    <a:pt x="27463" y="15468"/>
                  </a:lnTo>
                  <a:lnTo>
                    <a:pt x="27463" y="15468"/>
                  </a:lnTo>
                  <a:lnTo>
                    <a:pt x="28222" y="15142"/>
                  </a:lnTo>
                  <a:lnTo>
                    <a:pt x="28928" y="14871"/>
                  </a:lnTo>
                  <a:lnTo>
                    <a:pt x="29036" y="14762"/>
                  </a:lnTo>
                  <a:lnTo>
                    <a:pt x="29362" y="14654"/>
                  </a:lnTo>
                  <a:lnTo>
                    <a:pt x="29742" y="14491"/>
                  </a:lnTo>
                  <a:lnTo>
                    <a:pt x="30448" y="14220"/>
                  </a:lnTo>
                  <a:lnTo>
                    <a:pt x="30827" y="14057"/>
                  </a:lnTo>
                  <a:lnTo>
                    <a:pt x="31262" y="13840"/>
                  </a:lnTo>
                  <a:lnTo>
                    <a:pt x="31262" y="13840"/>
                  </a:lnTo>
                  <a:lnTo>
                    <a:pt x="33541" y="12917"/>
                  </a:lnTo>
                  <a:lnTo>
                    <a:pt x="33541" y="12917"/>
                  </a:lnTo>
                  <a:lnTo>
                    <a:pt x="36309" y="11832"/>
                  </a:lnTo>
                  <a:lnTo>
                    <a:pt x="39077" y="10801"/>
                  </a:lnTo>
                  <a:lnTo>
                    <a:pt x="41845" y="9824"/>
                  </a:lnTo>
                  <a:lnTo>
                    <a:pt x="44559" y="9009"/>
                  </a:lnTo>
                  <a:lnTo>
                    <a:pt x="47218" y="8304"/>
                  </a:lnTo>
                  <a:lnTo>
                    <a:pt x="48466" y="8033"/>
                  </a:lnTo>
                  <a:lnTo>
                    <a:pt x="49715" y="7761"/>
                  </a:lnTo>
                  <a:lnTo>
                    <a:pt x="50963" y="7544"/>
                  </a:lnTo>
                  <a:lnTo>
                    <a:pt x="52103" y="7381"/>
                  </a:lnTo>
                  <a:lnTo>
                    <a:pt x="53242" y="7273"/>
                  </a:lnTo>
                  <a:lnTo>
                    <a:pt x="54328" y="7218"/>
                  </a:lnTo>
                  <a:lnTo>
                    <a:pt x="54328" y="7218"/>
                  </a:lnTo>
                  <a:lnTo>
                    <a:pt x="54491" y="7218"/>
                  </a:lnTo>
                  <a:lnTo>
                    <a:pt x="54491" y="7218"/>
                  </a:lnTo>
                  <a:lnTo>
                    <a:pt x="55956" y="7273"/>
                  </a:lnTo>
                  <a:lnTo>
                    <a:pt x="56607" y="7327"/>
                  </a:lnTo>
                  <a:lnTo>
                    <a:pt x="57259" y="7436"/>
                  </a:lnTo>
                  <a:lnTo>
                    <a:pt x="57856" y="7544"/>
                  </a:lnTo>
                  <a:lnTo>
                    <a:pt x="58453" y="7707"/>
                  </a:lnTo>
                  <a:lnTo>
                    <a:pt x="58995" y="7870"/>
                  </a:lnTo>
                  <a:lnTo>
                    <a:pt x="59538" y="8141"/>
                  </a:lnTo>
                  <a:lnTo>
                    <a:pt x="60027" y="8412"/>
                  </a:lnTo>
                  <a:lnTo>
                    <a:pt x="60461" y="8684"/>
                  </a:lnTo>
                  <a:lnTo>
                    <a:pt x="60841" y="9064"/>
                  </a:lnTo>
                  <a:lnTo>
                    <a:pt x="61221" y="9444"/>
                  </a:lnTo>
                  <a:lnTo>
                    <a:pt x="61492" y="9878"/>
                  </a:lnTo>
                  <a:lnTo>
                    <a:pt x="61763" y="10312"/>
                  </a:lnTo>
                  <a:lnTo>
                    <a:pt x="62035" y="10855"/>
                  </a:lnTo>
                  <a:lnTo>
                    <a:pt x="62198" y="11398"/>
                  </a:lnTo>
                  <a:lnTo>
                    <a:pt x="60461" y="43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2769502" y="1547775"/>
              <a:ext cx="1202811" cy="407287"/>
            </a:xfrm>
            <a:custGeom>
              <a:avLst/>
              <a:gdLst/>
              <a:ahLst/>
              <a:cxnLst/>
              <a:rect l="l" t="t" r="r" b="b"/>
              <a:pathLst>
                <a:path w="61873" h="20951" extrusionOk="0">
                  <a:moveTo>
                    <a:pt x="51669" y="1"/>
                  </a:moveTo>
                  <a:lnTo>
                    <a:pt x="49932" y="164"/>
                  </a:lnTo>
                  <a:lnTo>
                    <a:pt x="47979" y="435"/>
                  </a:lnTo>
                  <a:lnTo>
                    <a:pt x="45808" y="869"/>
                  </a:lnTo>
                  <a:lnTo>
                    <a:pt x="43474" y="1466"/>
                  </a:lnTo>
                  <a:lnTo>
                    <a:pt x="40869" y="2280"/>
                  </a:lnTo>
                  <a:lnTo>
                    <a:pt x="37992" y="3203"/>
                  </a:lnTo>
                  <a:lnTo>
                    <a:pt x="34844" y="4397"/>
                  </a:lnTo>
                  <a:lnTo>
                    <a:pt x="31479" y="5754"/>
                  </a:lnTo>
                  <a:lnTo>
                    <a:pt x="29254" y="6676"/>
                  </a:lnTo>
                  <a:lnTo>
                    <a:pt x="28006" y="7273"/>
                  </a:lnTo>
                  <a:lnTo>
                    <a:pt x="26649" y="7816"/>
                  </a:lnTo>
                  <a:lnTo>
                    <a:pt x="26595" y="7871"/>
                  </a:lnTo>
                  <a:lnTo>
                    <a:pt x="24750" y="8630"/>
                  </a:lnTo>
                  <a:lnTo>
                    <a:pt x="24695" y="8685"/>
                  </a:lnTo>
                  <a:lnTo>
                    <a:pt x="22144" y="9716"/>
                  </a:lnTo>
                  <a:lnTo>
                    <a:pt x="19594" y="10693"/>
                  </a:lnTo>
                  <a:lnTo>
                    <a:pt x="17043" y="11561"/>
                  </a:lnTo>
                  <a:lnTo>
                    <a:pt x="15794" y="11941"/>
                  </a:lnTo>
                  <a:lnTo>
                    <a:pt x="14546" y="12321"/>
                  </a:lnTo>
                  <a:lnTo>
                    <a:pt x="13298" y="12647"/>
                  </a:lnTo>
                  <a:lnTo>
                    <a:pt x="12104" y="12918"/>
                  </a:lnTo>
                  <a:lnTo>
                    <a:pt x="10964" y="13135"/>
                  </a:lnTo>
                  <a:lnTo>
                    <a:pt x="9824" y="13244"/>
                  </a:lnTo>
                  <a:lnTo>
                    <a:pt x="8739" y="13352"/>
                  </a:lnTo>
                  <a:lnTo>
                    <a:pt x="7653" y="13406"/>
                  </a:lnTo>
                  <a:lnTo>
                    <a:pt x="6622" y="13352"/>
                  </a:lnTo>
                  <a:lnTo>
                    <a:pt x="5700" y="13244"/>
                  </a:lnTo>
                  <a:lnTo>
                    <a:pt x="5537" y="13244"/>
                  </a:lnTo>
                  <a:lnTo>
                    <a:pt x="4560" y="12972"/>
                  </a:lnTo>
                  <a:lnTo>
                    <a:pt x="3637" y="12647"/>
                  </a:lnTo>
                  <a:lnTo>
                    <a:pt x="3257" y="12429"/>
                  </a:lnTo>
                  <a:lnTo>
                    <a:pt x="2823" y="12212"/>
                  </a:lnTo>
                  <a:lnTo>
                    <a:pt x="2443" y="11941"/>
                  </a:lnTo>
                  <a:lnTo>
                    <a:pt x="2063" y="11615"/>
                  </a:lnTo>
                  <a:lnTo>
                    <a:pt x="1738" y="11290"/>
                  </a:lnTo>
                  <a:lnTo>
                    <a:pt x="1412" y="10964"/>
                  </a:lnTo>
                  <a:lnTo>
                    <a:pt x="1141" y="10530"/>
                  </a:lnTo>
                  <a:lnTo>
                    <a:pt x="869" y="10096"/>
                  </a:lnTo>
                  <a:lnTo>
                    <a:pt x="598" y="9662"/>
                  </a:lnTo>
                  <a:lnTo>
                    <a:pt x="381" y="9173"/>
                  </a:lnTo>
                  <a:lnTo>
                    <a:pt x="218" y="8630"/>
                  </a:lnTo>
                  <a:lnTo>
                    <a:pt x="1" y="8088"/>
                  </a:lnTo>
                  <a:lnTo>
                    <a:pt x="2009" y="15849"/>
                  </a:lnTo>
                  <a:lnTo>
                    <a:pt x="2335" y="16826"/>
                  </a:lnTo>
                  <a:lnTo>
                    <a:pt x="2823" y="17694"/>
                  </a:lnTo>
                  <a:lnTo>
                    <a:pt x="3094" y="18128"/>
                  </a:lnTo>
                  <a:lnTo>
                    <a:pt x="3366" y="18508"/>
                  </a:lnTo>
                  <a:lnTo>
                    <a:pt x="3637" y="18834"/>
                  </a:lnTo>
                  <a:lnTo>
                    <a:pt x="3963" y="19159"/>
                  </a:lnTo>
                  <a:lnTo>
                    <a:pt x="4668" y="19702"/>
                  </a:lnTo>
                  <a:lnTo>
                    <a:pt x="5428" y="20136"/>
                  </a:lnTo>
                  <a:lnTo>
                    <a:pt x="6242" y="20462"/>
                  </a:lnTo>
                  <a:lnTo>
                    <a:pt x="7111" y="20733"/>
                  </a:lnTo>
                  <a:lnTo>
                    <a:pt x="7219" y="20733"/>
                  </a:lnTo>
                  <a:lnTo>
                    <a:pt x="8250" y="20896"/>
                  </a:lnTo>
                  <a:lnTo>
                    <a:pt x="9336" y="20950"/>
                  </a:lnTo>
                  <a:lnTo>
                    <a:pt x="10530" y="20950"/>
                  </a:lnTo>
                  <a:lnTo>
                    <a:pt x="11724" y="20842"/>
                  </a:lnTo>
                  <a:lnTo>
                    <a:pt x="13026" y="20625"/>
                  </a:lnTo>
                  <a:lnTo>
                    <a:pt x="14329" y="20353"/>
                  </a:lnTo>
                  <a:lnTo>
                    <a:pt x="15632" y="20028"/>
                  </a:lnTo>
                  <a:lnTo>
                    <a:pt x="17043" y="19648"/>
                  </a:lnTo>
                  <a:lnTo>
                    <a:pt x="18400" y="19214"/>
                  </a:lnTo>
                  <a:lnTo>
                    <a:pt x="19811" y="18725"/>
                  </a:lnTo>
                  <a:lnTo>
                    <a:pt x="22687" y="17640"/>
                  </a:lnTo>
                  <a:lnTo>
                    <a:pt x="25564" y="16500"/>
                  </a:lnTo>
                  <a:lnTo>
                    <a:pt x="28440" y="15252"/>
                  </a:lnTo>
                  <a:lnTo>
                    <a:pt x="29308" y="14872"/>
                  </a:lnTo>
                  <a:lnTo>
                    <a:pt x="29960" y="14600"/>
                  </a:lnTo>
                  <a:lnTo>
                    <a:pt x="30394" y="14383"/>
                  </a:lnTo>
                  <a:lnTo>
                    <a:pt x="30665" y="14275"/>
                  </a:lnTo>
                  <a:lnTo>
                    <a:pt x="33325" y="13135"/>
                  </a:lnTo>
                  <a:lnTo>
                    <a:pt x="37178" y="11561"/>
                  </a:lnTo>
                  <a:lnTo>
                    <a:pt x="40652" y="10259"/>
                  </a:lnTo>
                  <a:lnTo>
                    <a:pt x="43800" y="9282"/>
                  </a:lnTo>
                  <a:lnTo>
                    <a:pt x="45265" y="8847"/>
                  </a:lnTo>
                  <a:lnTo>
                    <a:pt x="46622" y="8468"/>
                  </a:lnTo>
                  <a:lnTo>
                    <a:pt x="47924" y="8142"/>
                  </a:lnTo>
                  <a:lnTo>
                    <a:pt x="49118" y="7871"/>
                  </a:lnTo>
                  <a:lnTo>
                    <a:pt x="50312" y="7653"/>
                  </a:lnTo>
                  <a:lnTo>
                    <a:pt x="51344" y="7491"/>
                  </a:lnTo>
                  <a:lnTo>
                    <a:pt x="52375" y="7328"/>
                  </a:lnTo>
                  <a:lnTo>
                    <a:pt x="53297" y="7273"/>
                  </a:lnTo>
                  <a:lnTo>
                    <a:pt x="54166" y="7219"/>
                  </a:lnTo>
                  <a:lnTo>
                    <a:pt x="56011" y="7219"/>
                  </a:lnTo>
                  <a:lnTo>
                    <a:pt x="56771" y="7328"/>
                  </a:lnTo>
                  <a:lnTo>
                    <a:pt x="57531" y="7436"/>
                  </a:lnTo>
                  <a:lnTo>
                    <a:pt x="58182" y="7599"/>
                  </a:lnTo>
                  <a:lnTo>
                    <a:pt x="58779" y="7816"/>
                  </a:lnTo>
                  <a:lnTo>
                    <a:pt x="59322" y="7979"/>
                  </a:lnTo>
                  <a:lnTo>
                    <a:pt x="59756" y="8250"/>
                  </a:lnTo>
                  <a:lnTo>
                    <a:pt x="60190" y="8522"/>
                  </a:lnTo>
                  <a:lnTo>
                    <a:pt x="60570" y="8793"/>
                  </a:lnTo>
                  <a:lnTo>
                    <a:pt x="60841" y="9065"/>
                  </a:lnTo>
                  <a:lnTo>
                    <a:pt x="61113" y="9390"/>
                  </a:lnTo>
                  <a:lnTo>
                    <a:pt x="61330" y="9662"/>
                  </a:lnTo>
                  <a:lnTo>
                    <a:pt x="61655" y="10259"/>
                  </a:lnTo>
                  <a:lnTo>
                    <a:pt x="61873" y="10856"/>
                  </a:lnTo>
                  <a:lnTo>
                    <a:pt x="60082" y="3909"/>
                  </a:lnTo>
                  <a:lnTo>
                    <a:pt x="59919" y="3474"/>
                  </a:lnTo>
                  <a:lnTo>
                    <a:pt x="59702" y="3094"/>
                  </a:lnTo>
                  <a:lnTo>
                    <a:pt x="59485" y="2715"/>
                  </a:lnTo>
                  <a:lnTo>
                    <a:pt x="59213" y="2335"/>
                  </a:lnTo>
                  <a:lnTo>
                    <a:pt x="58942" y="1955"/>
                  </a:lnTo>
                  <a:lnTo>
                    <a:pt x="58562" y="1629"/>
                  </a:lnTo>
                  <a:lnTo>
                    <a:pt x="58182" y="1303"/>
                  </a:lnTo>
                  <a:lnTo>
                    <a:pt x="57694" y="1032"/>
                  </a:lnTo>
                  <a:lnTo>
                    <a:pt x="57205" y="761"/>
                  </a:lnTo>
                  <a:lnTo>
                    <a:pt x="56662" y="544"/>
                  </a:lnTo>
                  <a:lnTo>
                    <a:pt x="56011" y="381"/>
                  </a:lnTo>
                  <a:lnTo>
                    <a:pt x="55360" y="218"/>
                  </a:lnTo>
                  <a:lnTo>
                    <a:pt x="54600" y="109"/>
                  </a:lnTo>
                  <a:lnTo>
                    <a:pt x="53840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2769502" y="1547775"/>
              <a:ext cx="1202811" cy="407287"/>
            </a:xfrm>
            <a:custGeom>
              <a:avLst/>
              <a:gdLst/>
              <a:ahLst/>
              <a:cxnLst/>
              <a:rect l="l" t="t" r="r" b="b"/>
              <a:pathLst>
                <a:path w="61873" h="20951" fill="none" extrusionOk="0">
                  <a:moveTo>
                    <a:pt x="60082" y="3909"/>
                  </a:moveTo>
                  <a:lnTo>
                    <a:pt x="60082" y="3909"/>
                  </a:lnTo>
                  <a:lnTo>
                    <a:pt x="59919" y="3474"/>
                  </a:lnTo>
                  <a:lnTo>
                    <a:pt x="59702" y="3094"/>
                  </a:lnTo>
                  <a:lnTo>
                    <a:pt x="59485" y="2715"/>
                  </a:lnTo>
                  <a:lnTo>
                    <a:pt x="59213" y="2335"/>
                  </a:lnTo>
                  <a:lnTo>
                    <a:pt x="58942" y="1955"/>
                  </a:lnTo>
                  <a:lnTo>
                    <a:pt x="58562" y="1629"/>
                  </a:lnTo>
                  <a:lnTo>
                    <a:pt x="58182" y="1303"/>
                  </a:lnTo>
                  <a:lnTo>
                    <a:pt x="57694" y="1032"/>
                  </a:lnTo>
                  <a:lnTo>
                    <a:pt x="57205" y="761"/>
                  </a:lnTo>
                  <a:lnTo>
                    <a:pt x="56662" y="544"/>
                  </a:lnTo>
                  <a:lnTo>
                    <a:pt x="56011" y="381"/>
                  </a:lnTo>
                  <a:lnTo>
                    <a:pt x="55360" y="218"/>
                  </a:lnTo>
                  <a:lnTo>
                    <a:pt x="54600" y="109"/>
                  </a:lnTo>
                  <a:lnTo>
                    <a:pt x="53840" y="1"/>
                  </a:lnTo>
                  <a:lnTo>
                    <a:pt x="52972" y="1"/>
                  </a:lnTo>
                  <a:lnTo>
                    <a:pt x="51995" y="1"/>
                  </a:lnTo>
                  <a:lnTo>
                    <a:pt x="51669" y="1"/>
                  </a:lnTo>
                  <a:lnTo>
                    <a:pt x="51669" y="1"/>
                  </a:lnTo>
                  <a:lnTo>
                    <a:pt x="49932" y="164"/>
                  </a:lnTo>
                  <a:lnTo>
                    <a:pt x="47979" y="435"/>
                  </a:lnTo>
                  <a:lnTo>
                    <a:pt x="45808" y="869"/>
                  </a:lnTo>
                  <a:lnTo>
                    <a:pt x="43474" y="1466"/>
                  </a:lnTo>
                  <a:lnTo>
                    <a:pt x="40869" y="2280"/>
                  </a:lnTo>
                  <a:lnTo>
                    <a:pt x="37992" y="3203"/>
                  </a:lnTo>
                  <a:lnTo>
                    <a:pt x="34844" y="4397"/>
                  </a:lnTo>
                  <a:lnTo>
                    <a:pt x="31479" y="5754"/>
                  </a:lnTo>
                  <a:lnTo>
                    <a:pt x="31479" y="5754"/>
                  </a:lnTo>
                  <a:lnTo>
                    <a:pt x="29254" y="6676"/>
                  </a:lnTo>
                  <a:lnTo>
                    <a:pt x="28006" y="7273"/>
                  </a:lnTo>
                  <a:lnTo>
                    <a:pt x="26649" y="7816"/>
                  </a:lnTo>
                  <a:lnTo>
                    <a:pt x="26595" y="7871"/>
                  </a:lnTo>
                  <a:lnTo>
                    <a:pt x="24750" y="8630"/>
                  </a:lnTo>
                  <a:lnTo>
                    <a:pt x="24695" y="8685"/>
                  </a:lnTo>
                  <a:lnTo>
                    <a:pt x="24695" y="8685"/>
                  </a:lnTo>
                  <a:lnTo>
                    <a:pt x="22144" y="9716"/>
                  </a:lnTo>
                  <a:lnTo>
                    <a:pt x="19594" y="10693"/>
                  </a:lnTo>
                  <a:lnTo>
                    <a:pt x="17043" y="11561"/>
                  </a:lnTo>
                  <a:lnTo>
                    <a:pt x="15794" y="11941"/>
                  </a:lnTo>
                  <a:lnTo>
                    <a:pt x="14546" y="12321"/>
                  </a:lnTo>
                  <a:lnTo>
                    <a:pt x="13298" y="12647"/>
                  </a:lnTo>
                  <a:lnTo>
                    <a:pt x="12104" y="12918"/>
                  </a:lnTo>
                  <a:lnTo>
                    <a:pt x="10964" y="13135"/>
                  </a:lnTo>
                  <a:lnTo>
                    <a:pt x="9824" y="13244"/>
                  </a:lnTo>
                  <a:lnTo>
                    <a:pt x="8739" y="13352"/>
                  </a:lnTo>
                  <a:lnTo>
                    <a:pt x="7653" y="13406"/>
                  </a:lnTo>
                  <a:lnTo>
                    <a:pt x="6622" y="13352"/>
                  </a:lnTo>
                  <a:lnTo>
                    <a:pt x="5700" y="13244"/>
                  </a:lnTo>
                  <a:lnTo>
                    <a:pt x="5537" y="13244"/>
                  </a:lnTo>
                  <a:lnTo>
                    <a:pt x="5537" y="13244"/>
                  </a:lnTo>
                  <a:lnTo>
                    <a:pt x="4560" y="12972"/>
                  </a:lnTo>
                  <a:lnTo>
                    <a:pt x="3637" y="12647"/>
                  </a:lnTo>
                  <a:lnTo>
                    <a:pt x="3257" y="12429"/>
                  </a:lnTo>
                  <a:lnTo>
                    <a:pt x="2823" y="12212"/>
                  </a:lnTo>
                  <a:lnTo>
                    <a:pt x="2443" y="11941"/>
                  </a:lnTo>
                  <a:lnTo>
                    <a:pt x="2063" y="11615"/>
                  </a:lnTo>
                  <a:lnTo>
                    <a:pt x="1738" y="11290"/>
                  </a:lnTo>
                  <a:lnTo>
                    <a:pt x="1412" y="10964"/>
                  </a:lnTo>
                  <a:lnTo>
                    <a:pt x="1141" y="10530"/>
                  </a:lnTo>
                  <a:lnTo>
                    <a:pt x="869" y="10096"/>
                  </a:lnTo>
                  <a:lnTo>
                    <a:pt x="598" y="9662"/>
                  </a:lnTo>
                  <a:lnTo>
                    <a:pt x="381" y="9173"/>
                  </a:lnTo>
                  <a:lnTo>
                    <a:pt x="218" y="8630"/>
                  </a:lnTo>
                  <a:lnTo>
                    <a:pt x="1" y="8088"/>
                  </a:lnTo>
                  <a:lnTo>
                    <a:pt x="2009" y="15849"/>
                  </a:lnTo>
                  <a:lnTo>
                    <a:pt x="2009" y="15849"/>
                  </a:lnTo>
                  <a:lnTo>
                    <a:pt x="2335" y="16826"/>
                  </a:lnTo>
                  <a:lnTo>
                    <a:pt x="2823" y="17694"/>
                  </a:lnTo>
                  <a:lnTo>
                    <a:pt x="3094" y="18128"/>
                  </a:lnTo>
                  <a:lnTo>
                    <a:pt x="3366" y="18508"/>
                  </a:lnTo>
                  <a:lnTo>
                    <a:pt x="3637" y="18834"/>
                  </a:lnTo>
                  <a:lnTo>
                    <a:pt x="3963" y="19159"/>
                  </a:lnTo>
                  <a:lnTo>
                    <a:pt x="4668" y="19702"/>
                  </a:lnTo>
                  <a:lnTo>
                    <a:pt x="5428" y="20136"/>
                  </a:lnTo>
                  <a:lnTo>
                    <a:pt x="6242" y="20462"/>
                  </a:lnTo>
                  <a:lnTo>
                    <a:pt x="7111" y="20733"/>
                  </a:lnTo>
                  <a:lnTo>
                    <a:pt x="7219" y="20733"/>
                  </a:lnTo>
                  <a:lnTo>
                    <a:pt x="7219" y="20733"/>
                  </a:lnTo>
                  <a:lnTo>
                    <a:pt x="8250" y="20896"/>
                  </a:lnTo>
                  <a:lnTo>
                    <a:pt x="9336" y="20950"/>
                  </a:lnTo>
                  <a:lnTo>
                    <a:pt x="10530" y="20950"/>
                  </a:lnTo>
                  <a:lnTo>
                    <a:pt x="11724" y="20842"/>
                  </a:lnTo>
                  <a:lnTo>
                    <a:pt x="13026" y="20625"/>
                  </a:lnTo>
                  <a:lnTo>
                    <a:pt x="14329" y="20353"/>
                  </a:lnTo>
                  <a:lnTo>
                    <a:pt x="15632" y="20028"/>
                  </a:lnTo>
                  <a:lnTo>
                    <a:pt x="17043" y="19648"/>
                  </a:lnTo>
                  <a:lnTo>
                    <a:pt x="18400" y="19214"/>
                  </a:lnTo>
                  <a:lnTo>
                    <a:pt x="19811" y="18725"/>
                  </a:lnTo>
                  <a:lnTo>
                    <a:pt x="22687" y="17640"/>
                  </a:lnTo>
                  <a:lnTo>
                    <a:pt x="25564" y="16500"/>
                  </a:lnTo>
                  <a:lnTo>
                    <a:pt x="28440" y="15252"/>
                  </a:lnTo>
                  <a:lnTo>
                    <a:pt x="29308" y="14872"/>
                  </a:lnTo>
                  <a:lnTo>
                    <a:pt x="29960" y="14600"/>
                  </a:lnTo>
                  <a:lnTo>
                    <a:pt x="30394" y="14383"/>
                  </a:lnTo>
                  <a:lnTo>
                    <a:pt x="30665" y="14275"/>
                  </a:lnTo>
                  <a:lnTo>
                    <a:pt x="30665" y="14275"/>
                  </a:lnTo>
                  <a:lnTo>
                    <a:pt x="33325" y="13135"/>
                  </a:lnTo>
                  <a:lnTo>
                    <a:pt x="33325" y="13135"/>
                  </a:lnTo>
                  <a:lnTo>
                    <a:pt x="37178" y="11561"/>
                  </a:lnTo>
                  <a:lnTo>
                    <a:pt x="40652" y="10259"/>
                  </a:lnTo>
                  <a:lnTo>
                    <a:pt x="43800" y="9282"/>
                  </a:lnTo>
                  <a:lnTo>
                    <a:pt x="45265" y="8847"/>
                  </a:lnTo>
                  <a:lnTo>
                    <a:pt x="46622" y="8468"/>
                  </a:lnTo>
                  <a:lnTo>
                    <a:pt x="47924" y="8142"/>
                  </a:lnTo>
                  <a:lnTo>
                    <a:pt x="49118" y="7871"/>
                  </a:lnTo>
                  <a:lnTo>
                    <a:pt x="50312" y="7653"/>
                  </a:lnTo>
                  <a:lnTo>
                    <a:pt x="51344" y="7491"/>
                  </a:lnTo>
                  <a:lnTo>
                    <a:pt x="52375" y="7328"/>
                  </a:lnTo>
                  <a:lnTo>
                    <a:pt x="53297" y="7273"/>
                  </a:lnTo>
                  <a:lnTo>
                    <a:pt x="54166" y="7219"/>
                  </a:lnTo>
                  <a:lnTo>
                    <a:pt x="55034" y="7219"/>
                  </a:lnTo>
                  <a:lnTo>
                    <a:pt x="55088" y="7219"/>
                  </a:lnTo>
                  <a:lnTo>
                    <a:pt x="55088" y="7219"/>
                  </a:lnTo>
                  <a:lnTo>
                    <a:pt x="56011" y="7219"/>
                  </a:lnTo>
                  <a:lnTo>
                    <a:pt x="56771" y="7328"/>
                  </a:lnTo>
                  <a:lnTo>
                    <a:pt x="57531" y="7436"/>
                  </a:lnTo>
                  <a:lnTo>
                    <a:pt x="58182" y="7599"/>
                  </a:lnTo>
                  <a:lnTo>
                    <a:pt x="58779" y="7816"/>
                  </a:lnTo>
                  <a:lnTo>
                    <a:pt x="59322" y="7979"/>
                  </a:lnTo>
                  <a:lnTo>
                    <a:pt x="59756" y="8250"/>
                  </a:lnTo>
                  <a:lnTo>
                    <a:pt x="60190" y="8522"/>
                  </a:lnTo>
                  <a:lnTo>
                    <a:pt x="60570" y="8793"/>
                  </a:lnTo>
                  <a:lnTo>
                    <a:pt x="60841" y="9065"/>
                  </a:lnTo>
                  <a:lnTo>
                    <a:pt x="61113" y="9390"/>
                  </a:lnTo>
                  <a:lnTo>
                    <a:pt x="61330" y="9662"/>
                  </a:lnTo>
                  <a:lnTo>
                    <a:pt x="61655" y="10259"/>
                  </a:lnTo>
                  <a:lnTo>
                    <a:pt x="61873" y="10856"/>
                  </a:lnTo>
                  <a:lnTo>
                    <a:pt x="60082" y="39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2845473" y="1827381"/>
              <a:ext cx="1195424" cy="419943"/>
            </a:xfrm>
            <a:custGeom>
              <a:avLst/>
              <a:gdLst/>
              <a:ahLst/>
              <a:cxnLst/>
              <a:rect l="l" t="t" r="r" b="b"/>
              <a:pathLst>
                <a:path w="61493" h="21602" extrusionOk="0">
                  <a:moveTo>
                    <a:pt x="52971" y="0"/>
                  </a:moveTo>
                  <a:lnTo>
                    <a:pt x="51560" y="55"/>
                  </a:lnTo>
                  <a:lnTo>
                    <a:pt x="49932" y="217"/>
                  </a:lnTo>
                  <a:lnTo>
                    <a:pt x="48250" y="489"/>
                  </a:lnTo>
                  <a:lnTo>
                    <a:pt x="46350" y="923"/>
                  </a:lnTo>
                  <a:lnTo>
                    <a:pt x="46079" y="977"/>
                  </a:lnTo>
                  <a:lnTo>
                    <a:pt x="44179" y="1466"/>
                  </a:lnTo>
                  <a:lnTo>
                    <a:pt x="42334" y="2063"/>
                  </a:lnTo>
                  <a:lnTo>
                    <a:pt x="40434" y="2660"/>
                  </a:lnTo>
                  <a:lnTo>
                    <a:pt x="38589" y="3257"/>
                  </a:lnTo>
                  <a:lnTo>
                    <a:pt x="36744" y="3962"/>
                  </a:lnTo>
                  <a:lnTo>
                    <a:pt x="34898" y="4614"/>
                  </a:lnTo>
                  <a:lnTo>
                    <a:pt x="33107" y="5373"/>
                  </a:lnTo>
                  <a:lnTo>
                    <a:pt x="31262" y="6133"/>
                  </a:lnTo>
                  <a:lnTo>
                    <a:pt x="27680" y="7707"/>
                  </a:lnTo>
                  <a:lnTo>
                    <a:pt x="27083" y="7979"/>
                  </a:lnTo>
                  <a:lnTo>
                    <a:pt x="26486" y="8250"/>
                  </a:lnTo>
                  <a:lnTo>
                    <a:pt x="23338" y="9607"/>
                  </a:lnTo>
                  <a:lnTo>
                    <a:pt x="21656" y="10312"/>
                  </a:lnTo>
                  <a:lnTo>
                    <a:pt x="19919" y="11018"/>
                  </a:lnTo>
                  <a:lnTo>
                    <a:pt x="19159" y="11289"/>
                  </a:lnTo>
                  <a:lnTo>
                    <a:pt x="17097" y="12049"/>
                  </a:lnTo>
                  <a:lnTo>
                    <a:pt x="15089" y="12700"/>
                  </a:lnTo>
                  <a:lnTo>
                    <a:pt x="13026" y="13243"/>
                  </a:lnTo>
                  <a:lnTo>
                    <a:pt x="11072" y="13677"/>
                  </a:lnTo>
                  <a:lnTo>
                    <a:pt x="10095" y="13840"/>
                  </a:lnTo>
                  <a:lnTo>
                    <a:pt x="9173" y="13949"/>
                  </a:lnTo>
                  <a:lnTo>
                    <a:pt x="8250" y="14003"/>
                  </a:lnTo>
                  <a:lnTo>
                    <a:pt x="7382" y="14057"/>
                  </a:lnTo>
                  <a:lnTo>
                    <a:pt x="6513" y="14003"/>
                  </a:lnTo>
                  <a:lnTo>
                    <a:pt x="5699" y="13949"/>
                  </a:lnTo>
                  <a:lnTo>
                    <a:pt x="4885" y="13786"/>
                  </a:lnTo>
                  <a:lnTo>
                    <a:pt x="4180" y="13623"/>
                  </a:lnTo>
                  <a:lnTo>
                    <a:pt x="4017" y="13569"/>
                  </a:lnTo>
                  <a:lnTo>
                    <a:pt x="3257" y="13243"/>
                  </a:lnTo>
                  <a:lnTo>
                    <a:pt x="2606" y="12917"/>
                  </a:lnTo>
                  <a:lnTo>
                    <a:pt x="1954" y="12429"/>
                  </a:lnTo>
                  <a:lnTo>
                    <a:pt x="1412" y="11886"/>
                  </a:lnTo>
                  <a:lnTo>
                    <a:pt x="977" y="11289"/>
                  </a:lnTo>
                  <a:lnTo>
                    <a:pt x="543" y="10638"/>
                  </a:lnTo>
                  <a:lnTo>
                    <a:pt x="218" y="9932"/>
                  </a:lnTo>
                  <a:lnTo>
                    <a:pt x="1" y="9173"/>
                  </a:lnTo>
                  <a:lnTo>
                    <a:pt x="2009" y="16934"/>
                  </a:lnTo>
                  <a:lnTo>
                    <a:pt x="2280" y="17748"/>
                  </a:lnTo>
                  <a:lnTo>
                    <a:pt x="2660" y="18508"/>
                  </a:lnTo>
                  <a:lnTo>
                    <a:pt x="3094" y="19159"/>
                  </a:lnTo>
                  <a:lnTo>
                    <a:pt x="3583" y="19702"/>
                  </a:lnTo>
                  <a:lnTo>
                    <a:pt x="4125" y="20190"/>
                  </a:lnTo>
                  <a:lnTo>
                    <a:pt x="4777" y="20624"/>
                  </a:lnTo>
                  <a:lnTo>
                    <a:pt x="5428" y="20950"/>
                  </a:lnTo>
                  <a:lnTo>
                    <a:pt x="6133" y="21221"/>
                  </a:lnTo>
                  <a:lnTo>
                    <a:pt x="6893" y="21438"/>
                  </a:lnTo>
                  <a:lnTo>
                    <a:pt x="7707" y="21547"/>
                  </a:lnTo>
                  <a:lnTo>
                    <a:pt x="8521" y="21601"/>
                  </a:lnTo>
                  <a:lnTo>
                    <a:pt x="10312" y="21601"/>
                  </a:lnTo>
                  <a:lnTo>
                    <a:pt x="11289" y="21493"/>
                  </a:lnTo>
                  <a:lnTo>
                    <a:pt x="12266" y="21330"/>
                  </a:lnTo>
                  <a:lnTo>
                    <a:pt x="13243" y="21167"/>
                  </a:lnTo>
                  <a:lnTo>
                    <a:pt x="14274" y="20896"/>
                  </a:lnTo>
                  <a:lnTo>
                    <a:pt x="15360" y="20624"/>
                  </a:lnTo>
                  <a:lnTo>
                    <a:pt x="17477" y="20027"/>
                  </a:lnTo>
                  <a:lnTo>
                    <a:pt x="19648" y="19267"/>
                  </a:lnTo>
                  <a:lnTo>
                    <a:pt x="21873" y="18399"/>
                  </a:lnTo>
                  <a:lnTo>
                    <a:pt x="24098" y="17476"/>
                  </a:lnTo>
                  <a:lnTo>
                    <a:pt x="26269" y="16554"/>
                  </a:lnTo>
                  <a:lnTo>
                    <a:pt x="30502" y="14654"/>
                  </a:lnTo>
                  <a:lnTo>
                    <a:pt x="33107" y="13514"/>
                  </a:lnTo>
                  <a:lnTo>
                    <a:pt x="35333" y="12538"/>
                  </a:lnTo>
                  <a:lnTo>
                    <a:pt x="37395" y="11723"/>
                  </a:lnTo>
                  <a:lnTo>
                    <a:pt x="39403" y="10964"/>
                  </a:lnTo>
                  <a:lnTo>
                    <a:pt x="41248" y="10258"/>
                  </a:lnTo>
                  <a:lnTo>
                    <a:pt x="43039" y="9661"/>
                  </a:lnTo>
                  <a:lnTo>
                    <a:pt x="44668" y="9173"/>
                  </a:lnTo>
                  <a:lnTo>
                    <a:pt x="46242" y="8684"/>
                  </a:lnTo>
                  <a:lnTo>
                    <a:pt x="47707" y="8304"/>
                  </a:lnTo>
                  <a:lnTo>
                    <a:pt x="49064" y="7979"/>
                  </a:lnTo>
                  <a:lnTo>
                    <a:pt x="50312" y="7761"/>
                  </a:lnTo>
                  <a:lnTo>
                    <a:pt x="51506" y="7544"/>
                  </a:lnTo>
                  <a:lnTo>
                    <a:pt x="52592" y="7382"/>
                  </a:lnTo>
                  <a:lnTo>
                    <a:pt x="53568" y="7327"/>
                  </a:lnTo>
                  <a:lnTo>
                    <a:pt x="54545" y="7273"/>
                  </a:lnTo>
                  <a:lnTo>
                    <a:pt x="56174" y="7273"/>
                  </a:lnTo>
                  <a:lnTo>
                    <a:pt x="56879" y="7382"/>
                  </a:lnTo>
                  <a:lnTo>
                    <a:pt x="57530" y="7490"/>
                  </a:lnTo>
                  <a:lnTo>
                    <a:pt x="58127" y="7599"/>
                  </a:lnTo>
                  <a:lnTo>
                    <a:pt x="58670" y="7761"/>
                  </a:lnTo>
                  <a:lnTo>
                    <a:pt x="59104" y="7979"/>
                  </a:lnTo>
                  <a:lnTo>
                    <a:pt x="59539" y="8196"/>
                  </a:lnTo>
                  <a:lnTo>
                    <a:pt x="59918" y="8413"/>
                  </a:lnTo>
                  <a:lnTo>
                    <a:pt x="60244" y="8630"/>
                  </a:lnTo>
                  <a:lnTo>
                    <a:pt x="60515" y="8847"/>
                  </a:lnTo>
                  <a:lnTo>
                    <a:pt x="60733" y="9118"/>
                  </a:lnTo>
                  <a:lnTo>
                    <a:pt x="61112" y="9607"/>
                  </a:lnTo>
                  <a:lnTo>
                    <a:pt x="61330" y="10095"/>
                  </a:lnTo>
                  <a:lnTo>
                    <a:pt x="61492" y="10475"/>
                  </a:lnTo>
                  <a:lnTo>
                    <a:pt x="59701" y="3474"/>
                  </a:lnTo>
                  <a:lnTo>
                    <a:pt x="59539" y="3094"/>
                  </a:lnTo>
                  <a:lnTo>
                    <a:pt x="59376" y="2714"/>
                  </a:lnTo>
                  <a:lnTo>
                    <a:pt x="59159" y="2334"/>
                  </a:lnTo>
                  <a:lnTo>
                    <a:pt x="58887" y="2008"/>
                  </a:lnTo>
                  <a:lnTo>
                    <a:pt x="58562" y="1683"/>
                  </a:lnTo>
                  <a:lnTo>
                    <a:pt x="58290" y="1411"/>
                  </a:lnTo>
                  <a:lnTo>
                    <a:pt x="57910" y="1140"/>
                  </a:lnTo>
                  <a:lnTo>
                    <a:pt x="57530" y="923"/>
                  </a:lnTo>
                  <a:lnTo>
                    <a:pt x="57476" y="869"/>
                  </a:lnTo>
                  <a:lnTo>
                    <a:pt x="56988" y="652"/>
                  </a:lnTo>
                  <a:lnTo>
                    <a:pt x="56553" y="489"/>
                  </a:lnTo>
                  <a:lnTo>
                    <a:pt x="56011" y="326"/>
                  </a:lnTo>
                  <a:lnTo>
                    <a:pt x="55522" y="217"/>
                  </a:lnTo>
                  <a:lnTo>
                    <a:pt x="54925" y="109"/>
                  </a:lnTo>
                  <a:lnTo>
                    <a:pt x="54328" y="55"/>
                  </a:lnTo>
                  <a:lnTo>
                    <a:pt x="5297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2845473" y="1827381"/>
              <a:ext cx="1195424" cy="419943"/>
            </a:xfrm>
            <a:custGeom>
              <a:avLst/>
              <a:gdLst/>
              <a:ahLst/>
              <a:cxnLst/>
              <a:rect l="l" t="t" r="r" b="b"/>
              <a:pathLst>
                <a:path w="61493" h="21602" fill="none" extrusionOk="0">
                  <a:moveTo>
                    <a:pt x="59701" y="3474"/>
                  </a:moveTo>
                  <a:lnTo>
                    <a:pt x="59701" y="3474"/>
                  </a:lnTo>
                  <a:lnTo>
                    <a:pt x="59539" y="3094"/>
                  </a:lnTo>
                  <a:lnTo>
                    <a:pt x="59376" y="2714"/>
                  </a:lnTo>
                  <a:lnTo>
                    <a:pt x="59159" y="2334"/>
                  </a:lnTo>
                  <a:lnTo>
                    <a:pt x="58887" y="2008"/>
                  </a:lnTo>
                  <a:lnTo>
                    <a:pt x="58562" y="1683"/>
                  </a:lnTo>
                  <a:lnTo>
                    <a:pt x="58290" y="1411"/>
                  </a:lnTo>
                  <a:lnTo>
                    <a:pt x="57910" y="1140"/>
                  </a:lnTo>
                  <a:lnTo>
                    <a:pt x="57530" y="923"/>
                  </a:lnTo>
                  <a:lnTo>
                    <a:pt x="57476" y="869"/>
                  </a:lnTo>
                  <a:lnTo>
                    <a:pt x="57476" y="869"/>
                  </a:lnTo>
                  <a:lnTo>
                    <a:pt x="56988" y="652"/>
                  </a:lnTo>
                  <a:lnTo>
                    <a:pt x="56553" y="489"/>
                  </a:lnTo>
                  <a:lnTo>
                    <a:pt x="56011" y="326"/>
                  </a:lnTo>
                  <a:lnTo>
                    <a:pt x="55522" y="217"/>
                  </a:lnTo>
                  <a:lnTo>
                    <a:pt x="54925" y="109"/>
                  </a:lnTo>
                  <a:lnTo>
                    <a:pt x="54328" y="55"/>
                  </a:lnTo>
                  <a:lnTo>
                    <a:pt x="52971" y="0"/>
                  </a:lnTo>
                  <a:lnTo>
                    <a:pt x="51560" y="55"/>
                  </a:lnTo>
                  <a:lnTo>
                    <a:pt x="49932" y="217"/>
                  </a:lnTo>
                  <a:lnTo>
                    <a:pt x="48250" y="489"/>
                  </a:lnTo>
                  <a:lnTo>
                    <a:pt x="46350" y="923"/>
                  </a:lnTo>
                  <a:lnTo>
                    <a:pt x="46079" y="977"/>
                  </a:lnTo>
                  <a:lnTo>
                    <a:pt x="46079" y="977"/>
                  </a:lnTo>
                  <a:lnTo>
                    <a:pt x="44179" y="1466"/>
                  </a:lnTo>
                  <a:lnTo>
                    <a:pt x="42334" y="2063"/>
                  </a:lnTo>
                  <a:lnTo>
                    <a:pt x="40434" y="2660"/>
                  </a:lnTo>
                  <a:lnTo>
                    <a:pt x="38589" y="3257"/>
                  </a:lnTo>
                  <a:lnTo>
                    <a:pt x="36744" y="3962"/>
                  </a:lnTo>
                  <a:lnTo>
                    <a:pt x="34898" y="4614"/>
                  </a:lnTo>
                  <a:lnTo>
                    <a:pt x="33107" y="5373"/>
                  </a:lnTo>
                  <a:lnTo>
                    <a:pt x="31262" y="6133"/>
                  </a:lnTo>
                  <a:lnTo>
                    <a:pt x="31262" y="6133"/>
                  </a:lnTo>
                  <a:lnTo>
                    <a:pt x="27680" y="7707"/>
                  </a:lnTo>
                  <a:lnTo>
                    <a:pt x="27083" y="7979"/>
                  </a:lnTo>
                  <a:lnTo>
                    <a:pt x="26486" y="8250"/>
                  </a:lnTo>
                  <a:lnTo>
                    <a:pt x="26486" y="8250"/>
                  </a:lnTo>
                  <a:lnTo>
                    <a:pt x="23338" y="9607"/>
                  </a:lnTo>
                  <a:lnTo>
                    <a:pt x="21656" y="10312"/>
                  </a:lnTo>
                  <a:lnTo>
                    <a:pt x="19919" y="11018"/>
                  </a:lnTo>
                  <a:lnTo>
                    <a:pt x="19159" y="11289"/>
                  </a:lnTo>
                  <a:lnTo>
                    <a:pt x="19159" y="11289"/>
                  </a:lnTo>
                  <a:lnTo>
                    <a:pt x="17097" y="12049"/>
                  </a:lnTo>
                  <a:lnTo>
                    <a:pt x="15089" y="12700"/>
                  </a:lnTo>
                  <a:lnTo>
                    <a:pt x="13026" y="13243"/>
                  </a:lnTo>
                  <a:lnTo>
                    <a:pt x="11072" y="13677"/>
                  </a:lnTo>
                  <a:lnTo>
                    <a:pt x="10095" y="13840"/>
                  </a:lnTo>
                  <a:lnTo>
                    <a:pt x="9173" y="13949"/>
                  </a:lnTo>
                  <a:lnTo>
                    <a:pt x="8250" y="14003"/>
                  </a:lnTo>
                  <a:lnTo>
                    <a:pt x="7382" y="14057"/>
                  </a:lnTo>
                  <a:lnTo>
                    <a:pt x="6513" y="14003"/>
                  </a:lnTo>
                  <a:lnTo>
                    <a:pt x="5699" y="13949"/>
                  </a:lnTo>
                  <a:lnTo>
                    <a:pt x="4885" y="13786"/>
                  </a:lnTo>
                  <a:lnTo>
                    <a:pt x="4180" y="13623"/>
                  </a:lnTo>
                  <a:lnTo>
                    <a:pt x="4017" y="13569"/>
                  </a:lnTo>
                  <a:lnTo>
                    <a:pt x="4017" y="13569"/>
                  </a:lnTo>
                  <a:lnTo>
                    <a:pt x="3257" y="13243"/>
                  </a:lnTo>
                  <a:lnTo>
                    <a:pt x="2606" y="12917"/>
                  </a:lnTo>
                  <a:lnTo>
                    <a:pt x="1954" y="12429"/>
                  </a:lnTo>
                  <a:lnTo>
                    <a:pt x="1412" y="11886"/>
                  </a:lnTo>
                  <a:lnTo>
                    <a:pt x="977" y="11289"/>
                  </a:lnTo>
                  <a:lnTo>
                    <a:pt x="543" y="10638"/>
                  </a:lnTo>
                  <a:lnTo>
                    <a:pt x="218" y="9932"/>
                  </a:lnTo>
                  <a:lnTo>
                    <a:pt x="1" y="9173"/>
                  </a:lnTo>
                  <a:lnTo>
                    <a:pt x="2009" y="16934"/>
                  </a:lnTo>
                  <a:lnTo>
                    <a:pt x="2009" y="16934"/>
                  </a:lnTo>
                  <a:lnTo>
                    <a:pt x="2280" y="17748"/>
                  </a:lnTo>
                  <a:lnTo>
                    <a:pt x="2660" y="18508"/>
                  </a:lnTo>
                  <a:lnTo>
                    <a:pt x="3094" y="19159"/>
                  </a:lnTo>
                  <a:lnTo>
                    <a:pt x="3583" y="19702"/>
                  </a:lnTo>
                  <a:lnTo>
                    <a:pt x="4125" y="20190"/>
                  </a:lnTo>
                  <a:lnTo>
                    <a:pt x="4777" y="20624"/>
                  </a:lnTo>
                  <a:lnTo>
                    <a:pt x="5428" y="20950"/>
                  </a:lnTo>
                  <a:lnTo>
                    <a:pt x="6133" y="21221"/>
                  </a:lnTo>
                  <a:lnTo>
                    <a:pt x="6893" y="21438"/>
                  </a:lnTo>
                  <a:lnTo>
                    <a:pt x="7707" y="21547"/>
                  </a:lnTo>
                  <a:lnTo>
                    <a:pt x="8521" y="21601"/>
                  </a:lnTo>
                  <a:lnTo>
                    <a:pt x="9390" y="21601"/>
                  </a:lnTo>
                  <a:lnTo>
                    <a:pt x="10312" y="21601"/>
                  </a:lnTo>
                  <a:lnTo>
                    <a:pt x="11289" y="21493"/>
                  </a:lnTo>
                  <a:lnTo>
                    <a:pt x="12266" y="21330"/>
                  </a:lnTo>
                  <a:lnTo>
                    <a:pt x="13243" y="21167"/>
                  </a:lnTo>
                  <a:lnTo>
                    <a:pt x="14274" y="20896"/>
                  </a:lnTo>
                  <a:lnTo>
                    <a:pt x="15360" y="20624"/>
                  </a:lnTo>
                  <a:lnTo>
                    <a:pt x="17477" y="20027"/>
                  </a:lnTo>
                  <a:lnTo>
                    <a:pt x="19648" y="19267"/>
                  </a:lnTo>
                  <a:lnTo>
                    <a:pt x="21873" y="18399"/>
                  </a:lnTo>
                  <a:lnTo>
                    <a:pt x="24098" y="17476"/>
                  </a:lnTo>
                  <a:lnTo>
                    <a:pt x="26269" y="16554"/>
                  </a:lnTo>
                  <a:lnTo>
                    <a:pt x="30502" y="14654"/>
                  </a:lnTo>
                  <a:lnTo>
                    <a:pt x="30502" y="14654"/>
                  </a:lnTo>
                  <a:lnTo>
                    <a:pt x="33107" y="13514"/>
                  </a:lnTo>
                  <a:lnTo>
                    <a:pt x="33107" y="13514"/>
                  </a:lnTo>
                  <a:lnTo>
                    <a:pt x="35333" y="12538"/>
                  </a:lnTo>
                  <a:lnTo>
                    <a:pt x="37395" y="11723"/>
                  </a:lnTo>
                  <a:lnTo>
                    <a:pt x="39403" y="10964"/>
                  </a:lnTo>
                  <a:lnTo>
                    <a:pt x="41248" y="10258"/>
                  </a:lnTo>
                  <a:lnTo>
                    <a:pt x="43039" y="9661"/>
                  </a:lnTo>
                  <a:lnTo>
                    <a:pt x="44668" y="9173"/>
                  </a:lnTo>
                  <a:lnTo>
                    <a:pt x="46242" y="8684"/>
                  </a:lnTo>
                  <a:lnTo>
                    <a:pt x="47707" y="8304"/>
                  </a:lnTo>
                  <a:lnTo>
                    <a:pt x="49064" y="7979"/>
                  </a:lnTo>
                  <a:lnTo>
                    <a:pt x="50312" y="7761"/>
                  </a:lnTo>
                  <a:lnTo>
                    <a:pt x="51506" y="7544"/>
                  </a:lnTo>
                  <a:lnTo>
                    <a:pt x="52592" y="7382"/>
                  </a:lnTo>
                  <a:lnTo>
                    <a:pt x="53568" y="7327"/>
                  </a:lnTo>
                  <a:lnTo>
                    <a:pt x="54545" y="7273"/>
                  </a:lnTo>
                  <a:lnTo>
                    <a:pt x="55359" y="7273"/>
                  </a:lnTo>
                  <a:lnTo>
                    <a:pt x="56174" y="7273"/>
                  </a:lnTo>
                  <a:lnTo>
                    <a:pt x="56879" y="7382"/>
                  </a:lnTo>
                  <a:lnTo>
                    <a:pt x="57530" y="7490"/>
                  </a:lnTo>
                  <a:lnTo>
                    <a:pt x="58127" y="7599"/>
                  </a:lnTo>
                  <a:lnTo>
                    <a:pt x="58670" y="7761"/>
                  </a:lnTo>
                  <a:lnTo>
                    <a:pt x="59104" y="7979"/>
                  </a:lnTo>
                  <a:lnTo>
                    <a:pt x="59539" y="8196"/>
                  </a:lnTo>
                  <a:lnTo>
                    <a:pt x="59918" y="8413"/>
                  </a:lnTo>
                  <a:lnTo>
                    <a:pt x="60244" y="8630"/>
                  </a:lnTo>
                  <a:lnTo>
                    <a:pt x="60515" y="8847"/>
                  </a:lnTo>
                  <a:lnTo>
                    <a:pt x="60733" y="9118"/>
                  </a:lnTo>
                  <a:lnTo>
                    <a:pt x="61112" y="9607"/>
                  </a:lnTo>
                  <a:lnTo>
                    <a:pt x="61330" y="10095"/>
                  </a:lnTo>
                  <a:lnTo>
                    <a:pt x="61492" y="10475"/>
                  </a:lnTo>
                  <a:lnTo>
                    <a:pt x="59701" y="34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2922495" y="2108036"/>
              <a:ext cx="1188037" cy="438916"/>
            </a:xfrm>
            <a:custGeom>
              <a:avLst/>
              <a:gdLst/>
              <a:ahLst/>
              <a:cxnLst/>
              <a:rect l="l" t="t" r="r" b="b"/>
              <a:pathLst>
                <a:path w="61113" h="22578" extrusionOk="0">
                  <a:moveTo>
                    <a:pt x="52754" y="0"/>
                  </a:moveTo>
                  <a:lnTo>
                    <a:pt x="51669" y="54"/>
                  </a:lnTo>
                  <a:lnTo>
                    <a:pt x="50475" y="217"/>
                  </a:lnTo>
                  <a:lnTo>
                    <a:pt x="50421" y="217"/>
                  </a:lnTo>
                  <a:lnTo>
                    <a:pt x="48792" y="434"/>
                  </a:lnTo>
                  <a:lnTo>
                    <a:pt x="46893" y="868"/>
                  </a:lnTo>
                  <a:lnTo>
                    <a:pt x="44830" y="1357"/>
                  </a:lnTo>
                  <a:lnTo>
                    <a:pt x="42551" y="2062"/>
                  </a:lnTo>
                  <a:lnTo>
                    <a:pt x="40000" y="2877"/>
                  </a:lnTo>
                  <a:lnTo>
                    <a:pt x="37286" y="3908"/>
                  </a:lnTo>
                  <a:lnTo>
                    <a:pt x="34247" y="5102"/>
                  </a:lnTo>
                  <a:lnTo>
                    <a:pt x="30991" y="6459"/>
                  </a:lnTo>
                  <a:lnTo>
                    <a:pt x="28548" y="7544"/>
                  </a:lnTo>
                  <a:lnTo>
                    <a:pt x="27029" y="8250"/>
                  </a:lnTo>
                  <a:lnTo>
                    <a:pt x="26540" y="8467"/>
                  </a:lnTo>
                  <a:lnTo>
                    <a:pt x="25238" y="9064"/>
                  </a:lnTo>
                  <a:lnTo>
                    <a:pt x="22090" y="10475"/>
                  </a:lnTo>
                  <a:lnTo>
                    <a:pt x="20407" y="11180"/>
                  </a:lnTo>
                  <a:lnTo>
                    <a:pt x="18671" y="11832"/>
                  </a:lnTo>
                  <a:lnTo>
                    <a:pt x="16934" y="12483"/>
                  </a:lnTo>
                  <a:lnTo>
                    <a:pt x="15143" y="13080"/>
                  </a:lnTo>
                  <a:lnTo>
                    <a:pt x="13406" y="13623"/>
                  </a:lnTo>
                  <a:lnTo>
                    <a:pt x="11669" y="14057"/>
                  </a:lnTo>
                  <a:lnTo>
                    <a:pt x="11561" y="14057"/>
                  </a:lnTo>
                  <a:lnTo>
                    <a:pt x="10584" y="14274"/>
                  </a:lnTo>
                  <a:lnTo>
                    <a:pt x="9553" y="14437"/>
                  </a:lnTo>
                  <a:lnTo>
                    <a:pt x="8630" y="14545"/>
                  </a:lnTo>
                  <a:lnTo>
                    <a:pt x="7653" y="14654"/>
                  </a:lnTo>
                  <a:lnTo>
                    <a:pt x="6785" y="14654"/>
                  </a:lnTo>
                  <a:lnTo>
                    <a:pt x="5916" y="14600"/>
                  </a:lnTo>
                  <a:lnTo>
                    <a:pt x="5048" y="14491"/>
                  </a:lnTo>
                  <a:lnTo>
                    <a:pt x="4288" y="14328"/>
                  </a:lnTo>
                  <a:lnTo>
                    <a:pt x="3528" y="14111"/>
                  </a:lnTo>
                  <a:lnTo>
                    <a:pt x="2823" y="13786"/>
                  </a:lnTo>
                  <a:lnTo>
                    <a:pt x="2226" y="13406"/>
                  </a:lnTo>
                  <a:lnTo>
                    <a:pt x="1629" y="12971"/>
                  </a:lnTo>
                  <a:lnTo>
                    <a:pt x="1140" y="12374"/>
                  </a:lnTo>
                  <a:lnTo>
                    <a:pt x="652" y="11777"/>
                  </a:lnTo>
                  <a:lnTo>
                    <a:pt x="272" y="11018"/>
                  </a:lnTo>
                  <a:lnTo>
                    <a:pt x="0" y="10203"/>
                  </a:lnTo>
                  <a:lnTo>
                    <a:pt x="2063" y="18453"/>
                  </a:lnTo>
                  <a:lnTo>
                    <a:pt x="2389" y="19321"/>
                  </a:lnTo>
                  <a:lnTo>
                    <a:pt x="2768" y="20027"/>
                  </a:lnTo>
                  <a:lnTo>
                    <a:pt x="3203" y="20678"/>
                  </a:lnTo>
                  <a:lnTo>
                    <a:pt x="3745" y="21221"/>
                  </a:lnTo>
                  <a:lnTo>
                    <a:pt x="4342" y="21655"/>
                  </a:lnTo>
                  <a:lnTo>
                    <a:pt x="5048" y="21981"/>
                  </a:lnTo>
                  <a:lnTo>
                    <a:pt x="5808" y="22252"/>
                  </a:lnTo>
                  <a:lnTo>
                    <a:pt x="6622" y="22469"/>
                  </a:lnTo>
                  <a:lnTo>
                    <a:pt x="6676" y="22469"/>
                  </a:lnTo>
                  <a:lnTo>
                    <a:pt x="7816" y="22578"/>
                  </a:lnTo>
                  <a:lnTo>
                    <a:pt x="9010" y="22578"/>
                  </a:lnTo>
                  <a:lnTo>
                    <a:pt x="10312" y="22524"/>
                  </a:lnTo>
                  <a:lnTo>
                    <a:pt x="11615" y="22306"/>
                  </a:lnTo>
                  <a:lnTo>
                    <a:pt x="13026" y="22035"/>
                  </a:lnTo>
                  <a:lnTo>
                    <a:pt x="14437" y="21709"/>
                  </a:lnTo>
                  <a:lnTo>
                    <a:pt x="15848" y="21330"/>
                  </a:lnTo>
                  <a:lnTo>
                    <a:pt x="17314" y="20841"/>
                  </a:lnTo>
                  <a:lnTo>
                    <a:pt x="18779" y="20353"/>
                  </a:lnTo>
                  <a:lnTo>
                    <a:pt x="20190" y="19810"/>
                  </a:lnTo>
                  <a:lnTo>
                    <a:pt x="23012" y="18670"/>
                  </a:lnTo>
                  <a:lnTo>
                    <a:pt x="25726" y="17476"/>
                  </a:lnTo>
                  <a:lnTo>
                    <a:pt x="28114" y="16391"/>
                  </a:lnTo>
                  <a:lnTo>
                    <a:pt x="28440" y="16228"/>
                  </a:lnTo>
                  <a:lnTo>
                    <a:pt x="28711" y="16119"/>
                  </a:lnTo>
                  <a:lnTo>
                    <a:pt x="29417" y="15794"/>
                  </a:lnTo>
                  <a:lnTo>
                    <a:pt x="30177" y="15414"/>
                  </a:lnTo>
                  <a:lnTo>
                    <a:pt x="32944" y="14165"/>
                  </a:lnTo>
                  <a:lnTo>
                    <a:pt x="35875" y="12863"/>
                  </a:lnTo>
                  <a:lnTo>
                    <a:pt x="38643" y="11777"/>
                  </a:lnTo>
                  <a:lnTo>
                    <a:pt x="41140" y="10801"/>
                  </a:lnTo>
                  <a:lnTo>
                    <a:pt x="43474" y="9986"/>
                  </a:lnTo>
                  <a:lnTo>
                    <a:pt x="45644" y="9281"/>
                  </a:lnTo>
                  <a:lnTo>
                    <a:pt x="47598" y="8738"/>
                  </a:lnTo>
                  <a:lnTo>
                    <a:pt x="49389" y="8304"/>
                  </a:lnTo>
                  <a:lnTo>
                    <a:pt x="51018" y="7924"/>
                  </a:lnTo>
                  <a:lnTo>
                    <a:pt x="51994" y="7761"/>
                  </a:lnTo>
                  <a:lnTo>
                    <a:pt x="53243" y="7598"/>
                  </a:lnTo>
                  <a:lnTo>
                    <a:pt x="54328" y="7544"/>
                  </a:lnTo>
                  <a:lnTo>
                    <a:pt x="55305" y="7490"/>
                  </a:lnTo>
                  <a:lnTo>
                    <a:pt x="56228" y="7544"/>
                  </a:lnTo>
                  <a:lnTo>
                    <a:pt x="56988" y="7598"/>
                  </a:lnTo>
                  <a:lnTo>
                    <a:pt x="57693" y="7707"/>
                  </a:lnTo>
                  <a:lnTo>
                    <a:pt x="58344" y="7870"/>
                  </a:lnTo>
                  <a:lnTo>
                    <a:pt x="58887" y="8087"/>
                  </a:lnTo>
                  <a:lnTo>
                    <a:pt x="59376" y="8304"/>
                  </a:lnTo>
                  <a:lnTo>
                    <a:pt x="59810" y="8575"/>
                  </a:lnTo>
                  <a:lnTo>
                    <a:pt x="60135" y="8847"/>
                  </a:lnTo>
                  <a:lnTo>
                    <a:pt x="60407" y="9118"/>
                  </a:lnTo>
                  <a:lnTo>
                    <a:pt x="60678" y="9389"/>
                  </a:lnTo>
                  <a:lnTo>
                    <a:pt x="60841" y="9661"/>
                  </a:lnTo>
                  <a:lnTo>
                    <a:pt x="61112" y="10203"/>
                  </a:lnTo>
                  <a:lnTo>
                    <a:pt x="59267" y="3039"/>
                  </a:lnTo>
                  <a:lnTo>
                    <a:pt x="59050" y="2442"/>
                  </a:lnTo>
                  <a:lnTo>
                    <a:pt x="58887" y="2117"/>
                  </a:lnTo>
                  <a:lnTo>
                    <a:pt x="58670" y="1845"/>
                  </a:lnTo>
                  <a:lnTo>
                    <a:pt x="58399" y="1520"/>
                  </a:lnTo>
                  <a:lnTo>
                    <a:pt x="58073" y="1248"/>
                  </a:lnTo>
                  <a:lnTo>
                    <a:pt x="57693" y="977"/>
                  </a:lnTo>
                  <a:lnTo>
                    <a:pt x="57259" y="706"/>
                  </a:lnTo>
                  <a:lnTo>
                    <a:pt x="56716" y="489"/>
                  </a:lnTo>
                  <a:lnTo>
                    <a:pt x="56119" y="326"/>
                  </a:lnTo>
                  <a:lnTo>
                    <a:pt x="55414" y="163"/>
                  </a:lnTo>
                  <a:lnTo>
                    <a:pt x="54600" y="54"/>
                  </a:lnTo>
                  <a:lnTo>
                    <a:pt x="5373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922495" y="2108036"/>
              <a:ext cx="1188037" cy="438916"/>
            </a:xfrm>
            <a:custGeom>
              <a:avLst/>
              <a:gdLst/>
              <a:ahLst/>
              <a:cxnLst/>
              <a:rect l="l" t="t" r="r" b="b"/>
              <a:pathLst>
                <a:path w="61113" h="22578" fill="none" extrusionOk="0">
                  <a:moveTo>
                    <a:pt x="61112" y="10203"/>
                  </a:moveTo>
                  <a:lnTo>
                    <a:pt x="61112" y="10203"/>
                  </a:lnTo>
                  <a:lnTo>
                    <a:pt x="60841" y="9661"/>
                  </a:lnTo>
                  <a:lnTo>
                    <a:pt x="60678" y="9389"/>
                  </a:lnTo>
                  <a:lnTo>
                    <a:pt x="60407" y="9118"/>
                  </a:lnTo>
                  <a:lnTo>
                    <a:pt x="60135" y="8847"/>
                  </a:lnTo>
                  <a:lnTo>
                    <a:pt x="59810" y="8575"/>
                  </a:lnTo>
                  <a:lnTo>
                    <a:pt x="59376" y="8304"/>
                  </a:lnTo>
                  <a:lnTo>
                    <a:pt x="58887" y="8087"/>
                  </a:lnTo>
                  <a:lnTo>
                    <a:pt x="58344" y="7870"/>
                  </a:lnTo>
                  <a:lnTo>
                    <a:pt x="57693" y="7707"/>
                  </a:lnTo>
                  <a:lnTo>
                    <a:pt x="56988" y="7598"/>
                  </a:lnTo>
                  <a:lnTo>
                    <a:pt x="56228" y="7544"/>
                  </a:lnTo>
                  <a:lnTo>
                    <a:pt x="55305" y="7490"/>
                  </a:lnTo>
                  <a:lnTo>
                    <a:pt x="54328" y="7544"/>
                  </a:lnTo>
                  <a:lnTo>
                    <a:pt x="53243" y="7598"/>
                  </a:lnTo>
                  <a:lnTo>
                    <a:pt x="51994" y="7761"/>
                  </a:lnTo>
                  <a:lnTo>
                    <a:pt x="51994" y="7761"/>
                  </a:lnTo>
                  <a:lnTo>
                    <a:pt x="51018" y="7924"/>
                  </a:lnTo>
                  <a:lnTo>
                    <a:pt x="51018" y="7924"/>
                  </a:lnTo>
                  <a:lnTo>
                    <a:pt x="49389" y="8304"/>
                  </a:lnTo>
                  <a:lnTo>
                    <a:pt x="47598" y="8738"/>
                  </a:lnTo>
                  <a:lnTo>
                    <a:pt x="45644" y="9281"/>
                  </a:lnTo>
                  <a:lnTo>
                    <a:pt x="43474" y="9986"/>
                  </a:lnTo>
                  <a:lnTo>
                    <a:pt x="41140" y="10801"/>
                  </a:lnTo>
                  <a:lnTo>
                    <a:pt x="38643" y="11777"/>
                  </a:lnTo>
                  <a:lnTo>
                    <a:pt x="35875" y="12863"/>
                  </a:lnTo>
                  <a:lnTo>
                    <a:pt x="32944" y="14165"/>
                  </a:lnTo>
                  <a:lnTo>
                    <a:pt x="32944" y="14165"/>
                  </a:lnTo>
                  <a:lnTo>
                    <a:pt x="30177" y="15414"/>
                  </a:lnTo>
                  <a:lnTo>
                    <a:pt x="29417" y="15794"/>
                  </a:lnTo>
                  <a:lnTo>
                    <a:pt x="28711" y="16119"/>
                  </a:lnTo>
                  <a:lnTo>
                    <a:pt x="28711" y="16119"/>
                  </a:lnTo>
                  <a:lnTo>
                    <a:pt x="28440" y="16228"/>
                  </a:lnTo>
                  <a:lnTo>
                    <a:pt x="28114" y="16391"/>
                  </a:lnTo>
                  <a:lnTo>
                    <a:pt x="28114" y="16391"/>
                  </a:lnTo>
                  <a:lnTo>
                    <a:pt x="25726" y="17476"/>
                  </a:lnTo>
                  <a:lnTo>
                    <a:pt x="23012" y="18670"/>
                  </a:lnTo>
                  <a:lnTo>
                    <a:pt x="20190" y="19810"/>
                  </a:lnTo>
                  <a:lnTo>
                    <a:pt x="18779" y="20353"/>
                  </a:lnTo>
                  <a:lnTo>
                    <a:pt x="17314" y="20841"/>
                  </a:lnTo>
                  <a:lnTo>
                    <a:pt x="15848" y="21330"/>
                  </a:lnTo>
                  <a:lnTo>
                    <a:pt x="14437" y="21709"/>
                  </a:lnTo>
                  <a:lnTo>
                    <a:pt x="13026" y="22035"/>
                  </a:lnTo>
                  <a:lnTo>
                    <a:pt x="11615" y="22306"/>
                  </a:lnTo>
                  <a:lnTo>
                    <a:pt x="10312" y="22524"/>
                  </a:lnTo>
                  <a:lnTo>
                    <a:pt x="9010" y="22578"/>
                  </a:lnTo>
                  <a:lnTo>
                    <a:pt x="7816" y="22578"/>
                  </a:lnTo>
                  <a:lnTo>
                    <a:pt x="6676" y="22469"/>
                  </a:lnTo>
                  <a:lnTo>
                    <a:pt x="6622" y="22469"/>
                  </a:lnTo>
                  <a:lnTo>
                    <a:pt x="6622" y="22469"/>
                  </a:lnTo>
                  <a:lnTo>
                    <a:pt x="5808" y="22252"/>
                  </a:lnTo>
                  <a:lnTo>
                    <a:pt x="5048" y="21981"/>
                  </a:lnTo>
                  <a:lnTo>
                    <a:pt x="4342" y="21655"/>
                  </a:lnTo>
                  <a:lnTo>
                    <a:pt x="3745" y="21221"/>
                  </a:lnTo>
                  <a:lnTo>
                    <a:pt x="3203" y="20678"/>
                  </a:lnTo>
                  <a:lnTo>
                    <a:pt x="2768" y="20027"/>
                  </a:lnTo>
                  <a:lnTo>
                    <a:pt x="2389" y="19321"/>
                  </a:lnTo>
                  <a:lnTo>
                    <a:pt x="2063" y="18453"/>
                  </a:lnTo>
                  <a:lnTo>
                    <a:pt x="0" y="10203"/>
                  </a:lnTo>
                  <a:lnTo>
                    <a:pt x="0" y="10203"/>
                  </a:lnTo>
                  <a:lnTo>
                    <a:pt x="272" y="11018"/>
                  </a:lnTo>
                  <a:lnTo>
                    <a:pt x="652" y="11777"/>
                  </a:lnTo>
                  <a:lnTo>
                    <a:pt x="1140" y="12374"/>
                  </a:lnTo>
                  <a:lnTo>
                    <a:pt x="1629" y="12971"/>
                  </a:lnTo>
                  <a:lnTo>
                    <a:pt x="2226" y="13406"/>
                  </a:lnTo>
                  <a:lnTo>
                    <a:pt x="2823" y="13786"/>
                  </a:lnTo>
                  <a:lnTo>
                    <a:pt x="3528" y="14111"/>
                  </a:lnTo>
                  <a:lnTo>
                    <a:pt x="4288" y="14328"/>
                  </a:lnTo>
                  <a:lnTo>
                    <a:pt x="5048" y="14491"/>
                  </a:lnTo>
                  <a:lnTo>
                    <a:pt x="5916" y="14600"/>
                  </a:lnTo>
                  <a:lnTo>
                    <a:pt x="6785" y="14654"/>
                  </a:lnTo>
                  <a:lnTo>
                    <a:pt x="7653" y="14654"/>
                  </a:lnTo>
                  <a:lnTo>
                    <a:pt x="8630" y="14545"/>
                  </a:lnTo>
                  <a:lnTo>
                    <a:pt x="9553" y="14437"/>
                  </a:lnTo>
                  <a:lnTo>
                    <a:pt x="10584" y="14274"/>
                  </a:lnTo>
                  <a:lnTo>
                    <a:pt x="11561" y="14057"/>
                  </a:lnTo>
                  <a:lnTo>
                    <a:pt x="11669" y="14057"/>
                  </a:lnTo>
                  <a:lnTo>
                    <a:pt x="11669" y="14057"/>
                  </a:lnTo>
                  <a:lnTo>
                    <a:pt x="13406" y="13623"/>
                  </a:lnTo>
                  <a:lnTo>
                    <a:pt x="15143" y="13080"/>
                  </a:lnTo>
                  <a:lnTo>
                    <a:pt x="16934" y="12483"/>
                  </a:lnTo>
                  <a:lnTo>
                    <a:pt x="18671" y="11832"/>
                  </a:lnTo>
                  <a:lnTo>
                    <a:pt x="20407" y="11180"/>
                  </a:lnTo>
                  <a:lnTo>
                    <a:pt x="22090" y="10475"/>
                  </a:lnTo>
                  <a:lnTo>
                    <a:pt x="25238" y="9064"/>
                  </a:lnTo>
                  <a:lnTo>
                    <a:pt x="26540" y="8467"/>
                  </a:lnTo>
                  <a:lnTo>
                    <a:pt x="27029" y="8250"/>
                  </a:lnTo>
                  <a:lnTo>
                    <a:pt x="27029" y="8250"/>
                  </a:lnTo>
                  <a:lnTo>
                    <a:pt x="28548" y="7544"/>
                  </a:lnTo>
                  <a:lnTo>
                    <a:pt x="28548" y="7544"/>
                  </a:lnTo>
                  <a:lnTo>
                    <a:pt x="30991" y="6459"/>
                  </a:lnTo>
                  <a:lnTo>
                    <a:pt x="30991" y="6459"/>
                  </a:lnTo>
                  <a:lnTo>
                    <a:pt x="34247" y="5102"/>
                  </a:lnTo>
                  <a:lnTo>
                    <a:pt x="37286" y="3908"/>
                  </a:lnTo>
                  <a:lnTo>
                    <a:pt x="40000" y="2877"/>
                  </a:lnTo>
                  <a:lnTo>
                    <a:pt x="42551" y="2062"/>
                  </a:lnTo>
                  <a:lnTo>
                    <a:pt x="44830" y="1357"/>
                  </a:lnTo>
                  <a:lnTo>
                    <a:pt x="46893" y="868"/>
                  </a:lnTo>
                  <a:lnTo>
                    <a:pt x="48792" y="434"/>
                  </a:lnTo>
                  <a:lnTo>
                    <a:pt x="50421" y="217"/>
                  </a:lnTo>
                  <a:lnTo>
                    <a:pt x="50475" y="217"/>
                  </a:lnTo>
                  <a:lnTo>
                    <a:pt x="50475" y="217"/>
                  </a:lnTo>
                  <a:lnTo>
                    <a:pt x="51669" y="54"/>
                  </a:lnTo>
                  <a:lnTo>
                    <a:pt x="52754" y="0"/>
                  </a:lnTo>
                  <a:lnTo>
                    <a:pt x="53731" y="0"/>
                  </a:lnTo>
                  <a:lnTo>
                    <a:pt x="54600" y="54"/>
                  </a:lnTo>
                  <a:lnTo>
                    <a:pt x="55414" y="163"/>
                  </a:lnTo>
                  <a:lnTo>
                    <a:pt x="56119" y="326"/>
                  </a:lnTo>
                  <a:lnTo>
                    <a:pt x="56716" y="489"/>
                  </a:lnTo>
                  <a:lnTo>
                    <a:pt x="57259" y="706"/>
                  </a:lnTo>
                  <a:lnTo>
                    <a:pt x="57693" y="977"/>
                  </a:lnTo>
                  <a:lnTo>
                    <a:pt x="58073" y="1248"/>
                  </a:lnTo>
                  <a:lnTo>
                    <a:pt x="58399" y="1520"/>
                  </a:lnTo>
                  <a:lnTo>
                    <a:pt x="58670" y="1845"/>
                  </a:lnTo>
                  <a:lnTo>
                    <a:pt x="58887" y="2117"/>
                  </a:lnTo>
                  <a:lnTo>
                    <a:pt x="59050" y="2442"/>
                  </a:lnTo>
                  <a:lnTo>
                    <a:pt x="59267" y="3039"/>
                  </a:lnTo>
                  <a:lnTo>
                    <a:pt x="61112" y="102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3003734" y="2398178"/>
              <a:ext cx="1177481" cy="456859"/>
            </a:xfrm>
            <a:custGeom>
              <a:avLst/>
              <a:gdLst/>
              <a:ahLst/>
              <a:cxnLst/>
              <a:rect l="l" t="t" r="r" b="b"/>
              <a:pathLst>
                <a:path w="60570" h="23501" extrusionOk="0">
                  <a:moveTo>
                    <a:pt x="60543" y="9552"/>
                  </a:moveTo>
                  <a:lnTo>
                    <a:pt x="60543" y="9552"/>
                  </a:lnTo>
                  <a:lnTo>
                    <a:pt x="60543" y="9552"/>
                  </a:lnTo>
                  <a:close/>
                  <a:moveTo>
                    <a:pt x="60543" y="9552"/>
                  </a:moveTo>
                  <a:lnTo>
                    <a:pt x="60570" y="9661"/>
                  </a:lnTo>
                  <a:lnTo>
                    <a:pt x="60570" y="9607"/>
                  </a:lnTo>
                  <a:lnTo>
                    <a:pt x="60543" y="9552"/>
                  </a:lnTo>
                  <a:close/>
                  <a:moveTo>
                    <a:pt x="53351" y="0"/>
                  </a:moveTo>
                  <a:lnTo>
                    <a:pt x="52374" y="55"/>
                  </a:lnTo>
                  <a:lnTo>
                    <a:pt x="51289" y="163"/>
                  </a:lnTo>
                  <a:lnTo>
                    <a:pt x="50041" y="326"/>
                  </a:lnTo>
                  <a:lnTo>
                    <a:pt x="49389" y="434"/>
                  </a:lnTo>
                  <a:lnTo>
                    <a:pt x="49009" y="489"/>
                  </a:lnTo>
                  <a:lnTo>
                    <a:pt x="47381" y="814"/>
                  </a:lnTo>
                  <a:lnTo>
                    <a:pt x="45590" y="1303"/>
                  </a:lnTo>
                  <a:lnTo>
                    <a:pt x="43636" y="1900"/>
                  </a:lnTo>
                  <a:lnTo>
                    <a:pt x="41465" y="2605"/>
                  </a:lnTo>
                  <a:lnTo>
                    <a:pt x="39077" y="3420"/>
                  </a:lnTo>
                  <a:lnTo>
                    <a:pt x="36472" y="4451"/>
                  </a:lnTo>
                  <a:lnTo>
                    <a:pt x="33704" y="5590"/>
                  </a:lnTo>
                  <a:lnTo>
                    <a:pt x="30719" y="6947"/>
                  </a:lnTo>
                  <a:lnTo>
                    <a:pt x="26920" y="8684"/>
                  </a:lnTo>
                  <a:lnTo>
                    <a:pt x="26812" y="8738"/>
                  </a:lnTo>
                  <a:lnTo>
                    <a:pt x="26649" y="8847"/>
                  </a:lnTo>
                  <a:lnTo>
                    <a:pt x="26323" y="8955"/>
                  </a:lnTo>
                  <a:lnTo>
                    <a:pt x="24098" y="10041"/>
                  </a:lnTo>
                  <a:lnTo>
                    <a:pt x="21656" y="11126"/>
                  </a:lnTo>
                  <a:lnTo>
                    <a:pt x="19213" y="12158"/>
                  </a:lnTo>
                  <a:lnTo>
                    <a:pt x="16771" y="13134"/>
                  </a:lnTo>
                  <a:lnTo>
                    <a:pt x="14274" y="14057"/>
                  </a:lnTo>
                  <a:lnTo>
                    <a:pt x="14220" y="14057"/>
                  </a:lnTo>
                  <a:lnTo>
                    <a:pt x="13460" y="14274"/>
                  </a:lnTo>
                  <a:lnTo>
                    <a:pt x="12321" y="14600"/>
                  </a:lnTo>
                  <a:lnTo>
                    <a:pt x="11235" y="14871"/>
                  </a:lnTo>
                  <a:lnTo>
                    <a:pt x="10204" y="15143"/>
                  </a:lnTo>
                  <a:lnTo>
                    <a:pt x="9173" y="15305"/>
                  </a:lnTo>
                  <a:lnTo>
                    <a:pt x="8142" y="15468"/>
                  </a:lnTo>
                  <a:lnTo>
                    <a:pt x="7165" y="15577"/>
                  </a:lnTo>
                  <a:lnTo>
                    <a:pt x="5374" y="15577"/>
                  </a:lnTo>
                  <a:lnTo>
                    <a:pt x="4505" y="15468"/>
                  </a:lnTo>
                  <a:lnTo>
                    <a:pt x="3745" y="15305"/>
                  </a:lnTo>
                  <a:lnTo>
                    <a:pt x="2986" y="15034"/>
                  </a:lnTo>
                  <a:lnTo>
                    <a:pt x="2280" y="14708"/>
                  </a:lnTo>
                  <a:lnTo>
                    <a:pt x="1683" y="14274"/>
                  </a:lnTo>
                  <a:lnTo>
                    <a:pt x="1140" y="13786"/>
                  </a:lnTo>
                  <a:lnTo>
                    <a:pt x="706" y="13189"/>
                  </a:lnTo>
                  <a:lnTo>
                    <a:pt x="272" y="12483"/>
                  </a:lnTo>
                  <a:lnTo>
                    <a:pt x="1" y="11723"/>
                  </a:lnTo>
                  <a:lnTo>
                    <a:pt x="2063" y="19919"/>
                  </a:lnTo>
                  <a:lnTo>
                    <a:pt x="2280" y="20516"/>
                  </a:lnTo>
                  <a:lnTo>
                    <a:pt x="2551" y="21113"/>
                  </a:lnTo>
                  <a:lnTo>
                    <a:pt x="2877" y="21601"/>
                  </a:lnTo>
                  <a:lnTo>
                    <a:pt x="3311" y="22090"/>
                  </a:lnTo>
                  <a:lnTo>
                    <a:pt x="3800" y="22470"/>
                  </a:lnTo>
                  <a:lnTo>
                    <a:pt x="4288" y="22795"/>
                  </a:lnTo>
                  <a:lnTo>
                    <a:pt x="4885" y="23067"/>
                  </a:lnTo>
                  <a:lnTo>
                    <a:pt x="5482" y="23229"/>
                  </a:lnTo>
                  <a:lnTo>
                    <a:pt x="6351" y="23392"/>
                  </a:lnTo>
                  <a:lnTo>
                    <a:pt x="7219" y="23501"/>
                  </a:lnTo>
                  <a:lnTo>
                    <a:pt x="8142" y="23501"/>
                  </a:lnTo>
                  <a:lnTo>
                    <a:pt x="9118" y="23446"/>
                  </a:lnTo>
                  <a:lnTo>
                    <a:pt x="10150" y="23338"/>
                  </a:lnTo>
                  <a:lnTo>
                    <a:pt x="11181" y="23175"/>
                  </a:lnTo>
                  <a:lnTo>
                    <a:pt x="12266" y="22958"/>
                  </a:lnTo>
                  <a:lnTo>
                    <a:pt x="13406" y="22687"/>
                  </a:lnTo>
                  <a:lnTo>
                    <a:pt x="14492" y="22415"/>
                  </a:lnTo>
                  <a:lnTo>
                    <a:pt x="15631" y="22035"/>
                  </a:lnTo>
                  <a:lnTo>
                    <a:pt x="17857" y="21276"/>
                  </a:lnTo>
                  <a:lnTo>
                    <a:pt x="20027" y="20407"/>
                  </a:lnTo>
                  <a:lnTo>
                    <a:pt x="22144" y="19539"/>
                  </a:lnTo>
                  <a:lnTo>
                    <a:pt x="22904" y="19213"/>
                  </a:lnTo>
                  <a:lnTo>
                    <a:pt x="23501" y="18942"/>
                  </a:lnTo>
                  <a:lnTo>
                    <a:pt x="23989" y="18725"/>
                  </a:lnTo>
                  <a:lnTo>
                    <a:pt x="25943" y="17802"/>
                  </a:lnTo>
                  <a:lnTo>
                    <a:pt x="26052" y="17748"/>
                  </a:lnTo>
                  <a:lnTo>
                    <a:pt x="26377" y="17639"/>
                  </a:lnTo>
                  <a:lnTo>
                    <a:pt x="27897" y="16879"/>
                  </a:lnTo>
                  <a:lnTo>
                    <a:pt x="28711" y="16445"/>
                  </a:lnTo>
                  <a:lnTo>
                    <a:pt x="29525" y="16065"/>
                  </a:lnTo>
                  <a:lnTo>
                    <a:pt x="32619" y="14654"/>
                  </a:lnTo>
                  <a:lnTo>
                    <a:pt x="35604" y="13297"/>
                  </a:lnTo>
                  <a:lnTo>
                    <a:pt x="38372" y="12158"/>
                  </a:lnTo>
                  <a:lnTo>
                    <a:pt x="40923" y="11126"/>
                  </a:lnTo>
                  <a:lnTo>
                    <a:pt x="43256" y="10258"/>
                  </a:lnTo>
                  <a:lnTo>
                    <a:pt x="45373" y="9552"/>
                  </a:lnTo>
                  <a:lnTo>
                    <a:pt x="47327" y="8955"/>
                  </a:lnTo>
                  <a:lnTo>
                    <a:pt x="49118" y="8467"/>
                  </a:lnTo>
                  <a:lnTo>
                    <a:pt x="50746" y="8087"/>
                  </a:lnTo>
                  <a:lnTo>
                    <a:pt x="52212" y="7816"/>
                  </a:lnTo>
                  <a:lnTo>
                    <a:pt x="53514" y="7599"/>
                  </a:lnTo>
                  <a:lnTo>
                    <a:pt x="54708" y="7490"/>
                  </a:lnTo>
                  <a:lnTo>
                    <a:pt x="55739" y="7490"/>
                  </a:lnTo>
                  <a:lnTo>
                    <a:pt x="56662" y="7544"/>
                  </a:lnTo>
                  <a:lnTo>
                    <a:pt x="57422" y="7599"/>
                  </a:lnTo>
                  <a:lnTo>
                    <a:pt x="58127" y="7761"/>
                  </a:lnTo>
                  <a:lnTo>
                    <a:pt x="58670" y="7924"/>
                  </a:lnTo>
                  <a:lnTo>
                    <a:pt x="58833" y="8033"/>
                  </a:lnTo>
                  <a:lnTo>
                    <a:pt x="59213" y="8196"/>
                  </a:lnTo>
                  <a:lnTo>
                    <a:pt x="59647" y="8467"/>
                  </a:lnTo>
                  <a:lnTo>
                    <a:pt x="60027" y="8793"/>
                  </a:lnTo>
                  <a:lnTo>
                    <a:pt x="60353" y="9173"/>
                  </a:lnTo>
                  <a:lnTo>
                    <a:pt x="60543" y="9552"/>
                  </a:lnTo>
                  <a:lnTo>
                    <a:pt x="58779" y="2497"/>
                  </a:lnTo>
                  <a:lnTo>
                    <a:pt x="58562" y="2008"/>
                  </a:lnTo>
                  <a:lnTo>
                    <a:pt x="58399" y="1791"/>
                  </a:lnTo>
                  <a:lnTo>
                    <a:pt x="58236" y="1520"/>
                  </a:lnTo>
                  <a:lnTo>
                    <a:pt x="57965" y="1303"/>
                  </a:lnTo>
                  <a:lnTo>
                    <a:pt x="57639" y="1031"/>
                  </a:lnTo>
                  <a:lnTo>
                    <a:pt x="57313" y="814"/>
                  </a:lnTo>
                  <a:lnTo>
                    <a:pt x="56825" y="597"/>
                  </a:lnTo>
                  <a:lnTo>
                    <a:pt x="56336" y="380"/>
                  </a:lnTo>
                  <a:lnTo>
                    <a:pt x="55739" y="217"/>
                  </a:lnTo>
                  <a:lnTo>
                    <a:pt x="55034" y="109"/>
                  </a:lnTo>
                  <a:lnTo>
                    <a:pt x="54220" y="55"/>
                  </a:lnTo>
                  <a:lnTo>
                    <a:pt x="5335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3003734" y="2398178"/>
              <a:ext cx="1177481" cy="456859"/>
            </a:xfrm>
            <a:custGeom>
              <a:avLst/>
              <a:gdLst/>
              <a:ahLst/>
              <a:cxnLst/>
              <a:rect l="l" t="t" r="r" b="b"/>
              <a:pathLst>
                <a:path w="60570" h="23501" fill="none" extrusionOk="0">
                  <a:moveTo>
                    <a:pt x="60570" y="9661"/>
                  </a:moveTo>
                  <a:lnTo>
                    <a:pt x="60570" y="9661"/>
                  </a:lnTo>
                  <a:lnTo>
                    <a:pt x="60570" y="9607"/>
                  </a:lnTo>
                  <a:lnTo>
                    <a:pt x="60570" y="9607"/>
                  </a:lnTo>
                  <a:lnTo>
                    <a:pt x="60353" y="9173"/>
                  </a:lnTo>
                  <a:lnTo>
                    <a:pt x="60027" y="8793"/>
                  </a:lnTo>
                  <a:lnTo>
                    <a:pt x="59647" y="8467"/>
                  </a:lnTo>
                  <a:lnTo>
                    <a:pt x="59213" y="8196"/>
                  </a:lnTo>
                  <a:lnTo>
                    <a:pt x="59213" y="8196"/>
                  </a:lnTo>
                  <a:lnTo>
                    <a:pt x="58833" y="8033"/>
                  </a:lnTo>
                  <a:lnTo>
                    <a:pt x="58670" y="7924"/>
                  </a:lnTo>
                  <a:lnTo>
                    <a:pt x="58670" y="7924"/>
                  </a:lnTo>
                  <a:lnTo>
                    <a:pt x="58127" y="7761"/>
                  </a:lnTo>
                  <a:lnTo>
                    <a:pt x="57422" y="7599"/>
                  </a:lnTo>
                  <a:lnTo>
                    <a:pt x="56662" y="7544"/>
                  </a:lnTo>
                  <a:lnTo>
                    <a:pt x="55739" y="7490"/>
                  </a:lnTo>
                  <a:lnTo>
                    <a:pt x="54708" y="7490"/>
                  </a:lnTo>
                  <a:lnTo>
                    <a:pt x="53514" y="7599"/>
                  </a:lnTo>
                  <a:lnTo>
                    <a:pt x="52212" y="7816"/>
                  </a:lnTo>
                  <a:lnTo>
                    <a:pt x="50746" y="8087"/>
                  </a:lnTo>
                  <a:lnTo>
                    <a:pt x="49118" y="8467"/>
                  </a:lnTo>
                  <a:lnTo>
                    <a:pt x="47327" y="8955"/>
                  </a:lnTo>
                  <a:lnTo>
                    <a:pt x="45373" y="9552"/>
                  </a:lnTo>
                  <a:lnTo>
                    <a:pt x="43256" y="10258"/>
                  </a:lnTo>
                  <a:lnTo>
                    <a:pt x="40923" y="11126"/>
                  </a:lnTo>
                  <a:lnTo>
                    <a:pt x="38372" y="12158"/>
                  </a:lnTo>
                  <a:lnTo>
                    <a:pt x="35604" y="13297"/>
                  </a:lnTo>
                  <a:lnTo>
                    <a:pt x="32619" y="14654"/>
                  </a:lnTo>
                  <a:lnTo>
                    <a:pt x="32619" y="14654"/>
                  </a:lnTo>
                  <a:lnTo>
                    <a:pt x="29525" y="16065"/>
                  </a:lnTo>
                  <a:lnTo>
                    <a:pt x="29525" y="16065"/>
                  </a:lnTo>
                  <a:lnTo>
                    <a:pt x="28711" y="16445"/>
                  </a:lnTo>
                  <a:lnTo>
                    <a:pt x="27897" y="16879"/>
                  </a:lnTo>
                  <a:lnTo>
                    <a:pt x="27897" y="16879"/>
                  </a:lnTo>
                  <a:lnTo>
                    <a:pt x="26377" y="17639"/>
                  </a:lnTo>
                  <a:lnTo>
                    <a:pt x="26052" y="17748"/>
                  </a:lnTo>
                  <a:lnTo>
                    <a:pt x="25943" y="17802"/>
                  </a:lnTo>
                  <a:lnTo>
                    <a:pt x="25943" y="17802"/>
                  </a:lnTo>
                  <a:lnTo>
                    <a:pt x="23989" y="18725"/>
                  </a:lnTo>
                  <a:lnTo>
                    <a:pt x="23501" y="18942"/>
                  </a:lnTo>
                  <a:lnTo>
                    <a:pt x="22904" y="19213"/>
                  </a:lnTo>
                  <a:lnTo>
                    <a:pt x="22144" y="19539"/>
                  </a:lnTo>
                  <a:lnTo>
                    <a:pt x="22144" y="19539"/>
                  </a:lnTo>
                  <a:lnTo>
                    <a:pt x="20027" y="20407"/>
                  </a:lnTo>
                  <a:lnTo>
                    <a:pt x="17857" y="21276"/>
                  </a:lnTo>
                  <a:lnTo>
                    <a:pt x="15631" y="22035"/>
                  </a:lnTo>
                  <a:lnTo>
                    <a:pt x="14492" y="22415"/>
                  </a:lnTo>
                  <a:lnTo>
                    <a:pt x="13406" y="22687"/>
                  </a:lnTo>
                  <a:lnTo>
                    <a:pt x="12266" y="22958"/>
                  </a:lnTo>
                  <a:lnTo>
                    <a:pt x="11181" y="23175"/>
                  </a:lnTo>
                  <a:lnTo>
                    <a:pt x="10150" y="23338"/>
                  </a:lnTo>
                  <a:lnTo>
                    <a:pt x="9118" y="23446"/>
                  </a:lnTo>
                  <a:lnTo>
                    <a:pt x="8142" y="23501"/>
                  </a:lnTo>
                  <a:lnTo>
                    <a:pt x="7219" y="23501"/>
                  </a:lnTo>
                  <a:lnTo>
                    <a:pt x="6351" y="23392"/>
                  </a:lnTo>
                  <a:lnTo>
                    <a:pt x="5482" y="23229"/>
                  </a:lnTo>
                  <a:lnTo>
                    <a:pt x="5482" y="23229"/>
                  </a:lnTo>
                  <a:lnTo>
                    <a:pt x="4885" y="23067"/>
                  </a:lnTo>
                  <a:lnTo>
                    <a:pt x="4288" y="22795"/>
                  </a:lnTo>
                  <a:lnTo>
                    <a:pt x="3800" y="22470"/>
                  </a:lnTo>
                  <a:lnTo>
                    <a:pt x="3311" y="22090"/>
                  </a:lnTo>
                  <a:lnTo>
                    <a:pt x="2877" y="21601"/>
                  </a:lnTo>
                  <a:lnTo>
                    <a:pt x="2551" y="21113"/>
                  </a:lnTo>
                  <a:lnTo>
                    <a:pt x="2280" y="20516"/>
                  </a:lnTo>
                  <a:lnTo>
                    <a:pt x="2063" y="19919"/>
                  </a:lnTo>
                  <a:lnTo>
                    <a:pt x="1" y="11723"/>
                  </a:lnTo>
                  <a:lnTo>
                    <a:pt x="1" y="11723"/>
                  </a:lnTo>
                  <a:lnTo>
                    <a:pt x="272" y="12483"/>
                  </a:lnTo>
                  <a:lnTo>
                    <a:pt x="706" y="13189"/>
                  </a:lnTo>
                  <a:lnTo>
                    <a:pt x="1140" y="13786"/>
                  </a:lnTo>
                  <a:lnTo>
                    <a:pt x="1683" y="14274"/>
                  </a:lnTo>
                  <a:lnTo>
                    <a:pt x="2280" y="14708"/>
                  </a:lnTo>
                  <a:lnTo>
                    <a:pt x="2986" y="15034"/>
                  </a:lnTo>
                  <a:lnTo>
                    <a:pt x="3745" y="15305"/>
                  </a:lnTo>
                  <a:lnTo>
                    <a:pt x="4505" y="15468"/>
                  </a:lnTo>
                  <a:lnTo>
                    <a:pt x="5374" y="15577"/>
                  </a:lnTo>
                  <a:lnTo>
                    <a:pt x="6242" y="15577"/>
                  </a:lnTo>
                  <a:lnTo>
                    <a:pt x="7165" y="15577"/>
                  </a:lnTo>
                  <a:lnTo>
                    <a:pt x="8142" y="15468"/>
                  </a:lnTo>
                  <a:lnTo>
                    <a:pt x="9173" y="15305"/>
                  </a:lnTo>
                  <a:lnTo>
                    <a:pt x="10204" y="15143"/>
                  </a:lnTo>
                  <a:lnTo>
                    <a:pt x="11235" y="14871"/>
                  </a:lnTo>
                  <a:lnTo>
                    <a:pt x="12321" y="14600"/>
                  </a:lnTo>
                  <a:lnTo>
                    <a:pt x="12321" y="14600"/>
                  </a:lnTo>
                  <a:lnTo>
                    <a:pt x="13460" y="14274"/>
                  </a:lnTo>
                  <a:lnTo>
                    <a:pt x="14220" y="14057"/>
                  </a:lnTo>
                  <a:lnTo>
                    <a:pt x="14274" y="14057"/>
                  </a:lnTo>
                  <a:lnTo>
                    <a:pt x="14274" y="14057"/>
                  </a:lnTo>
                  <a:lnTo>
                    <a:pt x="16771" y="13134"/>
                  </a:lnTo>
                  <a:lnTo>
                    <a:pt x="19213" y="12158"/>
                  </a:lnTo>
                  <a:lnTo>
                    <a:pt x="21656" y="11126"/>
                  </a:lnTo>
                  <a:lnTo>
                    <a:pt x="24098" y="10041"/>
                  </a:lnTo>
                  <a:lnTo>
                    <a:pt x="24098" y="10041"/>
                  </a:lnTo>
                  <a:lnTo>
                    <a:pt x="26323" y="8955"/>
                  </a:lnTo>
                  <a:lnTo>
                    <a:pt x="26649" y="8847"/>
                  </a:lnTo>
                  <a:lnTo>
                    <a:pt x="26812" y="8738"/>
                  </a:lnTo>
                  <a:lnTo>
                    <a:pt x="26920" y="8684"/>
                  </a:lnTo>
                  <a:lnTo>
                    <a:pt x="26920" y="8684"/>
                  </a:lnTo>
                  <a:lnTo>
                    <a:pt x="30719" y="6947"/>
                  </a:lnTo>
                  <a:lnTo>
                    <a:pt x="30719" y="6947"/>
                  </a:lnTo>
                  <a:lnTo>
                    <a:pt x="33704" y="5590"/>
                  </a:lnTo>
                  <a:lnTo>
                    <a:pt x="36472" y="4451"/>
                  </a:lnTo>
                  <a:lnTo>
                    <a:pt x="39077" y="3420"/>
                  </a:lnTo>
                  <a:lnTo>
                    <a:pt x="41465" y="2605"/>
                  </a:lnTo>
                  <a:lnTo>
                    <a:pt x="43636" y="1900"/>
                  </a:lnTo>
                  <a:lnTo>
                    <a:pt x="45590" y="1303"/>
                  </a:lnTo>
                  <a:lnTo>
                    <a:pt x="47381" y="814"/>
                  </a:lnTo>
                  <a:lnTo>
                    <a:pt x="49009" y="489"/>
                  </a:lnTo>
                  <a:lnTo>
                    <a:pt x="49389" y="434"/>
                  </a:lnTo>
                  <a:lnTo>
                    <a:pt x="50041" y="326"/>
                  </a:lnTo>
                  <a:lnTo>
                    <a:pt x="50041" y="326"/>
                  </a:lnTo>
                  <a:lnTo>
                    <a:pt x="51289" y="163"/>
                  </a:lnTo>
                  <a:lnTo>
                    <a:pt x="52374" y="55"/>
                  </a:lnTo>
                  <a:lnTo>
                    <a:pt x="53351" y="0"/>
                  </a:lnTo>
                  <a:lnTo>
                    <a:pt x="54220" y="55"/>
                  </a:lnTo>
                  <a:lnTo>
                    <a:pt x="55034" y="109"/>
                  </a:lnTo>
                  <a:lnTo>
                    <a:pt x="55739" y="217"/>
                  </a:lnTo>
                  <a:lnTo>
                    <a:pt x="56336" y="380"/>
                  </a:lnTo>
                  <a:lnTo>
                    <a:pt x="56825" y="597"/>
                  </a:lnTo>
                  <a:lnTo>
                    <a:pt x="57313" y="814"/>
                  </a:lnTo>
                  <a:lnTo>
                    <a:pt x="57639" y="1031"/>
                  </a:lnTo>
                  <a:lnTo>
                    <a:pt x="57965" y="1303"/>
                  </a:lnTo>
                  <a:lnTo>
                    <a:pt x="58236" y="1520"/>
                  </a:lnTo>
                  <a:lnTo>
                    <a:pt x="58399" y="1791"/>
                  </a:lnTo>
                  <a:lnTo>
                    <a:pt x="58562" y="2008"/>
                  </a:lnTo>
                  <a:lnTo>
                    <a:pt x="58779" y="2497"/>
                  </a:lnTo>
                  <a:lnTo>
                    <a:pt x="60570" y="9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3083924" y="2690439"/>
              <a:ext cx="1167994" cy="474803"/>
            </a:xfrm>
            <a:custGeom>
              <a:avLst/>
              <a:gdLst/>
              <a:ahLst/>
              <a:cxnLst/>
              <a:rect l="l" t="t" r="r" b="b"/>
              <a:pathLst>
                <a:path w="60082" h="24424" extrusionOk="0">
                  <a:moveTo>
                    <a:pt x="52917" y="0"/>
                  </a:moveTo>
                  <a:lnTo>
                    <a:pt x="52103" y="54"/>
                  </a:lnTo>
                  <a:lnTo>
                    <a:pt x="51234" y="163"/>
                  </a:lnTo>
                  <a:lnTo>
                    <a:pt x="50312" y="271"/>
                  </a:lnTo>
                  <a:lnTo>
                    <a:pt x="49281" y="434"/>
                  </a:lnTo>
                  <a:lnTo>
                    <a:pt x="48141" y="706"/>
                  </a:lnTo>
                  <a:lnTo>
                    <a:pt x="46947" y="977"/>
                  </a:lnTo>
                  <a:lnTo>
                    <a:pt x="45373" y="1411"/>
                  </a:lnTo>
                  <a:lnTo>
                    <a:pt x="43690" y="1900"/>
                  </a:lnTo>
                  <a:lnTo>
                    <a:pt x="41845" y="2551"/>
                  </a:lnTo>
                  <a:lnTo>
                    <a:pt x="39891" y="3256"/>
                  </a:lnTo>
                  <a:lnTo>
                    <a:pt x="37775" y="4071"/>
                  </a:lnTo>
                  <a:lnTo>
                    <a:pt x="35495" y="5047"/>
                  </a:lnTo>
                  <a:lnTo>
                    <a:pt x="33053" y="6079"/>
                  </a:lnTo>
                  <a:lnTo>
                    <a:pt x="30448" y="7327"/>
                  </a:lnTo>
                  <a:lnTo>
                    <a:pt x="26540" y="9172"/>
                  </a:lnTo>
                  <a:lnTo>
                    <a:pt x="26323" y="9281"/>
                  </a:lnTo>
                  <a:lnTo>
                    <a:pt x="25780" y="9552"/>
                  </a:lnTo>
                  <a:lnTo>
                    <a:pt x="25726" y="9606"/>
                  </a:lnTo>
                  <a:lnTo>
                    <a:pt x="25455" y="9715"/>
                  </a:lnTo>
                  <a:lnTo>
                    <a:pt x="25183" y="9878"/>
                  </a:lnTo>
                  <a:lnTo>
                    <a:pt x="24912" y="9986"/>
                  </a:lnTo>
                  <a:lnTo>
                    <a:pt x="24803" y="10041"/>
                  </a:lnTo>
                  <a:lnTo>
                    <a:pt x="21547" y="11560"/>
                  </a:lnTo>
                  <a:lnTo>
                    <a:pt x="19810" y="12374"/>
                  </a:lnTo>
                  <a:lnTo>
                    <a:pt x="17911" y="13189"/>
                  </a:lnTo>
                  <a:lnTo>
                    <a:pt x="16011" y="13948"/>
                  </a:lnTo>
                  <a:lnTo>
                    <a:pt x="14111" y="14654"/>
                  </a:lnTo>
                  <a:lnTo>
                    <a:pt x="12212" y="15305"/>
                  </a:lnTo>
                  <a:lnTo>
                    <a:pt x="10312" y="15794"/>
                  </a:lnTo>
                  <a:lnTo>
                    <a:pt x="8521" y="16174"/>
                  </a:lnTo>
                  <a:lnTo>
                    <a:pt x="7653" y="16336"/>
                  </a:lnTo>
                  <a:lnTo>
                    <a:pt x="6785" y="16391"/>
                  </a:lnTo>
                  <a:lnTo>
                    <a:pt x="5970" y="16445"/>
                  </a:lnTo>
                  <a:lnTo>
                    <a:pt x="5211" y="16445"/>
                  </a:lnTo>
                  <a:lnTo>
                    <a:pt x="4451" y="16391"/>
                  </a:lnTo>
                  <a:lnTo>
                    <a:pt x="3745" y="16282"/>
                  </a:lnTo>
                  <a:lnTo>
                    <a:pt x="3094" y="16119"/>
                  </a:lnTo>
                  <a:lnTo>
                    <a:pt x="2497" y="15902"/>
                  </a:lnTo>
                  <a:lnTo>
                    <a:pt x="1900" y="15631"/>
                  </a:lnTo>
                  <a:lnTo>
                    <a:pt x="1411" y="15251"/>
                  </a:lnTo>
                  <a:lnTo>
                    <a:pt x="977" y="14817"/>
                  </a:lnTo>
                  <a:lnTo>
                    <a:pt x="597" y="14328"/>
                  </a:lnTo>
                  <a:lnTo>
                    <a:pt x="272" y="13786"/>
                  </a:lnTo>
                  <a:lnTo>
                    <a:pt x="0" y="13080"/>
                  </a:lnTo>
                  <a:lnTo>
                    <a:pt x="0" y="13080"/>
                  </a:lnTo>
                  <a:lnTo>
                    <a:pt x="2063" y="21330"/>
                  </a:lnTo>
                  <a:lnTo>
                    <a:pt x="2226" y="21764"/>
                  </a:lnTo>
                  <a:lnTo>
                    <a:pt x="2443" y="22198"/>
                  </a:lnTo>
                  <a:lnTo>
                    <a:pt x="2660" y="22632"/>
                  </a:lnTo>
                  <a:lnTo>
                    <a:pt x="2931" y="22958"/>
                  </a:lnTo>
                  <a:lnTo>
                    <a:pt x="3257" y="23283"/>
                  </a:lnTo>
                  <a:lnTo>
                    <a:pt x="3637" y="23555"/>
                  </a:lnTo>
                  <a:lnTo>
                    <a:pt x="4017" y="23772"/>
                  </a:lnTo>
                  <a:lnTo>
                    <a:pt x="4505" y="23989"/>
                  </a:lnTo>
                  <a:lnTo>
                    <a:pt x="4993" y="24152"/>
                  </a:lnTo>
                  <a:lnTo>
                    <a:pt x="5536" y="24260"/>
                  </a:lnTo>
                  <a:lnTo>
                    <a:pt x="6079" y="24369"/>
                  </a:lnTo>
                  <a:lnTo>
                    <a:pt x="6676" y="24423"/>
                  </a:lnTo>
                  <a:lnTo>
                    <a:pt x="7327" y="24423"/>
                  </a:lnTo>
                  <a:lnTo>
                    <a:pt x="8033" y="24369"/>
                  </a:lnTo>
                  <a:lnTo>
                    <a:pt x="8793" y="24315"/>
                  </a:lnTo>
                  <a:lnTo>
                    <a:pt x="9552" y="24206"/>
                  </a:lnTo>
                  <a:lnTo>
                    <a:pt x="11235" y="23880"/>
                  </a:lnTo>
                  <a:lnTo>
                    <a:pt x="13080" y="23392"/>
                  </a:lnTo>
                  <a:lnTo>
                    <a:pt x="15143" y="22795"/>
                  </a:lnTo>
                  <a:lnTo>
                    <a:pt x="17314" y="21981"/>
                  </a:lnTo>
                  <a:lnTo>
                    <a:pt x="19647" y="21058"/>
                  </a:lnTo>
                  <a:lnTo>
                    <a:pt x="22144" y="19973"/>
                  </a:lnTo>
                  <a:lnTo>
                    <a:pt x="24858" y="18724"/>
                  </a:lnTo>
                  <a:lnTo>
                    <a:pt x="27680" y="17313"/>
                  </a:lnTo>
                  <a:lnTo>
                    <a:pt x="32347" y="14925"/>
                  </a:lnTo>
                  <a:lnTo>
                    <a:pt x="36201" y="13134"/>
                  </a:lnTo>
                  <a:lnTo>
                    <a:pt x="38100" y="12266"/>
                  </a:lnTo>
                  <a:lnTo>
                    <a:pt x="40000" y="11397"/>
                  </a:lnTo>
                  <a:lnTo>
                    <a:pt x="41899" y="10638"/>
                  </a:lnTo>
                  <a:lnTo>
                    <a:pt x="43745" y="9986"/>
                  </a:lnTo>
                  <a:lnTo>
                    <a:pt x="45536" y="9389"/>
                  </a:lnTo>
                  <a:lnTo>
                    <a:pt x="47273" y="8901"/>
                  </a:lnTo>
                  <a:lnTo>
                    <a:pt x="48141" y="8684"/>
                  </a:lnTo>
                  <a:lnTo>
                    <a:pt x="49606" y="8358"/>
                  </a:lnTo>
                  <a:lnTo>
                    <a:pt x="51560" y="7978"/>
                  </a:lnTo>
                  <a:lnTo>
                    <a:pt x="52646" y="7815"/>
                  </a:lnTo>
                  <a:lnTo>
                    <a:pt x="53731" y="7707"/>
                  </a:lnTo>
                  <a:lnTo>
                    <a:pt x="54817" y="7598"/>
                  </a:lnTo>
                  <a:lnTo>
                    <a:pt x="56879" y="7598"/>
                  </a:lnTo>
                  <a:lnTo>
                    <a:pt x="57802" y="7707"/>
                  </a:lnTo>
                  <a:lnTo>
                    <a:pt x="58616" y="7870"/>
                  </a:lnTo>
                  <a:lnTo>
                    <a:pt x="58941" y="7978"/>
                  </a:lnTo>
                  <a:lnTo>
                    <a:pt x="59267" y="8141"/>
                  </a:lnTo>
                  <a:lnTo>
                    <a:pt x="59538" y="8304"/>
                  </a:lnTo>
                  <a:lnTo>
                    <a:pt x="59755" y="8521"/>
                  </a:lnTo>
                  <a:lnTo>
                    <a:pt x="59973" y="8738"/>
                  </a:lnTo>
                  <a:lnTo>
                    <a:pt x="60081" y="9009"/>
                  </a:lnTo>
                  <a:lnTo>
                    <a:pt x="58236" y="1845"/>
                  </a:lnTo>
                  <a:lnTo>
                    <a:pt x="58236" y="1791"/>
                  </a:lnTo>
                  <a:lnTo>
                    <a:pt x="58181" y="1737"/>
                  </a:lnTo>
                  <a:lnTo>
                    <a:pt x="58127" y="1683"/>
                  </a:lnTo>
                  <a:lnTo>
                    <a:pt x="58127" y="1628"/>
                  </a:lnTo>
                  <a:lnTo>
                    <a:pt x="57910" y="1303"/>
                  </a:lnTo>
                  <a:lnTo>
                    <a:pt x="57584" y="1031"/>
                  </a:lnTo>
                  <a:lnTo>
                    <a:pt x="57530" y="977"/>
                  </a:lnTo>
                  <a:lnTo>
                    <a:pt x="57042" y="651"/>
                  </a:lnTo>
                  <a:lnTo>
                    <a:pt x="56336" y="380"/>
                  </a:lnTo>
                  <a:lnTo>
                    <a:pt x="55902" y="271"/>
                  </a:lnTo>
                  <a:lnTo>
                    <a:pt x="55414" y="163"/>
                  </a:lnTo>
                  <a:lnTo>
                    <a:pt x="54925" y="54"/>
                  </a:lnTo>
                  <a:lnTo>
                    <a:pt x="54328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3083924" y="2690439"/>
              <a:ext cx="1167994" cy="474803"/>
            </a:xfrm>
            <a:custGeom>
              <a:avLst/>
              <a:gdLst/>
              <a:ahLst/>
              <a:cxnLst/>
              <a:rect l="l" t="t" r="r" b="b"/>
              <a:pathLst>
                <a:path w="60082" h="24424" fill="none" extrusionOk="0">
                  <a:moveTo>
                    <a:pt x="60081" y="9009"/>
                  </a:moveTo>
                  <a:lnTo>
                    <a:pt x="60081" y="9009"/>
                  </a:lnTo>
                  <a:lnTo>
                    <a:pt x="59973" y="8738"/>
                  </a:lnTo>
                  <a:lnTo>
                    <a:pt x="59755" y="8521"/>
                  </a:lnTo>
                  <a:lnTo>
                    <a:pt x="59538" y="8304"/>
                  </a:lnTo>
                  <a:lnTo>
                    <a:pt x="59267" y="8141"/>
                  </a:lnTo>
                  <a:lnTo>
                    <a:pt x="58941" y="7978"/>
                  </a:lnTo>
                  <a:lnTo>
                    <a:pt x="58616" y="7870"/>
                  </a:lnTo>
                  <a:lnTo>
                    <a:pt x="57802" y="7707"/>
                  </a:lnTo>
                  <a:lnTo>
                    <a:pt x="56879" y="7598"/>
                  </a:lnTo>
                  <a:lnTo>
                    <a:pt x="55848" y="7598"/>
                  </a:lnTo>
                  <a:lnTo>
                    <a:pt x="54817" y="7598"/>
                  </a:lnTo>
                  <a:lnTo>
                    <a:pt x="53731" y="7707"/>
                  </a:lnTo>
                  <a:lnTo>
                    <a:pt x="52646" y="7815"/>
                  </a:lnTo>
                  <a:lnTo>
                    <a:pt x="51560" y="7978"/>
                  </a:lnTo>
                  <a:lnTo>
                    <a:pt x="49606" y="8358"/>
                  </a:lnTo>
                  <a:lnTo>
                    <a:pt x="48141" y="8684"/>
                  </a:lnTo>
                  <a:lnTo>
                    <a:pt x="47273" y="8901"/>
                  </a:lnTo>
                  <a:lnTo>
                    <a:pt x="47273" y="8901"/>
                  </a:lnTo>
                  <a:lnTo>
                    <a:pt x="45536" y="9389"/>
                  </a:lnTo>
                  <a:lnTo>
                    <a:pt x="43745" y="9986"/>
                  </a:lnTo>
                  <a:lnTo>
                    <a:pt x="41899" y="10638"/>
                  </a:lnTo>
                  <a:lnTo>
                    <a:pt x="40000" y="11397"/>
                  </a:lnTo>
                  <a:lnTo>
                    <a:pt x="38100" y="12266"/>
                  </a:lnTo>
                  <a:lnTo>
                    <a:pt x="36201" y="13134"/>
                  </a:lnTo>
                  <a:lnTo>
                    <a:pt x="32347" y="14925"/>
                  </a:lnTo>
                  <a:lnTo>
                    <a:pt x="32347" y="14925"/>
                  </a:lnTo>
                  <a:lnTo>
                    <a:pt x="27680" y="17313"/>
                  </a:lnTo>
                  <a:lnTo>
                    <a:pt x="27680" y="17313"/>
                  </a:lnTo>
                  <a:lnTo>
                    <a:pt x="24858" y="18724"/>
                  </a:lnTo>
                  <a:lnTo>
                    <a:pt x="22144" y="19973"/>
                  </a:lnTo>
                  <a:lnTo>
                    <a:pt x="19647" y="21058"/>
                  </a:lnTo>
                  <a:lnTo>
                    <a:pt x="17314" y="21981"/>
                  </a:lnTo>
                  <a:lnTo>
                    <a:pt x="15143" y="22795"/>
                  </a:lnTo>
                  <a:lnTo>
                    <a:pt x="13080" y="23392"/>
                  </a:lnTo>
                  <a:lnTo>
                    <a:pt x="11235" y="23880"/>
                  </a:lnTo>
                  <a:lnTo>
                    <a:pt x="9552" y="24206"/>
                  </a:lnTo>
                  <a:lnTo>
                    <a:pt x="8793" y="24315"/>
                  </a:lnTo>
                  <a:lnTo>
                    <a:pt x="8033" y="24369"/>
                  </a:lnTo>
                  <a:lnTo>
                    <a:pt x="7327" y="24423"/>
                  </a:lnTo>
                  <a:lnTo>
                    <a:pt x="6676" y="24423"/>
                  </a:lnTo>
                  <a:lnTo>
                    <a:pt x="6079" y="24369"/>
                  </a:lnTo>
                  <a:lnTo>
                    <a:pt x="5536" y="24260"/>
                  </a:lnTo>
                  <a:lnTo>
                    <a:pt x="4993" y="24152"/>
                  </a:lnTo>
                  <a:lnTo>
                    <a:pt x="4505" y="23989"/>
                  </a:lnTo>
                  <a:lnTo>
                    <a:pt x="4017" y="23772"/>
                  </a:lnTo>
                  <a:lnTo>
                    <a:pt x="3637" y="23555"/>
                  </a:lnTo>
                  <a:lnTo>
                    <a:pt x="3257" y="23283"/>
                  </a:lnTo>
                  <a:lnTo>
                    <a:pt x="2931" y="22958"/>
                  </a:lnTo>
                  <a:lnTo>
                    <a:pt x="2660" y="22632"/>
                  </a:lnTo>
                  <a:lnTo>
                    <a:pt x="2443" y="22198"/>
                  </a:lnTo>
                  <a:lnTo>
                    <a:pt x="2226" y="21764"/>
                  </a:lnTo>
                  <a:lnTo>
                    <a:pt x="2063" y="21330"/>
                  </a:lnTo>
                  <a:lnTo>
                    <a:pt x="0" y="13080"/>
                  </a:lnTo>
                  <a:lnTo>
                    <a:pt x="0" y="13080"/>
                  </a:lnTo>
                  <a:lnTo>
                    <a:pt x="272" y="13786"/>
                  </a:lnTo>
                  <a:lnTo>
                    <a:pt x="597" y="14328"/>
                  </a:lnTo>
                  <a:lnTo>
                    <a:pt x="977" y="14817"/>
                  </a:lnTo>
                  <a:lnTo>
                    <a:pt x="1411" y="15251"/>
                  </a:lnTo>
                  <a:lnTo>
                    <a:pt x="1900" y="15631"/>
                  </a:lnTo>
                  <a:lnTo>
                    <a:pt x="2497" y="15902"/>
                  </a:lnTo>
                  <a:lnTo>
                    <a:pt x="3094" y="16119"/>
                  </a:lnTo>
                  <a:lnTo>
                    <a:pt x="3745" y="16282"/>
                  </a:lnTo>
                  <a:lnTo>
                    <a:pt x="4451" y="16391"/>
                  </a:lnTo>
                  <a:lnTo>
                    <a:pt x="5211" y="16445"/>
                  </a:lnTo>
                  <a:lnTo>
                    <a:pt x="5970" y="16445"/>
                  </a:lnTo>
                  <a:lnTo>
                    <a:pt x="6785" y="16391"/>
                  </a:lnTo>
                  <a:lnTo>
                    <a:pt x="7653" y="16336"/>
                  </a:lnTo>
                  <a:lnTo>
                    <a:pt x="8521" y="16174"/>
                  </a:lnTo>
                  <a:lnTo>
                    <a:pt x="10312" y="15794"/>
                  </a:lnTo>
                  <a:lnTo>
                    <a:pt x="12212" y="15305"/>
                  </a:lnTo>
                  <a:lnTo>
                    <a:pt x="14111" y="14654"/>
                  </a:lnTo>
                  <a:lnTo>
                    <a:pt x="16011" y="13948"/>
                  </a:lnTo>
                  <a:lnTo>
                    <a:pt x="17911" y="13189"/>
                  </a:lnTo>
                  <a:lnTo>
                    <a:pt x="19810" y="12374"/>
                  </a:lnTo>
                  <a:lnTo>
                    <a:pt x="21547" y="11560"/>
                  </a:lnTo>
                  <a:lnTo>
                    <a:pt x="24803" y="10041"/>
                  </a:lnTo>
                  <a:lnTo>
                    <a:pt x="24803" y="10041"/>
                  </a:lnTo>
                  <a:lnTo>
                    <a:pt x="24912" y="9986"/>
                  </a:lnTo>
                  <a:lnTo>
                    <a:pt x="25183" y="9878"/>
                  </a:lnTo>
                  <a:lnTo>
                    <a:pt x="25183" y="9878"/>
                  </a:lnTo>
                  <a:lnTo>
                    <a:pt x="25455" y="9715"/>
                  </a:lnTo>
                  <a:lnTo>
                    <a:pt x="25726" y="9606"/>
                  </a:lnTo>
                  <a:lnTo>
                    <a:pt x="25780" y="9552"/>
                  </a:lnTo>
                  <a:lnTo>
                    <a:pt x="26323" y="9281"/>
                  </a:lnTo>
                  <a:lnTo>
                    <a:pt x="26323" y="9281"/>
                  </a:lnTo>
                  <a:lnTo>
                    <a:pt x="26540" y="9172"/>
                  </a:lnTo>
                  <a:lnTo>
                    <a:pt x="26540" y="9172"/>
                  </a:lnTo>
                  <a:lnTo>
                    <a:pt x="30448" y="7327"/>
                  </a:lnTo>
                  <a:lnTo>
                    <a:pt x="30448" y="7327"/>
                  </a:lnTo>
                  <a:lnTo>
                    <a:pt x="33053" y="6079"/>
                  </a:lnTo>
                  <a:lnTo>
                    <a:pt x="35495" y="5047"/>
                  </a:lnTo>
                  <a:lnTo>
                    <a:pt x="37775" y="4071"/>
                  </a:lnTo>
                  <a:lnTo>
                    <a:pt x="39891" y="3256"/>
                  </a:lnTo>
                  <a:lnTo>
                    <a:pt x="41845" y="2551"/>
                  </a:lnTo>
                  <a:lnTo>
                    <a:pt x="43690" y="1900"/>
                  </a:lnTo>
                  <a:lnTo>
                    <a:pt x="45373" y="1411"/>
                  </a:lnTo>
                  <a:lnTo>
                    <a:pt x="46947" y="977"/>
                  </a:lnTo>
                  <a:lnTo>
                    <a:pt x="46947" y="977"/>
                  </a:lnTo>
                  <a:lnTo>
                    <a:pt x="48141" y="706"/>
                  </a:lnTo>
                  <a:lnTo>
                    <a:pt x="49281" y="434"/>
                  </a:lnTo>
                  <a:lnTo>
                    <a:pt x="50312" y="271"/>
                  </a:lnTo>
                  <a:lnTo>
                    <a:pt x="51234" y="163"/>
                  </a:lnTo>
                  <a:lnTo>
                    <a:pt x="52103" y="54"/>
                  </a:lnTo>
                  <a:lnTo>
                    <a:pt x="52917" y="0"/>
                  </a:lnTo>
                  <a:lnTo>
                    <a:pt x="53677" y="0"/>
                  </a:lnTo>
                  <a:lnTo>
                    <a:pt x="54328" y="0"/>
                  </a:lnTo>
                  <a:lnTo>
                    <a:pt x="54925" y="54"/>
                  </a:lnTo>
                  <a:lnTo>
                    <a:pt x="55414" y="163"/>
                  </a:lnTo>
                  <a:lnTo>
                    <a:pt x="55902" y="271"/>
                  </a:lnTo>
                  <a:lnTo>
                    <a:pt x="56336" y="380"/>
                  </a:lnTo>
                  <a:lnTo>
                    <a:pt x="57042" y="651"/>
                  </a:lnTo>
                  <a:lnTo>
                    <a:pt x="57530" y="977"/>
                  </a:lnTo>
                  <a:lnTo>
                    <a:pt x="57530" y="977"/>
                  </a:lnTo>
                  <a:lnTo>
                    <a:pt x="57584" y="1031"/>
                  </a:lnTo>
                  <a:lnTo>
                    <a:pt x="57584" y="1031"/>
                  </a:lnTo>
                  <a:lnTo>
                    <a:pt x="57910" y="1303"/>
                  </a:lnTo>
                  <a:lnTo>
                    <a:pt x="58127" y="1628"/>
                  </a:lnTo>
                  <a:lnTo>
                    <a:pt x="58127" y="1683"/>
                  </a:lnTo>
                  <a:lnTo>
                    <a:pt x="58181" y="1737"/>
                  </a:lnTo>
                  <a:lnTo>
                    <a:pt x="58236" y="1791"/>
                  </a:lnTo>
                  <a:lnTo>
                    <a:pt x="58236" y="1845"/>
                  </a:lnTo>
                  <a:lnTo>
                    <a:pt x="60081" y="9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2642909" y="1202774"/>
              <a:ext cx="11606" cy="48542"/>
            </a:xfrm>
            <a:custGeom>
              <a:avLst/>
              <a:gdLst/>
              <a:ahLst/>
              <a:cxnLst/>
              <a:rect l="l" t="t" r="r" b="b"/>
              <a:pathLst>
                <a:path w="597" h="2497" extrusionOk="0">
                  <a:moveTo>
                    <a:pt x="0" y="0"/>
                  </a:moveTo>
                  <a:lnTo>
                    <a:pt x="597" y="2497"/>
                  </a:lnTo>
                  <a:lnTo>
                    <a:pt x="597" y="2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2642909" y="1202774"/>
              <a:ext cx="11606" cy="48542"/>
            </a:xfrm>
            <a:custGeom>
              <a:avLst/>
              <a:gdLst/>
              <a:ahLst/>
              <a:cxnLst/>
              <a:rect l="l" t="t" r="r" b="b"/>
              <a:pathLst>
                <a:path w="597" h="2497" fill="none" extrusionOk="0">
                  <a:moveTo>
                    <a:pt x="0" y="0"/>
                  </a:moveTo>
                  <a:lnTo>
                    <a:pt x="597" y="2497"/>
                  </a:lnTo>
                  <a:lnTo>
                    <a:pt x="597" y="2497"/>
                  </a:lnTo>
                  <a:lnTo>
                    <a:pt x="597" y="2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2617578" y="1102541"/>
              <a:ext cx="1069" cy="6357"/>
            </a:xfrm>
            <a:custGeom>
              <a:avLst/>
              <a:gdLst/>
              <a:ahLst/>
              <a:cxnLst/>
              <a:rect l="l" t="t" r="r" b="b"/>
              <a:pathLst>
                <a:path w="55" h="327" extrusionOk="0">
                  <a:moveTo>
                    <a:pt x="0" y="0"/>
                  </a:moveTo>
                  <a:lnTo>
                    <a:pt x="55" y="326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2617578" y="1102541"/>
              <a:ext cx="1069" cy="6357"/>
            </a:xfrm>
            <a:custGeom>
              <a:avLst/>
              <a:gdLst/>
              <a:ahLst/>
              <a:cxnLst/>
              <a:rect l="l" t="t" r="r" b="b"/>
              <a:pathLst>
                <a:path w="55" h="327" fill="none" extrusionOk="0">
                  <a:moveTo>
                    <a:pt x="0" y="0"/>
                  </a:moveTo>
                  <a:lnTo>
                    <a:pt x="55" y="326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2618628" y="1108879"/>
              <a:ext cx="35886" cy="140337"/>
            </a:xfrm>
            <a:custGeom>
              <a:avLst/>
              <a:gdLst/>
              <a:ahLst/>
              <a:cxnLst/>
              <a:rect l="l" t="t" r="r" b="b"/>
              <a:pathLst>
                <a:path w="1846" h="7219" extrusionOk="0">
                  <a:moveTo>
                    <a:pt x="1" y="0"/>
                  </a:moveTo>
                  <a:lnTo>
                    <a:pt x="1846" y="7218"/>
                  </a:lnTo>
                  <a:lnTo>
                    <a:pt x="1249" y="48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618628" y="1108879"/>
              <a:ext cx="35886" cy="140337"/>
            </a:xfrm>
            <a:custGeom>
              <a:avLst/>
              <a:gdLst/>
              <a:ahLst/>
              <a:cxnLst/>
              <a:rect l="l" t="t" r="r" b="b"/>
              <a:pathLst>
                <a:path w="1846" h="7219" fill="none" extrusionOk="0">
                  <a:moveTo>
                    <a:pt x="1" y="0"/>
                  </a:moveTo>
                  <a:lnTo>
                    <a:pt x="1249" y="4830"/>
                  </a:lnTo>
                  <a:lnTo>
                    <a:pt x="1846" y="7218"/>
                  </a:lnTo>
                  <a:lnTo>
                    <a:pt x="1846" y="7218"/>
                  </a:lnTo>
                  <a:lnTo>
                    <a:pt x="1846" y="7218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655564" y="1253415"/>
              <a:ext cx="36936" cy="146675"/>
            </a:xfrm>
            <a:custGeom>
              <a:avLst/>
              <a:gdLst/>
              <a:ahLst/>
              <a:cxnLst/>
              <a:rect l="l" t="t" r="r" b="b"/>
              <a:pathLst>
                <a:path w="1900" h="7545" extrusionOk="0">
                  <a:moveTo>
                    <a:pt x="0" y="1"/>
                  </a:moveTo>
                  <a:lnTo>
                    <a:pt x="1846" y="7436"/>
                  </a:lnTo>
                  <a:lnTo>
                    <a:pt x="1900" y="7545"/>
                  </a:lnTo>
                  <a:lnTo>
                    <a:pt x="0" y="1"/>
                  </a:lnTo>
                  <a:close/>
                  <a:moveTo>
                    <a:pt x="1900" y="7545"/>
                  </a:moveTo>
                  <a:lnTo>
                    <a:pt x="1900" y="7545"/>
                  </a:lnTo>
                  <a:lnTo>
                    <a:pt x="1900" y="754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2655564" y="1253415"/>
              <a:ext cx="36936" cy="146675"/>
            </a:xfrm>
            <a:custGeom>
              <a:avLst/>
              <a:gdLst/>
              <a:ahLst/>
              <a:cxnLst/>
              <a:rect l="l" t="t" r="r" b="b"/>
              <a:pathLst>
                <a:path w="1900" h="75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900" y="7545"/>
                  </a:lnTo>
                  <a:lnTo>
                    <a:pt x="1900" y="7545"/>
                  </a:lnTo>
                  <a:lnTo>
                    <a:pt x="1846" y="743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2650276" y="117005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2649227" y="1170056"/>
              <a:ext cx="6357" cy="83378"/>
            </a:xfrm>
            <a:custGeom>
              <a:avLst/>
              <a:gdLst/>
              <a:ahLst/>
              <a:cxnLst/>
              <a:rect l="l" t="t" r="r" b="b"/>
              <a:pathLst>
                <a:path w="327" h="4289" extrusionOk="0">
                  <a:moveTo>
                    <a:pt x="55" y="1"/>
                  </a:moveTo>
                  <a:lnTo>
                    <a:pt x="1" y="1303"/>
                  </a:lnTo>
                  <a:lnTo>
                    <a:pt x="1" y="1358"/>
                  </a:lnTo>
                  <a:lnTo>
                    <a:pt x="55" y="1"/>
                  </a:lnTo>
                  <a:close/>
                  <a:moveTo>
                    <a:pt x="1" y="1358"/>
                  </a:moveTo>
                  <a:lnTo>
                    <a:pt x="1" y="2063"/>
                  </a:lnTo>
                  <a:lnTo>
                    <a:pt x="55" y="2823"/>
                  </a:lnTo>
                  <a:lnTo>
                    <a:pt x="75" y="2951"/>
                  </a:lnTo>
                  <a:lnTo>
                    <a:pt x="75" y="2951"/>
                  </a:lnTo>
                  <a:lnTo>
                    <a:pt x="55" y="2715"/>
                  </a:lnTo>
                  <a:lnTo>
                    <a:pt x="1" y="1358"/>
                  </a:lnTo>
                  <a:close/>
                  <a:moveTo>
                    <a:pt x="75" y="2951"/>
                  </a:moveTo>
                  <a:lnTo>
                    <a:pt x="109" y="3366"/>
                  </a:lnTo>
                  <a:lnTo>
                    <a:pt x="272" y="4071"/>
                  </a:lnTo>
                  <a:lnTo>
                    <a:pt x="326" y="4289"/>
                  </a:lnTo>
                  <a:lnTo>
                    <a:pt x="163" y="3529"/>
                  </a:lnTo>
                  <a:lnTo>
                    <a:pt x="75" y="295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2649227" y="1170056"/>
              <a:ext cx="6357" cy="83378"/>
            </a:xfrm>
            <a:custGeom>
              <a:avLst/>
              <a:gdLst/>
              <a:ahLst/>
              <a:cxnLst/>
              <a:rect l="l" t="t" r="r" b="b"/>
              <a:pathLst>
                <a:path w="327" h="4289" fill="none" extrusionOk="0">
                  <a:moveTo>
                    <a:pt x="55" y="1"/>
                  </a:moveTo>
                  <a:lnTo>
                    <a:pt x="55" y="1"/>
                  </a:lnTo>
                  <a:lnTo>
                    <a:pt x="1" y="1358"/>
                  </a:lnTo>
                  <a:lnTo>
                    <a:pt x="1" y="1358"/>
                  </a:lnTo>
                  <a:lnTo>
                    <a:pt x="55" y="2715"/>
                  </a:lnTo>
                  <a:lnTo>
                    <a:pt x="109" y="3366"/>
                  </a:lnTo>
                  <a:lnTo>
                    <a:pt x="272" y="4071"/>
                  </a:lnTo>
                  <a:lnTo>
                    <a:pt x="326" y="4289"/>
                  </a:lnTo>
                  <a:lnTo>
                    <a:pt x="326" y="4289"/>
                  </a:lnTo>
                  <a:lnTo>
                    <a:pt x="163" y="3529"/>
                  </a:lnTo>
                  <a:lnTo>
                    <a:pt x="55" y="2823"/>
                  </a:lnTo>
                  <a:lnTo>
                    <a:pt x="1" y="2063"/>
                  </a:lnTo>
                  <a:lnTo>
                    <a:pt x="1" y="1303"/>
                  </a:lnTo>
                  <a:lnTo>
                    <a:pt x="1" y="130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2688262" y="1318831"/>
              <a:ext cx="1089" cy="1069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lnTo>
                    <a:pt x="1" y="5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731516" y="1555163"/>
              <a:ext cx="35906" cy="142456"/>
            </a:xfrm>
            <a:custGeom>
              <a:avLst/>
              <a:gdLst/>
              <a:ahLst/>
              <a:cxnLst/>
              <a:rect l="l" t="t" r="r" b="b"/>
              <a:pathLst>
                <a:path w="1847" h="7328" fill="none" extrusionOk="0">
                  <a:moveTo>
                    <a:pt x="1" y="1"/>
                  </a:moveTo>
                  <a:lnTo>
                    <a:pt x="1846" y="7328"/>
                  </a:lnTo>
                  <a:lnTo>
                    <a:pt x="1846" y="7328"/>
                  </a:lnTo>
                  <a:lnTo>
                    <a:pt x="1846" y="7328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2727298" y="1467605"/>
              <a:ext cx="19" cy="2119"/>
            </a:xfrm>
            <a:custGeom>
              <a:avLst/>
              <a:gdLst/>
              <a:ahLst/>
              <a:cxnLst/>
              <a:rect l="l" t="t" r="r" b="b"/>
              <a:pathLst>
                <a:path w="1" h="10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2693550" y="1404289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2745241" y="135891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2688262" y="1318831"/>
              <a:ext cx="1089" cy="1069"/>
            </a:xfrm>
            <a:custGeom>
              <a:avLst/>
              <a:gdLst/>
              <a:ahLst/>
              <a:cxnLst/>
              <a:rect l="l" t="t" r="r" b="b"/>
              <a:pathLst>
                <a:path w="56" h="5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2688262" y="1223866"/>
              <a:ext cx="80209" cy="126632"/>
            </a:xfrm>
            <a:custGeom>
              <a:avLst/>
              <a:gdLst/>
              <a:ahLst/>
              <a:cxnLst/>
              <a:rect l="l" t="t" r="r" b="b"/>
              <a:pathLst>
                <a:path w="4126" h="6514" extrusionOk="0">
                  <a:moveTo>
                    <a:pt x="4126" y="1"/>
                  </a:moveTo>
                  <a:lnTo>
                    <a:pt x="3963" y="1195"/>
                  </a:lnTo>
                  <a:lnTo>
                    <a:pt x="3746" y="2660"/>
                  </a:lnTo>
                  <a:lnTo>
                    <a:pt x="3562" y="3834"/>
                  </a:lnTo>
                  <a:lnTo>
                    <a:pt x="3800" y="2606"/>
                  </a:lnTo>
                  <a:lnTo>
                    <a:pt x="4017" y="1195"/>
                  </a:lnTo>
                  <a:lnTo>
                    <a:pt x="4126" y="1"/>
                  </a:lnTo>
                  <a:close/>
                  <a:moveTo>
                    <a:pt x="109" y="4126"/>
                  </a:moveTo>
                  <a:lnTo>
                    <a:pt x="1" y="4885"/>
                  </a:lnTo>
                  <a:lnTo>
                    <a:pt x="55" y="4885"/>
                  </a:lnTo>
                  <a:lnTo>
                    <a:pt x="109" y="4126"/>
                  </a:lnTo>
                  <a:close/>
                  <a:moveTo>
                    <a:pt x="3562" y="3834"/>
                  </a:moveTo>
                  <a:lnTo>
                    <a:pt x="3474" y="4288"/>
                  </a:lnTo>
                  <a:lnTo>
                    <a:pt x="3210" y="5685"/>
                  </a:lnTo>
                  <a:lnTo>
                    <a:pt x="3474" y="4397"/>
                  </a:lnTo>
                  <a:lnTo>
                    <a:pt x="3562" y="3834"/>
                  </a:lnTo>
                  <a:close/>
                  <a:moveTo>
                    <a:pt x="3210" y="5685"/>
                  </a:moveTo>
                  <a:lnTo>
                    <a:pt x="3040" y="6514"/>
                  </a:lnTo>
                  <a:lnTo>
                    <a:pt x="3094" y="6297"/>
                  </a:lnTo>
                  <a:lnTo>
                    <a:pt x="3210" y="5685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688262" y="1304056"/>
              <a:ext cx="2138" cy="14794"/>
            </a:xfrm>
            <a:custGeom>
              <a:avLst/>
              <a:gdLst/>
              <a:ahLst/>
              <a:cxnLst/>
              <a:rect l="l" t="t" r="r" b="b"/>
              <a:pathLst>
                <a:path w="110" h="761" fill="none" extrusionOk="0">
                  <a:moveTo>
                    <a:pt x="109" y="1"/>
                  </a:moveTo>
                  <a:lnTo>
                    <a:pt x="109" y="1"/>
                  </a:lnTo>
                  <a:lnTo>
                    <a:pt x="1" y="760"/>
                  </a:lnTo>
                  <a:lnTo>
                    <a:pt x="1" y="760"/>
                  </a:lnTo>
                  <a:lnTo>
                    <a:pt x="55" y="760"/>
                  </a:lnTo>
                  <a:lnTo>
                    <a:pt x="55" y="760"/>
                  </a:lnTo>
                  <a:lnTo>
                    <a:pt x="1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745241" y="1223866"/>
              <a:ext cx="23231" cy="135069"/>
            </a:xfrm>
            <a:custGeom>
              <a:avLst/>
              <a:gdLst/>
              <a:ahLst/>
              <a:cxnLst/>
              <a:rect l="l" t="t" r="r" b="b"/>
              <a:pathLst>
                <a:path w="1195" h="6948" fill="none" extrusionOk="0">
                  <a:moveTo>
                    <a:pt x="1195" y="1"/>
                  </a:moveTo>
                  <a:lnTo>
                    <a:pt x="1195" y="1"/>
                  </a:lnTo>
                  <a:lnTo>
                    <a:pt x="1032" y="1195"/>
                  </a:lnTo>
                  <a:lnTo>
                    <a:pt x="815" y="2660"/>
                  </a:lnTo>
                  <a:lnTo>
                    <a:pt x="543" y="4397"/>
                  </a:lnTo>
                  <a:lnTo>
                    <a:pt x="109" y="6514"/>
                  </a:lnTo>
                  <a:lnTo>
                    <a:pt x="109" y="6514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63" y="6297"/>
                  </a:lnTo>
                  <a:lnTo>
                    <a:pt x="163" y="6297"/>
                  </a:lnTo>
                  <a:lnTo>
                    <a:pt x="543" y="4288"/>
                  </a:lnTo>
                  <a:lnTo>
                    <a:pt x="869" y="2606"/>
                  </a:lnTo>
                  <a:lnTo>
                    <a:pt x="1086" y="1195"/>
                  </a:lnTo>
                  <a:lnTo>
                    <a:pt x="1195" y="1"/>
                  </a:lnTo>
                  <a:lnTo>
                    <a:pt x="1195" y="1"/>
                  </a:lnTo>
                  <a:lnTo>
                    <a:pt x="11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2687212" y="1319880"/>
              <a:ext cx="46442" cy="147744"/>
            </a:xfrm>
            <a:custGeom>
              <a:avLst/>
              <a:gdLst/>
              <a:ahLst/>
              <a:cxnLst/>
              <a:rect l="l" t="t" r="r" b="b"/>
              <a:pathLst>
                <a:path w="2389" h="7600" extrusionOk="0">
                  <a:moveTo>
                    <a:pt x="55" y="1"/>
                  </a:moveTo>
                  <a:lnTo>
                    <a:pt x="0" y="761"/>
                  </a:lnTo>
                  <a:lnTo>
                    <a:pt x="0" y="1412"/>
                  </a:lnTo>
                  <a:lnTo>
                    <a:pt x="55" y="1"/>
                  </a:lnTo>
                  <a:close/>
                  <a:moveTo>
                    <a:pt x="0" y="1412"/>
                  </a:moveTo>
                  <a:lnTo>
                    <a:pt x="0" y="1466"/>
                  </a:lnTo>
                  <a:lnTo>
                    <a:pt x="55" y="2714"/>
                  </a:lnTo>
                  <a:lnTo>
                    <a:pt x="109" y="3366"/>
                  </a:lnTo>
                  <a:lnTo>
                    <a:pt x="218" y="4017"/>
                  </a:lnTo>
                  <a:lnTo>
                    <a:pt x="272" y="4234"/>
                  </a:lnTo>
                  <a:lnTo>
                    <a:pt x="163" y="3529"/>
                  </a:lnTo>
                  <a:lnTo>
                    <a:pt x="109" y="2877"/>
                  </a:lnTo>
                  <a:lnTo>
                    <a:pt x="55" y="2172"/>
                  </a:lnTo>
                  <a:lnTo>
                    <a:pt x="0" y="1412"/>
                  </a:lnTo>
                  <a:close/>
                  <a:moveTo>
                    <a:pt x="2389" y="5102"/>
                  </a:moveTo>
                  <a:lnTo>
                    <a:pt x="2171" y="6405"/>
                  </a:lnTo>
                  <a:lnTo>
                    <a:pt x="2063" y="7599"/>
                  </a:lnTo>
                  <a:lnTo>
                    <a:pt x="2226" y="6405"/>
                  </a:lnTo>
                  <a:lnTo>
                    <a:pt x="2389" y="510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2727298" y="1358916"/>
              <a:ext cx="17963" cy="108708"/>
            </a:xfrm>
            <a:custGeom>
              <a:avLst/>
              <a:gdLst/>
              <a:ahLst/>
              <a:cxnLst/>
              <a:rect l="l" t="t" r="r" b="b"/>
              <a:pathLst>
                <a:path w="924" h="5592" fill="none" extrusionOk="0">
                  <a:moveTo>
                    <a:pt x="924" y="1"/>
                  </a:moveTo>
                  <a:lnTo>
                    <a:pt x="924" y="1"/>
                  </a:lnTo>
                  <a:lnTo>
                    <a:pt x="327" y="3094"/>
                  </a:lnTo>
                  <a:lnTo>
                    <a:pt x="109" y="4397"/>
                  </a:lnTo>
                  <a:lnTo>
                    <a:pt x="1" y="5591"/>
                  </a:lnTo>
                  <a:lnTo>
                    <a:pt x="1" y="5591"/>
                  </a:lnTo>
                  <a:lnTo>
                    <a:pt x="1" y="5591"/>
                  </a:lnTo>
                  <a:lnTo>
                    <a:pt x="1" y="5591"/>
                  </a:lnTo>
                  <a:lnTo>
                    <a:pt x="164" y="4397"/>
                  </a:lnTo>
                  <a:lnTo>
                    <a:pt x="327" y="3094"/>
                  </a:lnTo>
                  <a:lnTo>
                    <a:pt x="924" y="1"/>
                  </a:lnTo>
                  <a:lnTo>
                    <a:pt x="924" y="1"/>
                  </a:lnTo>
                  <a:lnTo>
                    <a:pt x="9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2687212" y="1319880"/>
              <a:ext cx="5288" cy="82328"/>
            </a:xfrm>
            <a:custGeom>
              <a:avLst/>
              <a:gdLst/>
              <a:ahLst/>
              <a:cxnLst/>
              <a:rect l="l" t="t" r="r" b="b"/>
              <a:pathLst>
                <a:path w="272" h="4235" fill="none" extrusionOk="0">
                  <a:moveTo>
                    <a:pt x="55" y="1"/>
                  </a:moveTo>
                  <a:lnTo>
                    <a:pt x="55" y="1"/>
                  </a:lnTo>
                  <a:lnTo>
                    <a:pt x="0" y="761"/>
                  </a:lnTo>
                  <a:lnTo>
                    <a:pt x="0" y="1466"/>
                  </a:lnTo>
                  <a:lnTo>
                    <a:pt x="0" y="1466"/>
                  </a:lnTo>
                  <a:lnTo>
                    <a:pt x="55" y="2714"/>
                  </a:lnTo>
                  <a:lnTo>
                    <a:pt x="109" y="3366"/>
                  </a:lnTo>
                  <a:lnTo>
                    <a:pt x="218" y="4017"/>
                  </a:lnTo>
                  <a:lnTo>
                    <a:pt x="272" y="4234"/>
                  </a:lnTo>
                  <a:lnTo>
                    <a:pt x="272" y="4234"/>
                  </a:lnTo>
                  <a:lnTo>
                    <a:pt x="163" y="3529"/>
                  </a:lnTo>
                  <a:lnTo>
                    <a:pt x="109" y="2877"/>
                  </a:lnTo>
                  <a:lnTo>
                    <a:pt x="55" y="2172"/>
                  </a:lnTo>
                  <a:lnTo>
                    <a:pt x="0" y="1412"/>
                  </a:lnTo>
                  <a:lnTo>
                    <a:pt x="0" y="141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2725198" y="1485529"/>
              <a:ext cx="6337" cy="69654"/>
            </a:xfrm>
            <a:custGeom>
              <a:avLst/>
              <a:gdLst/>
              <a:ahLst/>
              <a:cxnLst/>
              <a:rect l="l" t="t" r="r" b="b"/>
              <a:pathLst>
                <a:path w="326" h="3583" extrusionOk="0">
                  <a:moveTo>
                    <a:pt x="55" y="1"/>
                  </a:moveTo>
                  <a:lnTo>
                    <a:pt x="0" y="815"/>
                  </a:lnTo>
                  <a:lnTo>
                    <a:pt x="55" y="2009"/>
                  </a:lnTo>
                  <a:lnTo>
                    <a:pt x="217" y="3149"/>
                  </a:lnTo>
                  <a:lnTo>
                    <a:pt x="326" y="3583"/>
                  </a:lnTo>
                  <a:lnTo>
                    <a:pt x="217" y="2877"/>
                  </a:lnTo>
                  <a:lnTo>
                    <a:pt x="109" y="2172"/>
                  </a:lnTo>
                  <a:lnTo>
                    <a:pt x="55" y="1466"/>
                  </a:lnTo>
                  <a:lnTo>
                    <a:pt x="55" y="706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2725198" y="1469704"/>
              <a:ext cx="6337" cy="85478"/>
            </a:xfrm>
            <a:custGeom>
              <a:avLst/>
              <a:gdLst/>
              <a:ahLst/>
              <a:cxnLst/>
              <a:rect l="l" t="t" r="r" b="b"/>
              <a:pathLst>
                <a:path w="326" h="4397" fill="none" extrusionOk="0">
                  <a:moveTo>
                    <a:pt x="109" y="1"/>
                  </a:moveTo>
                  <a:lnTo>
                    <a:pt x="109" y="1"/>
                  </a:lnTo>
                  <a:lnTo>
                    <a:pt x="55" y="815"/>
                  </a:lnTo>
                  <a:lnTo>
                    <a:pt x="0" y="1629"/>
                  </a:lnTo>
                  <a:lnTo>
                    <a:pt x="0" y="1629"/>
                  </a:lnTo>
                  <a:lnTo>
                    <a:pt x="55" y="2823"/>
                  </a:lnTo>
                  <a:lnTo>
                    <a:pt x="217" y="3963"/>
                  </a:lnTo>
                  <a:lnTo>
                    <a:pt x="326" y="4397"/>
                  </a:lnTo>
                  <a:lnTo>
                    <a:pt x="326" y="4397"/>
                  </a:lnTo>
                  <a:lnTo>
                    <a:pt x="217" y="3691"/>
                  </a:lnTo>
                  <a:lnTo>
                    <a:pt x="109" y="2986"/>
                  </a:lnTo>
                  <a:lnTo>
                    <a:pt x="55" y="2280"/>
                  </a:lnTo>
                  <a:lnTo>
                    <a:pt x="55" y="1520"/>
                  </a:lnTo>
                  <a:lnTo>
                    <a:pt x="55" y="1520"/>
                  </a:lnTo>
                  <a:lnTo>
                    <a:pt x="55" y="815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2693550" y="1405339"/>
              <a:ext cx="35886" cy="141407"/>
            </a:xfrm>
            <a:custGeom>
              <a:avLst/>
              <a:gdLst/>
              <a:ahLst/>
              <a:cxnLst/>
              <a:rect l="l" t="t" r="r" b="b"/>
              <a:pathLst>
                <a:path w="1846" h="7274" fill="none" extrusionOk="0">
                  <a:moveTo>
                    <a:pt x="0" y="1"/>
                  </a:moveTo>
                  <a:lnTo>
                    <a:pt x="1845" y="7274"/>
                  </a:lnTo>
                  <a:lnTo>
                    <a:pt x="1845" y="727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2765283" y="1515077"/>
              <a:ext cx="140357" cy="501183"/>
            </a:xfrm>
            <a:custGeom>
              <a:avLst/>
              <a:gdLst/>
              <a:ahLst/>
              <a:cxnLst/>
              <a:rect l="l" t="t" r="r" b="b"/>
              <a:pathLst>
                <a:path w="7220" h="25781" extrusionOk="0">
                  <a:moveTo>
                    <a:pt x="6459" y="0"/>
                  </a:moveTo>
                  <a:lnTo>
                    <a:pt x="5482" y="55"/>
                  </a:lnTo>
                  <a:lnTo>
                    <a:pt x="5591" y="55"/>
                  </a:lnTo>
                  <a:lnTo>
                    <a:pt x="6459" y="0"/>
                  </a:lnTo>
                  <a:close/>
                  <a:moveTo>
                    <a:pt x="4505" y="55"/>
                  </a:moveTo>
                  <a:lnTo>
                    <a:pt x="4560" y="109"/>
                  </a:lnTo>
                  <a:lnTo>
                    <a:pt x="5482" y="55"/>
                  </a:lnTo>
                  <a:close/>
                  <a:moveTo>
                    <a:pt x="1" y="5265"/>
                  </a:moveTo>
                  <a:lnTo>
                    <a:pt x="1" y="5319"/>
                  </a:lnTo>
                  <a:lnTo>
                    <a:pt x="1" y="5373"/>
                  </a:lnTo>
                  <a:lnTo>
                    <a:pt x="55" y="5265"/>
                  </a:lnTo>
                  <a:close/>
                  <a:moveTo>
                    <a:pt x="6459" y="7599"/>
                  </a:moveTo>
                  <a:lnTo>
                    <a:pt x="6459" y="7653"/>
                  </a:lnTo>
                  <a:lnTo>
                    <a:pt x="7219" y="7599"/>
                  </a:lnTo>
                  <a:close/>
                  <a:moveTo>
                    <a:pt x="55" y="9010"/>
                  </a:moveTo>
                  <a:lnTo>
                    <a:pt x="109" y="9390"/>
                  </a:lnTo>
                  <a:lnTo>
                    <a:pt x="218" y="9770"/>
                  </a:lnTo>
                  <a:lnTo>
                    <a:pt x="164" y="9335"/>
                  </a:lnTo>
                  <a:lnTo>
                    <a:pt x="55" y="9010"/>
                  </a:lnTo>
                  <a:close/>
                  <a:moveTo>
                    <a:pt x="2063" y="16988"/>
                  </a:moveTo>
                  <a:lnTo>
                    <a:pt x="2117" y="17259"/>
                  </a:lnTo>
                  <a:lnTo>
                    <a:pt x="2172" y="17531"/>
                  </a:lnTo>
                  <a:lnTo>
                    <a:pt x="2117" y="17205"/>
                  </a:lnTo>
                  <a:lnTo>
                    <a:pt x="2063" y="16988"/>
                  </a:lnTo>
                  <a:close/>
                  <a:moveTo>
                    <a:pt x="3963" y="20624"/>
                  </a:moveTo>
                  <a:lnTo>
                    <a:pt x="3963" y="20787"/>
                  </a:lnTo>
                  <a:lnTo>
                    <a:pt x="4017" y="20787"/>
                  </a:lnTo>
                  <a:lnTo>
                    <a:pt x="4017" y="20679"/>
                  </a:lnTo>
                  <a:lnTo>
                    <a:pt x="3963" y="20624"/>
                  </a:lnTo>
                  <a:close/>
                  <a:moveTo>
                    <a:pt x="7111" y="22361"/>
                  </a:moveTo>
                  <a:lnTo>
                    <a:pt x="7111" y="22415"/>
                  </a:lnTo>
                  <a:lnTo>
                    <a:pt x="7165" y="22415"/>
                  </a:lnTo>
                  <a:lnTo>
                    <a:pt x="7165" y="22361"/>
                  </a:lnTo>
                  <a:close/>
                  <a:moveTo>
                    <a:pt x="4234" y="25563"/>
                  </a:moveTo>
                  <a:lnTo>
                    <a:pt x="4234" y="25617"/>
                  </a:lnTo>
                  <a:lnTo>
                    <a:pt x="4288" y="25780"/>
                  </a:lnTo>
                  <a:lnTo>
                    <a:pt x="4288" y="25672"/>
                  </a:lnTo>
                  <a:lnTo>
                    <a:pt x="4234" y="2556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2881340" y="2065832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847592" y="2012022"/>
              <a:ext cx="1069" cy="4238"/>
            </a:xfrm>
            <a:custGeom>
              <a:avLst/>
              <a:gdLst/>
              <a:ahLst/>
              <a:cxnLst/>
              <a:rect l="l" t="t" r="r" b="b"/>
              <a:pathLst>
                <a:path w="55" h="218" fill="none" extrusionOk="0">
                  <a:moveTo>
                    <a:pt x="0" y="0"/>
                  </a:moveTo>
                  <a:lnTo>
                    <a:pt x="54" y="109"/>
                  </a:lnTo>
                  <a:lnTo>
                    <a:pt x="54" y="109"/>
                  </a:lnTo>
                  <a:lnTo>
                    <a:pt x="54" y="217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964699" y="1955043"/>
              <a:ext cx="1069" cy="19"/>
            </a:xfrm>
            <a:custGeom>
              <a:avLst/>
              <a:gdLst/>
              <a:ahLst/>
              <a:cxnLst/>
              <a:rect l="l" t="t" r="r" b="b"/>
              <a:pathLst>
                <a:path w="55" h="1" fill="none" extrusionOk="0">
                  <a:moveTo>
                    <a:pt x="55" y="0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2903502" y="1949775"/>
              <a:ext cx="1069" cy="1069"/>
            </a:xfrm>
            <a:custGeom>
              <a:avLst/>
              <a:gdLst/>
              <a:ahLst/>
              <a:cxnLst/>
              <a:rect l="l" t="t" r="r" b="b"/>
              <a:pathLst>
                <a:path w="55" h="5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2842305" y="1916008"/>
              <a:ext cx="1069" cy="3188"/>
            </a:xfrm>
            <a:custGeom>
              <a:avLst/>
              <a:gdLst/>
              <a:ahLst/>
              <a:cxnLst/>
              <a:rect l="l" t="t" r="r" b="b"/>
              <a:pathLst>
                <a:path w="55" h="16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2807488" y="1855861"/>
              <a:ext cx="2138" cy="4238"/>
            </a:xfrm>
            <a:custGeom>
              <a:avLst/>
              <a:gdLst/>
              <a:ahLst/>
              <a:cxnLst/>
              <a:rect l="l" t="t" r="r" b="b"/>
              <a:pathLst>
                <a:path w="110" h="2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2805388" y="1845305"/>
              <a:ext cx="2119" cy="10575"/>
            </a:xfrm>
            <a:custGeom>
              <a:avLst/>
              <a:gdLst/>
              <a:ahLst/>
              <a:cxnLst/>
              <a:rect l="l" t="t" r="r" b="b"/>
              <a:pathLst>
                <a:path w="109" h="54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4" y="218"/>
                  </a:lnTo>
                  <a:lnTo>
                    <a:pt x="109" y="544"/>
                  </a:lnTo>
                  <a:lnTo>
                    <a:pt x="109" y="544"/>
                  </a:lnTo>
                  <a:lnTo>
                    <a:pt x="54" y="27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2864466" y="180205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2804319" y="1766184"/>
              <a:ext cx="19" cy="2138"/>
            </a:xfrm>
            <a:custGeom>
              <a:avLst/>
              <a:gdLst/>
              <a:ahLst/>
              <a:cxnLst/>
              <a:rect l="l" t="t" r="r" b="b"/>
              <a:pathLst>
                <a:path w="1" h="1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2769502" y="1704987"/>
              <a:ext cx="36955" cy="144575"/>
            </a:xfrm>
            <a:custGeom>
              <a:avLst/>
              <a:gdLst/>
              <a:ahLst/>
              <a:cxnLst/>
              <a:rect l="l" t="t" r="r" b="b"/>
              <a:pathLst>
                <a:path w="1901" h="7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900" y="7436"/>
                  </a:lnTo>
                  <a:lnTo>
                    <a:pt x="1900" y="7436"/>
                  </a:lnTo>
                  <a:lnTo>
                    <a:pt x="1900" y="743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2766353" y="1690212"/>
              <a:ext cx="3169" cy="14794"/>
            </a:xfrm>
            <a:custGeom>
              <a:avLst/>
              <a:gdLst/>
              <a:ahLst/>
              <a:cxnLst/>
              <a:rect l="l" t="t" r="r" b="b"/>
              <a:pathLst>
                <a:path w="163" h="7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4" y="381"/>
                  </a:lnTo>
                  <a:lnTo>
                    <a:pt x="163" y="761"/>
                  </a:lnTo>
                  <a:lnTo>
                    <a:pt x="163" y="761"/>
                  </a:lnTo>
                  <a:lnTo>
                    <a:pt x="109" y="3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2886628" y="1662782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2890846" y="1662782"/>
              <a:ext cx="14794" cy="1069"/>
            </a:xfrm>
            <a:custGeom>
              <a:avLst/>
              <a:gdLst/>
              <a:ahLst/>
              <a:cxnLst/>
              <a:rect l="l" t="t" r="r" b="b"/>
              <a:pathLst>
                <a:path w="761" h="55" fill="none" extrusionOk="0">
                  <a:moveTo>
                    <a:pt x="760" y="1"/>
                  </a:moveTo>
                  <a:lnTo>
                    <a:pt x="760" y="1"/>
                  </a:lnTo>
                  <a:lnTo>
                    <a:pt x="0" y="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7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2824381" y="1654345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2765283" y="1617409"/>
              <a:ext cx="1069" cy="2138"/>
            </a:xfrm>
            <a:custGeom>
              <a:avLst/>
              <a:gdLst/>
              <a:ahLst/>
              <a:cxnLst/>
              <a:rect l="l" t="t" r="r" b="b"/>
              <a:pathLst>
                <a:path w="55" h="1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2847592" y="1516127"/>
              <a:ext cx="19" cy="1069"/>
            </a:xfrm>
            <a:custGeom>
              <a:avLst/>
              <a:gdLst/>
              <a:ahLst/>
              <a:cxnLst/>
              <a:rect l="l" t="t" r="r" b="b"/>
              <a:pathLst>
                <a:path w="1" h="5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2852861" y="1515077"/>
              <a:ext cx="38005" cy="2119"/>
            </a:xfrm>
            <a:custGeom>
              <a:avLst/>
              <a:gdLst/>
              <a:ahLst/>
              <a:cxnLst/>
              <a:rect l="l" t="t" r="r" b="b"/>
              <a:pathLst>
                <a:path w="1955" h="109" fill="none" extrusionOk="0">
                  <a:moveTo>
                    <a:pt x="1954" y="0"/>
                  </a:moveTo>
                  <a:lnTo>
                    <a:pt x="1954" y="0"/>
                  </a:lnTo>
                  <a:lnTo>
                    <a:pt x="1086" y="55"/>
                  </a:lnTo>
                  <a:lnTo>
                    <a:pt x="218" y="55"/>
                  </a:lnTo>
                  <a:lnTo>
                    <a:pt x="218" y="55"/>
                  </a:lnTo>
                  <a:lnTo>
                    <a:pt x="0" y="55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977" y="55"/>
                  </a:lnTo>
                  <a:lnTo>
                    <a:pt x="19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2785326" y="1505571"/>
              <a:ext cx="19" cy="1089"/>
            </a:xfrm>
            <a:custGeom>
              <a:avLst/>
              <a:gdLst/>
              <a:ahLst/>
              <a:cxnLst/>
              <a:rect l="l" t="t" r="r" b="b"/>
              <a:pathLst>
                <a:path w="1" h="5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2779008" y="1212260"/>
              <a:ext cx="157231" cy="158280"/>
            </a:xfrm>
            <a:custGeom>
              <a:avLst/>
              <a:gdLst/>
              <a:ahLst/>
              <a:cxnLst/>
              <a:rect l="l" t="t" r="r" b="b"/>
              <a:pathLst>
                <a:path w="8088" h="8142" extrusionOk="0">
                  <a:moveTo>
                    <a:pt x="1466" y="6677"/>
                  </a:moveTo>
                  <a:lnTo>
                    <a:pt x="1520" y="7599"/>
                  </a:lnTo>
                  <a:lnTo>
                    <a:pt x="1520" y="7545"/>
                  </a:lnTo>
                  <a:lnTo>
                    <a:pt x="1466" y="6677"/>
                  </a:lnTo>
                  <a:close/>
                  <a:moveTo>
                    <a:pt x="1520" y="7599"/>
                  </a:moveTo>
                  <a:lnTo>
                    <a:pt x="1466" y="8142"/>
                  </a:lnTo>
                  <a:lnTo>
                    <a:pt x="1520" y="8142"/>
                  </a:lnTo>
                  <a:lnTo>
                    <a:pt x="1520" y="7599"/>
                  </a:lnTo>
                  <a:close/>
                  <a:moveTo>
                    <a:pt x="5590" y="1"/>
                  </a:moveTo>
                  <a:lnTo>
                    <a:pt x="4234" y="272"/>
                  </a:lnTo>
                  <a:lnTo>
                    <a:pt x="2931" y="489"/>
                  </a:lnTo>
                  <a:lnTo>
                    <a:pt x="1683" y="598"/>
                  </a:lnTo>
                  <a:lnTo>
                    <a:pt x="434" y="652"/>
                  </a:lnTo>
                  <a:lnTo>
                    <a:pt x="0" y="598"/>
                  </a:lnTo>
                  <a:lnTo>
                    <a:pt x="0" y="598"/>
                  </a:lnTo>
                  <a:lnTo>
                    <a:pt x="1303" y="5862"/>
                  </a:lnTo>
                  <a:lnTo>
                    <a:pt x="1466" y="6677"/>
                  </a:lnTo>
                  <a:lnTo>
                    <a:pt x="1357" y="5808"/>
                  </a:lnTo>
                  <a:lnTo>
                    <a:pt x="1900" y="8142"/>
                  </a:lnTo>
                  <a:lnTo>
                    <a:pt x="2117" y="8142"/>
                  </a:lnTo>
                  <a:lnTo>
                    <a:pt x="3528" y="8088"/>
                  </a:lnTo>
                  <a:lnTo>
                    <a:pt x="4993" y="7925"/>
                  </a:lnTo>
                  <a:lnTo>
                    <a:pt x="6513" y="7653"/>
                  </a:lnTo>
                  <a:lnTo>
                    <a:pt x="8087" y="7328"/>
                  </a:lnTo>
                  <a:lnTo>
                    <a:pt x="5590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2779008" y="1212260"/>
              <a:ext cx="157231" cy="158280"/>
            </a:xfrm>
            <a:custGeom>
              <a:avLst/>
              <a:gdLst/>
              <a:ahLst/>
              <a:cxnLst/>
              <a:rect l="l" t="t" r="r" b="b"/>
              <a:pathLst>
                <a:path w="8088" h="8142" fill="none" extrusionOk="0">
                  <a:moveTo>
                    <a:pt x="5590" y="1"/>
                  </a:moveTo>
                  <a:lnTo>
                    <a:pt x="5590" y="1"/>
                  </a:lnTo>
                  <a:lnTo>
                    <a:pt x="4234" y="272"/>
                  </a:lnTo>
                  <a:lnTo>
                    <a:pt x="2931" y="489"/>
                  </a:lnTo>
                  <a:lnTo>
                    <a:pt x="1683" y="598"/>
                  </a:lnTo>
                  <a:lnTo>
                    <a:pt x="434" y="652"/>
                  </a:lnTo>
                  <a:lnTo>
                    <a:pt x="434" y="652"/>
                  </a:lnTo>
                  <a:lnTo>
                    <a:pt x="0" y="598"/>
                  </a:lnTo>
                  <a:lnTo>
                    <a:pt x="1303" y="5862"/>
                  </a:lnTo>
                  <a:lnTo>
                    <a:pt x="1303" y="5862"/>
                  </a:lnTo>
                  <a:lnTo>
                    <a:pt x="1466" y="6677"/>
                  </a:lnTo>
                  <a:lnTo>
                    <a:pt x="1520" y="7599"/>
                  </a:lnTo>
                  <a:lnTo>
                    <a:pt x="1520" y="7599"/>
                  </a:lnTo>
                  <a:lnTo>
                    <a:pt x="1466" y="8142"/>
                  </a:lnTo>
                  <a:lnTo>
                    <a:pt x="1466" y="8142"/>
                  </a:lnTo>
                  <a:lnTo>
                    <a:pt x="1520" y="8142"/>
                  </a:lnTo>
                  <a:lnTo>
                    <a:pt x="1520" y="8142"/>
                  </a:lnTo>
                  <a:lnTo>
                    <a:pt x="1520" y="7545"/>
                  </a:lnTo>
                  <a:lnTo>
                    <a:pt x="1520" y="7545"/>
                  </a:lnTo>
                  <a:lnTo>
                    <a:pt x="1466" y="6677"/>
                  </a:lnTo>
                  <a:lnTo>
                    <a:pt x="1357" y="5808"/>
                  </a:lnTo>
                  <a:lnTo>
                    <a:pt x="1357" y="5808"/>
                  </a:lnTo>
                  <a:lnTo>
                    <a:pt x="1357" y="5808"/>
                  </a:lnTo>
                  <a:lnTo>
                    <a:pt x="1900" y="8142"/>
                  </a:lnTo>
                  <a:lnTo>
                    <a:pt x="1900" y="8142"/>
                  </a:lnTo>
                  <a:lnTo>
                    <a:pt x="2117" y="8142"/>
                  </a:lnTo>
                  <a:lnTo>
                    <a:pt x="2117" y="8142"/>
                  </a:lnTo>
                  <a:lnTo>
                    <a:pt x="3528" y="8088"/>
                  </a:lnTo>
                  <a:lnTo>
                    <a:pt x="4993" y="7925"/>
                  </a:lnTo>
                  <a:lnTo>
                    <a:pt x="6513" y="7653"/>
                  </a:lnTo>
                  <a:lnTo>
                    <a:pt x="8087" y="7328"/>
                  </a:lnTo>
                  <a:lnTo>
                    <a:pt x="55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2785326" y="1354697"/>
              <a:ext cx="197335" cy="161449"/>
            </a:xfrm>
            <a:custGeom>
              <a:avLst/>
              <a:gdLst/>
              <a:ahLst/>
              <a:cxnLst/>
              <a:rect l="l" t="t" r="r" b="b"/>
              <a:pathLst>
                <a:path w="10151" h="8305" extrusionOk="0">
                  <a:moveTo>
                    <a:pt x="1141" y="815"/>
                  </a:moveTo>
                  <a:lnTo>
                    <a:pt x="1032" y="2063"/>
                  </a:lnTo>
                  <a:lnTo>
                    <a:pt x="815" y="3529"/>
                  </a:lnTo>
                  <a:lnTo>
                    <a:pt x="489" y="5374"/>
                  </a:lnTo>
                  <a:lnTo>
                    <a:pt x="1" y="7599"/>
                  </a:lnTo>
                  <a:lnTo>
                    <a:pt x="1" y="7762"/>
                  </a:lnTo>
                  <a:lnTo>
                    <a:pt x="55" y="7382"/>
                  </a:lnTo>
                  <a:lnTo>
                    <a:pt x="544" y="5265"/>
                  </a:lnTo>
                  <a:lnTo>
                    <a:pt x="869" y="3474"/>
                  </a:lnTo>
                  <a:lnTo>
                    <a:pt x="1086" y="2009"/>
                  </a:lnTo>
                  <a:lnTo>
                    <a:pt x="1195" y="815"/>
                  </a:lnTo>
                  <a:close/>
                  <a:moveTo>
                    <a:pt x="3149" y="7273"/>
                  </a:moveTo>
                  <a:lnTo>
                    <a:pt x="3203" y="8142"/>
                  </a:lnTo>
                  <a:lnTo>
                    <a:pt x="3203" y="8088"/>
                  </a:lnTo>
                  <a:lnTo>
                    <a:pt x="3149" y="7273"/>
                  </a:lnTo>
                  <a:close/>
                  <a:moveTo>
                    <a:pt x="7762" y="1"/>
                  </a:moveTo>
                  <a:lnTo>
                    <a:pt x="6188" y="326"/>
                  </a:lnTo>
                  <a:lnTo>
                    <a:pt x="4668" y="598"/>
                  </a:lnTo>
                  <a:lnTo>
                    <a:pt x="3203" y="761"/>
                  </a:lnTo>
                  <a:lnTo>
                    <a:pt x="1792" y="815"/>
                  </a:lnTo>
                  <a:lnTo>
                    <a:pt x="1575" y="815"/>
                  </a:lnTo>
                  <a:lnTo>
                    <a:pt x="3040" y="6514"/>
                  </a:lnTo>
                  <a:lnTo>
                    <a:pt x="3149" y="7273"/>
                  </a:lnTo>
                  <a:lnTo>
                    <a:pt x="3040" y="6459"/>
                  </a:lnTo>
                  <a:lnTo>
                    <a:pt x="3474" y="8305"/>
                  </a:lnTo>
                  <a:lnTo>
                    <a:pt x="4560" y="8305"/>
                  </a:lnTo>
                  <a:lnTo>
                    <a:pt x="5428" y="8250"/>
                  </a:lnTo>
                  <a:lnTo>
                    <a:pt x="6351" y="8088"/>
                  </a:lnTo>
                  <a:lnTo>
                    <a:pt x="7328" y="7979"/>
                  </a:lnTo>
                  <a:lnTo>
                    <a:pt x="9227" y="7545"/>
                  </a:lnTo>
                  <a:lnTo>
                    <a:pt x="10096" y="7328"/>
                  </a:lnTo>
                  <a:lnTo>
                    <a:pt x="10150" y="7328"/>
                  </a:lnTo>
                  <a:lnTo>
                    <a:pt x="7762" y="55"/>
                  </a:lnTo>
                  <a:lnTo>
                    <a:pt x="7762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2785326" y="1370521"/>
              <a:ext cx="23231" cy="135069"/>
            </a:xfrm>
            <a:custGeom>
              <a:avLst/>
              <a:gdLst/>
              <a:ahLst/>
              <a:cxnLst/>
              <a:rect l="l" t="t" r="r" b="b"/>
              <a:pathLst>
                <a:path w="1195" h="6948" fill="none" extrusionOk="0">
                  <a:moveTo>
                    <a:pt x="1141" y="1"/>
                  </a:moveTo>
                  <a:lnTo>
                    <a:pt x="1141" y="1"/>
                  </a:lnTo>
                  <a:lnTo>
                    <a:pt x="1032" y="1249"/>
                  </a:lnTo>
                  <a:lnTo>
                    <a:pt x="815" y="2715"/>
                  </a:lnTo>
                  <a:lnTo>
                    <a:pt x="489" y="4560"/>
                  </a:lnTo>
                  <a:lnTo>
                    <a:pt x="1" y="6785"/>
                  </a:lnTo>
                  <a:lnTo>
                    <a:pt x="1" y="6785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1" y="6948"/>
                  </a:lnTo>
                  <a:lnTo>
                    <a:pt x="55" y="6568"/>
                  </a:lnTo>
                  <a:lnTo>
                    <a:pt x="55" y="6568"/>
                  </a:lnTo>
                  <a:lnTo>
                    <a:pt x="544" y="4451"/>
                  </a:lnTo>
                  <a:lnTo>
                    <a:pt x="869" y="2660"/>
                  </a:lnTo>
                  <a:lnTo>
                    <a:pt x="1086" y="1195"/>
                  </a:lnTo>
                  <a:lnTo>
                    <a:pt x="1195" y="1"/>
                  </a:lnTo>
                  <a:lnTo>
                    <a:pt x="1195" y="1"/>
                  </a:lnTo>
                  <a:lnTo>
                    <a:pt x="11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2815925" y="1354697"/>
              <a:ext cx="166737" cy="161449"/>
            </a:xfrm>
            <a:custGeom>
              <a:avLst/>
              <a:gdLst/>
              <a:ahLst/>
              <a:cxnLst/>
              <a:rect l="l" t="t" r="r" b="b"/>
              <a:pathLst>
                <a:path w="8577" h="8305" fill="none" extrusionOk="0">
                  <a:moveTo>
                    <a:pt x="6188" y="1"/>
                  </a:moveTo>
                  <a:lnTo>
                    <a:pt x="6188" y="1"/>
                  </a:lnTo>
                  <a:lnTo>
                    <a:pt x="4614" y="326"/>
                  </a:lnTo>
                  <a:lnTo>
                    <a:pt x="3094" y="598"/>
                  </a:lnTo>
                  <a:lnTo>
                    <a:pt x="1629" y="761"/>
                  </a:lnTo>
                  <a:lnTo>
                    <a:pt x="218" y="815"/>
                  </a:lnTo>
                  <a:lnTo>
                    <a:pt x="218" y="815"/>
                  </a:lnTo>
                  <a:lnTo>
                    <a:pt x="1" y="815"/>
                  </a:lnTo>
                  <a:lnTo>
                    <a:pt x="1466" y="6514"/>
                  </a:lnTo>
                  <a:lnTo>
                    <a:pt x="1466" y="6514"/>
                  </a:lnTo>
                  <a:lnTo>
                    <a:pt x="1575" y="7273"/>
                  </a:lnTo>
                  <a:lnTo>
                    <a:pt x="1629" y="8142"/>
                  </a:lnTo>
                  <a:lnTo>
                    <a:pt x="1629" y="8142"/>
                  </a:lnTo>
                  <a:lnTo>
                    <a:pt x="1629" y="8305"/>
                  </a:lnTo>
                  <a:lnTo>
                    <a:pt x="1629" y="8305"/>
                  </a:lnTo>
                  <a:lnTo>
                    <a:pt x="1629" y="8305"/>
                  </a:lnTo>
                  <a:lnTo>
                    <a:pt x="1629" y="8305"/>
                  </a:lnTo>
                  <a:lnTo>
                    <a:pt x="1629" y="8088"/>
                  </a:lnTo>
                  <a:lnTo>
                    <a:pt x="1629" y="8088"/>
                  </a:lnTo>
                  <a:lnTo>
                    <a:pt x="1575" y="7273"/>
                  </a:lnTo>
                  <a:lnTo>
                    <a:pt x="1466" y="6459"/>
                  </a:lnTo>
                  <a:lnTo>
                    <a:pt x="1466" y="6459"/>
                  </a:lnTo>
                  <a:lnTo>
                    <a:pt x="1466" y="6459"/>
                  </a:lnTo>
                  <a:lnTo>
                    <a:pt x="1900" y="8305"/>
                  </a:lnTo>
                  <a:lnTo>
                    <a:pt x="1900" y="8305"/>
                  </a:lnTo>
                  <a:lnTo>
                    <a:pt x="2118" y="8305"/>
                  </a:lnTo>
                  <a:lnTo>
                    <a:pt x="2118" y="8305"/>
                  </a:lnTo>
                  <a:lnTo>
                    <a:pt x="2986" y="8305"/>
                  </a:lnTo>
                  <a:lnTo>
                    <a:pt x="3854" y="8250"/>
                  </a:lnTo>
                  <a:lnTo>
                    <a:pt x="3854" y="8250"/>
                  </a:lnTo>
                  <a:lnTo>
                    <a:pt x="4777" y="8088"/>
                  </a:lnTo>
                  <a:lnTo>
                    <a:pt x="5754" y="7979"/>
                  </a:lnTo>
                  <a:lnTo>
                    <a:pt x="7653" y="7545"/>
                  </a:lnTo>
                  <a:lnTo>
                    <a:pt x="8522" y="7328"/>
                  </a:lnTo>
                  <a:lnTo>
                    <a:pt x="8522" y="7328"/>
                  </a:lnTo>
                  <a:lnTo>
                    <a:pt x="8576" y="7328"/>
                  </a:lnTo>
                  <a:lnTo>
                    <a:pt x="6188" y="55"/>
                  </a:lnTo>
                  <a:lnTo>
                    <a:pt x="6188" y="1"/>
                  </a:lnTo>
                  <a:lnTo>
                    <a:pt x="61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2764234" y="1618479"/>
              <a:ext cx="313373" cy="189929"/>
            </a:xfrm>
            <a:custGeom>
              <a:avLst/>
              <a:gdLst/>
              <a:ahLst/>
              <a:cxnLst/>
              <a:rect l="l" t="t" r="r" b="b"/>
              <a:pathLst>
                <a:path w="16120" h="9770" extrusionOk="0">
                  <a:moveTo>
                    <a:pt x="55" y="0"/>
                  </a:moveTo>
                  <a:lnTo>
                    <a:pt x="28" y="461"/>
                  </a:lnTo>
                  <a:lnTo>
                    <a:pt x="55" y="54"/>
                  </a:lnTo>
                  <a:lnTo>
                    <a:pt x="55" y="0"/>
                  </a:lnTo>
                  <a:close/>
                  <a:moveTo>
                    <a:pt x="28" y="461"/>
                  </a:moveTo>
                  <a:lnTo>
                    <a:pt x="0" y="869"/>
                  </a:lnTo>
                  <a:lnTo>
                    <a:pt x="0" y="923"/>
                  </a:lnTo>
                  <a:lnTo>
                    <a:pt x="28" y="461"/>
                  </a:lnTo>
                  <a:close/>
                  <a:moveTo>
                    <a:pt x="0" y="1683"/>
                  </a:moveTo>
                  <a:lnTo>
                    <a:pt x="0" y="1791"/>
                  </a:lnTo>
                  <a:lnTo>
                    <a:pt x="0" y="2768"/>
                  </a:lnTo>
                  <a:lnTo>
                    <a:pt x="109" y="3691"/>
                  </a:lnTo>
                  <a:lnTo>
                    <a:pt x="218" y="4016"/>
                  </a:lnTo>
                  <a:lnTo>
                    <a:pt x="55" y="2877"/>
                  </a:lnTo>
                  <a:lnTo>
                    <a:pt x="0" y="1683"/>
                  </a:lnTo>
                  <a:close/>
                  <a:moveTo>
                    <a:pt x="3094" y="1900"/>
                  </a:moveTo>
                  <a:lnTo>
                    <a:pt x="2443" y="5048"/>
                  </a:lnTo>
                  <a:lnTo>
                    <a:pt x="2226" y="6404"/>
                  </a:lnTo>
                  <a:lnTo>
                    <a:pt x="2443" y="5102"/>
                  </a:lnTo>
                  <a:lnTo>
                    <a:pt x="3094" y="1900"/>
                  </a:lnTo>
                  <a:close/>
                  <a:moveTo>
                    <a:pt x="6296" y="3094"/>
                  </a:moveTo>
                  <a:lnTo>
                    <a:pt x="6188" y="3799"/>
                  </a:lnTo>
                  <a:lnTo>
                    <a:pt x="5971" y="5319"/>
                  </a:lnTo>
                  <a:lnTo>
                    <a:pt x="5645" y="7164"/>
                  </a:lnTo>
                  <a:lnTo>
                    <a:pt x="5156" y="9444"/>
                  </a:lnTo>
                  <a:lnTo>
                    <a:pt x="5645" y="7219"/>
                  </a:lnTo>
                  <a:lnTo>
                    <a:pt x="6025" y="5373"/>
                  </a:lnTo>
                  <a:lnTo>
                    <a:pt x="6242" y="3799"/>
                  </a:lnTo>
                  <a:lnTo>
                    <a:pt x="6296" y="3148"/>
                  </a:lnTo>
                  <a:lnTo>
                    <a:pt x="6296" y="3094"/>
                  </a:lnTo>
                  <a:close/>
                  <a:moveTo>
                    <a:pt x="13677" y="1086"/>
                  </a:moveTo>
                  <a:lnTo>
                    <a:pt x="13243" y="1248"/>
                  </a:lnTo>
                  <a:lnTo>
                    <a:pt x="12863" y="1303"/>
                  </a:lnTo>
                  <a:lnTo>
                    <a:pt x="11452" y="1683"/>
                  </a:lnTo>
                  <a:lnTo>
                    <a:pt x="9987" y="1954"/>
                  </a:lnTo>
                  <a:lnTo>
                    <a:pt x="8630" y="2171"/>
                  </a:lnTo>
                  <a:lnTo>
                    <a:pt x="7273" y="2280"/>
                  </a:lnTo>
                  <a:lnTo>
                    <a:pt x="6513" y="2334"/>
                  </a:lnTo>
                  <a:lnTo>
                    <a:pt x="8141" y="8901"/>
                  </a:lnTo>
                  <a:lnTo>
                    <a:pt x="8250" y="9769"/>
                  </a:lnTo>
                  <a:lnTo>
                    <a:pt x="8304" y="9769"/>
                  </a:lnTo>
                  <a:lnTo>
                    <a:pt x="8196" y="8901"/>
                  </a:lnTo>
                  <a:lnTo>
                    <a:pt x="8413" y="9769"/>
                  </a:lnTo>
                  <a:lnTo>
                    <a:pt x="9281" y="9715"/>
                  </a:lnTo>
                  <a:lnTo>
                    <a:pt x="10204" y="9607"/>
                  </a:lnTo>
                  <a:lnTo>
                    <a:pt x="11127" y="9498"/>
                  </a:lnTo>
                  <a:lnTo>
                    <a:pt x="12103" y="9335"/>
                  </a:lnTo>
                  <a:lnTo>
                    <a:pt x="14112" y="8847"/>
                  </a:lnTo>
                  <a:lnTo>
                    <a:pt x="16120" y="8304"/>
                  </a:lnTo>
                  <a:lnTo>
                    <a:pt x="13732" y="10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2864466" y="1663832"/>
              <a:ext cx="22181" cy="138238"/>
            </a:xfrm>
            <a:custGeom>
              <a:avLst/>
              <a:gdLst/>
              <a:ahLst/>
              <a:cxnLst/>
              <a:rect l="l" t="t" r="r" b="b"/>
              <a:pathLst>
                <a:path w="1141" h="7111" fill="none" extrusionOk="0">
                  <a:moveTo>
                    <a:pt x="1140" y="1"/>
                  </a:moveTo>
                  <a:lnTo>
                    <a:pt x="1140" y="1"/>
                  </a:lnTo>
                  <a:lnTo>
                    <a:pt x="1140" y="164"/>
                  </a:lnTo>
                  <a:lnTo>
                    <a:pt x="1140" y="164"/>
                  </a:lnTo>
                  <a:lnTo>
                    <a:pt x="1140" y="761"/>
                  </a:lnTo>
                  <a:lnTo>
                    <a:pt x="1032" y="1466"/>
                  </a:lnTo>
                  <a:lnTo>
                    <a:pt x="815" y="2986"/>
                  </a:lnTo>
                  <a:lnTo>
                    <a:pt x="489" y="4831"/>
                  </a:lnTo>
                  <a:lnTo>
                    <a:pt x="0" y="7111"/>
                  </a:lnTo>
                  <a:lnTo>
                    <a:pt x="0" y="7111"/>
                  </a:lnTo>
                  <a:lnTo>
                    <a:pt x="0" y="7111"/>
                  </a:lnTo>
                  <a:lnTo>
                    <a:pt x="0" y="7111"/>
                  </a:lnTo>
                  <a:lnTo>
                    <a:pt x="489" y="4886"/>
                  </a:lnTo>
                  <a:lnTo>
                    <a:pt x="869" y="3040"/>
                  </a:lnTo>
                  <a:lnTo>
                    <a:pt x="1086" y="1466"/>
                  </a:lnTo>
                  <a:lnTo>
                    <a:pt x="1140" y="815"/>
                  </a:lnTo>
                  <a:lnTo>
                    <a:pt x="1140" y="164"/>
                  </a:lnTo>
                  <a:lnTo>
                    <a:pt x="1140" y="164"/>
                  </a:lnTo>
                  <a:lnTo>
                    <a:pt x="1140" y="1"/>
                  </a:lnTo>
                  <a:lnTo>
                    <a:pt x="1140" y="1"/>
                  </a:lnTo>
                  <a:lnTo>
                    <a:pt x="11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2804319" y="1655395"/>
              <a:ext cx="20082" cy="110808"/>
            </a:xfrm>
            <a:custGeom>
              <a:avLst/>
              <a:gdLst/>
              <a:ahLst/>
              <a:cxnLst/>
              <a:rect l="l" t="t" r="r" b="b"/>
              <a:pathLst>
                <a:path w="1033" h="5700" fill="none" extrusionOk="0">
                  <a:moveTo>
                    <a:pt x="1032" y="1"/>
                  </a:moveTo>
                  <a:lnTo>
                    <a:pt x="1032" y="1"/>
                  </a:lnTo>
                  <a:lnTo>
                    <a:pt x="381" y="3203"/>
                  </a:lnTo>
                  <a:lnTo>
                    <a:pt x="164" y="4505"/>
                  </a:lnTo>
                  <a:lnTo>
                    <a:pt x="1" y="5699"/>
                  </a:lnTo>
                  <a:lnTo>
                    <a:pt x="1" y="5699"/>
                  </a:lnTo>
                  <a:lnTo>
                    <a:pt x="1" y="5699"/>
                  </a:lnTo>
                  <a:lnTo>
                    <a:pt x="1" y="5699"/>
                  </a:lnTo>
                  <a:lnTo>
                    <a:pt x="164" y="4505"/>
                  </a:lnTo>
                  <a:lnTo>
                    <a:pt x="381" y="3149"/>
                  </a:ln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2890846" y="1639571"/>
              <a:ext cx="186760" cy="168836"/>
            </a:xfrm>
            <a:custGeom>
              <a:avLst/>
              <a:gdLst/>
              <a:ahLst/>
              <a:cxnLst/>
              <a:rect l="l" t="t" r="r" b="b"/>
              <a:pathLst>
                <a:path w="9607" h="8685" fill="none" extrusionOk="0">
                  <a:moveTo>
                    <a:pt x="7219" y="1"/>
                  </a:moveTo>
                  <a:lnTo>
                    <a:pt x="7164" y="1"/>
                  </a:lnTo>
                  <a:lnTo>
                    <a:pt x="6730" y="163"/>
                  </a:lnTo>
                  <a:lnTo>
                    <a:pt x="6350" y="218"/>
                  </a:lnTo>
                  <a:lnTo>
                    <a:pt x="6350" y="218"/>
                  </a:lnTo>
                  <a:lnTo>
                    <a:pt x="4939" y="598"/>
                  </a:lnTo>
                  <a:lnTo>
                    <a:pt x="3474" y="869"/>
                  </a:lnTo>
                  <a:lnTo>
                    <a:pt x="2117" y="1086"/>
                  </a:lnTo>
                  <a:lnTo>
                    <a:pt x="760" y="1195"/>
                  </a:lnTo>
                  <a:lnTo>
                    <a:pt x="760" y="1195"/>
                  </a:lnTo>
                  <a:lnTo>
                    <a:pt x="0" y="1249"/>
                  </a:lnTo>
                  <a:lnTo>
                    <a:pt x="1628" y="7816"/>
                  </a:lnTo>
                  <a:lnTo>
                    <a:pt x="1628" y="7816"/>
                  </a:lnTo>
                  <a:lnTo>
                    <a:pt x="1737" y="8684"/>
                  </a:lnTo>
                  <a:lnTo>
                    <a:pt x="1737" y="8684"/>
                  </a:lnTo>
                  <a:lnTo>
                    <a:pt x="1791" y="8684"/>
                  </a:lnTo>
                  <a:lnTo>
                    <a:pt x="1791" y="8684"/>
                  </a:lnTo>
                  <a:lnTo>
                    <a:pt x="1683" y="7816"/>
                  </a:lnTo>
                  <a:lnTo>
                    <a:pt x="1683" y="7816"/>
                  </a:lnTo>
                  <a:lnTo>
                    <a:pt x="1683" y="7816"/>
                  </a:lnTo>
                  <a:lnTo>
                    <a:pt x="1683" y="7816"/>
                  </a:lnTo>
                  <a:lnTo>
                    <a:pt x="1900" y="8684"/>
                  </a:lnTo>
                  <a:lnTo>
                    <a:pt x="1900" y="8684"/>
                  </a:lnTo>
                  <a:lnTo>
                    <a:pt x="2768" y="8630"/>
                  </a:lnTo>
                  <a:lnTo>
                    <a:pt x="3691" y="8522"/>
                  </a:lnTo>
                  <a:lnTo>
                    <a:pt x="4614" y="8413"/>
                  </a:lnTo>
                  <a:lnTo>
                    <a:pt x="5590" y="8250"/>
                  </a:lnTo>
                  <a:lnTo>
                    <a:pt x="7599" y="7762"/>
                  </a:lnTo>
                  <a:lnTo>
                    <a:pt x="9607" y="7219"/>
                  </a:lnTo>
                  <a:lnTo>
                    <a:pt x="72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2764234" y="1618479"/>
              <a:ext cx="4238" cy="78090"/>
            </a:xfrm>
            <a:custGeom>
              <a:avLst/>
              <a:gdLst/>
              <a:ahLst/>
              <a:cxnLst/>
              <a:rect l="l" t="t" r="r" b="b"/>
              <a:pathLst>
                <a:path w="218" h="4017" fill="none" extrusionOk="0">
                  <a:moveTo>
                    <a:pt x="55" y="0"/>
                  </a:moveTo>
                  <a:lnTo>
                    <a:pt x="55" y="0"/>
                  </a:lnTo>
                  <a:lnTo>
                    <a:pt x="0" y="923"/>
                  </a:lnTo>
                  <a:lnTo>
                    <a:pt x="0" y="1791"/>
                  </a:lnTo>
                  <a:lnTo>
                    <a:pt x="0" y="1791"/>
                  </a:lnTo>
                  <a:lnTo>
                    <a:pt x="0" y="2768"/>
                  </a:lnTo>
                  <a:lnTo>
                    <a:pt x="109" y="3691"/>
                  </a:lnTo>
                  <a:lnTo>
                    <a:pt x="218" y="4016"/>
                  </a:lnTo>
                  <a:lnTo>
                    <a:pt x="218" y="4016"/>
                  </a:lnTo>
                  <a:lnTo>
                    <a:pt x="55" y="2877"/>
                  </a:lnTo>
                  <a:lnTo>
                    <a:pt x="0" y="1683"/>
                  </a:lnTo>
                  <a:lnTo>
                    <a:pt x="0" y="1683"/>
                  </a:lnTo>
                  <a:lnTo>
                    <a:pt x="0" y="869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2809607" y="1860079"/>
              <a:ext cx="362964" cy="239520"/>
            </a:xfrm>
            <a:custGeom>
              <a:avLst/>
              <a:gdLst/>
              <a:ahLst/>
              <a:cxnLst/>
              <a:rect l="l" t="t" r="r" b="b"/>
              <a:pathLst>
                <a:path w="18671" h="12321" extrusionOk="0">
                  <a:moveTo>
                    <a:pt x="1683" y="3040"/>
                  </a:moveTo>
                  <a:lnTo>
                    <a:pt x="1628" y="4017"/>
                  </a:lnTo>
                  <a:lnTo>
                    <a:pt x="1737" y="3040"/>
                  </a:lnTo>
                  <a:close/>
                  <a:moveTo>
                    <a:pt x="7978" y="5862"/>
                  </a:moveTo>
                  <a:lnTo>
                    <a:pt x="7951" y="6459"/>
                  </a:lnTo>
                  <a:lnTo>
                    <a:pt x="7978" y="5917"/>
                  </a:lnTo>
                  <a:lnTo>
                    <a:pt x="7978" y="5862"/>
                  </a:lnTo>
                  <a:close/>
                  <a:moveTo>
                    <a:pt x="1628" y="4017"/>
                  </a:moveTo>
                  <a:lnTo>
                    <a:pt x="1574" y="4885"/>
                  </a:lnTo>
                  <a:lnTo>
                    <a:pt x="1628" y="6134"/>
                  </a:lnTo>
                  <a:lnTo>
                    <a:pt x="1709" y="6556"/>
                  </a:lnTo>
                  <a:lnTo>
                    <a:pt x="1683" y="6242"/>
                  </a:lnTo>
                  <a:lnTo>
                    <a:pt x="1628" y="5591"/>
                  </a:lnTo>
                  <a:lnTo>
                    <a:pt x="1628" y="4940"/>
                  </a:lnTo>
                  <a:lnTo>
                    <a:pt x="1628" y="4017"/>
                  </a:lnTo>
                  <a:close/>
                  <a:moveTo>
                    <a:pt x="1709" y="6556"/>
                  </a:moveTo>
                  <a:lnTo>
                    <a:pt x="1731" y="6822"/>
                  </a:lnTo>
                  <a:lnTo>
                    <a:pt x="1846" y="7273"/>
                  </a:lnTo>
                  <a:lnTo>
                    <a:pt x="1709" y="6556"/>
                  </a:lnTo>
                  <a:close/>
                  <a:moveTo>
                    <a:pt x="0" y="1"/>
                  </a:moveTo>
                  <a:lnTo>
                    <a:pt x="1846" y="7382"/>
                  </a:lnTo>
                  <a:lnTo>
                    <a:pt x="1846" y="7328"/>
                  </a:lnTo>
                  <a:lnTo>
                    <a:pt x="1737" y="6894"/>
                  </a:lnTo>
                  <a:lnTo>
                    <a:pt x="1731" y="6822"/>
                  </a:lnTo>
                  <a:lnTo>
                    <a:pt x="0" y="1"/>
                  </a:lnTo>
                  <a:close/>
                  <a:moveTo>
                    <a:pt x="1846" y="7273"/>
                  </a:moveTo>
                  <a:lnTo>
                    <a:pt x="1846" y="7328"/>
                  </a:lnTo>
                  <a:lnTo>
                    <a:pt x="1900" y="7545"/>
                  </a:lnTo>
                  <a:lnTo>
                    <a:pt x="1846" y="7273"/>
                  </a:lnTo>
                  <a:close/>
                  <a:moveTo>
                    <a:pt x="1900" y="7545"/>
                  </a:moveTo>
                  <a:lnTo>
                    <a:pt x="1954" y="7870"/>
                  </a:lnTo>
                  <a:lnTo>
                    <a:pt x="1954" y="7816"/>
                  </a:lnTo>
                  <a:lnTo>
                    <a:pt x="1900" y="7545"/>
                  </a:lnTo>
                  <a:close/>
                  <a:moveTo>
                    <a:pt x="4831" y="4668"/>
                  </a:moveTo>
                  <a:lnTo>
                    <a:pt x="4125" y="7925"/>
                  </a:lnTo>
                  <a:lnTo>
                    <a:pt x="3854" y="9336"/>
                  </a:lnTo>
                  <a:lnTo>
                    <a:pt x="3691" y="10584"/>
                  </a:lnTo>
                  <a:lnTo>
                    <a:pt x="3691" y="10638"/>
                  </a:lnTo>
                  <a:lnTo>
                    <a:pt x="3908" y="9336"/>
                  </a:lnTo>
                  <a:lnTo>
                    <a:pt x="4179" y="7925"/>
                  </a:lnTo>
                  <a:lnTo>
                    <a:pt x="4885" y="4668"/>
                  </a:lnTo>
                  <a:close/>
                  <a:moveTo>
                    <a:pt x="7951" y="6459"/>
                  </a:moveTo>
                  <a:lnTo>
                    <a:pt x="7924" y="7002"/>
                  </a:lnTo>
                  <a:lnTo>
                    <a:pt x="7761" y="8305"/>
                  </a:lnTo>
                  <a:lnTo>
                    <a:pt x="7436" y="9824"/>
                  </a:lnTo>
                  <a:lnTo>
                    <a:pt x="7056" y="11615"/>
                  </a:lnTo>
                  <a:lnTo>
                    <a:pt x="7436" y="9933"/>
                  </a:lnTo>
                  <a:lnTo>
                    <a:pt x="7761" y="8413"/>
                  </a:lnTo>
                  <a:lnTo>
                    <a:pt x="7924" y="7056"/>
                  </a:lnTo>
                  <a:lnTo>
                    <a:pt x="7951" y="6459"/>
                  </a:lnTo>
                  <a:close/>
                  <a:moveTo>
                    <a:pt x="16228" y="3203"/>
                  </a:moveTo>
                  <a:lnTo>
                    <a:pt x="14057" y="3854"/>
                  </a:lnTo>
                  <a:lnTo>
                    <a:pt x="12972" y="4126"/>
                  </a:lnTo>
                  <a:lnTo>
                    <a:pt x="11940" y="4397"/>
                  </a:lnTo>
                  <a:lnTo>
                    <a:pt x="10909" y="4560"/>
                  </a:lnTo>
                  <a:lnTo>
                    <a:pt x="9932" y="4723"/>
                  </a:lnTo>
                  <a:lnTo>
                    <a:pt x="8955" y="4831"/>
                  </a:lnTo>
                  <a:lnTo>
                    <a:pt x="8033" y="4885"/>
                  </a:lnTo>
                  <a:lnTo>
                    <a:pt x="7978" y="4885"/>
                  </a:lnTo>
                  <a:lnTo>
                    <a:pt x="9878" y="12321"/>
                  </a:lnTo>
                  <a:lnTo>
                    <a:pt x="10855" y="12267"/>
                  </a:lnTo>
                  <a:lnTo>
                    <a:pt x="11940" y="12158"/>
                  </a:lnTo>
                  <a:lnTo>
                    <a:pt x="13026" y="11995"/>
                  </a:lnTo>
                  <a:lnTo>
                    <a:pt x="14111" y="11724"/>
                  </a:lnTo>
                  <a:lnTo>
                    <a:pt x="15251" y="11453"/>
                  </a:lnTo>
                  <a:lnTo>
                    <a:pt x="16391" y="11181"/>
                  </a:lnTo>
                  <a:lnTo>
                    <a:pt x="18670" y="10476"/>
                  </a:lnTo>
                  <a:lnTo>
                    <a:pt x="16228" y="320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2845473" y="2005685"/>
              <a:ext cx="2138" cy="7407"/>
            </a:xfrm>
            <a:custGeom>
              <a:avLst/>
              <a:gdLst/>
              <a:ahLst/>
              <a:cxnLst/>
              <a:rect l="l" t="t" r="r" b="b"/>
              <a:pathLst>
                <a:path w="110" h="381" fill="none" extrusionOk="0">
                  <a:moveTo>
                    <a:pt x="1" y="1"/>
                  </a:moveTo>
                  <a:lnTo>
                    <a:pt x="55" y="55"/>
                  </a:lnTo>
                  <a:lnTo>
                    <a:pt x="109" y="326"/>
                  </a:lnTo>
                  <a:lnTo>
                    <a:pt x="109" y="326"/>
                  </a:lnTo>
                  <a:lnTo>
                    <a:pt x="109" y="380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2946756" y="1964530"/>
              <a:ext cx="17963" cy="121364"/>
            </a:xfrm>
            <a:custGeom>
              <a:avLst/>
              <a:gdLst/>
              <a:ahLst/>
              <a:cxnLst/>
              <a:rect l="l" t="t" r="r" b="b"/>
              <a:pathLst>
                <a:path w="924" h="6243" fill="none" extrusionOk="0">
                  <a:moveTo>
                    <a:pt x="923" y="1"/>
                  </a:moveTo>
                  <a:lnTo>
                    <a:pt x="923" y="1"/>
                  </a:lnTo>
                  <a:lnTo>
                    <a:pt x="923" y="489"/>
                  </a:lnTo>
                  <a:lnTo>
                    <a:pt x="923" y="489"/>
                  </a:lnTo>
                  <a:lnTo>
                    <a:pt x="869" y="1683"/>
                  </a:lnTo>
                  <a:lnTo>
                    <a:pt x="706" y="3040"/>
                  </a:lnTo>
                  <a:lnTo>
                    <a:pt x="381" y="4560"/>
                  </a:lnTo>
                  <a:lnTo>
                    <a:pt x="1" y="6242"/>
                  </a:lnTo>
                  <a:lnTo>
                    <a:pt x="1" y="6242"/>
                  </a:lnTo>
                  <a:lnTo>
                    <a:pt x="381" y="4451"/>
                  </a:lnTo>
                  <a:lnTo>
                    <a:pt x="706" y="2932"/>
                  </a:lnTo>
                  <a:lnTo>
                    <a:pt x="869" y="1629"/>
                  </a:lnTo>
                  <a:lnTo>
                    <a:pt x="923" y="544"/>
                  </a:lnTo>
                  <a:lnTo>
                    <a:pt x="923" y="544"/>
                  </a:lnTo>
                  <a:lnTo>
                    <a:pt x="9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2881340" y="1950825"/>
              <a:ext cx="23231" cy="116076"/>
            </a:xfrm>
            <a:custGeom>
              <a:avLst/>
              <a:gdLst/>
              <a:ahLst/>
              <a:cxnLst/>
              <a:rect l="l" t="t" r="r" b="b"/>
              <a:pathLst>
                <a:path w="1195" h="5971" fill="none" extrusionOk="0">
                  <a:moveTo>
                    <a:pt x="1141" y="0"/>
                  </a:moveTo>
                  <a:lnTo>
                    <a:pt x="1141" y="0"/>
                  </a:lnTo>
                  <a:lnTo>
                    <a:pt x="435" y="3257"/>
                  </a:lnTo>
                  <a:lnTo>
                    <a:pt x="164" y="4668"/>
                  </a:lnTo>
                  <a:lnTo>
                    <a:pt x="1" y="5916"/>
                  </a:lnTo>
                  <a:lnTo>
                    <a:pt x="1" y="5916"/>
                  </a:lnTo>
                  <a:lnTo>
                    <a:pt x="1" y="5970"/>
                  </a:lnTo>
                  <a:lnTo>
                    <a:pt x="1" y="5970"/>
                  </a:lnTo>
                  <a:lnTo>
                    <a:pt x="218" y="4668"/>
                  </a:lnTo>
                  <a:lnTo>
                    <a:pt x="489" y="3257"/>
                  </a:lnTo>
                  <a:lnTo>
                    <a:pt x="1195" y="0"/>
                  </a:lnTo>
                  <a:lnTo>
                    <a:pt x="1195" y="0"/>
                  </a:lnTo>
                  <a:lnTo>
                    <a:pt x="11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2964699" y="1922326"/>
              <a:ext cx="207872" cy="177273"/>
            </a:xfrm>
            <a:custGeom>
              <a:avLst/>
              <a:gdLst/>
              <a:ahLst/>
              <a:cxnLst/>
              <a:rect l="l" t="t" r="r" b="b"/>
              <a:pathLst>
                <a:path w="10693" h="9119" fill="none" extrusionOk="0">
                  <a:moveTo>
                    <a:pt x="8250" y="1"/>
                  </a:moveTo>
                  <a:lnTo>
                    <a:pt x="8250" y="1"/>
                  </a:lnTo>
                  <a:lnTo>
                    <a:pt x="6079" y="652"/>
                  </a:lnTo>
                  <a:lnTo>
                    <a:pt x="4994" y="924"/>
                  </a:lnTo>
                  <a:lnTo>
                    <a:pt x="3962" y="1195"/>
                  </a:lnTo>
                  <a:lnTo>
                    <a:pt x="2931" y="1358"/>
                  </a:lnTo>
                  <a:lnTo>
                    <a:pt x="1954" y="1521"/>
                  </a:lnTo>
                  <a:lnTo>
                    <a:pt x="977" y="1629"/>
                  </a:lnTo>
                  <a:lnTo>
                    <a:pt x="55" y="1683"/>
                  </a:lnTo>
                  <a:lnTo>
                    <a:pt x="55" y="1683"/>
                  </a:lnTo>
                  <a:lnTo>
                    <a:pt x="0" y="1683"/>
                  </a:lnTo>
                  <a:lnTo>
                    <a:pt x="1900" y="9119"/>
                  </a:lnTo>
                  <a:lnTo>
                    <a:pt x="1900" y="9119"/>
                  </a:lnTo>
                  <a:lnTo>
                    <a:pt x="2877" y="9065"/>
                  </a:lnTo>
                  <a:lnTo>
                    <a:pt x="3962" y="8956"/>
                  </a:lnTo>
                  <a:lnTo>
                    <a:pt x="5048" y="8793"/>
                  </a:lnTo>
                  <a:lnTo>
                    <a:pt x="6133" y="8522"/>
                  </a:lnTo>
                  <a:lnTo>
                    <a:pt x="7273" y="8251"/>
                  </a:lnTo>
                  <a:lnTo>
                    <a:pt x="8413" y="7979"/>
                  </a:lnTo>
                  <a:lnTo>
                    <a:pt x="10692" y="7274"/>
                  </a:lnTo>
                  <a:lnTo>
                    <a:pt x="10692" y="7274"/>
                  </a:lnTo>
                  <a:lnTo>
                    <a:pt x="8250" y="1"/>
                  </a:lnTo>
                  <a:lnTo>
                    <a:pt x="82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2840205" y="1919177"/>
              <a:ext cx="6337" cy="87577"/>
            </a:xfrm>
            <a:custGeom>
              <a:avLst/>
              <a:gdLst/>
              <a:ahLst/>
              <a:cxnLst/>
              <a:rect l="l" t="t" r="r" b="b"/>
              <a:pathLst>
                <a:path w="326" h="4505" fill="none" extrusionOk="0">
                  <a:moveTo>
                    <a:pt x="109" y="0"/>
                  </a:moveTo>
                  <a:lnTo>
                    <a:pt x="109" y="0"/>
                  </a:lnTo>
                  <a:lnTo>
                    <a:pt x="54" y="977"/>
                  </a:lnTo>
                  <a:lnTo>
                    <a:pt x="0" y="1845"/>
                  </a:lnTo>
                  <a:lnTo>
                    <a:pt x="0" y="1845"/>
                  </a:lnTo>
                  <a:lnTo>
                    <a:pt x="54" y="3094"/>
                  </a:lnTo>
                  <a:lnTo>
                    <a:pt x="272" y="4233"/>
                  </a:lnTo>
                  <a:lnTo>
                    <a:pt x="326" y="4505"/>
                  </a:lnTo>
                  <a:lnTo>
                    <a:pt x="326" y="4505"/>
                  </a:lnTo>
                  <a:lnTo>
                    <a:pt x="163" y="3854"/>
                  </a:lnTo>
                  <a:lnTo>
                    <a:pt x="109" y="3202"/>
                  </a:lnTo>
                  <a:lnTo>
                    <a:pt x="54" y="2551"/>
                  </a:lnTo>
                  <a:lnTo>
                    <a:pt x="54" y="1900"/>
                  </a:lnTo>
                  <a:lnTo>
                    <a:pt x="54" y="1900"/>
                  </a:lnTo>
                  <a:lnTo>
                    <a:pt x="54" y="977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2809607" y="1860079"/>
              <a:ext cx="35886" cy="143506"/>
            </a:xfrm>
            <a:custGeom>
              <a:avLst/>
              <a:gdLst/>
              <a:ahLst/>
              <a:cxnLst/>
              <a:rect l="l" t="t" r="r" b="b"/>
              <a:pathLst>
                <a:path w="1846" h="7382" fill="none" extrusionOk="0">
                  <a:moveTo>
                    <a:pt x="0" y="1"/>
                  </a:moveTo>
                  <a:lnTo>
                    <a:pt x="1846" y="7382"/>
                  </a:lnTo>
                  <a:lnTo>
                    <a:pt x="1846" y="7382"/>
                  </a:lnTo>
                  <a:lnTo>
                    <a:pt x="1846" y="727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2765283" y="1497134"/>
              <a:ext cx="265900" cy="165668"/>
            </a:xfrm>
            <a:custGeom>
              <a:avLst/>
              <a:gdLst/>
              <a:ahLst/>
              <a:cxnLst/>
              <a:rect l="l" t="t" r="r" b="b"/>
              <a:pathLst>
                <a:path w="13678" h="8522" extrusionOk="0">
                  <a:moveTo>
                    <a:pt x="1032" y="489"/>
                  </a:moveTo>
                  <a:lnTo>
                    <a:pt x="381" y="3637"/>
                  </a:lnTo>
                  <a:lnTo>
                    <a:pt x="164" y="4994"/>
                  </a:lnTo>
                  <a:lnTo>
                    <a:pt x="164" y="4994"/>
                  </a:lnTo>
                  <a:lnTo>
                    <a:pt x="381" y="3691"/>
                  </a:lnTo>
                  <a:lnTo>
                    <a:pt x="1032" y="489"/>
                  </a:lnTo>
                  <a:close/>
                  <a:moveTo>
                    <a:pt x="164" y="4994"/>
                  </a:moveTo>
                  <a:lnTo>
                    <a:pt x="1" y="6188"/>
                  </a:lnTo>
                  <a:lnTo>
                    <a:pt x="55" y="6188"/>
                  </a:lnTo>
                  <a:lnTo>
                    <a:pt x="164" y="4994"/>
                  </a:lnTo>
                  <a:close/>
                  <a:moveTo>
                    <a:pt x="3908" y="3854"/>
                  </a:moveTo>
                  <a:lnTo>
                    <a:pt x="3529" y="5754"/>
                  </a:lnTo>
                  <a:lnTo>
                    <a:pt x="3040" y="8087"/>
                  </a:lnTo>
                  <a:lnTo>
                    <a:pt x="3094" y="7870"/>
                  </a:lnTo>
                  <a:lnTo>
                    <a:pt x="3583" y="5699"/>
                  </a:lnTo>
                  <a:lnTo>
                    <a:pt x="3908" y="3854"/>
                  </a:lnTo>
                  <a:close/>
                  <a:moveTo>
                    <a:pt x="11127" y="1"/>
                  </a:moveTo>
                  <a:lnTo>
                    <a:pt x="10258" y="218"/>
                  </a:lnTo>
                  <a:lnTo>
                    <a:pt x="8359" y="652"/>
                  </a:lnTo>
                  <a:lnTo>
                    <a:pt x="7382" y="761"/>
                  </a:lnTo>
                  <a:lnTo>
                    <a:pt x="6459" y="923"/>
                  </a:lnTo>
                  <a:lnTo>
                    <a:pt x="5482" y="978"/>
                  </a:lnTo>
                  <a:lnTo>
                    <a:pt x="4560" y="1032"/>
                  </a:lnTo>
                  <a:lnTo>
                    <a:pt x="6079" y="7165"/>
                  </a:lnTo>
                  <a:lnTo>
                    <a:pt x="6459" y="8522"/>
                  </a:lnTo>
                  <a:lnTo>
                    <a:pt x="7219" y="8522"/>
                  </a:lnTo>
                  <a:lnTo>
                    <a:pt x="8576" y="8413"/>
                  </a:lnTo>
                  <a:lnTo>
                    <a:pt x="9933" y="8196"/>
                  </a:lnTo>
                  <a:lnTo>
                    <a:pt x="11398" y="7925"/>
                  </a:lnTo>
                  <a:lnTo>
                    <a:pt x="12809" y="7545"/>
                  </a:lnTo>
                  <a:lnTo>
                    <a:pt x="13189" y="7490"/>
                  </a:lnTo>
                  <a:lnTo>
                    <a:pt x="13623" y="7328"/>
                  </a:lnTo>
                  <a:lnTo>
                    <a:pt x="13678" y="7328"/>
                  </a:lnTo>
                  <a:lnTo>
                    <a:pt x="11235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2824381" y="1517177"/>
              <a:ext cx="23231" cy="137188"/>
            </a:xfrm>
            <a:custGeom>
              <a:avLst/>
              <a:gdLst/>
              <a:ahLst/>
              <a:cxnLst/>
              <a:rect l="l" t="t" r="r" b="b"/>
              <a:pathLst>
                <a:path w="1195" h="7057" fill="none" extrusionOk="0">
                  <a:moveTo>
                    <a:pt x="1194" y="1"/>
                  </a:moveTo>
                  <a:lnTo>
                    <a:pt x="1194" y="1"/>
                  </a:lnTo>
                  <a:lnTo>
                    <a:pt x="1086" y="1249"/>
                  </a:lnTo>
                  <a:lnTo>
                    <a:pt x="868" y="2823"/>
                  </a:lnTo>
                  <a:lnTo>
                    <a:pt x="489" y="4723"/>
                  </a:lnTo>
                  <a:lnTo>
                    <a:pt x="0" y="7056"/>
                  </a:lnTo>
                  <a:lnTo>
                    <a:pt x="0" y="7056"/>
                  </a:lnTo>
                  <a:lnTo>
                    <a:pt x="0" y="7056"/>
                  </a:lnTo>
                  <a:lnTo>
                    <a:pt x="0" y="7056"/>
                  </a:lnTo>
                  <a:lnTo>
                    <a:pt x="54" y="6839"/>
                  </a:lnTo>
                  <a:lnTo>
                    <a:pt x="54" y="6839"/>
                  </a:lnTo>
                  <a:lnTo>
                    <a:pt x="543" y="4668"/>
                  </a:lnTo>
                  <a:lnTo>
                    <a:pt x="868" y="2823"/>
                  </a:lnTo>
                  <a:lnTo>
                    <a:pt x="1086" y="1249"/>
                  </a:lnTo>
                  <a:lnTo>
                    <a:pt x="1194" y="1"/>
                  </a:lnTo>
                  <a:lnTo>
                    <a:pt x="1194" y="1"/>
                  </a:lnTo>
                  <a:lnTo>
                    <a:pt x="11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2765283" y="1506640"/>
              <a:ext cx="20062" cy="110789"/>
            </a:xfrm>
            <a:custGeom>
              <a:avLst/>
              <a:gdLst/>
              <a:ahLst/>
              <a:cxnLst/>
              <a:rect l="l" t="t" r="r" b="b"/>
              <a:pathLst>
                <a:path w="1032" h="5699" fill="none" extrusionOk="0">
                  <a:moveTo>
                    <a:pt x="1032" y="0"/>
                  </a:moveTo>
                  <a:lnTo>
                    <a:pt x="1032" y="0"/>
                  </a:lnTo>
                  <a:lnTo>
                    <a:pt x="381" y="3202"/>
                  </a:lnTo>
                  <a:lnTo>
                    <a:pt x="164" y="4505"/>
                  </a:lnTo>
                  <a:lnTo>
                    <a:pt x="1" y="5699"/>
                  </a:lnTo>
                  <a:lnTo>
                    <a:pt x="1" y="5699"/>
                  </a:lnTo>
                  <a:lnTo>
                    <a:pt x="55" y="5699"/>
                  </a:lnTo>
                  <a:lnTo>
                    <a:pt x="55" y="5699"/>
                  </a:lnTo>
                  <a:lnTo>
                    <a:pt x="164" y="4505"/>
                  </a:lnTo>
                  <a:lnTo>
                    <a:pt x="381" y="3148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0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2853910" y="1497134"/>
              <a:ext cx="177273" cy="165668"/>
            </a:xfrm>
            <a:custGeom>
              <a:avLst/>
              <a:gdLst/>
              <a:ahLst/>
              <a:cxnLst/>
              <a:rect l="l" t="t" r="r" b="b"/>
              <a:pathLst>
                <a:path w="9119" h="8522" fill="none" extrusionOk="0">
                  <a:moveTo>
                    <a:pt x="6622" y="1"/>
                  </a:moveTo>
                  <a:lnTo>
                    <a:pt x="6622" y="1"/>
                  </a:lnTo>
                  <a:lnTo>
                    <a:pt x="6568" y="1"/>
                  </a:lnTo>
                  <a:lnTo>
                    <a:pt x="5699" y="218"/>
                  </a:lnTo>
                  <a:lnTo>
                    <a:pt x="5699" y="218"/>
                  </a:lnTo>
                  <a:lnTo>
                    <a:pt x="3800" y="652"/>
                  </a:lnTo>
                  <a:lnTo>
                    <a:pt x="2823" y="761"/>
                  </a:lnTo>
                  <a:lnTo>
                    <a:pt x="1900" y="923"/>
                  </a:lnTo>
                  <a:lnTo>
                    <a:pt x="1900" y="923"/>
                  </a:lnTo>
                  <a:lnTo>
                    <a:pt x="923" y="978"/>
                  </a:lnTo>
                  <a:lnTo>
                    <a:pt x="1" y="1032"/>
                  </a:lnTo>
                  <a:lnTo>
                    <a:pt x="1520" y="7165"/>
                  </a:lnTo>
                  <a:lnTo>
                    <a:pt x="1520" y="7165"/>
                  </a:lnTo>
                  <a:lnTo>
                    <a:pt x="1629" y="7816"/>
                  </a:lnTo>
                  <a:lnTo>
                    <a:pt x="1683" y="8522"/>
                  </a:lnTo>
                  <a:lnTo>
                    <a:pt x="1683" y="8522"/>
                  </a:lnTo>
                  <a:lnTo>
                    <a:pt x="1683" y="8522"/>
                  </a:lnTo>
                  <a:lnTo>
                    <a:pt x="1683" y="8522"/>
                  </a:lnTo>
                  <a:lnTo>
                    <a:pt x="1629" y="7816"/>
                  </a:lnTo>
                  <a:lnTo>
                    <a:pt x="1520" y="7165"/>
                  </a:lnTo>
                  <a:lnTo>
                    <a:pt x="1520" y="7165"/>
                  </a:lnTo>
                  <a:lnTo>
                    <a:pt x="1520" y="7165"/>
                  </a:lnTo>
                  <a:lnTo>
                    <a:pt x="1900" y="8522"/>
                  </a:lnTo>
                  <a:lnTo>
                    <a:pt x="1900" y="8522"/>
                  </a:lnTo>
                  <a:lnTo>
                    <a:pt x="2660" y="8522"/>
                  </a:lnTo>
                  <a:lnTo>
                    <a:pt x="2660" y="8522"/>
                  </a:lnTo>
                  <a:lnTo>
                    <a:pt x="4017" y="8413"/>
                  </a:lnTo>
                  <a:lnTo>
                    <a:pt x="5374" y="8196"/>
                  </a:lnTo>
                  <a:lnTo>
                    <a:pt x="6839" y="7925"/>
                  </a:lnTo>
                  <a:lnTo>
                    <a:pt x="8250" y="7545"/>
                  </a:lnTo>
                  <a:lnTo>
                    <a:pt x="8630" y="7490"/>
                  </a:lnTo>
                  <a:lnTo>
                    <a:pt x="9064" y="7328"/>
                  </a:lnTo>
                  <a:lnTo>
                    <a:pt x="9119" y="7328"/>
                  </a:lnTo>
                  <a:lnTo>
                    <a:pt x="9119" y="7328"/>
                  </a:lnTo>
                  <a:lnTo>
                    <a:pt x="6676" y="1"/>
                  </a:lnTo>
                  <a:lnTo>
                    <a:pt x="6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2802219" y="1768303"/>
              <a:ext cx="322860" cy="186760"/>
            </a:xfrm>
            <a:custGeom>
              <a:avLst/>
              <a:gdLst/>
              <a:ahLst/>
              <a:cxnLst/>
              <a:rect l="l" t="t" r="r" b="b"/>
              <a:pathLst>
                <a:path w="16608" h="9607" extrusionOk="0">
                  <a:moveTo>
                    <a:pt x="109" y="0"/>
                  </a:moveTo>
                  <a:lnTo>
                    <a:pt x="0" y="977"/>
                  </a:lnTo>
                  <a:lnTo>
                    <a:pt x="0" y="1791"/>
                  </a:lnTo>
                  <a:lnTo>
                    <a:pt x="55" y="923"/>
                  </a:lnTo>
                  <a:lnTo>
                    <a:pt x="109" y="0"/>
                  </a:lnTo>
                  <a:close/>
                  <a:moveTo>
                    <a:pt x="0" y="1791"/>
                  </a:moveTo>
                  <a:lnTo>
                    <a:pt x="0" y="1845"/>
                  </a:lnTo>
                  <a:lnTo>
                    <a:pt x="18" y="2207"/>
                  </a:lnTo>
                  <a:lnTo>
                    <a:pt x="0" y="1791"/>
                  </a:lnTo>
                  <a:close/>
                  <a:moveTo>
                    <a:pt x="6296" y="2062"/>
                  </a:moveTo>
                  <a:lnTo>
                    <a:pt x="6350" y="2659"/>
                  </a:lnTo>
                  <a:lnTo>
                    <a:pt x="6350" y="2062"/>
                  </a:lnTo>
                  <a:close/>
                  <a:moveTo>
                    <a:pt x="3202" y="1737"/>
                  </a:moveTo>
                  <a:lnTo>
                    <a:pt x="3148" y="2008"/>
                  </a:lnTo>
                  <a:lnTo>
                    <a:pt x="2882" y="3296"/>
                  </a:lnTo>
                  <a:lnTo>
                    <a:pt x="2882" y="3296"/>
                  </a:lnTo>
                  <a:lnTo>
                    <a:pt x="3202" y="1791"/>
                  </a:lnTo>
                  <a:lnTo>
                    <a:pt x="3202" y="1737"/>
                  </a:lnTo>
                  <a:close/>
                  <a:moveTo>
                    <a:pt x="18" y="2207"/>
                  </a:moveTo>
                  <a:lnTo>
                    <a:pt x="55" y="3039"/>
                  </a:lnTo>
                  <a:lnTo>
                    <a:pt x="105" y="3407"/>
                  </a:lnTo>
                  <a:lnTo>
                    <a:pt x="55" y="2931"/>
                  </a:lnTo>
                  <a:lnTo>
                    <a:pt x="18" y="2207"/>
                  </a:lnTo>
                  <a:close/>
                  <a:moveTo>
                    <a:pt x="105" y="3407"/>
                  </a:moveTo>
                  <a:lnTo>
                    <a:pt x="163" y="3962"/>
                  </a:lnTo>
                  <a:lnTo>
                    <a:pt x="217" y="4233"/>
                  </a:lnTo>
                  <a:lnTo>
                    <a:pt x="105" y="3407"/>
                  </a:lnTo>
                  <a:close/>
                  <a:moveTo>
                    <a:pt x="2882" y="3296"/>
                  </a:moveTo>
                  <a:lnTo>
                    <a:pt x="2497" y="5102"/>
                  </a:lnTo>
                  <a:lnTo>
                    <a:pt x="2459" y="5336"/>
                  </a:lnTo>
                  <a:lnTo>
                    <a:pt x="2497" y="5156"/>
                  </a:lnTo>
                  <a:lnTo>
                    <a:pt x="2882" y="3296"/>
                  </a:lnTo>
                  <a:close/>
                  <a:moveTo>
                    <a:pt x="2459" y="5336"/>
                  </a:moveTo>
                  <a:lnTo>
                    <a:pt x="2226" y="6459"/>
                  </a:lnTo>
                  <a:lnTo>
                    <a:pt x="2063" y="7598"/>
                  </a:lnTo>
                  <a:lnTo>
                    <a:pt x="2117" y="7653"/>
                  </a:lnTo>
                  <a:lnTo>
                    <a:pt x="2280" y="6459"/>
                  </a:lnTo>
                  <a:lnTo>
                    <a:pt x="2459" y="5336"/>
                  </a:lnTo>
                  <a:close/>
                  <a:moveTo>
                    <a:pt x="5753" y="7056"/>
                  </a:moveTo>
                  <a:lnTo>
                    <a:pt x="5265" y="9064"/>
                  </a:lnTo>
                  <a:lnTo>
                    <a:pt x="5211" y="9335"/>
                  </a:lnTo>
                  <a:lnTo>
                    <a:pt x="5265" y="9335"/>
                  </a:lnTo>
                  <a:lnTo>
                    <a:pt x="5319" y="9064"/>
                  </a:lnTo>
                  <a:lnTo>
                    <a:pt x="5753" y="7056"/>
                  </a:lnTo>
                  <a:close/>
                  <a:moveTo>
                    <a:pt x="14166" y="597"/>
                  </a:moveTo>
                  <a:lnTo>
                    <a:pt x="12158" y="1140"/>
                  </a:lnTo>
                  <a:lnTo>
                    <a:pt x="10149" y="1628"/>
                  </a:lnTo>
                  <a:lnTo>
                    <a:pt x="9173" y="1791"/>
                  </a:lnTo>
                  <a:lnTo>
                    <a:pt x="8250" y="1900"/>
                  </a:lnTo>
                  <a:lnTo>
                    <a:pt x="7327" y="2008"/>
                  </a:lnTo>
                  <a:lnTo>
                    <a:pt x="6459" y="2062"/>
                  </a:lnTo>
                  <a:lnTo>
                    <a:pt x="8250" y="9172"/>
                  </a:lnTo>
                  <a:lnTo>
                    <a:pt x="8250" y="9227"/>
                  </a:lnTo>
                  <a:lnTo>
                    <a:pt x="8358" y="9606"/>
                  </a:lnTo>
                  <a:lnTo>
                    <a:pt x="8413" y="9606"/>
                  </a:lnTo>
                  <a:lnTo>
                    <a:pt x="9335" y="9552"/>
                  </a:lnTo>
                  <a:lnTo>
                    <a:pt x="10312" y="9444"/>
                  </a:lnTo>
                  <a:lnTo>
                    <a:pt x="11289" y="9281"/>
                  </a:lnTo>
                  <a:lnTo>
                    <a:pt x="12320" y="9118"/>
                  </a:lnTo>
                  <a:lnTo>
                    <a:pt x="13352" y="8847"/>
                  </a:lnTo>
                  <a:lnTo>
                    <a:pt x="14437" y="8575"/>
                  </a:lnTo>
                  <a:lnTo>
                    <a:pt x="16608" y="7924"/>
                  </a:lnTo>
                  <a:lnTo>
                    <a:pt x="14166" y="651"/>
                  </a:lnTo>
                  <a:lnTo>
                    <a:pt x="14166" y="597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2903502" y="1808388"/>
              <a:ext cx="22181" cy="141407"/>
            </a:xfrm>
            <a:custGeom>
              <a:avLst/>
              <a:gdLst/>
              <a:ahLst/>
              <a:cxnLst/>
              <a:rect l="l" t="t" r="r" b="b"/>
              <a:pathLst>
                <a:path w="1141" h="7274" fill="none" extrusionOk="0">
                  <a:moveTo>
                    <a:pt x="1140" y="0"/>
                  </a:moveTo>
                  <a:lnTo>
                    <a:pt x="1140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140" y="597"/>
                  </a:lnTo>
                  <a:lnTo>
                    <a:pt x="1140" y="597"/>
                  </a:lnTo>
                  <a:lnTo>
                    <a:pt x="1086" y="1846"/>
                  </a:lnTo>
                  <a:lnTo>
                    <a:pt x="869" y="3257"/>
                  </a:lnTo>
                  <a:lnTo>
                    <a:pt x="543" y="4994"/>
                  </a:lnTo>
                  <a:lnTo>
                    <a:pt x="55" y="7002"/>
                  </a:lnTo>
                  <a:lnTo>
                    <a:pt x="55" y="7002"/>
                  </a:lnTo>
                  <a:lnTo>
                    <a:pt x="1" y="7273"/>
                  </a:lnTo>
                  <a:lnTo>
                    <a:pt x="1" y="7273"/>
                  </a:lnTo>
                  <a:lnTo>
                    <a:pt x="55" y="7273"/>
                  </a:lnTo>
                  <a:lnTo>
                    <a:pt x="55" y="7273"/>
                  </a:lnTo>
                  <a:lnTo>
                    <a:pt x="109" y="7002"/>
                  </a:lnTo>
                  <a:lnTo>
                    <a:pt x="109" y="7002"/>
                  </a:lnTo>
                  <a:lnTo>
                    <a:pt x="543" y="4994"/>
                  </a:lnTo>
                  <a:lnTo>
                    <a:pt x="869" y="3257"/>
                  </a:lnTo>
                  <a:lnTo>
                    <a:pt x="1086" y="1846"/>
                  </a:lnTo>
                  <a:lnTo>
                    <a:pt x="1140" y="597"/>
                  </a:lnTo>
                  <a:lnTo>
                    <a:pt x="1140" y="597"/>
                  </a:lnTo>
                  <a:lnTo>
                    <a:pt x="11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2842305" y="1802051"/>
              <a:ext cx="22181" cy="115026"/>
            </a:xfrm>
            <a:custGeom>
              <a:avLst/>
              <a:gdLst/>
              <a:ahLst/>
              <a:cxnLst/>
              <a:rect l="l" t="t" r="r" b="b"/>
              <a:pathLst>
                <a:path w="1141" h="5917" fill="none" extrusionOk="0">
                  <a:moveTo>
                    <a:pt x="1140" y="1"/>
                  </a:moveTo>
                  <a:lnTo>
                    <a:pt x="1140" y="1"/>
                  </a:lnTo>
                  <a:lnTo>
                    <a:pt x="1086" y="272"/>
                  </a:lnTo>
                  <a:lnTo>
                    <a:pt x="1086" y="272"/>
                  </a:lnTo>
                  <a:lnTo>
                    <a:pt x="435" y="3420"/>
                  </a:lnTo>
                  <a:lnTo>
                    <a:pt x="164" y="4723"/>
                  </a:lnTo>
                  <a:lnTo>
                    <a:pt x="1" y="5862"/>
                  </a:lnTo>
                  <a:lnTo>
                    <a:pt x="1" y="5862"/>
                  </a:lnTo>
                  <a:lnTo>
                    <a:pt x="55" y="5917"/>
                  </a:lnTo>
                  <a:lnTo>
                    <a:pt x="55" y="5917"/>
                  </a:lnTo>
                  <a:lnTo>
                    <a:pt x="218" y="4723"/>
                  </a:lnTo>
                  <a:lnTo>
                    <a:pt x="435" y="3366"/>
                  </a:lnTo>
                  <a:lnTo>
                    <a:pt x="1140" y="55"/>
                  </a:lnTo>
                  <a:lnTo>
                    <a:pt x="1140" y="55"/>
                  </a:lnTo>
                  <a:lnTo>
                    <a:pt x="1140" y="1"/>
                  </a:lnTo>
                  <a:lnTo>
                    <a:pt x="1140" y="1"/>
                  </a:lnTo>
                  <a:lnTo>
                    <a:pt x="11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2927763" y="1779908"/>
              <a:ext cx="197316" cy="175154"/>
            </a:xfrm>
            <a:custGeom>
              <a:avLst/>
              <a:gdLst/>
              <a:ahLst/>
              <a:cxnLst/>
              <a:rect l="l" t="t" r="r" b="b"/>
              <a:pathLst>
                <a:path w="10150" h="9010" fill="none" extrusionOk="0">
                  <a:moveTo>
                    <a:pt x="7708" y="0"/>
                  </a:moveTo>
                  <a:lnTo>
                    <a:pt x="7708" y="0"/>
                  </a:lnTo>
                  <a:lnTo>
                    <a:pt x="5700" y="543"/>
                  </a:lnTo>
                  <a:lnTo>
                    <a:pt x="3691" y="1031"/>
                  </a:lnTo>
                  <a:lnTo>
                    <a:pt x="2715" y="1194"/>
                  </a:lnTo>
                  <a:lnTo>
                    <a:pt x="1792" y="1303"/>
                  </a:lnTo>
                  <a:lnTo>
                    <a:pt x="869" y="1411"/>
                  </a:lnTo>
                  <a:lnTo>
                    <a:pt x="1" y="1465"/>
                  </a:lnTo>
                  <a:lnTo>
                    <a:pt x="1" y="1465"/>
                  </a:lnTo>
                  <a:lnTo>
                    <a:pt x="1792" y="8575"/>
                  </a:lnTo>
                  <a:lnTo>
                    <a:pt x="1792" y="8575"/>
                  </a:lnTo>
                  <a:lnTo>
                    <a:pt x="1792" y="8630"/>
                  </a:lnTo>
                  <a:lnTo>
                    <a:pt x="1900" y="9009"/>
                  </a:lnTo>
                  <a:lnTo>
                    <a:pt x="1900" y="9009"/>
                  </a:lnTo>
                  <a:lnTo>
                    <a:pt x="1955" y="9009"/>
                  </a:lnTo>
                  <a:lnTo>
                    <a:pt x="1955" y="9009"/>
                  </a:lnTo>
                  <a:lnTo>
                    <a:pt x="2877" y="8955"/>
                  </a:lnTo>
                  <a:lnTo>
                    <a:pt x="3854" y="8847"/>
                  </a:lnTo>
                  <a:lnTo>
                    <a:pt x="4831" y="8684"/>
                  </a:lnTo>
                  <a:lnTo>
                    <a:pt x="5862" y="8521"/>
                  </a:lnTo>
                  <a:lnTo>
                    <a:pt x="6894" y="8250"/>
                  </a:lnTo>
                  <a:lnTo>
                    <a:pt x="7979" y="7978"/>
                  </a:lnTo>
                  <a:lnTo>
                    <a:pt x="10150" y="7327"/>
                  </a:lnTo>
                  <a:lnTo>
                    <a:pt x="10150" y="7327"/>
                  </a:lnTo>
                  <a:lnTo>
                    <a:pt x="7708" y="54"/>
                  </a:lnTo>
                  <a:lnTo>
                    <a:pt x="7708" y="54"/>
                  </a:lnTo>
                  <a:lnTo>
                    <a:pt x="7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2802219" y="1768303"/>
              <a:ext cx="4238" cy="82309"/>
            </a:xfrm>
            <a:custGeom>
              <a:avLst/>
              <a:gdLst/>
              <a:ahLst/>
              <a:cxnLst/>
              <a:rect l="l" t="t" r="r" b="b"/>
              <a:pathLst>
                <a:path w="218" h="4234" fill="none" extrusionOk="0">
                  <a:moveTo>
                    <a:pt x="109" y="0"/>
                  </a:moveTo>
                  <a:lnTo>
                    <a:pt x="109" y="0"/>
                  </a:lnTo>
                  <a:lnTo>
                    <a:pt x="0" y="977"/>
                  </a:lnTo>
                  <a:lnTo>
                    <a:pt x="0" y="1845"/>
                  </a:lnTo>
                  <a:lnTo>
                    <a:pt x="0" y="1845"/>
                  </a:lnTo>
                  <a:lnTo>
                    <a:pt x="55" y="2931"/>
                  </a:lnTo>
                  <a:lnTo>
                    <a:pt x="163" y="3962"/>
                  </a:lnTo>
                  <a:lnTo>
                    <a:pt x="217" y="4233"/>
                  </a:lnTo>
                  <a:lnTo>
                    <a:pt x="217" y="4233"/>
                  </a:lnTo>
                  <a:lnTo>
                    <a:pt x="55" y="3039"/>
                  </a:lnTo>
                  <a:lnTo>
                    <a:pt x="0" y="1791"/>
                  </a:lnTo>
                  <a:lnTo>
                    <a:pt x="0" y="1791"/>
                  </a:lnTo>
                  <a:lnTo>
                    <a:pt x="55" y="923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2884509" y="2157608"/>
              <a:ext cx="38005" cy="148794"/>
            </a:xfrm>
            <a:custGeom>
              <a:avLst/>
              <a:gdLst/>
              <a:ahLst/>
              <a:cxnLst/>
              <a:rect l="l" t="t" r="r" b="b"/>
              <a:pathLst>
                <a:path w="1955" h="7654" extrusionOk="0">
                  <a:moveTo>
                    <a:pt x="1" y="1"/>
                  </a:moveTo>
                  <a:lnTo>
                    <a:pt x="1" y="55"/>
                  </a:lnTo>
                  <a:lnTo>
                    <a:pt x="1900" y="7599"/>
                  </a:lnTo>
                  <a:lnTo>
                    <a:pt x="1954" y="76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3100798" y="2345418"/>
              <a:ext cx="165668" cy="44343"/>
            </a:xfrm>
            <a:custGeom>
              <a:avLst/>
              <a:gdLst/>
              <a:ahLst/>
              <a:cxnLst/>
              <a:rect l="l" t="t" r="r" b="b"/>
              <a:pathLst>
                <a:path w="8522" h="2281" fill="none" extrusionOk="0">
                  <a:moveTo>
                    <a:pt x="8522" y="1"/>
                  </a:moveTo>
                  <a:lnTo>
                    <a:pt x="8522" y="1"/>
                  </a:lnTo>
                  <a:lnTo>
                    <a:pt x="7002" y="543"/>
                  </a:lnTo>
                  <a:lnTo>
                    <a:pt x="5482" y="1032"/>
                  </a:lnTo>
                  <a:lnTo>
                    <a:pt x="3963" y="1466"/>
                  </a:lnTo>
                  <a:lnTo>
                    <a:pt x="2497" y="1846"/>
                  </a:lnTo>
                  <a:lnTo>
                    <a:pt x="2389" y="1846"/>
                  </a:lnTo>
                  <a:lnTo>
                    <a:pt x="2389" y="1846"/>
                  </a:lnTo>
                  <a:lnTo>
                    <a:pt x="1195" y="2117"/>
                  </a:lnTo>
                  <a:lnTo>
                    <a:pt x="1" y="2280"/>
                  </a:lnTo>
                  <a:lnTo>
                    <a:pt x="1" y="2280"/>
                  </a:lnTo>
                  <a:lnTo>
                    <a:pt x="1195" y="2117"/>
                  </a:lnTo>
                  <a:lnTo>
                    <a:pt x="2389" y="1846"/>
                  </a:lnTo>
                  <a:lnTo>
                    <a:pt x="2497" y="1846"/>
                  </a:lnTo>
                  <a:lnTo>
                    <a:pt x="2497" y="1846"/>
                  </a:lnTo>
                  <a:lnTo>
                    <a:pt x="3963" y="1466"/>
                  </a:lnTo>
                  <a:lnTo>
                    <a:pt x="5482" y="1032"/>
                  </a:lnTo>
                  <a:lnTo>
                    <a:pt x="7002" y="543"/>
                  </a:lnTo>
                  <a:lnTo>
                    <a:pt x="8522" y="1"/>
                  </a:lnTo>
                  <a:lnTo>
                    <a:pt x="8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2884509" y="2157608"/>
              <a:ext cx="38005" cy="148794"/>
            </a:xfrm>
            <a:custGeom>
              <a:avLst/>
              <a:gdLst/>
              <a:ahLst/>
              <a:cxnLst/>
              <a:rect l="l" t="t" r="r" b="b"/>
              <a:pathLst>
                <a:path w="1955" h="7654" fill="none" extrusionOk="0">
                  <a:moveTo>
                    <a:pt x="1" y="1"/>
                  </a:moveTo>
                  <a:lnTo>
                    <a:pt x="1954" y="7653"/>
                  </a:lnTo>
                  <a:lnTo>
                    <a:pt x="1954" y="7653"/>
                  </a:lnTo>
                  <a:lnTo>
                    <a:pt x="1954" y="7653"/>
                  </a:lnTo>
                  <a:lnTo>
                    <a:pt x="1954" y="7653"/>
                  </a:lnTo>
                  <a:lnTo>
                    <a:pt x="1900" y="7599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2884509" y="2158677"/>
              <a:ext cx="381957" cy="233183"/>
            </a:xfrm>
            <a:custGeom>
              <a:avLst/>
              <a:gdLst/>
              <a:ahLst/>
              <a:cxnLst/>
              <a:rect l="l" t="t" r="r" b="b"/>
              <a:pathLst>
                <a:path w="19648" h="11995" extrusionOk="0">
                  <a:moveTo>
                    <a:pt x="1" y="0"/>
                  </a:moveTo>
                  <a:lnTo>
                    <a:pt x="1900" y="7544"/>
                  </a:lnTo>
                  <a:lnTo>
                    <a:pt x="1900" y="7381"/>
                  </a:lnTo>
                  <a:lnTo>
                    <a:pt x="55" y="109"/>
                  </a:lnTo>
                  <a:lnTo>
                    <a:pt x="1" y="0"/>
                  </a:lnTo>
                  <a:close/>
                  <a:moveTo>
                    <a:pt x="17260" y="2334"/>
                  </a:moveTo>
                  <a:lnTo>
                    <a:pt x="14763" y="3202"/>
                  </a:lnTo>
                  <a:lnTo>
                    <a:pt x="13569" y="3528"/>
                  </a:lnTo>
                  <a:lnTo>
                    <a:pt x="12375" y="3854"/>
                  </a:lnTo>
                  <a:lnTo>
                    <a:pt x="11235" y="4125"/>
                  </a:lnTo>
                  <a:lnTo>
                    <a:pt x="10095" y="4342"/>
                  </a:lnTo>
                  <a:lnTo>
                    <a:pt x="9010" y="4505"/>
                  </a:lnTo>
                  <a:lnTo>
                    <a:pt x="7925" y="4559"/>
                  </a:lnTo>
                  <a:lnTo>
                    <a:pt x="8304" y="6187"/>
                  </a:lnTo>
                  <a:lnTo>
                    <a:pt x="9824" y="11995"/>
                  </a:lnTo>
                  <a:lnTo>
                    <a:pt x="11127" y="11886"/>
                  </a:lnTo>
                  <a:lnTo>
                    <a:pt x="12321" y="11723"/>
                  </a:lnTo>
                  <a:lnTo>
                    <a:pt x="13515" y="11452"/>
                  </a:lnTo>
                  <a:lnTo>
                    <a:pt x="13623" y="11452"/>
                  </a:lnTo>
                  <a:lnTo>
                    <a:pt x="15089" y="11072"/>
                  </a:lnTo>
                  <a:lnTo>
                    <a:pt x="16608" y="10638"/>
                  </a:lnTo>
                  <a:lnTo>
                    <a:pt x="18128" y="10149"/>
                  </a:lnTo>
                  <a:lnTo>
                    <a:pt x="19648" y="9607"/>
                  </a:lnTo>
                  <a:lnTo>
                    <a:pt x="19648" y="9552"/>
                  </a:lnTo>
                  <a:lnTo>
                    <a:pt x="17260" y="233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3038552" y="2204031"/>
              <a:ext cx="227915" cy="187829"/>
            </a:xfrm>
            <a:custGeom>
              <a:avLst/>
              <a:gdLst/>
              <a:ahLst/>
              <a:cxnLst/>
              <a:rect l="l" t="t" r="r" b="b"/>
              <a:pathLst>
                <a:path w="11724" h="9662" fill="none" extrusionOk="0">
                  <a:moveTo>
                    <a:pt x="9336" y="1"/>
                  </a:moveTo>
                  <a:lnTo>
                    <a:pt x="9336" y="1"/>
                  </a:lnTo>
                  <a:lnTo>
                    <a:pt x="6839" y="869"/>
                  </a:lnTo>
                  <a:lnTo>
                    <a:pt x="5645" y="1195"/>
                  </a:lnTo>
                  <a:lnTo>
                    <a:pt x="4451" y="1521"/>
                  </a:lnTo>
                  <a:lnTo>
                    <a:pt x="3311" y="1792"/>
                  </a:lnTo>
                  <a:lnTo>
                    <a:pt x="2171" y="2009"/>
                  </a:lnTo>
                  <a:lnTo>
                    <a:pt x="1086" y="2172"/>
                  </a:lnTo>
                  <a:lnTo>
                    <a:pt x="1" y="2226"/>
                  </a:lnTo>
                  <a:lnTo>
                    <a:pt x="380" y="3854"/>
                  </a:lnTo>
                  <a:lnTo>
                    <a:pt x="380" y="3854"/>
                  </a:lnTo>
                  <a:lnTo>
                    <a:pt x="489" y="4397"/>
                  </a:lnTo>
                  <a:lnTo>
                    <a:pt x="543" y="5048"/>
                  </a:lnTo>
                  <a:lnTo>
                    <a:pt x="543" y="5048"/>
                  </a:lnTo>
                  <a:lnTo>
                    <a:pt x="489" y="5971"/>
                  </a:lnTo>
                  <a:lnTo>
                    <a:pt x="489" y="5971"/>
                  </a:lnTo>
                  <a:lnTo>
                    <a:pt x="543" y="5048"/>
                  </a:lnTo>
                  <a:lnTo>
                    <a:pt x="543" y="5048"/>
                  </a:lnTo>
                  <a:lnTo>
                    <a:pt x="489" y="4397"/>
                  </a:lnTo>
                  <a:lnTo>
                    <a:pt x="380" y="3854"/>
                  </a:lnTo>
                  <a:lnTo>
                    <a:pt x="380" y="3854"/>
                  </a:lnTo>
                  <a:lnTo>
                    <a:pt x="380" y="3854"/>
                  </a:lnTo>
                  <a:lnTo>
                    <a:pt x="1900" y="9662"/>
                  </a:lnTo>
                  <a:lnTo>
                    <a:pt x="1900" y="9662"/>
                  </a:lnTo>
                  <a:lnTo>
                    <a:pt x="3203" y="9553"/>
                  </a:lnTo>
                  <a:lnTo>
                    <a:pt x="3203" y="9553"/>
                  </a:lnTo>
                  <a:lnTo>
                    <a:pt x="4397" y="9390"/>
                  </a:lnTo>
                  <a:lnTo>
                    <a:pt x="5591" y="9119"/>
                  </a:lnTo>
                  <a:lnTo>
                    <a:pt x="5699" y="9119"/>
                  </a:lnTo>
                  <a:lnTo>
                    <a:pt x="5699" y="9119"/>
                  </a:lnTo>
                  <a:lnTo>
                    <a:pt x="7165" y="8739"/>
                  </a:lnTo>
                  <a:lnTo>
                    <a:pt x="8684" y="8305"/>
                  </a:lnTo>
                  <a:lnTo>
                    <a:pt x="10204" y="7816"/>
                  </a:lnTo>
                  <a:lnTo>
                    <a:pt x="11724" y="7274"/>
                  </a:lnTo>
                  <a:lnTo>
                    <a:pt x="11724" y="7219"/>
                  </a:lnTo>
                  <a:lnTo>
                    <a:pt x="9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2884509" y="2158677"/>
              <a:ext cx="36955" cy="146675"/>
            </a:xfrm>
            <a:custGeom>
              <a:avLst/>
              <a:gdLst/>
              <a:ahLst/>
              <a:cxnLst/>
              <a:rect l="l" t="t" r="r" b="b"/>
              <a:pathLst>
                <a:path w="1901" h="7545" fill="none" extrusionOk="0">
                  <a:moveTo>
                    <a:pt x="1" y="0"/>
                  </a:moveTo>
                  <a:lnTo>
                    <a:pt x="1900" y="7544"/>
                  </a:lnTo>
                  <a:lnTo>
                    <a:pt x="1900" y="7544"/>
                  </a:lnTo>
                  <a:lnTo>
                    <a:pt x="1900" y="7381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2962580" y="2465693"/>
              <a:ext cx="402019" cy="390394"/>
            </a:xfrm>
            <a:custGeom>
              <a:avLst/>
              <a:gdLst/>
              <a:ahLst/>
              <a:cxnLst/>
              <a:rect l="l" t="t" r="r" b="b"/>
              <a:pathLst>
                <a:path w="20680" h="20082" extrusionOk="0">
                  <a:moveTo>
                    <a:pt x="1" y="1"/>
                  </a:moveTo>
                  <a:lnTo>
                    <a:pt x="1" y="109"/>
                  </a:lnTo>
                  <a:lnTo>
                    <a:pt x="55" y="109"/>
                  </a:lnTo>
                  <a:lnTo>
                    <a:pt x="1" y="1"/>
                  </a:lnTo>
                  <a:close/>
                  <a:moveTo>
                    <a:pt x="20679" y="8956"/>
                  </a:moveTo>
                  <a:lnTo>
                    <a:pt x="18508" y="9770"/>
                  </a:lnTo>
                  <a:lnTo>
                    <a:pt x="16337" y="10584"/>
                  </a:lnTo>
                  <a:lnTo>
                    <a:pt x="16391" y="10584"/>
                  </a:lnTo>
                  <a:lnTo>
                    <a:pt x="18562" y="9824"/>
                  </a:lnTo>
                  <a:lnTo>
                    <a:pt x="20679" y="8956"/>
                  </a:lnTo>
                  <a:close/>
                  <a:moveTo>
                    <a:pt x="16283" y="10584"/>
                  </a:moveTo>
                  <a:lnTo>
                    <a:pt x="15577" y="10801"/>
                  </a:lnTo>
                  <a:lnTo>
                    <a:pt x="15577" y="10801"/>
                  </a:lnTo>
                  <a:lnTo>
                    <a:pt x="16337" y="10584"/>
                  </a:lnTo>
                  <a:close/>
                  <a:moveTo>
                    <a:pt x="15577" y="10801"/>
                  </a:moveTo>
                  <a:lnTo>
                    <a:pt x="14383" y="11127"/>
                  </a:lnTo>
                  <a:lnTo>
                    <a:pt x="12972" y="11507"/>
                  </a:lnTo>
                  <a:lnTo>
                    <a:pt x="14438" y="11127"/>
                  </a:lnTo>
                  <a:lnTo>
                    <a:pt x="15577" y="10801"/>
                  </a:lnTo>
                  <a:close/>
                  <a:moveTo>
                    <a:pt x="20353" y="17694"/>
                  </a:moveTo>
                  <a:lnTo>
                    <a:pt x="19051" y="18128"/>
                  </a:lnTo>
                  <a:lnTo>
                    <a:pt x="17748" y="18562"/>
                  </a:lnTo>
                  <a:lnTo>
                    <a:pt x="16446" y="18942"/>
                  </a:lnTo>
                  <a:lnTo>
                    <a:pt x="15523" y="19223"/>
                  </a:lnTo>
                  <a:lnTo>
                    <a:pt x="15523" y="19223"/>
                  </a:lnTo>
                  <a:lnTo>
                    <a:pt x="16391" y="18997"/>
                  </a:lnTo>
                  <a:lnTo>
                    <a:pt x="17694" y="18617"/>
                  </a:lnTo>
                  <a:lnTo>
                    <a:pt x="18997" y="18182"/>
                  </a:lnTo>
                  <a:lnTo>
                    <a:pt x="20353" y="17694"/>
                  </a:lnTo>
                  <a:close/>
                  <a:moveTo>
                    <a:pt x="15523" y="19223"/>
                  </a:moveTo>
                  <a:lnTo>
                    <a:pt x="15143" y="19322"/>
                  </a:lnTo>
                  <a:lnTo>
                    <a:pt x="14872" y="19393"/>
                  </a:lnTo>
                  <a:lnTo>
                    <a:pt x="14872" y="19393"/>
                  </a:lnTo>
                  <a:lnTo>
                    <a:pt x="15197" y="19322"/>
                  </a:lnTo>
                  <a:lnTo>
                    <a:pt x="15523" y="19223"/>
                  </a:lnTo>
                  <a:close/>
                  <a:moveTo>
                    <a:pt x="14872" y="19393"/>
                  </a:moveTo>
                  <a:lnTo>
                    <a:pt x="13949" y="19594"/>
                  </a:lnTo>
                  <a:lnTo>
                    <a:pt x="12701" y="19811"/>
                  </a:lnTo>
                  <a:lnTo>
                    <a:pt x="11507" y="19973"/>
                  </a:lnTo>
                  <a:lnTo>
                    <a:pt x="10367" y="20028"/>
                  </a:lnTo>
                  <a:lnTo>
                    <a:pt x="10367" y="20082"/>
                  </a:lnTo>
                  <a:lnTo>
                    <a:pt x="11507" y="20028"/>
                  </a:lnTo>
                  <a:lnTo>
                    <a:pt x="12701" y="19865"/>
                  </a:lnTo>
                  <a:lnTo>
                    <a:pt x="13895" y="19648"/>
                  </a:lnTo>
                  <a:lnTo>
                    <a:pt x="14872" y="1939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3164114" y="2809645"/>
              <a:ext cx="194147" cy="46442"/>
            </a:xfrm>
            <a:custGeom>
              <a:avLst/>
              <a:gdLst/>
              <a:ahLst/>
              <a:cxnLst/>
              <a:rect l="l" t="t" r="r" b="b"/>
              <a:pathLst>
                <a:path w="9987" h="2389" fill="none" extrusionOk="0">
                  <a:moveTo>
                    <a:pt x="9986" y="1"/>
                  </a:moveTo>
                  <a:lnTo>
                    <a:pt x="9986" y="1"/>
                  </a:lnTo>
                  <a:lnTo>
                    <a:pt x="8684" y="435"/>
                  </a:lnTo>
                  <a:lnTo>
                    <a:pt x="7381" y="869"/>
                  </a:lnTo>
                  <a:lnTo>
                    <a:pt x="6079" y="1249"/>
                  </a:lnTo>
                  <a:lnTo>
                    <a:pt x="4830" y="1629"/>
                  </a:lnTo>
                  <a:lnTo>
                    <a:pt x="3582" y="1901"/>
                  </a:lnTo>
                  <a:lnTo>
                    <a:pt x="2334" y="2118"/>
                  </a:lnTo>
                  <a:lnTo>
                    <a:pt x="1140" y="2280"/>
                  </a:lnTo>
                  <a:lnTo>
                    <a:pt x="0" y="2335"/>
                  </a:lnTo>
                  <a:lnTo>
                    <a:pt x="0" y="2335"/>
                  </a:lnTo>
                  <a:lnTo>
                    <a:pt x="0" y="2389"/>
                  </a:lnTo>
                  <a:lnTo>
                    <a:pt x="0" y="2389"/>
                  </a:lnTo>
                  <a:lnTo>
                    <a:pt x="1140" y="2335"/>
                  </a:lnTo>
                  <a:lnTo>
                    <a:pt x="2334" y="2172"/>
                  </a:lnTo>
                  <a:lnTo>
                    <a:pt x="3528" y="1955"/>
                  </a:lnTo>
                  <a:lnTo>
                    <a:pt x="4776" y="1629"/>
                  </a:lnTo>
                  <a:lnTo>
                    <a:pt x="6024" y="1304"/>
                  </a:lnTo>
                  <a:lnTo>
                    <a:pt x="7327" y="924"/>
                  </a:lnTo>
                  <a:lnTo>
                    <a:pt x="8630" y="489"/>
                  </a:lnTo>
                  <a:lnTo>
                    <a:pt x="9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3187326" y="2639779"/>
              <a:ext cx="177273" cy="54899"/>
            </a:xfrm>
            <a:custGeom>
              <a:avLst/>
              <a:gdLst/>
              <a:ahLst/>
              <a:cxnLst/>
              <a:rect l="l" t="t" r="r" b="b"/>
              <a:pathLst>
                <a:path w="9119" h="2824" fill="none" extrusionOk="0">
                  <a:moveTo>
                    <a:pt x="9118" y="1"/>
                  </a:moveTo>
                  <a:lnTo>
                    <a:pt x="9118" y="1"/>
                  </a:lnTo>
                  <a:lnTo>
                    <a:pt x="6947" y="815"/>
                  </a:lnTo>
                  <a:lnTo>
                    <a:pt x="4776" y="1629"/>
                  </a:lnTo>
                  <a:lnTo>
                    <a:pt x="4722" y="1629"/>
                  </a:lnTo>
                  <a:lnTo>
                    <a:pt x="4016" y="1846"/>
                  </a:lnTo>
                  <a:lnTo>
                    <a:pt x="4016" y="1846"/>
                  </a:lnTo>
                  <a:lnTo>
                    <a:pt x="2822" y="2172"/>
                  </a:lnTo>
                  <a:lnTo>
                    <a:pt x="2822" y="2172"/>
                  </a:lnTo>
                  <a:lnTo>
                    <a:pt x="1411" y="2552"/>
                  </a:lnTo>
                  <a:lnTo>
                    <a:pt x="0" y="2823"/>
                  </a:lnTo>
                  <a:lnTo>
                    <a:pt x="0" y="2823"/>
                  </a:lnTo>
                  <a:lnTo>
                    <a:pt x="1411" y="2552"/>
                  </a:lnTo>
                  <a:lnTo>
                    <a:pt x="2877" y="2172"/>
                  </a:lnTo>
                  <a:lnTo>
                    <a:pt x="2877" y="2172"/>
                  </a:lnTo>
                  <a:lnTo>
                    <a:pt x="4016" y="1846"/>
                  </a:lnTo>
                  <a:lnTo>
                    <a:pt x="4776" y="1629"/>
                  </a:lnTo>
                  <a:lnTo>
                    <a:pt x="4830" y="1629"/>
                  </a:lnTo>
                  <a:lnTo>
                    <a:pt x="4830" y="1629"/>
                  </a:lnTo>
                  <a:lnTo>
                    <a:pt x="7001" y="869"/>
                  </a:lnTo>
                  <a:lnTo>
                    <a:pt x="9118" y="1"/>
                  </a:lnTo>
                  <a:lnTo>
                    <a:pt x="91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2962580" y="2464644"/>
              <a:ext cx="1089" cy="3188"/>
            </a:xfrm>
            <a:custGeom>
              <a:avLst/>
              <a:gdLst/>
              <a:ahLst/>
              <a:cxnLst/>
              <a:rect l="l" t="t" r="r" b="b"/>
              <a:pathLst>
                <a:path w="56" h="16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55" y="163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2962580" y="2467812"/>
              <a:ext cx="402019" cy="232133"/>
            </a:xfrm>
            <a:custGeom>
              <a:avLst/>
              <a:gdLst/>
              <a:ahLst/>
              <a:cxnLst/>
              <a:rect l="l" t="t" r="r" b="b"/>
              <a:pathLst>
                <a:path w="20680" h="11941" extrusionOk="0">
                  <a:moveTo>
                    <a:pt x="1900" y="4451"/>
                  </a:moveTo>
                  <a:lnTo>
                    <a:pt x="1846" y="5753"/>
                  </a:lnTo>
                  <a:lnTo>
                    <a:pt x="1846" y="5808"/>
                  </a:lnTo>
                  <a:lnTo>
                    <a:pt x="1900" y="4451"/>
                  </a:lnTo>
                  <a:close/>
                  <a:moveTo>
                    <a:pt x="5862" y="4071"/>
                  </a:moveTo>
                  <a:lnTo>
                    <a:pt x="5537" y="5373"/>
                  </a:lnTo>
                  <a:lnTo>
                    <a:pt x="5320" y="6242"/>
                  </a:lnTo>
                  <a:lnTo>
                    <a:pt x="5537" y="5482"/>
                  </a:lnTo>
                  <a:lnTo>
                    <a:pt x="5917" y="4071"/>
                  </a:lnTo>
                  <a:close/>
                  <a:moveTo>
                    <a:pt x="1" y="0"/>
                  </a:moveTo>
                  <a:lnTo>
                    <a:pt x="2063" y="8087"/>
                  </a:lnTo>
                  <a:lnTo>
                    <a:pt x="2063" y="8033"/>
                  </a:lnTo>
                  <a:lnTo>
                    <a:pt x="55" y="0"/>
                  </a:lnTo>
                  <a:close/>
                  <a:moveTo>
                    <a:pt x="18182" y="1303"/>
                  </a:moveTo>
                  <a:lnTo>
                    <a:pt x="15523" y="2226"/>
                  </a:lnTo>
                  <a:lnTo>
                    <a:pt x="14166" y="2660"/>
                  </a:lnTo>
                  <a:lnTo>
                    <a:pt x="12864" y="3094"/>
                  </a:lnTo>
                  <a:lnTo>
                    <a:pt x="11561" y="3420"/>
                  </a:lnTo>
                  <a:lnTo>
                    <a:pt x="10259" y="3691"/>
                  </a:lnTo>
                  <a:lnTo>
                    <a:pt x="9010" y="3908"/>
                  </a:lnTo>
                  <a:lnTo>
                    <a:pt x="7816" y="4017"/>
                  </a:lnTo>
                  <a:lnTo>
                    <a:pt x="8630" y="7327"/>
                  </a:lnTo>
                  <a:lnTo>
                    <a:pt x="8685" y="7599"/>
                  </a:lnTo>
                  <a:lnTo>
                    <a:pt x="9770" y="11941"/>
                  </a:lnTo>
                  <a:lnTo>
                    <a:pt x="10693" y="11832"/>
                  </a:lnTo>
                  <a:lnTo>
                    <a:pt x="11561" y="11669"/>
                  </a:lnTo>
                  <a:lnTo>
                    <a:pt x="12972" y="11398"/>
                  </a:lnTo>
                  <a:lnTo>
                    <a:pt x="14383" y="11018"/>
                  </a:lnTo>
                  <a:lnTo>
                    <a:pt x="15577" y="10692"/>
                  </a:lnTo>
                  <a:lnTo>
                    <a:pt x="16283" y="10475"/>
                  </a:lnTo>
                  <a:lnTo>
                    <a:pt x="16337" y="10475"/>
                  </a:lnTo>
                  <a:lnTo>
                    <a:pt x="18508" y="9661"/>
                  </a:lnTo>
                  <a:lnTo>
                    <a:pt x="20679" y="8847"/>
                  </a:lnTo>
                  <a:lnTo>
                    <a:pt x="20679" y="8793"/>
                  </a:lnTo>
                  <a:lnTo>
                    <a:pt x="18182" y="130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3044889" y="2659841"/>
              <a:ext cx="4238" cy="22162"/>
            </a:xfrm>
            <a:custGeom>
              <a:avLst/>
              <a:gdLst/>
              <a:ahLst/>
              <a:cxnLst/>
              <a:rect l="l" t="t" r="r" b="b"/>
              <a:pathLst>
                <a:path w="218" h="1140" fill="none" extrusionOk="0">
                  <a:moveTo>
                    <a:pt x="217" y="0"/>
                  </a:moveTo>
                  <a:lnTo>
                    <a:pt x="217" y="0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2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3002685" y="2621855"/>
              <a:ext cx="19" cy="3188"/>
            </a:xfrm>
            <a:custGeom>
              <a:avLst/>
              <a:gdLst/>
              <a:ahLst/>
              <a:cxnLst/>
              <a:rect l="l" t="t" r="r" b="b"/>
              <a:pathLst>
                <a:path w="1" h="16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109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3065981" y="2546933"/>
              <a:ext cx="11625" cy="42224"/>
            </a:xfrm>
            <a:custGeom>
              <a:avLst/>
              <a:gdLst/>
              <a:ahLst/>
              <a:cxnLst/>
              <a:rect l="l" t="t" r="r" b="b"/>
              <a:pathLst>
                <a:path w="598" h="2172" fill="none" extrusionOk="0">
                  <a:moveTo>
                    <a:pt x="543" y="1"/>
                  </a:moveTo>
                  <a:lnTo>
                    <a:pt x="543" y="1"/>
                  </a:lnTo>
                  <a:lnTo>
                    <a:pt x="218" y="1303"/>
                  </a:lnTo>
                  <a:lnTo>
                    <a:pt x="218" y="1303"/>
                  </a:lnTo>
                  <a:lnTo>
                    <a:pt x="1" y="2172"/>
                  </a:lnTo>
                  <a:lnTo>
                    <a:pt x="1" y="2172"/>
                  </a:lnTo>
                  <a:lnTo>
                    <a:pt x="218" y="1412"/>
                  </a:lnTo>
                  <a:lnTo>
                    <a:pt x="218" y="1412"/>
                  </a:lnTo>
                  <a:lnTo>
                    <a:pt x="598" y="1"/>
                  </a:lnTo>
                  <a:lnTo>
                    <a:pt x="598" y="1"/>
                  </a:lnTo>
                  <a:lnTo>
                    <a:pt x="5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2998466" y="2525841"/>
              <a:ext cx="5288" cy="61217"/>
            </a:xfrm>
            <a:custGeom>
              <a:avLst/>
              <a:gdLst/>
              <a:ahLst/>
              <a:cxnLst/>
              <a:rect l="l" t="t" r="r" b="b"/>
              <a:pathLst>
                <a:path w="272" h="3149" fill="none" extrusionOk="0">
                  <a:moveTo>
                    <a:pt x="272" y="0"/>
                  </a:moveTo>
                  <a:lnTo>
                    <a:pt x="272" y="0"/>
                  </a:lnTo>
                  <a:lnTo>
                    <a:pt x="54" y="1466"/>
                  </a:lnTo>
                  <a:lnTo>
                    <a:pt x="0" y="2768"/>
                  </a:lnTo>
                  <a:lnTo>
                    <a:pt x="0" y="2768"/>
                  </a:lnTo>
                  <a:lnTo>
                    <a:pt x="0" y="3148"/>
                  </a:lnTo>
                  <a:lnTo>
                    <a:pt x="0" y="3148"/>
                  </a:lnTo>
                  <a:lnTo>
                    <a:pt x="0" y="2823"/>
                  </a:lnTo>
                  <a:lnTo>
                    <a:pt x="0" y="2823"/>
                  </a:lnTo>
                  <a:lnTo>
                    <a:pt x="54" y="1466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3114523" y="2493123"/>
              <a:ext cx="250076" cy="206822"/>
            </a:xfrm>
            <a:custGeom>
              <a:avLst/>
              <a:gdLst/>
              <a:ahLst/>
              <a:cxnLst/>
              <a:rect l="l" t="t" r="r" b="b"/>
              <a:pathLst>
                <a:path w="12864" h="10639" fill="none" extrusionOk="0">
                  <a:moveTo>
                    <a:pt x="10366" y="1"/>
                  </a:moveTo>
                  <a:lnTo>
                    <a:pt x="10366" y="1"/>
                  </a:lnTo>
                  <a:lnTo>
                    <a:pt x="7707" y="924"/>
                  </a:lnTo>
                  <a:lnTo>
                    <a:pt x="6350" y="1358"/>
                  </a:lnTo>
                  <a:lnTo>
                    <a:pt x="5048" y="1792"/>
                  </a:lnTo>
                  <a:lnTo>
                    <a:pt x="3745" y="2118"/>
                  </a:lnTo>
                  <a:lnTo>
                    <a:pt x="2443" y="2389"/>
                  </a:lnTo>
                  <a:lnTo>
                    <a:pt x="1194" y="2606"/>
                  </a:lnTo>
                  <a:lnTo>
                    <a:pt x="0" y="2715"/>
                  </a:lnTo>
                  <a:lnTo>
                    <a:pt x="814" y="6025"/>
                  </a:lnTo>
                  <a:lnTo>
                    <a:pt x="814" y="6025"/>
                  </a:lnTo>
                  <a:lnTo>
                    <a:pt x="869" y="6297"/>
                  </a:lnTo>
                  <a:lnTo>
                    <a:pt x="1954" y="10639"/>
                  </a:lnTo>
                  <a:lnTo>
                    <a:pt x="1954" y="10639"/>
                  </a:lnTo>
                  <a:lnTo>
                    <a:pt x="2877" y="10530"/>
                  </a:lnTo>
                  <a:lnTo>
                    <a:pt x="3745" y="10367"/>
                  </a:lnTo>
                  <a:lnTo>
                    <a:pt x="3745" y="10367"/>
                  </a:lnTo>
                  <a:lnTo>
                    <a:pt x="5156" y="10096"/>
                  </a:lnTo>
                  <a:lnTo>
                    <a:pt x="6567" y="9716"/>
                  </a:lnTo>
                  <a:lnTo>
                    <a:pt x="6567" y="9716"/>
                  </a:lnTo>
                  <a:lnTo>
                    <a:pt x="7761" y="9390"/>
                  </a:lnTo>
                  <a:lnTo>
                    <a:pt x="8467" y="9173"/>
                  </a:lnTo>
                  <a:lnTo>
                    <a:pt x="8521" y="9173"/>
                  </a:lnTo>
                  <a:lnTo>
                    <a:pt x="8521" y="9173"/>
                  </a:lnTo>
                  <a:lnTo>
                    <a:pt x="10692" y="8359"/>
                  </a:lnTo>
                  <a:lnTo>
                    <a:pt x="12863" y="7545"/>
                  </a:lnTo>
                  <a:lnTo>
                    <a:pt x="12863" y="7491"/>
                  </a:lnTo>
                  <a:lnTo>
                    <a:pt x="103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2962580" y="2467812"/>
              <a:ext cx="40124" cy="157231"/>
            </a:xfrm>
            <a:custGeom>
              <a:avLst/>
              <a:gdLst/>
              <a:ahLst/>
              <a:cxnLst/>
              <a:rect l="l" t="t" r="r" b="b"/>
              <a:pathLst>
                <a:path w="2064" h="8088" fill="none" extrusionOk="0">
                  <a:moveTo>
                    <a:pt x="1" y="0"/>
                  </a:moveTo>
                  <a:lnTo>
                    <a:pt x="2063" y="8087"/>
                  </a:lnTo>
                  <a:lnTo>
                    <a:pt x="2063" y="8087"/>
                  </a:lnTo>
                  <a:lnTo>
                    <a:pt x="2063" y="803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3128228" y="2786434"/>
              <a:ext cx="334485" cy="223696"/>
            </a:xfrm>
            <a:custGeom>
              <a:avLst/>
              <a:gdLst/>
              <a:ahLst/>
              <a:cxnLst/>
              <a:rect l="l" t="t" r="r" b="b"/>
              <a:pathLst>
                <a:path w="17206" h="11507" extrusionOk="0">
                  <a:moveTo>
                    <a:pt x="14709" y="1"/>
                  </a:moveTo>
                  <a:lnTo>
                    <a:pt x="13298" y="598"/>
                  </a:lnTo>
                  <a:lnTo>
                    <a:pt x="11832" y="1195"/>
                  </a:lnTo>
                  <a:lnTo>
                    <a:pt x="10476" y="1683"/>
                  </a:lnTo>
                  <a:lnTo>
                    <a:pt x="9173" y="2118"/>
                  </a:lnTo>
                  <a:lnTo>
                    <a:pt x="7870" y="2498"/>
                  </a:lnTo>
                  <a:lnTo>
                    <a:pt x="6622" y="2823"/>
                  </a:lnTo>
                  <a:lnTo>
                    <a:pt x="5374" y="3149"/>
                  </a:lnTo>
                  <a:lnTo>
                    <a:pt x="4180" y="3366"/>
                  </a:lnTo>
                  <a:lnTo>
                    <a:pt x="2986" y="3529"/>
                  </a:lnTo>
                  <a:lnTo>
                    <a:pt x="1846" y="3583"/>
                  </a:lnTo>
                  <a:lnTo>
                    <a:pt x="1249" y="5754"/>
                  </a:lnTo>
                  <a:lnTo>
                    <a:pt x="489" y="8576"/>
                  </a:lnTo>
                  <a:lnTo>
                    <a:pt x="1" y="10856"/>
                  </a:lnTo>
                  <a:lnTo>
                    <a:pt x="706" y="11181"/>
                  </a:lnTo>
                  <a:lnTo>
                    <a:pt x="1520" y="11398"/>
                  </a:lnTo>
                  <a:lnTo>
                    <a:pt x="2389" y="11507"/>
                  </a:lnTo>
                  <a:lnTo>
                    <a:pt x="4071" y="11507"/>
                  </a:lnTo>
                  <a:lnTo>
                    <a:pt x="4831" y="11453"/>
                  </a:lnTo>
                  <a:lnTo>
                    <a:pt x="5645" y="11344"/>
                  </a:lnTo>
                  <a:lnTo>
                    <a:pt x="6514" y="11181"/>
                  </a:lnTo>
                  <a:lnTo>
                    <a:pt x="8250" y="10801"/>
                  </a:lnTo>
                  <a:lnTo>
                    <a:pt x="9987" y="10313"/>
                  </a:lnTo>
                  <a:lnTo>
                    <a:pt x="11832" y="9716"/>
                  </a:lnTo>
                  <a:lnTo>
                    <a:pt x="13623" y="9065"/>
                  </a:lnTo>
                  <a:lnTo>
                    <a:pt x="15469" y="8359"/>
                  </a:lnTo>
                  <a:lnTo>
                    <a:pt x="17205" y="7599"/>
                  </a:lnTo>
                  <a:lnTo>
                    <a:pt x="17205" y="7491"/>
                  </a:lnTo>
                  <a:lnTo>
                    <a:pt x="14709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3128228" y="2786434"/>
              <a:ext cx="334485" cy="223696"/>
            </a:xfrm>
            <a:custGeom>
              <a:avLst/>
              <a:gdLst/>
              <a:ahLst/>
              <a:cxnLst/>
              <a:rect l="l" t="t" r="r" b="b"/>
              <a:pathLst>
                <a:path w="17206" h="11507" fill="none" extrusionOk="0">
                  <a:moveTo>
                    <a:pt x="14709" y="1"/>
                  </a:moveTo>
                  <a:lnTo>
                    <a:pt x="14709" y="1"/>
                  </a:lnTo>
                  <a:lnTo>
                    <a:pt x="13298" y="598"/>
                  </a:lnTo>
                  <a:lnTo>
                    <a:pt x="11832" y="1195"/>
                  </a:lnTo>
                  <a:lnTo>
                    <a:pt x="11832" y="1195"/>
                  </a:lnTo>
                  <a:lnTo>
                    <a:pt x="10476" y="1683"/>
                  </a:lnTo>
                  <a:lnTo>
                    <a:pt x="9173" y="2118"/>
                  </a:lnTo>
                  <a:lnTo>
                    <a:pt x="7870" y="2498"/>
                  </a:lnTo>
                  <a:lnTo>
                    <a:pt x="6622" y="2823"/>
                  </a:lnTo>
                  <a:lnTo>
                    <a:pt x="5374" y="3149"/>
                  </a:lnTo>
                  <a:lnTo>
                    <a:pt x="4180" y="3366"/>
                  </a:lnTo>
                  <a:lnTo>
                    <a:pt x="2986" y="3529"/>
                  </a:lnTo>
                  <a:lnTo>
                    <a:pt x="1846" y="3583"/>
                  </a:lnTo>
                  <a:lnTo>
                    <a:pt x="1846" y="3583"/>
                  </a:lnTo>
                  <a:lnTo>
                    <a:pt x="1249" y="5754"/>
                  </a:lnTo>
                  <a:lnTo>
                    <a:pt x="1249" y="5754"/>
                  </a:lnTo>
                  <a:lnTo>
                    <a:pt x="489" y="8576"/>
                  </a:lnTo>
                  <a:lnTo>
                    <a:pt x="1" y="10856"/>
                  </a:lnTo>
                  <a:lnTo>
                    <a:pt x="1" y="10856"/>
                  </a:lnTo>
                  <a:lnTo>
                    <a:pt x="706" y="11181"/>
                  </a:lnTo>
                  <a:lnTo>
                    <a:pt x="1520" y="11398"/>
                  </a:lnTo>
                  <a:lnTo>
                    <a:pt x="2389" y="11507"/>
                  </a:lnTo>
                  <a:lnTo>
                    <a:pt x="3311" y="11507"/>
                  </a:lnTo>
                  <a:lnTo>
                    <a:pt x="3311" y="11507"/>
                  </a:lnTo>
                  <a:lnTo>
                    <a:pt x="4071" y="11507"/>
                  </a:lnTo>
                  <a:lnTo>
                    <a:pt x="4831" y="11453"/>
                  </a:lnTo>
                  <a:lnTo>
                    <a:pt x="5645" y="11344"/>
                  </a:lnTo>
                  <a:lnTo>
                    <a:pt x="6514" y="11181"/>
                  </a:lnTo>
                  <a:lnTo>
                    <a:pt x="8250" y="10801"/>
                  </a:lnTo>
                  <a:lnTo>
                    <a:pt x="9987" y="10313"/>
                  </a:lnTo>
                  <a:lnTo>
                    <a:pt x="11832" y="9716"/>
                  </a:lnTo>
                  <a:lnTo>
                    <a:pt x="13623" y="9065"/>
                  </a:lnTo>
                  <a:lnTo>
                    <a:pt x="15469" y="8359"/>
                  </a:lnTo>
                  <a:lnTo>
                    <a:pt x="17205" y="7599"/>
                  </a:lnTo>
                  <a:lnTo>
                    <a:pt x="17205" y="7491"/>
                  </a:lnTo>
                  <a:lnTo>
                    <a:pt x="147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3347686" y="3116681"/>
              <a:ext cx="77041" cy="26400"/>
            </a:xfrm>
            <a:custGeom>
              <a:avLst/>
              <a:gdLst/>
              <a:ahLst/>
              <a:cxnLst/>
              <a:rect l="l" t="t" r="r" b="b"/>
              <a:pathLst>
                <a:path w="3963" h="1358" extrusionOk="0">
                  <a:moveTo>
                    <a:pt x="3963" y="1"/>
                  </a:moveTo>
                  <a:lnTo>
                    <a:pt x="1900" y="706"/>
                  </a:lnTo>
                  <a:lnTo>
                    <a:pt x="1" y="1357"/>
                  </a:lnTo>
                  <a:lnTo>
                    <a:pt x="1900" y="760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3347686" y="3078695"/>
              <a:ext cx="165668" cy="64385"/>
            </a:xfrm>
            <a:custGeom>
              <a:avLst/>
              <a:gdLst/>
              <a:ahLst/>
              <a:cxnLst/>
              <a:rect l="l" t="t" r="r" b="b"/>
              <a:pathLst>
                <a:path w="8522" h="3312" fill="none" extrusionOk="0">
                  <a:moveTo>
                    <a:pt x="8522" y="1"/>
                  </a:moveTo>
                  <a:lnTo>
                    <a:pt x="8522" y="1"/>
                  </a:lnTo>
                  <a:lnTo>
                    <a:pt x="6134" y="1032"/>
                  </a:lnTo>
                  <a:lnTo>
                    <a:pt x="3963" y="1955"/>
                  </a:lnTo>
                  <a:lnTo>
                    <a:pt x="1900" y="2660"/>
                  </a:lnTo>
                  <a:lnTo>
                    <a:pt x="1" y="3311"/>
                  </a:lnTo>
                  <a:lnTo>
                    <a:pt x="1" y="3311"/>
                  </a:lnTo>
                  <a:lnTo>
                    <a:pt x="1900" y="2714"/>
                  </a:lnTo>
                  <a:lnTo>
                    <a:pt x="3963" y="1955"/>
                  </a:lnTo>
                  <a:lnTo>
                    <a:pt x="6134" y="1032"/>
                  </a:lnTo>
                  <a:lnTo>
                    <a:pt x="8522" y="1"/>
                  </a:lnTo>
                  <a:lnTo>
                    <a:pt x="8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2848642" y="2014122"/>
              <a:ext cx="371401" cy="233202"/>
            </a:xfrm>
            <a:custGeom>
              <a:avLst/>
              <a:gdLst/>
              <a:ahLst/>
              <a:cxnLst/>
              <a:rect l="l" t="t" r="r" b="b"/>
              <a:pathLst>
                <a:path w="19105" h="11996" extrusionOk="0">
                  <a:moveTo>
                    <a:pt x="1683" y="2714"/>
                  </a:moveTo>
                  <a:lnTo>
                    <a:pt x="1574" y="3800"/>
                  </a:lnTo>
                  <a:lnTo>
                    <a:pt x="1574" y="4777"/>
                  </a:lnTo>
                  <a:lnTo>
                    <a:pt x="1629" y="3800"/>
                  </a:lnTo>
                  <a:lnTo>
                    <a:pt x="1683" y="2714"/>
                  </a:lnTo>
                  <a:close/>
                  <a:moveTo>
                    <a:pt x="0" y="1"/>
                  </a:moveTo>
                  <a:lnTo>
                    <a:pt x="0" y="109"/>
                  </a:lnTo>
                  <a:lnTo>
                    <a:pt x="1737" y="7056"/>
                  </a:lnTo>
                  <a:lnTo>
                    <a:pt x="0" y="1"/>
                  </a:lnTo>
                  <a:close/>
                  <a:moveTo>
                    <a:pt x="1574" y="5428"/>
                  </a:moveTo>
                  <a:lnTo>
                    <a:pt x="1574" y="5917"/>
                  </a:lnTo>
                  <a:lnTo>
                    <a:pt x="1737" y="7056"/>
                  </a:lnTo>
                  <a:lnTo>
                    <a:pt x="1846" y="7328"/>
                  </a:lnTo>
                  <a:lnTo>
                    <a:pt x="1737" y="6676"/>
                  </a:lnTo>
                  <a:lnTo>
                    <a:pt x="1629" y="6079"/>
                  </a:lnTo>
                  <a:lnTo>
                    <a:pt x="1574" y="5428"/>
                  </a:lnTo>
                  <a:close/>
                  <a:moveTo>
                    <a:pt x="1846" y="7328"/>
                  </a:moveTo>
                  <a:lnTo>
                    <a:pt x="1846" y="7382"/>
                  </a:lnTo>
                  <a:lnTo>
                    <a:pt x="1846" y="7436"/>
                  </a:lnTo>
                  <a:lnTo>
                    <a:pt x="1900" y="7545"/>
                  </a:lnTo>
                  <a:lnTo>
                    <a:pt x="1846" y="7328"/>
                  </a:lnTo>
                  <a:close/>
                  <a:moveTo>
                    <a:pt x="16662" y="2552"/>
                  </a:moveTo>
                  <a:lnTo>
                    <a:pt x="14383" y="3257"/>
                  </a:lnTo>
                  <a:lnTo>
                    <a:pt x="13243" y="3529"/>
                  </a:lnTo>
                  <a:lnTo>
                    <a:pt x="12103" y="3800"/>
                  </a:lnTo>
                  <a:lnTo>
                    <a:pt x="11018" y="4071"/>
                  </a:lnTo>
                  <a:lnTo>
                    <a:pt x="9932" y="4234"/>
                  </a:lnTo>
                  <a:lnTo>
                    <a:pt x="8847" y="4343"/>
                  </a:lnTo>
                  <a:lnTo>
                    <a:pt x="7870" y="4397"/>
                  </a:lnTo>
                  <a:lnTo>
                    <a:pt x="8033" y="5048"/>
                  </a:lnTo>
                  <a:lnTo>
                    <a:pt x="9770" y="11995"/>
                  </a:lnTo>
                  <a:lnTo>
                    <a:pt x="10855" y="11941"/>
                  </a:lnTo>
                  <a:lnTo>
                    <a:pt x="11940" y="11778"/>
                  </a:lnTo>
                  <a:lnTo>
                    <a:pt x="13080" y="11561"/>
                  </a:lnTo>
                  <a:lnTo>
                    <a:pt x="14220" y="11290"/>
                  </a:lnTo>
                  <a:lnTo>
                    <a:pt x="15414" y="10964"/>
                  </a:lnTo>
                  <a:lnTo>
                    <a:pt x="16608" y="10638"/>
                  </a:lnTo>
                  <a:lnTo>
                    <a:pt x="19105" y="9770"/>
                  </a:lnTo>
                  <a:lnTo>
                    <a:pt x="16662" y="2552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3005853" y="2121741"/>
              <a:ext cx="1069" cy="40124"/>
            </a:xfrm>
            <a:custGeom>
              <a:avLst/>
              <a:gdLst/>
              <a:ahLst/>
              <a:cxnLst/>
              <a:rect l="l" t="t" r="r" b="b"/>
              <a:pathLst>
                <a:path w="55" h="20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4" y="815"/>
                  </a:lnTo>
                  <a:lnTo>
                    <a:pt x="54" y="815"/>
                  </a:lnTo>
                  <a:lnTo>
                    <a:pt x="54" y="1412"/>
                  </a:lnTo>
                  <a:lnTo>
                    <a:pt x="0" y="2063"/>
                  </a:lnTo>
                  <a:lnTo>
                    <a:pt x="0" y="2063"/>
                  </a:lnTo>
                  <a:lnTo>
                    <a:pt x="54" y="1412"/>
                  </a:lnTo>
                  <a:lnTo>
                    <a:pt x="54" y="815"/>
                  </a:lnTo>
                  <a:lnTo>
                    <a:pt x="54" y="81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2879241" y="2066882"/>
              <a:ext cx="6337" cy="93915"/>
            </a:xfrm>
            <a:custGeom>
              <a:avLst/>
              <a:gdLst/>
              <a:ahLst/>
              <a:cxnLst/>
              <a:rect l="l" t="t" r="r" b="b"/>
              <a:pathLst>
                <a:path w="326" h="4831" fill="none" extrusionOk="0">
                  <a:moveTo>
                    <a:pt x="109" y="0"/>
                  </a:moveTo>
                  <a:lnTo>
                    <a:pt x="109" y="0"/>
                  </a:lnTo>
                  <a:lnTo>
                    <a:pt x="0" y="1086"/>
                  </a:lnTo>
                  <a:lnTo>
                    <a:pt x="0" y="2063"/>
                  </a:lnTo>
                  <a:lnTo>
                    <a:pt x="0" y="2063"/>
                  </a:lnTo>
                  <a:lnTo>
                    <a:pt x="0" y="3203"/>
                  </a:lnTo>
                  <a:lnTo>
                    <a:pt x="163" y="4342"/>
                  </a:lnTo>
                  <a:lnTo>
                    <a:pt x="272" y="4614"/>
                  </a:lnTo>
                  <a:lnTo>
                    <a:pt x="272" y="4668"/>
                  </a:lnTo>
                  <a:lnTo>
                    <a:pt x="272" y="4668"/>
                  </a:lnTo>
                  <a:lnTo>
                    <a:pt x="272" y="4722"/>
                  </a:lnTo>
                  <a:lnTo>
                    <a:pt x="272" y="4722"/>
                  </a:lnTo>
                  <a:lnTo>
                    <a:pt x="326" y="4831"/>
                  </a:lnTo>
                  <a:lnTo>
                    <a:pt x="272" y="4614"/>
                  </a:lnTo>
                  <a:lnTo>
                    <a:pt x="272" y="4614"/>
                  </a:lnTo>
                  <a:lnTo>
                    <a:pt x="163" y="3962"/>
                  </a:lnTo>
                  <a:lnTo>
                    <a:pt x="55" y="3365"/>
                  </a:lnTo>
                  <a:lnTo>
                    <a:pt x="0" y="2714"/>
                  </a:lnTo>
                  <a:lnTo>
                    <a:pt x="0" y="2063"/>
                  </a:lnTo>
                  <a:lnTo>
                    <a:pt x="0" y="2063"/>
                  </a:lnTo>
                  <a:lnTo>
                    <a:pt x="55" y="1086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3001616" y="2063713"/>
              <a:ext cx="218428" cy="183611"/>
            </a:xfrm>
            <a:custGeom>
              <a:avLst/>
              <a:gdLst/>
              <a:ahLst/>
              <a:cxnLst/>
              <a:rect l="l" t="t" r="r" b="b"/>
              <a:pathLst>
                <a:path w="11236" h="9445" fill="none" extrusionOk="0">
                  <a:moveTo>
                    <a:pt x="8793" y="1"/>
                  </a:moveTo>
                  <a:lnTo>
                    <a:pt x="8793" y="1"/>
                  </a:lnTo>
                  <a:lnTo>
                    <a:pt x="6514" y="706"/>
                  </a:lnTo>
                  <a:lnTo>
                    <a:pt x="5374" y="978"/>
                  </a:lnTo>
                  <a:lnTo>
                    <a:pt x="4234" y="1249"/>
                  </a:lnTo>
                  <a:lnTo>
                    <a:pt x="3149" y="1520"/>
                  </a:lnTo>
                  <a:lnTo>
                    <a:pt x="2063" y="1683"/>
                  </a:lnTo>
                  <a:lnTo>
                    <a:pt x="978" y="1792"/>
                  </a:lnTo>
                  <a:lnTo>
                    <a:pt x="1" y="1846"/>
                  </a:lnTo>
                  <a:lnTo>
                    <a:pt x="164" y="2497"/>
                  </a:lnTo>
                  <a:lnTo>
                    <a:pt x="164" y="2497"/>
                  </a:lnTo>
                  <a:lnTo>
                    <a:pt x="1901" y="9444"/>
                  </a:lnTo>
                  <a:lnTo>
                    <a:pt x="1901" y="9444"/>
                  </a:lnTo>
                  <a:lnTo>
                    <a:pt x="2986" y="9390"/>
                  </a:lnTo>
                  <a:lnTo>
                    <a:pt x="4071" y="9227"/>
                  </a:lnTo>
                  <a:lnTo>
                    <a:pt x="5211" y="9010"/>
                  </a:lnTo>
                  <a:lnTo>
                    <a:pt x="6351" y="8739"/>
                  </a:lnTo>
                  <a:lnTo>
                    <a:pt x="7545" y="8413"/>
                  </a:lnTo>
                  <a:lnTo>
                    <a:pt x="8739" y="8087"/>
                  </a:lnTo>
                  <a:lnTo>
                    <a:pt x="11236" y="7219"/>
                  </a:lnTo>
                  <a:lnTo>
                    <a:pt x="11236" y="7219"/>
                  </a:lnTo>
                  <a:lnTo>
                    <a:pt x="87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2848642" y="2014122"/>
              <a:ext cx="33787" cy="137188"/>
            </a:xfrm>
            <a:custGeom>
              <a:avLst/>
              <a:gdLst/>
              <a:ahLst/>
              <a:cxnLst/>
              <a:rect l="l" t="t" r="r" b="b"/>
              <a:pathLst>
                <a:path w="1738" h="7057" fill="none" extrusionOk="0">
                  <a:moveTo>
                    <a:pt x="0" y="1"/>
                  </a:moveTo>
                  <a:lnTo>
                    <a:pt x="1737" y="7056"/>
                  </a:lnTo>
                  <a:lnTo>
                    <a:pt x="1737" y="7056"/>
                  </a:lnTo>
                  <a:lnTo>
                    <a:pt x="1737" y="7056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2961530" y="2345418"/>
              <a:ext cx="354527" cy="201534"/>
            </a:xfrm>
            <a:custGeom>
              <a:avLst/>
              <a:gdLst/>
              <a:ahLst/>
              <a:cxnLst/>
              <a:rect l="l" t="t" r="r" b="b"/>
              <a:pathLst>
                <a:path w="18237" h="10367" extrusionOk="0">
                  <a:moveTo>
                    <a:pt x="1" y="6025"/>
                  </a:moveTo>
                  <a:lnTo>
                    <a:pt x="55" y="6188"/>
                  </a:lnTo>
                  <a:lnTo>
                    <a:pt x="55" y="6134"/>
                  </a:lnTo>
                  <a:lnTo>
                    <a:pt x="1" y="6025"/>
                  </a:lnTo>
                  <a:close/>
                  <a:moveTo>
                    <a:pt x="6622" y="7002"/>
                  </a:moveTo>
                  <a:lnTo>
                    <a:pt x="6459" y="7925"/>
                  </a:lnTo>
                  <a:lnTo>
                    <a:pt x="6242" y="9010"/>
                  </a:lnTo>
                  <a:lnTo>
                    <a:pt x="6149" y="9475"/>
                  </a:lnTo>
                  <a:lnTo>
                    <a:pt x="6242" y="9119"/>
                  </a:lnTo>
                  <a:lnTo>
                    <a:pt x="6459" y="8033"/>
                  </a:lnTo>
                  <a:lnTo>
                    <a:pt x="6622" y="7056"/>
                  </a:lnTo>
                  <a:lnTo>
                    <a:pt x="6622" y="7002"/>
                  </a:lnTo>
                  <a:close/>
                  <a:moveTo>
                    <a:pt x="15686" y="1"/>
                  </a:moveTo>
                  <a:lnTo>
                    <a:pt x="14166" y="543"/>
                  </a:lnTo>
                  <a:lnTo>
                    <a:pt x="12646" y="1032"/>
                  </a:lnTo>
                  <a:lnTo>
                    <a:pt x="11127" y="1466"/>
                  </a:lnTo>
                  <a:lnTo>
                    <a:pt x="9661" y="1846"/>
                  </a:lnTo>
                  <a:lnTo>
                    <a:pt x="9553" y="1846"/>
                  </a:lnTo>
                  <a:lnTo>
                    <a:pt x="8359" y="2117"/>
                  </a:lnTo>
                  <a:lnTo>
                    <a:pt x="7165" y="2280"/>
                  </a:lnTo>
                  <a:lnTo>
                    <a:pt x="5862" y="2389"/>
                  </a:lnTo>
                  <a:lnTo>
                    <a:pt x="6513" y="5102"/>
                  </a:lnTo>
                  <a:lnTo>
                    <a:pt x="6568" y="5157"/>
                  </a:lnTo>
                  <a:lnTo>
                    <a:pt x="7870" y="10313"/>
                  </a:lnTo>
                  <a:lnTo>
                    <a:pt x="9064" y="10204"/>
                  </a:lnTo>
                  <a:lnTo>
                    <a:pt x="10313" y="9987"/>
                  </a:lnTo>
                  <a:lnTo>
                    <a:pt x="11615" y="9716"/>
                  </a:lnTo>
                  <a:lnTo>
                    <a:pt x="12918" y="9390"/>
                  </a:lnTo>
                  <a:lnTo>
                    <a:pt x="14220" y="8956"/>
                  </a:lnTo>
                  <a:lnTo>
                    <a:pt x="15577" y="8522"/>
                  </a:lnTo>
                  <a:lnTo>
                    <a:pt x="18236" y="7599"/>
                  </a:lnTo>
                  <a:lnTo>
                    <a:pt x="18182" y="7545"/>
                  </a:lnTo>
                  <a:lnTo>
                    <a:pt x="18182" y="7490"/>
                  </a:lnTo>
                  <a:lnTo>
                    <a:pt x="15686" y="1"/>
                  </a:lnTo>
                  <a:close/>
                  <a:moveTo>
                    <a:pt x="6149" y="9475"/>
                  </a:moveTo>
                  <a:lnTo>
                    <a:pt x="5916" y="10367"/>
                  </a:lnTo>
                  <a:lnTo>
                    <a:pt x="5971" y="10367"/>
                  </a:lnTo>
                  <a:lnTo>
                    <a:pt x="6149" y="9475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3003734" y="2482587"/>
              <a:ext cx="7407" cy="43273"/>
            </a:xfrm>
            <a:custGeom>
              <a:avLst/>
              <a:gdLst/>
              <a:ahLst/>
              <a:cxnLst/>
              <a:rect l="l" t="t" r="r" b="b"/>
              <a:pathLst>
                <a:path w="381" h="2226" fill="none" extrusionOk="0">
                  <a:moveTo>
                    <a:pt x="380" y="0"/>
                  </a:moveTo>
                  <a:lnTo>
                    <a:pt x="380" y="0"/>
                  </a:lnTo>
                  <a:lnTo>
                    <a:pt x="163" y="1194"/>
                  </a:lnTo>
                  <a:lnTo>
                    <a:pt x="1" y="2225"/>
                  </a:lnTo>
                  <a:lnTo>
                    <a:pt x="1" y="2225"/>
                  </a:lnTo>
                  <a:lnTo>
                    <a:pt x="1" y="2225"/>
                  </a:lnTo>
                  <a:lnTo>
                    <a:pt x="1" y="2225"/>
                  </a:lnTo>
                  <a:lnTo>
                    <a:pt x="163" y="1194"/>
                  </a:lnTo>
                  <a:lnTo>
                    <a:pt x="3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2961530" y="2462525"/>
              <a:ext cx="1069" cy="3188"/>
            </a:xfrm>
            <a:custGeom>
              <a:avLst/>
              <a:gdLst/>
              <a:ahLst/>
              <a:cxnLst/>
              <a:rect l="l" t="t" r="r" b="b"/>
              <a:pathLst>
                <a:path w="55" h="16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5" y="110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3076537" y="2459375"/>
              <a:ext cx="13725" cy="87577"/>
            </a:xfrm>
            <a:custGeom>
              <a:avLst/>
              <a:gdLst/>
              <a:ahLst/>
              <a:cxnLst/>
              <a:rect l="l" t="t" r="r" b="b"/>
              <a:pathLst>
                <a:path w="706" h="4505" fill="none" extrusionOk="0">
                  <a:moveTo>
                    <a:pt x="706" y="0"/>
                  </a:moveTo>
                  <a:lnTo>
                    <a:pt x="706" y="0"/>
                  </a:lnTo>
                  <a:lnTo>
                    <a:pt x="706" y="326"/>
                  </a:lnTo>
                  <a:lnTo>
                    <a:pt x="706" y="326"/>
                  </a:lnTo>
                  <a:lnTo>
                    <a:pt x="706" y="1194"/>
                  </a:lnTo>
                  <a:lnTo>
                    <a:pt x="543" y="2171"/>
                  </a:lnTo>
                  <a:lnTo>
                    <a:pt x="326" y="3257"/>
                  </a:lnTo>
                  <a:lnTo>
                    <a:pt x="0" y="4505"/>
                  </a:lnTo>
                  <a:lnTo>
                    <a:pt x="0" y="4505"/>
                  </a:lnTo>
                  <a:lnTo>
                    <a:pt x="55" y="4505"/>
                  </a:lnTo>
                  <a:lnTo>
                    <a:pt x="55" y="4505"/>
                  </a:lnTo>
                  <a:lnTo>
                    <a:pt x="326" y="3148"/>
                  </a:lnTo>
                  <a:lnTo>
                    <a:pt x="543" y="2063"/>
                  </a:lnTo>
                  <a:lnTo>
                    <a:pt x="706" y="1140"/>
                  </a:lnTo>
                  <a:lnTo>
                    <a:pt x="706" y="380"/>
                  </a:lnTo>
                  <a:lnTo>
                    <a:pt x="706" y="380"/>
                  </a:lnTo>
                  <a:lnTo>
                    <a:pt x="7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075488" y="2345418"/>
              <a:ext cx="240570" cy="200485"/>
            </a:xfrm>
            <a:custGeom>
              <a:avLst/>
              <a:gdLst/>
              <a:ahLst/>
              <a:cxnLst/>
              <a:rect l="l" t="t" r="r" b="b"/>
              <a:pathLst>
                <a:path w="12375" h="10313" fill="none" extrusionOk="0">
                  <a:moveTo>
                    <a:pt x="9824" y="1"/>
                  </a:moveTo>
                  <a:lnTo>
                    <a:pt x="9824" y="1"/>
                  </a:lnTo>
                  <a:lnTo>
                    <a:pt x="8304" y="543"/>
                  </a:lnTo>
                  <a:lnTo>
                    <a:pt x="6784" y="1032"/>
                  </a:lnTo>
                  <a:lnTo>
                    <a:pt x="5265" y="1466"/>
                  </a:lnTo>
                  <a:lnTo>
                    <a:pt x="3799" y="1846"/>
                  </a:lnTo>
                  <a:lnTo>
                    <a:pt x="3691" y="1846"/>
                  </a:lnTo>
                  <a:lnTo>
                    <a:pt x="3691" y="1846"/>
                  </a:lnTo>
                  <a:lnTo>
                    <a:pt x="2497" y="2117"/>
                  </a:lnTo>
                  <a:lnTo>
                    <a:pt x="1303" y="2280"/>
                  </a:lnTo>
                  <a:lnTo>
                    <a:pt x="1303" y="2280"/>
                  </a:lnTo>
                  <a:lnTo>
                    <a:pt x="0" y="2389"/>
                  </a:lnTo>
                  <a:lnTo>
                    <a:pt x="651" y="5102"/>
                  </a:lnTo>
                  <a:lnTo>
                    <a:pt x="651" y="5102"/>
                  </a:lnTo>
                  <a:lnTo>
                    <a:pt x="706" y="5157"/>
                  </a:lnTo>
                  <a:lnTo>
                    <a:pt x="2008" y="10313"/>
                  </a:lnTo>
                  <a:lnTo>
                    <a:pt x="2008" y="10313"/>
                  </a:lnTo>
                  <a:lnTo>
                    <a:pt x="3202" y="10204"/>
                  </a:lnTo>
                  <a:lnTo>
                    <a:pt x="4451" y="9987"/>
                  </a:lnTo>
                  <a:lnTo>
                    <a:pt x="5753" y="9716"/>
                  </a:lnTo>
                  <a:lnTo>
                    <a:pt x="7056" y="9390"/>
                  </a:lnTo>
                  <a:lnTo>
                    <a:pt x="8358" y="8956"/>
                  </a:lnTo>
                  <a:lnTo>
                    <a:pt x="9715" y="8522"/>
                  </a:lnTo>
                  <a:lnTo>
                    <a:pt x="12374" y="7599"/>
                  </a:lnTo>
                  <a:lnTo>
                    <a:pt x="12320" y="7545"/>
                  </a:lnTo>
                  <a:lnTo>
                    <a:pt x="12320" y="7490"/>
                  </a:lnTo>
                  <a:lnTo>
                    <a:pt x="98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2922495" y="230638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152509" y="2639779"/>
              <a:ext cx="261662" cy="215259"/>
            </a:xfrm>
            <a:custGeom>
              <a:avLst/>
              <a:gdLst/>
              <a:ahLst/>
              <a:cxnLst/>
              <a:rect l="l" t="t" r="r" b="b"/>
              <a:pathLst>
                <a:path w="13460" h="11073" extrusionOk="0">
                  <a:moveTo>
                    <a:pt x="10909" y="1"/>
                  </a:moveTo>
                  <a:lnTo>
                    <a:pt x="8792" y="869"/>
                  </a:lnTo>
                  <a:lnTo>
                    <a:pt x="6621" y="1629"/>
                  </a:lnTo>
                  <a:lnTo>
                    <a:pt x="6567" y="1629"/>
                  </a:lnTo>
                  <a:lnTo>
                    <a:pt x="5807" y="1846"/>
                  </a:lnTo>
                  <a:lnTo>
                    <a:pt x="4668" y="2172"/>
                  </a:lnTo>
                  <a:lnTo>
                    <a:pt x="3202" y="2552"/>
                  </a:lnTo>
                  <a:lnTo>
                    <a:pt x="1791" y="2823"/>
                  </a:lnTo>
                  <a:lnTo>
                    <a:pt x="923" y="2986"/>
                  </a:lnTo>
                  <a:lnTo>
                    <a:pt x="0" y="3095"/>
                  </a:lnTo>
                  <a:lnTo>
                    <a:pt x="1031" y="7056"/>
                  </a:lnTo>
                  <a:lnTo>
                    <a:pt x="1086" y="7491"/>
                  </a:lnTo>
                  <a:lnTo>
                    <a:pt x="1140" y="7979"/>
                  </a:lnTo>
                  <a:lnTo>
                    <a:pt x="1086" y="8630"/>
                  </a:lnTo>
                  <a:lnTo>
                    <a:pt x="977" y="9390"/>
                  </a:lnTo>
                  <a:lnTo>
                    <a:pt x="814" y="10204"/>
                  </a:lnTo>
                  <a:lnTo>
                    <a:pt x="597" y="11073"/>
                  </a:lnTo>
                  <a:lnTo>
                    <a:pt x="1737" y="11018"/>
                  </a:lnTo>
                  <a:lnTo>
                    <a:pt x="2931" y="10856"/>
                  </a:lnTo>
                  <a:lnTo>
                    <a:pt x="4179" y="10639"/>
                  </a:lnTo>
                  <a:lnTo>
                    <a:pt x="5427" y="10367"/>
                  </a:lnTo>
                  <a:lnTo>
                    <a:pt x="6676" y="9987"/>
                  </a:lnTo>
                  <a:lnTo>
                    <a:pt x="7978" y="9607"/>
                  </a:lnTo>
                  <a:lnTo>
                    <a:pt x="9281" y="9173"/>
                  </a:lnTo>
                  <a:lnTo>
                    <a:pt x="10583" y="8739"/>
                  </a:lnTo>
                  <a:lnTo>
                    <a:pt x="12049" y="8142"/>
                  </a:lnTo>
                  <a:lnTo>
                    <a:pt x="13460" y="7545"/>
                  </a:lnTo>
                  <a:lnTo>
                    <a:pt x="13406" y="7491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041720" y="2681983"/>
              <a:ext cx="3188" cy="22181"/>
            </a:xfrm>
            <a:custGeom>
              <a:avLst/>
              <a:gdLst/>
              <a:ahLst/>
              <a:cxnLst/>
              <a:rect l="l" t="t" r="r" b="b"/>
              <a:pathLst>
                <a:path w="164" h="1141" fill="none" extrusionOk="0">
                  <a:moveTo>
                    <a:pt x="163" y="1"/>
                  </a:moveTo>
                  <a:lnTo>
                    <a:pt x="163" y="1"/>
                  </a:lnTo>
                  <a:lnTo>
                    <a:pt x="0" y="1141"/>
                  </a:lnTo>
                  <a:lnTo>
                    <a:pt x="0" y="1141"/>
                  </a:lnTo>
                  <a:lnTo>
                    <a:pt x="163" y="1"/>
                  </a:lnTo>
                  <a:lnTo>
                    <a:pt x="163" y="1"/>
                  </a:lnTo>
                  <a:lnTo>
                    <a:pt x="1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152509" y="2639779"/>
              <a:ext cx="261662" cy="215259"/>
            </a:xfrm>
            <a:custGeom>
              <a:avLst/>
              <a:gdLst/>
              <a:ahLst/>
              <a:cxnLst/>
              <a:rect l="l" t="t" r="r" b="b"/>
              <a:pathLst>
                <a:path w="13460" h="11073" fill="none" extrusionOk="0">
                  <a:moveTo>
                    <a:pt x="10909" y="1"/>
                  </a:moveTo>
                  <a:lnTo>
                    <a:pt x="10909" y="1"/>
                  </a:lnTo>
                  <a:lnTo>
                    <a:pt x="8792" y="869"/>
                  </a:lnTo>
                  <a:lnTo>
                    <a:pt x="6621" y="1629"/>
                  </a:lnTo>
                  <a:lnTo>
                    <a:pt x="6567" y="1629"/>
                  </a:lnTo>
                  <a:lnTo>
                    <a:pt x="5807" y="1846"/>
                  </a:lnTo>
                  <a:lnTo>
                    <a:pt x="5807" y="1846"/>
                  </a:lnTo>
                  <a:lnTo>
                    <a:pt x="4668" y="2172"/>
                  </a:lnTo>
                  <a:lnTo>
                    <a:pt x="4668" y="2172"/>
                  </a:lnTo>
                  <a:lnTo>
                    <a:pt x="3202" y="2552"/>
                  </a:lnTo>
                  <a:lnTo>
                    <a:pt x="1791" y="2823"/>
                  </a:lnTo>
                  <a:lnTo>
                    <a:pt x="1791" y="2823"/>
                  </a:lnTo>
                  <a:lnTo>
                    <a:pt x="923" y="2986"/>
                  </a:lnTo>
                  <a:lnTo>
                    <a:pt x="0" y="3095"/>
                  </a:lnTo>
                  <a:lnTo>
                    <a:pt x="1031" y="7056"/>
                  </a:lnTo>
                  <a:lnTo>
                    <a:pt x="1031" y="7056"/>
                  </a:lnTo>
                  <a:lnTo>
                    <a:pt x="1086" y="7491"/>
                  </a:lnTo>
                  <a:lnTo>
                    <a:pt x="1140" y="7979"/>
                  </a:lnTo>
                  <a:lnTo>
                    <a:pt x="1140" y="7979"/>
                  </a:lnTo>
                  <a:lnTo>
                    <a:pt x="1086" y="8630"/>
                  </a:lnTo>
                  <a:lnTo>
                    <a:pt x="977" y="9390"/>
                  </a:lnTo>
                  <a:lnTo>
                    <a:pt x="814" y="10204"/>
                  </a:lnTo>
                  <a:lnTo>
                    <a:pt x="597" y="11073"/>
                  </a:lnTo>
                  <a:lnTo>
                    <a:pt x="597" y="11073"/>
                  </a:lnTo>
                  <a:lnTo>
                    <a:pt x="1737" y="11018"/>
                  </a:lnTo>
                  <a:lnTo>
                    <a:pt x="2931" y="10856"/>
                  </a:lnTo>
                  <a:lnTo>
                    <a:pt x="4179" y="10639"/>
                  </a:lnTo>
                  <a:lnTo>
                    <a:pt x="5427" y="10367"/>
                  </a:lnTo>
                  <a:lnTo>
                    <a:pt x="6676" y="9987"/>
                  </a:lnTo>
                  <a:lnTo>
                    <a:pt x="7978" y="9607"/>
                  </a:lnTo>
                  <a:lnTo>
                    <a:pt x="9281" y="9173"/>
                  </a:lnTo>
                  <a:lnTo>
                    <a:pt x="10583" y="8739"/>
                  </a:lnTo>
                  <a:lnTo>
                    <a:pt x="10583" y="8739"/>
                  </a:lnTo>
                  <a:lnTo>
                    <a:pt x="12049" y="8142"/>
                  </a:lnTo>
                  <a:lnTo>
                    <a:pt x="13460" y="7545"/>
                  </a:lnTo>
                  <a:lnTo>
                    <a:pt x="13406" y="7491"/>
                  </a:lnTo>
                  <a:lnTo>
                    <a:pt x="109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119791" y="2934158"/>
              <a:ext cx="393563" cy="231083"/>
            </a:xfrm>
            <a:custGeom>
              <a:avLst/>
              <a:gdLst/>
              <a:ahLst/>
              <a:cxnLst/>
              <a:rect l="l" t="t" r="r" b="b"/>
              <a:pathLst>
                <a:path w="20245" h="11887" extrusionOk="0">
                  <a:moveTo>
                    <a:pt x="17639" y="0"/>
                  </a:moveTo>
                  <a:lnTo>
                    <a:pt x="15903" y="760"/>
                  </a:lnTo>
                  <a:lnTo>
                    <a:pt x="14057" y="1466"/>
                  </a:lnTo>
                  <a:lnTo>
                    <a:pt x="12266" y="2117"/>
                  </a:lnTo>
                  <a:lnTo>
                    <a:pt x="10421" y="2714"/>
                  </a:lnTo>
                  <a:lnTo>
                    <a:pt x="8684" y="3202"/>
                  </a:lnTo>
                  <a:lnTo>
                    <a:pt x="6948" y="3582"/>
                  </a:lnTo>
                  <a:lnTo>
                    <a:pt x="6079" y="3745"/>
                  </a:lnTo>
                  <a:lnTo>
                    <a:pt x="5265" y="3854"/>
                  </a:lnTo>
                  <a:lnTo>
                    <a:pt x="4505" y="3908"/>
                  </a:lnTo>
                  <a:lnTo>
                    <a:pt x="2823" y="3908"/>
                  </a:lnTo>
                  <a:lnTo>
                    <a:pt x="1954" y="3799"/>
                  </a:lnTo>
                  <a:lnTo>
                    <a:pt x="1140" y="3582"/>
                  </a:lnTo>
                  <a:lnTo>
                    <a:pt x="435" y="3257"/>
                  </a:lnTo>
                  <a:lnTo>
                    <a:pt x="218" y="4342"/>
                  </a:lnTo>
                  <a:lnTo>
                    <a:pt x="109" y="5265"/>
                  </a:lnTo>
                  <a:lnTo>
                    <a:pt x="55" y="6079"/>
                  </a:lnTo>
                  <a:lnTo>
                    <a:pt x="1" y="6730"/>
                  </a:lnTo>
                  <a:lnTo>
                    <a:pt x="55" y="7381"/>
                  </a:lnTo>
                  <a:lnTo>
                    <a:pt x="109" y="7924"/>
                  </a:lnTo>
                  <a:lnTo>
                    <a:pt x="218" y="8738"/>
                  </a:lnTo>
                  <a:lnTo>
                    <a:pt x="381" y="9118"/>
                  </a:lnTo>
                  <a:lnTo>
                    <a:pt x="489" y="9498"/>
                  </a:lnTo>
                  <a:lnTo>
                    <a:pt x="652" y="9824"/>
                  </a:lnTo>
                  <a:lnTo>
                    <a:pt x="869" y="10149"/>
                  </a:lnTo>
                  <a:lnTo>
                    <a:pt x="1086" y="10421"/>
                  </a:lnTo>
                  <a:lnTo>
                    <a:pt x="1357" y="10638"/>
                  </a:lnTo>
                  <a:lnTo>
                    <a:pt x="1629" y="10909"/>
                  </a:lnTo>
                  <a:lnTo>
                    <a:pt x="1954" y="11126"/>
                  </a:lnTo>
                  <a:lnTo>
                    <a:pt x="2280" y="11289"/>
                  </a:lnTo>
                  <a:lnTo>
                    <a:pt x="2606" y="11452"/>
                  </a:lnTo>
                  <a:lnTo>
                    <a:pt x="3420" y="11669"/>
                  </a:lnTo>
                  <a:lnTo>
                    <a:pt x="4342" y="11832"/>
                  </a:lnTo>
                  <a:lnTo>
                    <a:pt x="5319" y="11886"/>
                  </a:lnTo>
                  <a:lnTo>
                    <a:pt x="5971" y="11886"/>
                  </a:lnTo>
                  <a:lnTo>
                    <a:pt x="6676" y="11832"/>
                  </a:lnTo>
                  <a:lnTo>
                    <a:pt x="8196" y="11615"/>
                  </a:lnTo>
                  <a:lnTo>
                    <a:pt x="9878" y="11235"/>
                  </a:lnTo>
                  <a:lnTo>
                    <a:pt x="11724" y="10746"/>
                  </a:lnTo>
                  <a:lnTo>
                    <a:pt x="13623" y="10095"/>
                  </a:lnTo>
                  <a:lnTo>
                    <a:pt x="15686" y="9390"/>
                  </a:lnTo>
                  <a:lnTo>
                    <a:pt x="17857" y="8467"/>
                  </a:lnTo>
                  <a:lnTo>
                    <a:pt x="20245" y="7436"/>
                  </a:lnTo>
                  <a:lnTo>
                    <a:pt x="17639" y="0"/>
                  </a:lnTo>
                  <a:close/>
                </a:path>
              </a:pathLst>
            </a:custGeom>
            <a:solidFill>
              <a:srgbClr val="9D2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119791" y="2934158"/>
              <a:ext cx="393563" cy="231083"/>
            </a:xfrm>
            <a:custGeom>
              <a:avLst/>
              <a:gdLst/>
              <a:ahLst/>
              <a:cxnLst/>
              <a:rect l="l" t="t" r="r" b="b"/>
              <a:pathLst>
                <a:path w="20245" h="11887" fill="none" extrusionOk="0">
                  <a:moveTo>
                    <a:pt x="17639" y="0"/>
                  </a:moveTo>
                  <a:lnTo>
                    <a:pt x="17639" y="0"/>
                  </a:lnTo>
                  <a:lnTo>
                    <a:pt x="15903" y="760"/>
                  </a:lnTo>
                  <a:lnTo>
                    <a:pt x="14057" y="1466"/>
                  </a:lnTo>
                  <a:lnTo>
                    <a:pt x="12266" y="2117"/>
                  </a:lnTo>
                  <a:lnTo>
                    <a:pt x="10421" y="2714"/>
                  </a:lnTo>
                  <a:lnTo>
                    <a:pt x="8684" y="3202"/>
                  </a:lnTo>
                  <a:lnTo>
                    <a:pt x="6948" y="3582"/>
                  </a:lnTo>
                  <a:lnTo>
                    <a:pt x="6079" y="3745"/>
                  </a:lnTo>
                  <a:lnTo>
                    <a:pt x="5265" y="3854"/>
                  </a:lnTo>
                  <a:lnTo>
                    <a:pt x="4505" y="3908"/>
                  </a:lnTo>
                  <a:lnTo>
                    <a:pt x="3745" y="3908"/>
                  </a:lnTo>
                  <a:lnTo>
                    <a:pt x="3745" y="3908"/>
                  </a:lnTo>
                  <a:lnTo>
                    <a:pt x="2823" y="3908"/>
                  </a:lnTo>
                  <a:lnTo>
                    <a:pt x="1954" y="3799"/>
                  </a:lnTo>
                  <a:lnTo>
                    <a:pt x="1140" y="3582"/>
                  </a:lnTo>
                  <a:lnTo>
                    <a:pt x="435" y="3257"/>
                  </a:lnTo>
                  <a:lnTo>
                    <a:pt x="435" y="3257"/>
                  </a:lnTo>
                  <a:lnTo>
                    <a:pt x="218" y="4342"/>
                  </a:lnTo>
                  <a:lnTo>
                    <a:pt x="109" y="5265"/>
                  </a:lnTo>
                  <a:lnTo>
                    <a:pt x="55" y="6079"/>
                  </a:lnTo>
                  <a:lnTo>
                    <a:pt x="1" y="6730"/>
                  </a:lnTo>
                  <a:lnTo>
                    <a:pt x="1" y="6730"/>
                  </a:lnTo>
                  <a:lnTo>
                    <a:pt x="55" y="7381"/>
                  </a:lnTo>
                  <a:lnTo>
                    <a:pt x="109" y="7924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218" y="8738"/>
                  </a:lnTo>
                  <a:lnTo>
                    <a:pt x="381" y="9118"/>
                  </a:lnTo>
                  <a:lnTo>
                    <a:pt x="489" y="9498"/>
                  </a:lnTo>
                  <a:lnTo>
                    <a:pt x="652" y="9824"/>
                  </a:lnTo>
                  <a:lnTo>
                    <a:pt x="869" y="10149"/>
                  </a:lnTo>
                  <a:lnTo>
                    <a:pt x="1086" y="10421"/>
                  </a:lnTo>
                  <a:lnTo>
                    <a:pt x="1357" y="10638"/>
                  </a:lnTo>
                  <a:lnTo>
                    <a:pt x="1629" y="10909"/>
                  </a:lnTo>
                  <a:lnTo>
                    <a:pt x="1954" y="11126"/>
                  </a:lnTo>
                  <a:lnTo>
                    <a:pt x="2280" y="11289"/>
                  </a:lnTo>
                  <a:lnTo>
                    <a:pt x="2606" y="11452"/>
                  </a:lnTo>
                  <a:lnTo>
                    <a:pt x="3420" y="11669"/>
                  </a:lnTo>
                  <a:lnTo>
                    <a:pt x="4342" y="11832"/>
                  </a:lnTo>
                  <a:lnTo>
                    <a:pt x="5319" y="11886"/>
                  </a:lnTo>
                  <a:lnTo>
                    <a:pt x="5319" y="11886"/>
                  </a:lnTo>
                  <a:lnTo>
                    <a:pt x="5971" y="11886"/>
                  </a:lnTo>
                  <a:lnTo>
                    <a:pt x="6676" y="11832"/>
                  </a:lnTo>
                  <a:lnTo>
                    <a:pt x="8196" y="11615"/>
                  </a:lnTo>
                  <a:lnTo>
                    <a:pt x="9878" y="11235"/>
                  </a:lnTo>
                  <a:lnTo>
                    <a:pt x="11724" y="10746"/>
                  </a:lnTo>
                  <a:lnTo>
                    <a:pt x="11724" y="10746"/>
                  </a:lnTo>
                  <a:lnTo>
                    <a:pt x="13623" y="10095"/>
                  </a:lnTo>
                  <a:lnTo>
                    <a:pt x="15686" y="9390"/>
                  </a:lnTo>
                  <a:lnTo>
                    <a:pt x="17857" y="8467"/>
                  </a:lnTo>
                  <a:lnTo>
                    <a:pt x="20245" y="7436"/>
                  </a:lnTo>
                  <a:lnTo>
                    <a:pt x="176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2611241" y="716385"/>
              <a:ext cx="81259" cy="537049"/>
            </a:xfrm>
            <a:custGeom>
              <a:avLst/>
              <a:gdLst/>
              <a:ahLst/>
              <a:cxnLst/>
              <a:rect l="l" t="t" r="r" b="b"/>
              <a:pathLst>
                <a:path w="4180" h="27626" extrusionOk="0">
                  <a:moveTo>
                    <a:pt x="2009" y="0"/>
                  </a:moveTo>
                  <a:lnTo>
                    <a:pt x="2117" y="652"/>
                  </a:lnTo>
                  <a:lnTo>
                    <a:pt x="2172" y="1954"/>
                  </a:lnTo>
                  <a:lnTo>
                    <a:pt x="2172" y="3257"/>
                  </a:lnTo>
                  <a:lnTo>
                    <a:pt x="2063" y="4559"/>
                  </a:lnTo>
                  <a:lnTo>
                    <a:pt x="1900" y="5808"/>
                  </a:lnTo>
                  <a:lnTo>
                    <a:pt x="1683" y="7110"/>
                  </a:lnTo>
                  <a:lnTo>
                    <a:pt x="1141" y="9607"/>
                  </a:lnTo>
                  <a:lnTo>
                    <a:pt x="598" y="12158"/>
                  </a:lnTo>
                  <a:lnTo>
                    <a:pt x="326" y="13460"/>
                  </a:lnTo>
                  <a:lnTo>
                    <a:pt x="164" y="14708"/>
                  </a:lnTo>
                  <a:lnTo>
                    <a:pt x="55" y="16011"/>
                  </a:lnTo>
                  <a:lnTo>
                    <a:pt x="1" y="17259"/>
                  </a:lnTo>
                  <a:lnTo>
                    <a:pt x="109" y="18562"/>
                  </a:lnTo>
                  <a:lnTo>
                    <a:pt x="218" y="19213"/>
                  </a:lnTo>
                  <a:lnTo>
                    <a:pt x="326" y="19864"/>
                  </a:lnTo>
                  <a:lnTo>
                    <a:pt x="2120" y="26988"/>
                  </a:lnTo>
                  <a:lnTo>
                    <a:pt x="2117" y="26974"/>
                  </a:lnTo>
                  <a:lnTo>
                    <a:pt x="2063" y="26323"/>
                  </a:lnTo>
                  <a:lnTo>
                    <a:pt x="1955" y="25075"/>
                  </a:lnTo>
                  <a:lnTo>
                    <a:pt x="1955" y="23772"/>
                  </a:lnTo>
                  <a:lnTo>
                    <a:pt x="2063" y="22524"/>
                  </a:lnTo>
                  <a:lnTo>
                    <a:pt x="2280" y="21276"/>
                  </a:lnTo>
                  <a:lnTo>
                    <a:pt x="2497" y="19973"/>
                  </a:lnTo>
                  <a:lnTo>
                    <a:pt x="3040" y="17476"/>
                  </a:lnTo>
                  <a:lnTo>
                    <a:pt x="3637" y="14980"/>
                  </a:lnTo>
                  <a:lnTo>
                    <a:pt x="3854" y="13732"/>
                  </a:lnTo>
                  <a:lnTo>
                    <a:pt x="4071" y="12483"/>
                  </a:lnTo>
                  <a:lnTo>
                    <a:pt x="4180" y="11181"/>
                  </a:lnTo>
                  <a:lnTo>
                    <a:pt x="4180" y="9932"/>
                  </a:lnTo>
                  <a:lnTo>
                    <a:pt x="4071" y="8630"/>
                  </a:lnTo>
                  <a:lnTo>
                    <a:pt x="4017" y="7979"/>
                  </a:lnTo>
                  <a:lnTo>
                    <a:pt x="3854" y="7382"/>
                  </a:lnTo>
                  <a:lnTo>
                    <a:pt x="2009" y="0"/>
                  </a:lnTo>
                  <a:close/>
                  <a:moveTo>
                    <a:pt x="2120" y="26988"/>
                  </a:moveTo>
                  <a:lnTo>
                    <a:pt x="2226" y="27626"/>
                  </a:lnTo>
                  <a:lnTo>
                    <a:pt x="2280" y="27626"/>
                  </a:lnTo>
                  <a:lnTo>
                    <a:pt x="2120" y="26988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2611241" y="703729"/>
              <a:ext cx="81259" cy="549705"/>
            </a:xfrm>
            <a:custGeom>
              <a:avLst/>
              <a:gdLst/>
              <a:ahLst/>
              <a:cxnLst/>
              <a:rect l="l" t="t" r="r" b="b"/>
              <a:pathLst>
                <a:path w="4180" h="28277" fill="none" extrusionOk="0">
                  <a:moveTo>
                    <a:pt x="2280" y="28277"/>
                  </a:moveTo>
                  <a:lnTo>
                    <a:pt x="326" y="20515"/>
                  </a:lnTo>
                  <a:lnTo>
                    <a:pt x="326" y="20515"/>
                  </a:lnTo>
                  <a:lnTo>
                    <a:pt x="218" y="19864"/>
                  </a:lnTo>
                  <a:lnTo>
                    <a:pt x="109" y="19213"/>
                  </a:lnTo>
                  <a:lnTo>
                    <a:pt x="1" y="17910"/>
                  </a:lnTo>
                  <a:lnTo>
                    <a:pt x="55" y="16662"/>
                  </a:lnTo>
                  <a:lnTo>
                    <a:pt x="164" y="15359"/>
                  </a:lnTo>
                  <a:lnTo>
                    <a:pt x="326" y="14111"/>
                  </a:lnTo>
                  <a:lnTo>
                    <a:pt x="598" y="12809"/>
                  </a:lnTo>
                  <a:lnTo>
                    <a:pt x="1141" y="10258"/>
                  </a:lnTo>
                  <a:lnTo>
                    <a:pt x="1683" y="7761"/>
                  </a:lnTo>
                  <a:lnTo>
                    <a:pt x="1900" y="6459"/>
                  </a:lnTo>
                  <a:lnTo>
                    <a:pt x="2063" y="5210"/>
                  </a:lnTo>
                  <a:lnTo>
                    <a:pt x="2172" y="3908"/>
                  </a:lnTo>
                  <a:lnTo>
                    <a:pt x="2172" y="2605"/>
                  </a:lnTo>
                  <a:lnTo>
                    <a:pt x="2117" y="1303"/>
                  </a:lnTo>
                  <a:lnTo>
                    <a:pt x="2009" y="651"/>
                  </a:lnTo>
                  <a:lnTo>
                    <a:pt x="1846" y="0"/>
                  </a:lnTo>
                  <a:lnTo>
                    <a:pt x="3854" y="8033"/>
                  </a:lnTo>
                  <a:lnTo>
                    <a:pt x="3854" y="8033"/>
                  </a:lnTo>
                  <a:lnTo>
                    <a:pt x="4017" y="8630"/>
                  </a:lnTo>
                  <a:lnTo>
                    <a:pt x="4071" y="9281"/>
                  </a:lnTo>
                  <a:lnTo>
                    <a:pt x="4180" y="10583"/>
                  </a:lnTo>
                  <a:lnTo>
                    <a:pt x="4180" y="11832"/>
                  </a:lnTo>
                  <a:lnTo>
                    <a:pt x="4071" y="13134"/>
                  </a:lnTo>
                  <a:lnTo>
                    <a:pt x="3854" y="14383"/>
                  </a:lnTo>
                  <a:lnTo>
                    <a:pt x="3637" y="15631"/>
                  </a:lnTo>
                  <a:lnTo>
                    <a:pt x="3040" y="18127"/>
                  </a:lnTo>
                  <a:lnTo>
                    <a:pt x="2497" y="20624"/>
                  </a:lnTo>
                  <a:lnTo>
                    <a:pt x="2280" y="21927"/>
                  </a:lnTo>
                  <a:lnTo>
                    <a:pt x="2063" y="23175"/>
                  </a:lnTo>
                  <a:lnTo>
                    <a:pt x="1955" y="24423"/>
                  </a:lnTo>
                  <a:lnTo>
                    <a:pt x="1955" y="25726"/>
                  </a:lnTo>
                  <a:lnTo>
                    <a:pt x="2063" y="26974"/>
                  </a:lnTo>
                  <a:lnTo>
                    <a:pt x="2117" y="27625"/>
                  </a:lnTo>
                  <a:lnTo>
                    <a:pt x="2226" y="28277"/>
                  </a:lnTo>
                  <a:lnTo>
                    <a:pt x="2280" y="282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2649227" y="859872"/>
              <a:ext cx="82309" cy="544437"/>
            </a:xfrm>
            <a:custGeom>
              <a:avLst/>
              <a:gdLst/>
              <a:ahLst/>
              <a:cxnLst/>
              <a:rect l="l" t="t" r="r" b="b"/>
              <a:pathLst>
                <a:path w="4234" h="28006" extrusionOk="0">
                  <a:moveTo>
                    <a:pt x="1954" y="1"/>
                  </a:moveTo>
                  <a:lnTo>
                    <a:pt x="2009" y="489"/>
                  </a:lnTo>
                  <a:lnTo>
                    <a:pt x="2117" y="1086"/>
                  </a:lnTo>
                  <a:lnTo>
                    <a:pt x="2117" y="1846"/>
                  </a:lnTo>
                  <a:lnTo>
                    <a:pt x="2117" y="2768"/>
                  </a:lnTo>
                  <a:lnTo>
                    <a:pt x="2009" y="3908"/>
                  </a:lnTo>
                  <a:lnTo>
                    <a:pt x="1846" y="5374"/>
                  </a:lnTo>
                  <a:lnTo>
                    <a:pt x="1520" y="7165"/>
                  </a:lnTo>
                  <a:lnTo>
                    <a:pt x="1086" y="9336"/>
                  </a:lnTo>
                  <a:lnTo>
                    <a:pt x="760" y="11181"/>
                  </a:lnTo>
                  <a:lnTo>
                    <a:pt x="435" y="12863"/>
                  </a:lnTo>
                  <a:lnTo>
                    <a:pt x="218" y="14329"/>
                  </a:lnTo>
                  <a:lnTo>
                    <a:pt x="55" y="15631"/>
                  </a:lnTo>
                  <a:lnTo>
                    <a:pt x="1" y="16880"/>
                  </a:lnTo>
                  <a:lnTo>
                    <a:pt x="1" y="18019"/>
                  </a:lnTo>
                  <a:lnTo>
                    <a:pt x="109" y="19159"/>
                  </a:lnTo>
                  <a:lnTo>
                    <a:pt x="326" y="20245"/>
                  </a:lnTo>
                  <a:lnTo>
                    <a:pt x="2280" y="28006"/>
                  </a:lnTo>
                  <a:lnTo>
                    <a:pt x="2117" y="27354"/>
                  </a:lnTo>
                  <a:lnTo>
                    <a:pt x="2063" y="26703"/>
                  </a:lnTo>
                  <a:lnTo>
                    <a:pt x="1954" y="25455"/>
                  </a:lnTo>
                  <a:lnTo>
                    <a:pt x="2009" y="24207"/>
                  </a:lnTo>
                  <a:lnTo>
                    <a:pt x="2117" y="22958"/>
                  </a:lnTo>
                  <a:lnTo>
                    <a:pt x="2280" y="21710"/>
                  </a:lnTo>
                  <a:lnTo>
                    <a:pt x="2551" y="20462"/>
                  </a:lnTo>
                  <a:lnTo>
                    <a:pt x="3094" y="17965"/>
                  </a:lnTo>
                  <a:lnTo>
                    <a:pt x="3691" y="15523"/>
                  </a:lnTo>
                  <a:lnTo>
                    <a:pt x="3908" y="14274"/>
                  </a:lnTo>
                  <a:lnTo>
                    <a:pt x="4125" y="13026"/>
                  </a:lnTo>
                  <a:lnTo>
                    <a:pt x="4234" y="11778"/>
                  </a:lnTo>
                  <a:lnTo>
                    <a:pt x="4234" y="10530"/>
                  </a:lnTo>
                  <a:lnTo>
                    <a:pt x="4180" y="9227"/>
                  </a:lnTo>
                  <a:lnTo>
                    <a:pt x="4071" y="8630"/>
                  </a:lnTo>
                  <a:lnTo>
                    <a:pt x="3963" y="7979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2649227" y="859872"/>
              <a:ext cx="82309" cy="544437"/>
            </a:xfrm>
            <a:custGeom>
              <a:avLst/>
              <a:gdLst/>
              <a:ahLst/>
              <a:cxnLst/>
              <a:rect l="l" t="t" r="r" b="b"/>
              <a:pathLst>
                <a:path w="4234" h="28006" fill="none" extrusionOk="0">
                  <a:moveTo>
                    <a:pt x="2280" y="28006"/>
                  </a:moveTo>
                  <a:lnTo>
                    <a:pt x="326" y="20245"/>
                  </a:lnTo>
                  <a:lnTo>
                    <a:pt x="326" y="20245"/>
                  </a:lnTo>
                  <a:lnTo>
                    <a:pt x="109" y="19159"/>
                  </a:lnTo>
                  <a:lnTo>
                    <a:pt x="1" y="18019"/>
                  </a:lnTo>
                  <a:lnTo>
                    <a:pt x="1" y="16880"/>
                  </a:lnTo>
                  <a:lnTo>
                    <a:pt x="55" y="15631"/>
                  </a:lnTo>
                  <a:lnTo>
                    <a:pt x="218" y="14329"/>
                  </a:lnTo>
                  <a:lnTo>
                    <a:pt x="435" y="12863"/>
                  </a:lnTo>
                  <a:lnTo>
                    <a:pt x="760" y="11181"/>
                  </a:lnTo>
                  <a:lnTo>
                    <a:pt x="1086" y="9336"/>
                  </a:lnTo>
                  <a:lnTo>
                    <a:pt x="1086" y="9336"/>
                  </a:lnTo>
                  <a:lnTo>
                    <a:pt x="1520" y="7165"/>
                  </a:lnTo>
                  <a:lnTo>
                    <a:pt x="1846" y="5374"/>
                  </a:lnTo>
                  <a:lnTo>
                    <a:pt x="2009" y="3908"/>
                  </a:lnTo>
                  <a:lnTo>
                    <a:pt x="2117" y="2768"/>
                  </a:lnTo>
                  <a:lnTo>
                    <a:pt x="2117" y="1846"/>
                  </a:lnTo>
                  <a:lnTo>
                    <a:pt x="2117" y="1086"/>
                  </a:lnTo>
                  <a:lnTo>
                    <a:pt x="2009" y="489"/>
                  </a:lnTo>
                  <a:lnTo>
                    <a:pt x="1954" y="1"/>
                  </a:lnTo>
                  <a:lnTo>
                    <a:pt x="3963" y="7979"/>
                  </a:lnTo>
                  <a:lnTo>
                    <a:pt x="3963" y="7979"/>
                  </a:lnTo>
                  <a:lnTo>
                    <a:pt x="4071" y="8630"/>
                  </a:lnTo>
                  <a:lnTo>
                    <a:pt x="4180" y="9227"/>
                  </a:lnTo>
                  <a:lnTo>
                    <a:pt x="4234" y="10530"/>
                  </a:lnTo>
                  <a:lnTo>
                    <a:pt x="4234" y="11778"/>
                  </a:lnTo>
                  <a:lnTo>
                    <a:pt x="4125" y="13026"/>
                  </a:lnTo>
                  <a:lnTo>
                    <a:pt x="3908" y="14274"/>
                  </a:lnTo>
                  <a:lnTo>
                    <a:pt x="3691" y="15523"/>
                  </a:lnTo>
                  <a:lnTo>
                    <a:pt x="3094" y="17965"/>
                  </a:lnTo>
                  <a:lnTo>
                    <a:pt x="2551" y="20462"/>
                  </a:lnTo>
                  <a:lnTo>
                    <a:pt x="2280" y="21710"/>
                  </a:lnTo>
                  <a:lnTo>
                    <a:pt x="2117" y="22958"/>
                  </a:lnTo>
                  <a:lnTo>
                    <a:pt x="2009" y="24207"/>
                  </a:lnTo>
                  <a:lnTo>
                    <a:pt x="1954" y="25455"/>
                  </a:lnTo>
                  <a:lnTo>
                    <a:pt x="2063" y="26703"/>
                  </a:lnTo>
                  <a:lnTo>
                    <a:pt x="2117" y="27354"/>
                  </a:lnTo>
                  <a:lnTo>
                    <a:pt x="2280" y="28006"/>
                  </a:lnTo>
                  <a:lnTo>
                    <a:pt x="2280" y="280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726248" y="1171125"/>
              <a:ext cx="82309" cy="534930"/>
            </a:xfrm>
            <a:custGeom>
              <a:avLst/>
              <a:gdLst/>
              <a:ahLst/>
              <a:cxnLst/>
              <a:rect l="l" t="t" r="r" b="b"/>
              <a:pathLst>
                <a:path w="4234" h="27517" extrusionOk="0">
                  <a:moveTo>
                    <a:pt x="2009" y="0"/>
                  </a:moveTo>
                  <a:lnTo>
                    <a:pt x="2117" y="651"/>
                  </a:lnTo>
                  <a:lnTo>
                    <a:pt x="2226" y="1411"/>
                  </a:lnTo>
                  <a:lnTo>
                    <a:pt x="2172" y="2280"/>
                  </a:lnTo>
                  <a:lnTo>
                    <a:pt x="2117" y="3257"/>
                  </a:lnTo>
                  <a:lnTo>
                    <a:pt x="2009" y="4396"/>
                  </a:lnTo>
                  <a:lnTo>
                    <a:pt x="1792" y="5699"/>
                  </a:lnTo>
                  <a:lnTo>
                    <a:pt x="1140" y="9010"/>
                  </a:lnTo>
                  <a:lnTo>
                    <a:pt x="760" y="10855"/>
                  </a:lnTo>
                  <a:lnTo>
                    <a:pt x="435" y="12483"/>
                  </a:lnTo>
                  <a:lnTo>
                    <a:pt x="218" y="13948"/>
                  </a:lnTo>
                  <a:lnTo>
                    <a:pt x="55" y="15251"/>
                  </a:lnTo>
                  <a:lnTo>
                    <a:pt x="1" y="16445"/>
                  </a:lnTo>
                  <a:lnTo>
                    <a:pt x="1" y="17585"/>
                  </a:lnTo>
                  <a:lnTo>
                    <a:pt x="109" y="18670"/>
                  </a:lnTo>
                  <a:lnTo>
                    <a:pt x="272" y="19756"/>
                  </a:lnTo>
                  <a:lnTo>
                    <a:pt x="2199" y="27358"/>
                  </a:lnTo>
                  <a:lnTo>
                    <a:pt x="2063" y="26540"/>
                  </a:lnTo>
                  <a:lnTo>
                    <a:pt x="1954" y="25563"/>
                  </a:lnTo>
                  <a:lnTo>
                    <a:pt x="1954" y="24532"/>
                  </a:lnTo>
                  <a:lnTo>
                    <a:pt x="2009" y="23392"/>
                  </a:lnTo>
                  <a:lnTo>
                    <a:pt x="2117" y="22144"/>
                  </a:lnTo>
                  <a:lnTo>
                    <a:pt x="2334" y="20678"/>
                  </a:lnTo>
                  <a:lnTo>
                    <a:pt x="2660" y="18996"/>
                  </a:lnTo>
                  <a:lnTo>
                    <a:pt x="3040" y="17042"/>
                  </a:lnTo>
                  <a:lnTo>
                    <a:pt x="3745" y="13623"/>
                  </a:lnTo>
                  <a:lnTo>
                    <a:pt x="3963" y="12320"/>
                  </a:lnTo>
                  <a:lnTo>
                    <a:pt x="4125" y="11181"/>
                  </a:lnTo>
                  <a:lnTo>
                    <a:pt x="4180" y="10258"/>
                  </a:lnTo>
                  <a:lnTo>
                    <a:pt x="4234" y="9390"/>
                  </a:lnTo>
                  <a:lnTo>
                    <a:pt x="4125" y="8684"/>
                  </a:lnTo>
                  <a:lnTo>
                    <a:pt x="4017" y="7978"/>
                  </a:lnTo>
                  <a:lnTo>
                    <a:pt x="2009" y="0"/>
                  </a:lnTo>
                  <a:close/>
                  <a:moveTo>
                    <a:pt x="2199" y="27358"/>
                  </a:moveTo>
                  <a:lnTo>
                    <a:pt x="2226" y="27517"/>
                  </a:lnTo>
                  <a:lnTo>
                    <a:pt x="2226" y="27463"/>
                  </a:lnTo>
                  <a:lnTo>
                    <a:pt x="2199" y="27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2726248" y="1171125"/>
              <a:ext cx="82309" cy="534930"/>
            </a:xfrm>
            <a:custGeom>
              <a:avLst/>
              <a:gdLst/>
              <a:ahLst/>
              <a:cxnLst/>
              <a:rect l="l" t="t" r="r" b="b"/>
              <a:pathLst>
                <a:path w="4234" h="27517" fill="none" extrusionOk="0">
                  <a:moveTo>
                    <a:pt x="2226" y="27463"/>
                  </a:moveTo>
                  <a:lnTo>
                    <a:pt x="272" y="19756"/>
                  </a:lnTo>
                  <a:lnTo>
                    <a:pt x="272" y="19756"/>
                  </a:lnTo>
                  <a:lnTo>
                    <a:pt x="109" y="18670"/>
                  </a:lnTo>
                  <a:lnTo>
                    <a:pt x="1" y="17585"/>
                  </a:lnTo>
                  <a:lnTo>
                    <a:pt x="1" y="16445"/>
                  </a:lnTo>
                  <a:lnTo>
                    <a:pt x="55" y="15251"/>
                  </a:lnTo>
                  <a:lnTo>
                    <a:pt x="218" y="13948"/>
                  </a:lnTo>
                  <a:lnTo>
                    <a:pt x="435" y="12483"/>
                  </a:lnTo>
                  <a:lnTo>
                    <a:pt x="760" y="10855"/>
                  </a:lnTo>
                  <a:lnTo>
                    <a:pt x="1140" y="9010"/>
                  </a:lnTo>
                  <a:lnTo>
                    <a:pt x="1140" y="9010"/>
                  </a:lnTo>
                  <a:lnTo>
                    <a:pt x="1792" y="5699"/>
                  </a:lnTo>
                  <a:lnTo>
                    <a:pt x="2009" y="4396"/>
                  </a:lnTo>
                  <a:lnTo>
                    <a:pt x="2117" y="3257"/>
                  </a:lnTo>
                  <a:lnTo>
                    <a:pt x="2172" y="2280"/>
                  </a:lnTo>
                  <a:lnTo>
                    <a:pt x="2226" y="1411"/>
                  </a:lnTo>
                  <a:lnTo>
                    <a:pt x="2117" y="651"/>
                  </a:lnTo>
                  <a:lnTo>
                    <a:pt x="2009" y="0"/>
                  </a:lnTo>
                  <a:lnTo>
                    <a:pt x="4017" y="7978"/>
                  </a:lnTo>
                  <a:lnTo>
                    <a:pt x="4017" y="7978"/>
                  </a:lnTo>
                  <a:lnTo>
                    <a:pt x="4125" y="8684"/>
                  </a:lnTo>
                  <a:lnTo>
                    <a:pt x="4234" y="9390"/>
                  </a:lnTo>
                  <a:lnTo>
                    <a:pt x="4180" y="10258"/>
                  </a:lnTo>
                  <a:lnTo>
                    <a:pt x="4125" y="11181"/>
                  </a:lnTo>
                  <a:lnTo>
                    <a:pt x="3963" y="12320"/>
                  </a:lnTo>
                  <a:lnTo>
                    <a:pt x="3745" y="13623"/>
                  </a:lnTo>
                  <a:lnTo>
                    <a:pt x="3040" y="17042"/>
                  </a:lnTo>
                  <a:lnTo>
                    <a:pt x="3040" y="17042"/>
                  </a:lnTo>
                  <a:lnTo>
                    <a:pt x="2660" y="18996"/>
                  </a:lnTo>
                  <a:lnTo>
                    <a:pt x="2334" y="20678"/>
                  </a:lnTo>
                  <a:lnTo>
                    <a:pt x="2117" y="22144"/>
                  </a:lnTo>
                  <a:lnTo>
                    <a:pt x="2009" y="23392"/>
                  </a:lnTo>
                  <a:lnTo>
                    <a:pt x="1954" y="24532"/>
                  </a:lnTo>
                  <a:lnTo>
                    <a:pt x="1954" y="25563"/>
                  </a:lnTo>
                  <a:lnTo>
                    <a:pt x="2063" y="26540"/>
                  </a:lnTo>
                  <a:lnTo>
                    <a:pt x="2226" y="27517"/>
                  </a:lnTo>
                  <a:lnTo>
                    <a:pt x="2226" y="274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2802219" y="1480260"/>
              <a:ext cx="84428" cy="526494"/>
            </a:xfrm>
            <a:custGeom>
              <a:avLst/>
              <a:gdLst/>
              <a:ahLst/>
              <a:cxnLst/>
              <a:rect l="l" t="t" r="r" b="b"/>
              <a:pathLst>
                <a:path w="4343" h="27083" extrusionOk="0">
                  <a:moveTo>
                    <a:pt x="2171" y="0"/>
                  </a:moveTo>
                  <a:lnTo>
                    <a:pt x="2280" y="760"/>
                  </a:lnTo>
                  <a:lnTo>
                    <a:pt x="2334" y="1520"/>
                  </a:lnTo>
                  <a:lnTo>
                    <a:pt x="2280" y="2388"/>
                  </a:lnTo>
                  <a:lnTo>
                    <a:pt x="2226" y="3365"/>
                  </a:lnTo>
                  <a:lnTo>
                    <a:pt x="2063" y="4451"/>
                  </a:lnTo>
                  <a:lnTo>
                    <a:pt x="1846" y="5699"/>
                  </a:lnTo>
                  <a:lnTo>
                    <a:pt x="1194" y="8738"/>
                  </a:lnTo>
                  <a:lnTo>
                    <a:pt x="814" y="10584"/>
                  </a:lnTo>
                  <a:lnTo>
                    <a:pt x="489" y="12158"/>
                  </a:lnTo>
                  <a:lnTo>
                    <a:pt x="272" y="13623"/>
                  </a:lnTo>
                  <a:lnTo>
                    <a:pt x="109" y="14871"/>
                  </a:lnTo>
                  <a:lnTo>
                    <a:pt x="0" y="16065"/>
                  </a:lnTo>
                  <a:lnTo>
                    <a:pt x="55" y="17205"/>
                  </a:lnTo>
                  <a:lnTo>
                    <a:pt x="109" y="18236"/>
                  </a:lnTo>
                  <a:lnTo>
                    <a:pt x="272" y="19322"/>
                  </a:lnTo>
                  <a:lnTo>
                    <a:pt x="2139" y="26540"/>
                  </a:lnTo>
                  <a:lnTo>
                    <a:pt x="2063" y="26106"/>
                  </a:lnTo>
                  <a:lnTo>
                    <a:pt x="2008" y="25129"/>
                  </a:lnTo>
                  <a:lnTo>
                    <a:pt x="1954" y="24152"/>
                  </a:lnTo>
                  <a:lnTo>
                    <a:pt x="2008" y="23012"/>
                  </a:lnTo>
                  <a:lnTo>
                    <a:pt x="2171" y="21764"/>
                  </a:lnTo>
                  <a:lnTo>
                    <a:pt x="2388" y="20299"/>
                  </a:lnTo>
                  <a:lnTo>
                    <a:pt x="2714" y="18670"/>
                  </a:lnTo>
                  <a:lnTo>
                    <a:pt x="3148" y="16825"/>
                  </a:lnTo>
                  <a:lnTo>
                    <a:pt x="3799" y="13732"/>
                  </a:lnTo>
                  <a:lnTo>
                    <a:pt x="4017" y="12483"/>
                  </a:lnTo>
                  <a:lnTo>
                    <a:pt x="4179" y="11398"/>
                  </a:lnTo>
                  <a:lnTo>
                    <a:pt x="4288" y="10421"/>
                  </a:lnTo>
                  <a:lnTo>
                    <a:pt x="4342" y="9552"/>
                  </a:lnTo>
                  <a:lnTo>
                    <a:pt x="4288" y="8738"/>
                  </a:lnTo>
                  <a:lnTo>
                    <a:pt x="4179" y="8033"/>
                  </a:lnTo>
                  <a:lnTo>
                    <a:pt x="2171" y="0"/>
                  </a:lnTo>
                  <a:close/>
                  <a:moveTo>
                    <a:pt x="2139" y="26540"/>
                  </a:moveTo>
                  <a:lnTo>
                    <a:pt x="2226" y="27029"/>
                  </a:lnTo>
                  <a:lnTo>
                    <a:pt x="2280" y="27083"/>
                  </a:lnTo>
                  <a:lnTo>
                    <a:pt x="2139" y="26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2802219" y="1480260"/>
              <a:ext cx="84428" cy="526494"/>
            </a:xfrm>
            <a:custGeom>
              <a:avLst/>
              <a:gdLst/>
              <a:ahLst/>
              <a:cxnLst/>
              <a:rect l="l" t="t" r="r" b="b"/>
              <a:pathLst>
                <a:path w="4343" h="27083" fill="none" extrusionOk="0">
                  <a:moveTo>
                    <a:pt x="2280" y="27083"/>
                  </a:moveTo>
                  <a:lnTo>
                    <a:pt x="272" y="19322"/>
                  </a:lnTo>
                  <a:lnTo>
                    <a:pt x="272" y="19322"/>
                  </a:lnTo>
                  <a:lnTo>
                    <a:pt x="109" y="18236"/>
                  </a:lnTo>
                  <a:lnTo>
                    <a:pt x="55" y="17205"/>
                  </a:lnTo>
                  <a:lnTo>
                    <a:pt x="0" y="16065"/>
                  </a:lnTo>
                  <a:lnTo>
                    <a:pt x="109" y="14871"/>
                  </a:lnTo>
                  <a:lnTo>
                    <a:pt x="272" y="13623"/>
                  </a:lnTo>
                  <a:lnTo>
                    <a:pt x="489" y="12158"/>
                  </a:lnTo>
                  <a:lnTo>
                    <a:pt x="814" y="10584"/>
                  </a:lnTo>
                  <a:lnTo>
                    <a:pt x="1194" y="8738"/>
                  </a:lnTo>
                  <a:lnTo>
                    <a:pt x="1194" y="8738"/>
                  </a:lnTo>
                  <a:lnTo>
                    <a:pt x="1846" y="5699"/>
                  </a:lnTo>
                  <a:lnTo>
                    <a:pt x="2063" y="4451"/>
                  </a:lnTo>
                  <a:lnTo>
                    <a:pt x="2226" y="3365"/>
                  </a:lnTo>
                  <a:lnTo>
                    <a:pt x="2280" y="2388"/>
                  </a:lnTo>
                  <a:lnTo>
                    <a:pt x="2334" y="1520"/>
                  </a:lnTo>
                  <a:lnTo>
                    <a:pt x="2280" y="760"/>
                  </a:lnTo>
                  <a:lnTo>
                    <a:pt x="2171" y="0"/>
                  </a:lnTo>
                  <a:lnTo>
                    <a:pt x="4179" y="8033"/>
                  </a:lnTo>
                  <a:lnTo>
                    <a:pt x="4179" y="8033"/>
                  </a:lnTo>
                  <a:lnTo>
                    <a:pt x="4288" y="8738"/>
                  </a:lnTo>
                  <a:lnTo>
                    <a:pt x="4342" y="9552"/>
                  </a:lnTo>
                  <a:lnTo>
                    <a:pt x="4288" y="10421"/>
                  </a:lnTo>
                  <a:lnTo>
                    <a:pt x="4179" y="11398"/>
                  </a:lnTo>
                  <a:lnTo>
                    <a:pt x="4017" y="12483"/>
                  </a:lnTo>
                  <a:lnTo>
                    <a:pt x="3799" y="13732"/>
                  </a:lnTo>
                  <a:lnTo>
                    <a:pt x="3148" y="16825"/>
                  </a:lnTo>
                  <a:lnTo>
                    <a:pt x="3148" y="16825"/>
                  </a:lnTo>
                  <a:lnTo>
                    <a:pt x="2714" y="18670"/>
                  </a:lnTo>
                  <a:lnTo>
                    <a:pt x="2388" y="20299"/>
                  </a:lnTo>
                  <a:lnTo>
                    <a:pt x="2171" y="21764"/>
                  </a:lnTo>
                  <a:lnTo>
                    <a:pt x="2008" y="23012"/>
                  </a:lnTo>
                  <a:lnTo>
                    <a:pt x="1954" y="24152"/>
                  </a:lnTo>
                  <a:lnTo>
                    <a:pt x="2008" y="25129"/>
                  </a:lnTo>
                  <a:lnTo>
                    <a:pt x="2063" y="26106"/>
                  </a:lnTo>
                  <a:lnTo>
                    <a:pt x="2226" y="27029"/>
                  </a:lnTo>
                  <a:lnTo>
                    <a:pt x="2280" y="270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2879241" y="1791514"/>
              <a:ext cx="85478" cy="514888"/>
            </a:xfrm>
            <a:custGeom>
              <a:avLst/>
              <a:gdLst/>
              <a:ahLst/>
              <a:cxnLst/>
              <a:rect l="l" t="t" r="r" b="b"/>
              <a:pathLst>
                <a:path w="4397" h="26486" extrusionOk="0">
                  <a:moveTo>
                    <a:pt x="2280" y="0"/>
                  </a:moveTo>
                  <a:lnTo>
                    <a:pt x="2388" y="706"/>
                  </a:lnTo>
                  <a:lnTo>
                    <a:pt x="2388" y="1411"/>
                  </a:lnTo>
                  <a:lnTo>
                    <a:pt x="2388" y="2225"/>
                  </a:lnTo>
                  <a:lnTo>
                    <a:pt x="2280" y="3094"/>
                  </a:lnTo>
                  <a:lnTo>
                    <a:pt x="2117" y="4071"/>
                  </a:lnTo>
                  <a:lnTo>
                    <a:pt x="1954" y="5210"/>
                  </a:lnTo>
                  <a:lnTo>
                    <a:pt x="1357" y="7870"/>
                  </a:lnTo>
                  <a:lnTo>
                    <a:pt x="597" y="11397"/>
                  </a:lnTo>
                  <a:lnTo>
                    <a:pt x="326" y="12863"/>
                  </a:lnTo>
                  <a:lnTo>
                    <a:pt x="109" y="14220"/>
                  </a:lnTo>
                  <a:lnTo>
                    <a:pt x="0" y="15468"/>
                  </a:lnTo>
                  <a:lnTo>
                    <a:pt x="0" y="16608"/>
                  </a:lnTo>
                  <a:lnTo>
                    <a:pt x="109" y="17693"/>
                  </a:lnTo>
                  <a:lnTo>
                    <a:pt x="272" y="18779"/>
                  </a:lnTo>
                  <a:lnTo>
                    <a:pt x="2225" y="26485"/>
                  </a:lnTo>
                  <a:lnTo>
                    <a:pt x="2063" y="25454"/>
                  </a:lnTo>
                  <a:lnTo>
                    <a:pt x="1954" y="24423"/>
                  </a:lnTo>
                  <a:lnTo>
                    <a:pt x="1954" y="23338"/>
                  </a:lnTo>
                  <a:lnTo>
                    <a:pt x="2063" y="22198"/>
                  </a:lnTo>
                  <a:lnTo>
                    <a:pt x="2225" y="20841"/>
                  </a:lnTo>
                  <a:lnTo>
                    <a:pt x="2551" y="19321"/>
                  </a:lnTo>
                  <a:lnTo>
                    <a:pt x="2877" y="17585"/>
                  </a:lnTo>
                  <a:lnTo>
                    <a:pt x="3365" y="15577"/>
                  </a:lnTo>
                  <a:lnTo>
                    <a:pt x="3908" y="13188"/>
                  </a:lnTo>
                  <a:lnTo>
                    <a:pt x="4125" y="12103"/>
                  </a:lnTo>
                  <a:lnTo>
                    <a:pt x="4288" y="11126"/>
                  </a:lnTo>
                  <a:lnTo>
                    <a:pt x="4396" y="10258"/>
                  </a:lnTo>
                  <a:lnTo>
                    <a:pt x="4396" y="9444"/>
                  </a:lnTo>
                  <a:lnTo>
                    <a:pt x="4396" y="8684"/>
                  </a:lnTo>
                  <a:lnTo>
                    <a:pt x="4288" y="7978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2879241" y="1791514"/>
              <a:ext cx="85478" cy="514888"/>
            </a:xfrm>
            <a:custGeom>
              <a:avLst/>
              <a:gdLst/>
              <a:ahLst/>
              <a:cxnLst/>
              <a:rect l="l" t="t" r="r" b="b"/>
              <a:pathLst>
                <a:path w="4397" h="26486" fill="none" extrusionOk="0">
                  <a:moveTo>
                    <a:pt x="2225" y="26485"/>
                  </a:moveTo>
                  <a:lnTo>
                    <a:pt x="2225" y="26485"/>
                  </a:lnTo>
                  <a:lnTo>
                    <a:pt x="2063" y="25454"/>
                  </a:lnTo>
                  <a:lnTo>
                    <a:pt x="1954" y="24423"/>
                  </a:lnTo>
                  <a:lnTo>
                    <a:pt x="1954" y="23338"/>
                  </a:lnTo>
                  <a:lnTo>
                    <a:pt x="2063" y="22198"/>
                  </a:lnTo>
                  <a:lnTo>
                    <a:pt x="2225" y="20841"/>
                  </a:lnTo>
                  <a:lnTo>
                    <a:pt x="2551" y="19321"/>
                  </a:lnTo>
                  <a:lnTo>
                    <a:pt x="2877" y="17585"/>
                  </a:lnTo>
                  <a:lnTo>
                    <a:pt x="3365" y="15577"/>
                  </a:lnTo>
                  <a:lnTo>
                    <a:pt x="3365" y="15577"/>
                  </a:lnTo>
                  <a:lnTo>
                    <a:pt x="3908" y="13188"/>
                  </a:lnTo>
                  <a:lnTo>
                    <a:pt x="4125" y="12103"/>
                  </a:lnTo>
                  <a:lnTo>
                    <a:pt x="4288" y="11126"/>
                  </a:lnTo>
                  <a:lnTo>
                    <a:pt x="4396" y="10258"/>
                  </a:lnTo>
                  <a:lnTo>
                    <a:pt x="4396" y="9444"/>
                  </a:lnTo>
                  <a:lnTo>
                    <a:pt x="4396" y="8684"/>
                  </a:lnTo>
                  <a:lnTo>
                    <a:pt x="4288" y="7978"/>
                  </a:lnTo>
                  <a:lnTo>
                    <a:pt x="4288" y="7978"/>
                  </a:lnTo>
                  <a:lnTo>
                    <a:pt x="2280" y="0"/>
                  </a:lnTo>
                  <a:lnTo>
                    <a:pt x="2280" y="0"/>
                  </a:lnTo>
                  <a:lnTo>
                    <a:pt x="2388" y="706"/>
                  </a:lnTo>
                  <a:lnTo>
                    <a:pt x="2388" y="1411"/>
                  </a:lnTo>
                  <a:lnTo>
                    <a:pt x="2388" y="2225"/>
                  </a:lnTo>
                  <a:lnTo>
                    <a:pt x="2280" y="3094"/>
                  </a:lnTo>
                  <a:lnTo>
                    <a:pt x="2117" y="4071"/>
                  </a:lnTo>
                  <a:lnTo>
                    <a:pt x="1954" y="5210"/>
                  </a:lnTo>
                  <a:lnTo>
                    <a:pt x="1357" y="7870"/>
                  </a:lnTo>
                  <a:lnTo>
                    <a:pt x="1357" y="7870"/>
                  </a:lnTo>
                  <a:lnTo>
                    <a:pt x="597" y="11397"/>
                  </a:lnTo>
                  <a:lnTo>
                    <a:pt x="326" y="12863"/>
                  </a:lnTo>
                  <a:lnTo>
                    <a:pt x="109" y="14220"/>
                  </a:lnTo>
                  <a:lnTo>
                    <a:pt x="0" y="15468"/>
                  </a:lnTo>
                  <a:lnTo>
                    <a:pt x="0" y="16608"/>
                  </a:lnTo>
                  <a:lnTo>
                    <a:pt x="109" y="17693"/>
                  </a:lnTo>
                  <a:lnTo>
                    <a:pt x="272" y="18779"/>
                  </a:lnTo>
                  <a:lnTo>
                    <a:pt x="2225" y="26485"/>
                  </a:lnTo>
                  <a:lnTo>
                    <a:pt x="2225" y="264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2958362" y="2112255"/>
              <a:ext cx="90765" cy="513838"/>
            </a:xfrm>
            <a:custGeom>
              <a:avLst/>
              <a:gdLst/>
              <a:ahLst/>
              <a:cxnLst/>
              <a:rect l="l" t="t" r="r" b="b"/>
              <a:pathLst>
                <a:path w="4669" h="26432" extrusionOk="0">
                  <a:moveTo>
                    <a:pt x="2389" y="0"/>
                  </a:moveTo>
                  <a:lnTo>
                    <a:pt x="2443" y="597"/>
                  </a:lnTo>
                  <a:lnTo>
                    <a:pt x="2497" y="1194"/>
                  </a:lnTo>
                  <a:lnTo>
                    <a:pt x="2497" y="1845"/>
                  </a:lnTo>
                  <a:lnTo>
                    <a:pt x="2389" y="2605"/>
                  </a:lnTo>
                  <a:lnTo>
                    <a:pt x="2280" y="3474"/>
                  </a:lnTo>
                  <a:lnTo>
                    <a:pt x="2063" y="4505"/>
                  </a:lnTo>
                  <a:lnTo>
                    <a:pt x="1520" y="7056"/>
                  </a:lnTo>
                  <a:lnTo>
                    <a:pt x="652" y="10692"/>
                  </a:lnTo>
                  <a:lnTo>
                    <a:pt x="326" y="12212"/>
                  </a:lnTo>
                  <a:lnTo>
                    <a:pt x="109" y="13569"/>
                  </a:lnTo>
                  <a:lnTo>
                    <a:pt x="1" y="14871"/>
                  </a:lnTo>
                  <a:lnTo>
                    <a:pt x="1" y="16011"/>
                  </a:lnTo>
                  <a:lnTo>
                    <a:pt x="55" y="17096"/>
                  </a:lnTo>
                  <a:lnTo>
                    <a:pt x="218" y="18182"/>
                  </a:lnTo>
                  <a:lnTo>
                    <a:pt x="2257" y="26286"/>
                  </a:lnTo>
                  <a:lnTo>
                    <a:pt x="2117" y="25400"/>
                  </a:lnTo>
                  <a:lnTo>
                    <a:pt x="2063" y="24315"/>
                  </a:lnTo>
                  <a:lnTo>
                    <a:pt x="2063" y="23229"/>
                  </a:lnTo>
                  <a:lnTo>
                    <a:pt x="2226" y="22035"/>
                  </a:lnTo>
                  <a:lnTo>
                    <a:pt x="2443" y="20678"/>
                  </a:lnTo>
                  <a:lnTo>
                    <a:pt x="2714" y="19104"/>
                  </a:lnTo>
                  <a:lnTo>
                    <a:pt x="3149" y="17368"/>
                  </a:lnTo>
                  <a:lnTo>
                    <a:pt x="3637" y="15305"/>
                  </a:lnTo>
                  <a:lnTo>
                    <a:pt x="4180" y="13080"/>
                  </a:lnTo>
                  <a:lnTo>
                    <a:pt x="4397" y="12103"/>
                  </a:lnTo>
                  <a:lnTo>
                    <a:pt x="4505" y="11289"/>
                  </a:lnTo>
                  <a:lnTo>
                    <a:pt x="4614" y="10475"/>
                  </a:lnTo>
                  <a:lnTo>
                    <a:pt x="4668" y="9769"/>
                  </a:lnTo>
                  <a:lnTo>
                    <a:pt x="4614" y="9118"/>
                  </a:lnTo>
                  <a:lnTo>
                    <a:pt x="4505" y="8575"/>
                  </a:lnTo>
                  <a:lnTo>
                    <a:pt x="2389" y="0"/>
                  </a:lnTo>
                  <a:close/>
                  <a:moveTo>
                    <a:pt x="2257" y="26286"/>
                  </a:moveTo>
                  <a:lnTo>
                    <a:pt x="2280" y="26431"/>
                  </a:lnTo>
                  <a:lnTo>
                    <a:pt x="2280" y="26377"/>
                  </a:lnTo>
                  <a:lnTo>
                    <a:pt x="2257" y="26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2958362" y="2112255"/>
              <a:ext cx="90765" cy="513838"/>
            </a:xfrm>
            <a:custGeom>
              <a:avLst/>
              <a:gdLst/>
              <a:ahLst/>
              <a:cxnLst/>
              <a:rect l="l" t="t" r="r" b="b"/>
              <a:pathLst>
                <a:path w="4669" h="26432" fill="none" extrusionOk="0">
                  <a:moveTo>
                    <a:pt x="2280" y="26431"/>
                  </a:moveTo>
                  <a:lnTo>
                    <a:pt x="2280" y="26431"/>
                  </a:lnTo>
                  <a:lnTo>
                    <a:pt x="2117" y="25400"/>
                  </a:lnTo>
                  <a:lnTo>
                    <a:pt x="2063" y="24315"/>
                  </a:lnTo>
                  <a:lnTo>
                    <a:pt x="2063" y="23229"/>
                  </a:lnTo>
                  <a:lnTo>
                    <a:pt x="2226" y="22035"/>
                  </a:lnTo>
                  <a:lnTo>
                    <a:pt x="2443" y="20678"/>
                  </a:lnTo>
                  <a:lnTo>
                    <a:pt x="2714" y="19104"/>
                  </a:lnTo>
                  <a:lnTo>
                    <a:pt x="3149" y="17368"/>
                  </a:lnTo>
                  <a:lnTo>
                    <a:pt x="3637" y="15305"/>
                  </a:lnTo>
                  <a:lnTo>
                    <a:pt x="3637" y="15305"/>
                  </a:lnTo>
                  <a:lnTo>
                    <a:pt x="4180" y="13080"/>
                  </a:lnTo>
                  <a:lnTo>
                    <a:pt x="4397" y="12103"/>
                  </a:lnTo>
                  <a:lnTo>
                    <a:pt x="4505" y="11289"/>
                  </a:lnTo>
                  <a:lnTo>
                    <a:pt x="4614" y="10475"/>
                  </a:lnTo>
                  <a:lnTo>
                    <a:pt x="4668" y="9769"/>
                  </a:lnTo>
                  <a:lnTo>
                    <a:pt x="4614" y="9118"/>
                  </a:lnTo>
                  <a:lnTo>
                    <a:pt x="4505" y="8575"/>
                  </a:lnTo>
                  <a:lnTo>
                    <a:pt x="2389" y="0"/>
                  </a:lnTo>
                  <a:lnTo>
                    <a:pt x="2389" y="0"/>
                  </a:lnTo>
                  <a:lnTo>
                    <a:pt x="2443" y="597"/>
                  </a:lnTo>
                  <a:lnTo>
                    <a:pt x="2497" y="1194"/>
                  </a:lnTo>
                  <a:lnTo>
                    <a:pt x="2497" y="1845"/>
                  </a:lnTo>
                  <a:lnTo>
                    <a:pt x="2389" y="2605"/>
                  </a:lnTo>
                  <a:lnTo>
                    <a:pt x="2280" y="3474"/>
                  </a:lnTo>
                  <a:lnTo>
                    <a:pt x="2063" y="4505"/>
                  </a:lnTo>
                  <a:lnTo>
                    <a:pt x="1520" y="7056"/>
                  </a:lnTo>
                  <a:lnTo>
                    <a:pt x="1520" y="7056"/>
                  </a:lnTo>
                  <a:lnTo>
                    <a:pt x="652" y="10692"/>
                  </a:lnTo>
                  <a:lnTo>
                    <a:pt x="326" y="12212"/>
                  </a:lnTo>
                  <a:lnTo>
                    <a:pt x="109" y="13569"/>
                  </a:lnTo>
                  <a:lnTo>
                    <a:pt x="1" y="14871"/>
                  </a:lnTo>
                  <a:lnTo>
                    <a:pt x="1" y="16011"/>
                  </a:lnTo>
                  <a:lnTo>
                    <a:pt x="55" y="17096"/>
                  </a:lnTo>
                  <a:lnTo>
                    <a:pt x="218" y="18182"/>
                  </a:lnTo>
                  <a:lnTo>
                    <a:pt x="2280" y="26377"/>
                  </a:lnTo>
                  <a:lnTo>
                    <a:pt x="2280" y="264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3039601" y="2444601"/>
              <a:ext cx="92865" cy="500113"/>
            </a:xfrm>
            <a:custGeom>
              <a:avLst/>
              <a:gdLst/>
              <a:ahLst/>
              <a:cxnLst/>
              <a:rect l="l" t="t" r="r" b="b"/>
              <a:pathLst>
                <a:path w="4777" h="25726" extrusionOk="0">
                  <a:moveTo>
                    <a:pt x="2497" y="0"/>
                  </a:moveTo>
                  <a:lnTo>
                    <a:pt x="2606" y="543"/>
                  </a:lnTo>
                  <a:lnTo>
                    <a:pt x="2606" y="1086"/>
                  </a:lnTo>
                  <a:lnTo>
                    <a:pt x="2606" y="1683"/>
                  </a:lnTo>
                  <a:lnTo>
                    <a:pt x="2497" y="2443"/>
                  </a:lnTo>
                  <a:lnTo>
                    <a:pt x="2389" y="3257"/>
                  </a:lnTo>
                  <a:lnTo>
                    <a:pt x="2172" y="4234"/>
                  </a:lnTo>
                  <a:lnTo>
                    <a:pt x="1575" y="6676"/>
                  </a:lnTo>
                  <a:lnTo>
                    <a:pt x="1032" y="8738"/>
                  </a:lnTo>
                  <a:lnTo>
                    <a:pt x="598" y="10475"/>
                  </a:lnTo>
                  <a:lnTo>
                    <a:pt x="326" y="12049"/>
                  </a:lnTo>
                  <a:lnTo>
                    <a:pt x="109" y="13352"/>
                  </a:lnTo>
                  <a:lnTo>
                    <a:pt x="1" y="14546"/>
                  </a:lnTo>
                  <a:lnTo>
                    <a:pt x="1" y="15631"/>
                  </a:lnTo>
                  <a:lnTo>
                    <a:pt x="55" y="16608"/>
                  </a:lnTo>
                  <a:lnTo>
                    <a:pt x="218" y="17531"/>
                  </a:lnTo>
                  <a:lnTo>
                    <a:pt x="2280" y="25726"/>
                  </a:lnTo>
                  <a:lnTo>
                    <a:pt x="2117" y="24912"/>
                  </a:lnTo>
                  <a:lnTo>
                    <a:pt x="2063" y="24043"/>
                  </a:lnTo>
                  <a:lnTo>
                    <a:pt x="2063" y="23012"/>
                  </a:lnTo>
                  <a:lnTo>
                    <a:pt x="2172" y="21927"/>
                  </a:lnTo>
                  <a:lnTo>
                    <a:pt x="2389" y="20570"/>
                  </a:lnTo>
                  <a:lnTo>
                    <a:pt x="2660" y="18996"/>
                  </a:lnTo>
                  <a:lnTo>
                    <a:pt x="3149" y="17151"/>
                  </a:lnTo>
                  <a:lnTo>
                    <a:pt x="3691" y="14926"/>
                  </a:lnTo>
                  <a:lnTo>
                    <a:pt x="4288" y="12809"/>
                  </a:lnTo>
                  <a:lnTo>
                    <a:pt x="4506" y="11886"/>
                  </a:lnTo>
                  <a:lnTo>
                    <a:pt x="4614" y="11072"/>
                  </a:lnTo>
                  <a:lnTo>
                    <a:pt x="4723" y="10367"/>
                  </a:lnTo>
                  <a:lnTo>
                    <a:pt x="4777" y="9661"/>
                  </a:lnTo>
                  <a:lnTo>
                    <a:pt x="4777" y="9064"/>
                  </a:lnTo>
                  <a:lnTo>
                    <a:pt x="4668" y="8521"/>
                  </a:lnTo>
                  <a:lnTo>
                    <a:pt x="2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3039601" y="2444601"/>
              <a:ext cx="92865" cy="500113"/>
            </a:xfrm>
            <a:custGeom>
              <a:avLst/>
              <a:gdLst/>
              <a:ahLst/>
              <a:cxnLst/>
              <a:rect l="l" t="t" r="r" b="b"/>
              <a:pathLst>
                <a:path w="4777" h="25726" fill="none" extrusionOk="0">
                  <a:moveTo>
                    <a:pt x="2280" y="25726"/>
                  </a:moveTo>
                  <a:lnTo>
                    <a:pt x="2280" y="25726"/>
                  </a:lnTo>
                  <a:lnTo>
                    <a:pt x="2117" y="24912"/>
                  </a:lnTo>
                  <a:lnTo>
                    <a:pt x="2063" y="24043"/>
                  </a:lnTo>
                  <a:lnTo>
                    <a:pt x="2063" y="23012"/>
                  </a:lnTo>
                  <a:lnTo>
                    <a:pt x="2172" y="21927"/>
                  </a:lnTo>
                  <a:lnTo>
                    <a:pt x="2389" y="20570"/>
                  </a:lnTo>
                  <a:lnTo>
                    <a:pt x="2660" y="18996"/>
                  </a:lnTo>
                  <a:lnTo>
                    <a:pt x="3149" y="17151"/>
                  </a:lnTo>
                  <a:lnTo>
                    <a:pt x="3691" y="14926"/>
                  </a:lnTo>
                  <a:lnTo>
                    <a:pt x="3691" y="14926"/>
                  </a:lnTo>
                  <a:lnTo>
                    <a:pt x="4288" y="12809"/>
                  </a:lnTo>
                  <a:lnTo>
                    <a:pt x="4506" y="11886"/>
                  </a:lnTo>
                  <a:lnTo>
                    <a:pt x="4614" y="11072"/>
                  </a:lnTo>
                  <a:lnTo>
                    <a:pt x="4723" y="10367"/>
                  </a:lnTo>
                  <a:lnTo>
                    <a:pt x="4777" y="9661"/>
                  </a:lnTo>
                  <a:lnTo>
                    <a:pt x="4777" y="9064"/>
                  </a:lnTo>
                  <a:lnTo>
                    <a:pt x="4668" y="8521"/>
                  </a:lnTo>
                  <a:lnTo>
                    <a:pt x="2497" y="0"/>
                  </a:lnTo>
                  <a:lnTo>
                    <a:pt x="2497" y="0"/>
                  </a:lnTo>
                  <a:lnTo>
                    <a:pt x="2606" y="543"/>
                  </a:lnTo>
                  <a:lnTo>
                    <a:pt x="2606" y="1086"/>
                  </a:lnTo>
                  <a:lnTo>
                    <a:pt x="2606" y="1683"/>
                  </a:lnTo>
                  <a:lnTo>
                    <a:pt x="2497" y="2443"/>
                  </a:lnTo>
                  <a:lnTo>
                    <a:pt x="2389" y="3257"/>
                  </a:lnTo>
                  <a:lnTo>
                    <a:pt x="2172" y="4234"/>
                  </a:lnTo>
                  <a:lnTo>
                    <a:pt x="1575" y="6676"/>
                  </a:lnTo>
                  <a:lnTo>
                    <a:pt x="1575" y="6676"/>
                  </a:lnTo>
                  <a:lnTo>
                    <a:pt x="1032" y="8738"/>
                  </a:lnTo>
                  <a:lnTo>
                    <a:pt x="598" y="10475"/>
                  </a:lnTo>
                  <a:lnTo>
                    <a:pt x="326" y="12049"/>
                  </a:lnTo>
                  <a:lnTo>
                    <a:pt x="109" y="13352"/>
                  </a:lnTo>
                  <a:lnTo>
                    <a:pt x="1" y="14546"/>
                  </a:lnTo>
                  <a:lnTo>
                    <a:pt x="1" y="15631"/>
                  </a:lnTo>
                  <a:lnTo>
                    <a:pt x="55" y="16608"/>
                  </a:lnTo>
                  <a:lnTo>
                    <a:pt x="218" y="17531"/>
                  </a:lnTo>
                  <a:lnTo>
                    <a:pt x="2280" y="257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2687212" y="1014964"/>
              <a:ext cx="81259" cy="540218"/>
            </a:xfrm>
            <a:custGeom>
              <a:avLst/>
              <a:gdLst/>
              <a:ahLst/>
              <a:cxnLst/>
              <a:rect l="l" t="t" r="r" b="b"/>
              <a:pathLst>
                <a:path w="4180" h="27789" extrusionOk="0">
                  <a:moveTo>
                    <a:pt x="2009" y="1"/>
                  </a:moveTo>
                  <a:lnTo>
                    <a:pt x="2117" y="652"/>
                  </a:lnTo>
                  <a:lnTo>
                    <a:pt x="2171" y="1303"/>
                  </a:lnTo>
                  <a:lnTo>
                    <a:pt x="2226" y="2117"/>
                  </a:lnTo>
                  <a:lnTo>
                    <a:pt x="2171" y="3094"/>
                  </a:lnTo>
                  <a:lnTo>
                    <a:pt x="2009" y="4234"/>
                  </a:lnTo>
                  <a:lnTo>
                    <a:pt x="1846" y="5591"/>
                  </a:lnTo>
                  <a:lnTo>
                    <a:pt x="1520" y="7219"/>
                  </a:lnTo>
                  <a:lnTo>
                    <a:pt x="1140" y="9227"/>
                  </a:lnTo>
                  <a:lnTo>
                    <a:pt x="760" y="11073"/>
                  </a:lnTo>
                  <a:lnTo>
                    <a:pt x="489" y="12701"/>
                  </a:lnTo>
                  <a:lnTo>
                    <a:pt x="272" y="14166"/>
                  </a:lnTo>
                  <a:lnTo>
                    <a:pt x="109" y="15469"/>
                  </a:lnTo>
                  <a:lnTo>
                    <a:pt x="0" y="16717"/>
                  </a:lnTo>
                  <a:lnTo>
                    <a:pt x="55" y="17857"/>
                  </a:lnTo>
                  <a:lnTo>
                    <a:pt x="109" y="18942"/>
                  </a:lnTo>
                  <a:lnTo>
                    <a:pt x="326" y="20028"/>
                  </a:lnTo>
                  <a:lnTo>
                    <a:pt x="2280" y="27789"/>
                  </a:lnTo>
                  <a:lnTo>
                    <a:pt x="2117" y="26866"/>
                  </a:lnTo>
                  <a:lnTo>
                    <a:pt x="2009" y="25889"/>
                  </a:lnTo>
                  <a:lnTo>
                    <a:pt x="1954" y="24804"/>
                  </a:lnTo>
                  <a:lnTo>
                    <a:pt x="2009" y="23664"/>
                  </a:lnTo>
                  <a:lnTo>
                    <a:pt x="2171" y="22361"/>
                  </a:lnTo>
                  <a:lnTo>
                    <a:pt x="2389" y="20896"/>
                  </a:lnTo>
                  <a:lnTo>
                    <a:pt x="2660" y="19214"/>
                  </a:lnTo>
                  <a:lnTo>
                    <a:pt x="3094" y="17260"/>
                  </a:lnTo>
                  <a:lnTo>
                    <a:pt x="3745" y="13840"/>
                  </a:lnTo>
                  <a:lnTo>
                    <a:pt x="3962" y="12484"/>
                  </a:lnTo>
                  <a:lnTo>
                    <a:pt x="4125" y="11344"/>
                  </a:lnTo>
                  <a:lnTo>
                    <a:pt x="4180" y="10313"/>
                  </a:lnTo>
                  <a:lnTo>
                    <a:pt x="4180" y="9499"/>
                  </a:lnTo>
                  <a:lnTo>
                    <a:pt x="4125" y="8739"/>
                  </a:lnTo>
                  <a:lnTo>
                    <a:pt x="4017" y="7979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2687212" y="1014964"/>
              <a:ext cx="81259" cy="540218"/>
            </a:xfrm>
            <a:custGeom>
              <a:avLst/>
              <a:gdLst/>
              <a:ahLst/>
              <a:cxnLst/>
              <a:rect l="l" t="t" r="r" b="b"/>
              <a:pathLst>
                <a:path w="4180" h="27789" fill="none" extrusionOk="0">
                  <a:moveTo>
                    <a:pt x="2280" y="27789"/>
                  </a:moveTo>
                  <a:lnTo>
                    <a:pt x="326" y="20028"/>
                  </a:lnTo>
                  <a:lnTo>
                    <a:pt x="326" y="20028"/>
                  </a:lnTo>
                  <a:lnTo>
                    <a:pt x="109" y="18942"/>
                  </a:lnTo>
                  <a:lnTo>
                    <a:pt x="55" y="17857"/>
                  </a:lnTo>
                  <a:lnTo>
                    <a:pt x="0" y="16717"/>
                  </a:lnTo>
                  <a:lnTo>
                    <a:pt x="109" y="15469"/>
                  </a:lnTo>
                  <a:lnTo>
                    <a:pt x="272" y="14166"/>
                  </a:lnTo>
                  <a:lnTo>
                    <a:pt x="489" y="12701"/>
                  </a:lnTo>
                  <a:lnTo>
                    <a:pt x="760" y="11073"/>
                  </a:lnTo>
                  <a:lnTo>
                    <a:pt x="1140" y="9227"/>
                  </a:lnTo>
                  <a:lnTo>
                    <a:pt x="1140" y="9227"/>
                  </a:lnTo>
                  <a:lnTo>
                    <a:pt x="1520" y="7219"/>
                  </a:lnTo>
                  <a:lnTo>
                    <a:pt x="1846" y="5591"/>
                  </a:lnTo>
                  <a:lnTo>
                    <a:pt x="2009" y="4234"/>
                  </a:lnTo>
                  <a:lnTo>
                    <a:pt x="2171" y="3094"/>
                  </a:lnTo>
                  <a:lnTo>
                    <a:pt x="2226" y="2117"/>
                  </a:lnTo>
                  <a:lnTo>
                    <a:pt x="2171" y="1303"/>
                  </a:lnTo>
                  <a:lnTo>
                    <a:pt x="2117" y="652"/>
                  </a:lnTo>
                  <a:lnTo>
                    <a:pt x="2009" y="1"/>
                  </a:lnTo>
                  <a:lnTo>
                    <a:pt x="4017" y="7979"/>
                  </a:lnTo>
                  <a:lnTo>
                    <a:pt x="4017" y="7979"/>
                  </a:lnTo>
                  <a:lnTo>
                    <a:pt x="4125" y="8739"/>
                  </a:lnTo>
                  <a:lnTo>
                    <a:pt x="4180" y="9499"/>
                  </a:lnTo>
                  <a:lnTo>
                    <a:pt x="4180" y="10313"/>
                  </a:lnTo>
                  <a:lnTo>
                    <a:pt x="4125" y="11344"/>
                  </a:lnTo>
                  <a:lnTo>
                    <a:pt x="3962" y="12484"/>
                  </a:lnTo>
                  <a:lnTo>
                    <a:pt x="3745" y="13840"/>
                  </a:lnTo>
                  <a:lnTo>
                    <a:pt x="3094" y="17260"/>
                  </a:lnTo>
                  <a:lnTo>
                    <a:pt x="3094" y="17260"/>
                  </a:lnTo>
                  <a:lnTo>
                    <a:pt x="2660" y="19214"/>
                  </a:lnTo>
                  <a:lnTo>
                    <a:pt x="2389" y="20896"/>
                  </a:lnTo>
                  <a:lnTo>
                    <a:pt x="2171" y="22361"/>
                  </a:lnTo>
                  <a:lnTo>
                    <a:pt x="2009" y="23664"/>
                  </a:lnTo>
                  <a:lnTo>
                    <a:pt x="1954" y="24804"/>
                  </a:lnTo>
                  <a:lnTo>
                    <a:pt x="2009" y="25889"/>
                  </a:lnTo>
                  <a:lnTo>
                    <a:pt x="2117" y="26866"/>
                  </a:lnTo>
                  <a:lnTo>
                    <a:pt x="2280" y="27789"/>
                  </a:lnTo>
                  <a:lnTo>
                    <a:pt x="2280" y="277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2764234" y="1325168"/>
              <a:ext cx="83378" cy="530712"/>
            </a:xfrm>
            <a:custGeom>
              <a:avLst/>
              <a:gdLst/>
              <a:ahLst/>
              <a:cxnLst/>
              <a:rect l="l" t="t" r="r" b="b"/>
              <a:pathLst>
                <a:path w="4289" h="27300" extrusionOk="0">
                  <a:moveTo>
                    <a:pt x="2117" y="0"/>
                  </a:moveTo>
                  <a:lnTo>
                    <a:pt x="2226" y="706"/>
                  </a:lnTo>
                  <a:lnTo>
                    <a:pt x="2280" y="1411"/>
                  </a:lnTo>
                  <a:lnTo>
                    <a:pt x="2280" y="2225"/>
                  </a:lnTo>
                  <a:lnTo>
                    <a:pt x="2171" y="3202"/>
                  </a:lnTo>
                  <a:lnTo>
                    <a:pt x="2063" y="4288"/>
                  </a:lnTo>
                  <a:lnTo>
                    <a:pt x="1846" y="5590"/>
                  </a:lnTo>
                  <a:lnTo>
                    <a:pt x="1140" y="8901"/>
                  </a:lnTo>
                  <a:lnTo>
                    <a:pt x="760" y="10746"/>
                  </a:lnTo>
                  <a:lnTo>
                    <a:pt x="489" y="12374"/>
                  </a:lnTo>
                  <a:lnTo>
                    <a:pt x="218" y="13786"/>
                  </a:lnTo>
                  <a:lnTo>
                    <a:pt x="109" y="15088"/>
                  </a:lnTo>
                  <a:lnTo>
                    <a:pt x="0" y="16282"/>
                  </a:lnTo>
                  <a:lnTo>
                    <a:pt x="0" y="17422"/>
                  </a:lnTo>
                  <a:lnTo>
                    <a:pt x="109" y="18453"/>
                  </a:lnTo>
                  <a:lnTo>
                    <a:pt x="272" y="19539"/>
                  </a:lnTo>
                  <a:lnTo>
                    <a:pt x="2226" y="27300"/>
                  </a:lnTo>
                  <a:lnTo>
                    <a:pt x="2063" y="26377"/>
                  </a:lnTo>
                  <a:lnTo>
                    <a:pt x="1954" y="25400"/>
                  </a:lnTo>
                  <a:lnTo>
                    <a:pt x="1954" y="24369"/>
                  </a:lnTo>
                  <a:lnTo>
                    <a:pt x="2009" y="23229"/>
                  </a:lnTo>
                  <a:lnTo>
                    <a:pt x="2171" y="21981"/>
                  </a:lnTo>
                  <a:lnTo>
                    <a:pt x="2388" y="20516"/>
                  </a:lnTo>
                  <a:lnTo>
                    <a:pt x="2714" y="18887"/>
                  </a:lnTo>
                  <a:lnTo>
                    <a:pt x="3094" y="16933"/>
                  </a:lnTo>
                  <a:lnTo>
                    <a:pt x="3745" y="13731"/>
                  </a:lnTo>
                  <a:lnTo>
                    <a:pt x="4017" y="12429"/>
                  </a:lnTo>
                  <a:lnTo>
                    <a:pt x="4180" y="11343"/>
                  </a:lnTo>
                  <a:lnTo>
                    <a:pt x="4234" y="10366"/>
                  </a:lnTo>
                  <a:lnTo>
                    <a:pt x="4288" y="9498"/>
                  </a:lnTo>
                  <a:lnTo>
                    <a:pt x="4234" y="8738"/>
                  </a:lnTo>
                  <a:lnTo>
                    <a:pt x="4125" y="8033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2764234" y="1325168"/>
              <a:ext cx="83378" cy="530712"/>
            </a:xfrm>
            <a:custGeom>
              <a:avLst/>
              <a:gdLst/>
              <a:ahLst/>
              <a:cxnLst/>
              <a:rect l="l" t="t" r="r" b="b"/>
              <a:pathLst>
                <a:path w="4289" h="27300" fill="none" extrusionOk="0">
                  <a:moveTo>
                    <a:pt x="2226" y="27300"/>
                  </a:moveTo>
                  <a:lnTo>
                    <a:pt x="272" y="19539"/>
                  </a:lnTo>
                  <a:lnTo>
                    <a:pt x="272" y="19539"/>
                  </a:lnTo>
                  <a:lnTo>
                    <a:pt x="109" y="18453"/>
                  </a:lnTo>
                  <a:lnTo>
                    <a:pt x="0" y="17422"/>
                  </a:lnTo>
                  <a:lnTo>
                    <a:pt x="0" y="16282"/>
                  </a:lnTo>
                  <a:lnTo>
                    <a:pt x="109" y="15088"/>
                  </a:lnTo>
                  <a:lnTo>
                    <a:pt x="218" y="13786"/>
                  </a:lnTo>
                  <a:lnTo>
                    <a:pt x="489" y="12374"/>
                  </a:lnTo>
                  <a:lnTo>
                    <a:pt x="760" y="10746"/>
                  </a:lnTo>
                  <a:lnTo>
                    <a:pt x="1140" y="8901"/>
                  </a:lnTo>
                  <a:lnTo>
                    <a:pt x="1140" y="8901"/>
                  </a:lnTo>
                  <a:lnTo>
                    <a:pt x="1846" y="5590"/>
                  </a:lnTo>
                  <a:lnTo>
                    <a:pt x="2063" y="4288"/>
                  </a:lnTo>
                  <a:lnTo>
                    <a:pt x="2171" y="3202"/>
                  </a:lnTo>
                  <a:lnTo>
                    <a:pt x="2280" y="2225"/>
                  </a:lnTo>
                  <a:lnTo>
                    <a:pt x="2280" y="1411"/>
                  </a:lnTo>
                  <a:lnTo>
                    <a:pt x="2226" y="706"/>
                  </a:lnTo>
                  <a:lnTo>
                    <a:pt x="2117" y="0"/>
                  </a:lnTo>
                  <a:lnTo>
                    <a:pt x="4125" y="8033"/>
                  </a:lnTo>
                  <a:lnTo>
                    <a:pt x="4125" y="8033"/>
                  </a:lnTo>
                  <a:lnTo>
                    <a:pt x="4234" y="8738"/>
                  </a:lnTo>
                  <a:lnTo>
                    <a:pt x="4288" y="9498"/>
                  </a:lnTo>
                  <a:lnTo>
                    <a:pt x="4234" y="10366"/>
                  </a:lnTo>
                  <a:lnTo>
                    <a:pt x="4180" y="11343"/>
                  </a:lnTo>
                  <a:lnTo>
                    <a:pt x="4017" y="12429"/>
                  </a:lnTo>
                  <a:lnTo>
                    <a:pt x="3745" y="13731"/>
                  </a:lnTo>
                  <a:lnTo>
                    <a:pt x="3094" y="16933"/>
                  </a:lnTo>
                  <a:lnTo>
                    <a:pt x="3094" y="16933"/>
                  </a:lnTo>
                  <a:lnTo>
                    <a:pt x="2714" y="18887"/>
                  </a:lnTo>
                  <a:lnTo>
                    <a:pt x="2388" y="20516"/>
                  </a:lnTo>
                  <a:lnTo>
                    <a:pt x="2171" y="21981"/>
                  </a:lnTo>
                  <a:lnTo>
                    <a:pt x="2009" y="23229"/>
                  </a:lnTo>
                  <a:lnTo>
                    <a:pt x="1954" y="24369"/>
                  </a:lnTo>
                  <a:lnTo>
                    <a:pt x="1954" y="25400"/>
                  </a:lnTo>
                  <a:lnTo>
                    <a:pt x="2063" y="26377"/>
                  </a:lnTo>
                  <a:lnTo>
                    <a:pt x="2226" y="27300"/>
                  </a:lnTo>
                  <a:lnTo>
                    <a:pt x="2226" y="273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2841255" y="1636402"/>
              <a:ext cx="84428" cy="520176"/>
            </a:xfrm>
            <a:custGeom>
              <a:avLst/>
              <a:gdLst/>
              <a:ahLst/>
              <a:cxnLst/>
              <a:rect l="l" t="t" r="r" b="b"/>
              <a:pathLst>
                <a:path w="4343" h="26758" extrusionOk="0">
                  <a:moveTo>
                    <a:pt x="2171" y="1"/>
                  </a:moveTo>
                  <a:lnTo>
                    <a:pt x="2280" y="706"/>
                  </a:lnTo>
                  <a:lnTo>
                    <a:pt x="2334" y="1520"/>
                  </a:lnTo>
                  <a:lnTo>
                    <a:pt x="2334" y="2389"/>
                  </a:lnTo>
                  <a:lnTo>
                    <a:pt x="2226" y="3366"/>
                  </a:lnTo>
                  <a:lnTo>
                    <a:pt x="2063" y="4451"/>
                  </a:lnTo>
                  <a:lnTo>
                    <a:pt x="1846" y="5645"/>
                  </a:lnTo>
                  <a:lnTo>
                    <a:pt x="1194" y="8576"/>
                  </a:lnTo>
                  <a:lnTo>
                    <a:pt x="760" y="10530"/>
                  </a:lnTo>
                  <a:lnTo>
                    <a:pt x="435" y="12212"/>
                  </a:lnTo>
                  <a:lnTo>
                    <a:pt x="218" y="13678"/>
                  </a:lnTo>
                  <a:lnTo>
                    <a:pt x="55" y="14926"/>
                  </a:lnTo>
                  <a:lnTo>
                    <a:pt x="0" y="16066"/>
                  </a:lnTo>
                  <a:lnTo>
                    <a:pt x="0" y="17097"/>
                  </a:lnTo>
                  <a:lnTo>
                    <a:pt x="109" y="18074"/>
                  </a:lnTo>
                  <a:lnTo>
                    <a:pt x="272" y="19051"/>
                  </a:lnTo>
                  <a:lnTo>
                    <a:pt x="2093" y="26233"/>
                  </a:lnTo>
                  <a:lnTo>
                    <a:pt x="2009" y="25672"/>
                  </a:lnTo>
                  <a:lnTo>
                    <a:pt x="1954" y="24587"/>
                  </a:lnTo>
                  <a:lnTo>
                    <a:pt x="1954" y="23447"/>
                  </a:lnTo>
                  <a:lnTo>
                    <a:pt x="2063" y="22199"/>
                  </a:lnTo>
                  <a:lnTo>
                    <a:pt x="2226" y="20842"/>
                  </a:lnTo>
                  <a:lnTo>
                    <a:pt x="2497" y="19376"/>
                  </a:lnTo>
                  <a:lnTo>
                    <a:pt x="3257" y="15849"/>
                  </a:lnTo>
                  <a:lnTo>
                    <a:pt x="3854" y="13189"/>
                  </a:lnTo>
                  <a:lnTo>
                    <a:pt x="4071" y="12050"/>
                  </a:lnTo>
                  <a:lnTo>
                    <a:pt x="4234" y="11073"/>
                  </a:lnTo>
                  <a:lnTo>
                    <a:pt x="4288" y="10204"/>
                  </a:lnTo>
                  <a:lnTo>
                    <a:pt x="4342" y="9390"/>
                  </a:lnTo>
                  <a:lnTo>
                    <a:pt x="4288" y="8685"/>
                  </a:lnTo>
                  <a:lnTo>
                    <a:pt x="4179" y="7979"/>
                  </a:lnTo>
                  <a:lnTo>
                    <a:pt x="2171" y="1"/>
                  </a:lnTo>
                  <a:close/>
                  <a:moveTo>
                    <a:pt x="2093" y="26233"/>
                  </a:moveTo>
                  <a:lnTo>
                    <a:pt x="2171" y="26758"/>
                  </a:lnTo>
                  <a:lnTo>
                    <a:pt x="2226" y="26758"/>
                  </a:lnTo>
                  <a:lnTo>
                    <a:pt x="2093" y="26233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2841255" y="1636402"/>
              <a:ext cx="84428" cy="520176"/>
            </a:xfrm>
            <a:custGeom>
              <a:avLst/>
              <a:gdLst/>
              <a:ahLst/>
              <a:cxnLst/>
              <a:rect l="l" t="t" r="r" b="b"/>
              <a:pathLst>
                <a:path w="4343" h="26758" fill="none" extrusionOk="0">
                  <a:moveTo>
                    <a:pt x="2226" y="26758"/>
                  </a:moveTo>
                  <a:lnTo>
                    <a:pt x="272" y="19051"/>
                  </a:lnTo>
                  <a:lnTo>
                    <a:pt x="272" y="19051"/>
                  </a:lnTo>
                  <a:lnTo>
                    <a:pt x="109" y="18074"/>
                  </a:lnTo>
                  <a:lnTo>
                    <a:pt x="0" y="17097"/>
                  </a:lnTo>
                  <a:lnTo>
                    <a:pt x="0" y="16066"/>
                  </a:lnTo>
                  <a:lnTo>
                    <a:pt x="55" y="14926"/>
                  </a:lnTo>
                  <a:lnTo>
                    <a:pt x="218" y="13678"/>
                  </a:lnTo>
                  <a:lnTo>
                    <a:pt x="435" y="12212"/>
                  </a:lnTo>
                  <a:lnTo>
                    <a:pt x="760" y="10530"/>
                  </a:lnTo>
                  <a:lnTo>
                    <a:pt x="1194" y="8576"/>
                  </a:lnTo>
                  <a:lnTo>
                    <a:pt x="1194" y="8576"/>
                  </a:lnTo>
                  <a:lnTo>
                    <a:pt x="1846" y="5645"/>
                  </a:lnTo>
                  <a:lnTo>
                    <a:pt x="2063" y="4451"/>
                  </a:lnTo>
                  <a:lnTo>
                    <a:pt x="2226" y="3366"/>
                  </a:lnTo>
                  <a:lnTo>
                    <a:pt x="2334" y="2389"/>
                  </a:lnTo>
                  <a:lnTo>
                    <a:pt x="2334" y="1520"/>
                  </a:lnTo>
                  <a:lnTo>
                    <a:pt x="2280" y="706"/>
                  </a:lnTo>
                  <a:lnTo>
                    <a:pt x="2171" y="1"/>
                  </a:lnTo>
                  <a:lnTo>
                    <a:pt x="4179" y="7979"/>
                  </a:lnTo>
                  <a:lnTo>
                    <a:pt x="4179" y="7979"/>
                  </a:lnTo>
                  <a:lnTo>
                    <a:pt x="4288" y="8685"/>
                  </a:lnTo>
                  <a:lnTo>
                    <a:pt x="4342" y="9390"/>
                  </a:lnTo>
                  <a:lnTo>
                    <a:pt x="4288" y="10204"/>
                  </a:lnTo>
                  <a:lnTo>
                    <a:pt x="4234" y="11073"/>
                  </a:lnTo>
                  <a:lnTo>
                    <a:pt x="4071" y="12050"/>
                  </a:lnTo>
                  <a:lnTo>
                    <a:pt x="3854" y="13189"/>
                  </a:lnTo>
                  <a:lnTo>
                    <a:pt x="3257" y="15849"/>
                  </a:lnTo>
                  <a:lnTo>
                    <a:pt x="3257" y="15849"/>
                  </a:lnTo>
                  <a:lnTo>
                    <a:pt x="2497" y="19376"/>
                  </a:lnTo>
                  <a:lnTo>
                    <a:pt x="2226" y="20842"/>
                  </a:lnTo>
                  <a:lnTo>
                    <a:pt x="2063" y="22199"/>
                  </a:lnTo>
                  <a:lnTo>
                    <a:pt x="1954" y="23447"/>
                  </a:lnTo>
                  <a:lnTo>
                    <a:pt x="1954" y="24587"/>
                  </a:lnTo>
                  <a:lnTo>
                    <a:pt x="2009" y="25672"/>
                  </a:lnTo>
                  <a:lnTo>
                    <a:pt x="2171" y="26758"/>
                  </a:lnTo>
                  <a:lnTo>
                    <a:pt x="2226" y="267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2917226" y="1946606"/>
              <a:ext cx="89696" cy="520176"/>
            </a:xfrm>
            <a:custGeom>
              <a:avLst/>
              <a:gdLst/>
              <a:ahLst/>
              <a:cxnLst/>
              <a:rect l="l" t="t" r="r" b="b"/>
              <a:pathLst>
                <a:path w="4614" h="26758" extrusionOk="0">
                  <a:moveTo>
                    <a:pt x="2334" y="0"/>
                  </a:moveTo>
                  <a:lnTo>
                    <a:pt x="2442" y="706"/>
                  </a:lnTo>
                  <a:lnTo>
                    <a:pt x="2442" y="1411"/>
                  </a:lnTo>
                  <a:lnTo>
                    <a:pt x="2442" y="2171"/>
                  </a:lnTo>
                  <a:lnTo>
                    <a:pt x="2334" y="3040"/>
                  </a:lnTo>
                  <a:lnTo>
                    <a:pt x="2171" y="4016"/>
                  </a:lnTo>
                  <a:lnTo>
                    <a:pt x="1954" y="5102"/>
                  </a:lnTo>
                  <a:lnTo>
                    <a:pt x="1357" y="7761"/>
                  </a:lnTo>
                  <a:lnTo>
                    <a:pt x="597" y="11235"/>
                  </a:lnTo>
                  <a:lnTo>
                    <a:pt x="326" y="12700"/>
                  </a:lnTo>
                  <a:lnTo>
                    <a:pt x="109" y="14003"/>
                  </a:lnTo>
                  <a:lnTo>
                    <a:pt x="0" y="15251"/>
                  </a:lnTo>
                  <a:lnTo>
                    <a:pt x="0" y="16391"/>
                  </a:lnTo>
                  <a:lnTo>
                    <a:pt x="54" y="17476"/>
                  </a:lnTo>
                  <a:lnTo>
                    <a:pt x="271" y="18507"/>
                  </a:lnTo>
                  <a:lnTo>
                    <a:pt x="2307" y="26596"/>
                  </a:lnTo>
                  <a:lnTo>
                    <a:pt x="2171" y="25780"/>
                  </a:lnTo>
                  <a:lnTo>
                    <a:pt x="2117" y="24803"/>
                  </a:lnTo>
                  <a:lnTo>
                    <a:pt x="2117" y="23772"/>
                  </a:lnTo>
                  <a:lnTo>
                    <a:pt x="2225" y="22632"/>
                  </a:lnTo>
                  <a:lnTo>
                    <a:pt x="2388" y="21330"/>
                  </a:lnTo>
                  <a:lnTo>
                    <a:pt x="2660" y="19810"/>
                  </a:lnTo>
                  <a:lnTo>
                    <a:pt x="3039" y="18019"/>
                  </a:lnTo>
                  <a:lnTo>
                    <a:pt x="3528" y="15957"/>
                  </a:lnTo>
                  <a:lnTo>
                    <a:pt x="4071" y="13569"/>
                  </a:lnTo>
                  <a:lnTo>
                    <a:pt x="4288" y="12537"/>
                  </a:lnTo>
                  <a:lnTo>
                    <a:pt x="4451" y="11615"/>
                  </a:lnTo>
                  <a:lnTo>
                    <a:pt x="4559" y="10746"/>
                  </a:lnTo>
                  <a:lnTo>
                    <a:pt x="4613" y="9932"/>
                  </a:lnTo>
                  <a:lnTo>
                    <a:pt x="4559" y="9227"/>
                  </a:lnTo>
                  <a:lnTo>
                    <a:pt x="4505" y="8521"/>
                  </a:lnTo>
                  <a:lnTo>
                    <a:pt x="2334" y="0"/>
                  </a:lnTo>
                  <a:close/>
                  <a:moveTo>
                    <a:pt x="2307" y="26596"/>
                  </a:moveTo>
                  <a:lnTo>
                    <a:pt x="2334" y="26757"/>
                  </a:lnTo>
                  <a:lnTo>
                    <a:pt x="2334" y="26703"/>
                  </a:lnTo>
                  <a:lnTo>
                    <a:pt x="2307" y="26596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2917226" y="1946606"/>
              <a:ext cx="89696" cy="520176"/>
            </a:xfrm>
            <a:custGeom>
              <a:avLst/>
              <a:gdLst/>
              <a:ahLst/>
              <a:cxnLst/>
              <a:rect l="l" t="t" r="r" b="b"/>
              <a:pathLst>
                <a:path w="4614" h="26758" fill="none" extrusionOk="0">
                  <a:moveTo>
                    <a:pt x="2334" y="26757"/>
                  </a:moveTo>
                  <a:lnTo>
                    <a:pt x="2334" y="26757"/>
                  </a:lnTo>
                  <a:lnTo>
                    <a:pt x="2171" y="25780"/>
                  </a:lnTo>
                  <a:lnTo>
                    <a:pt x="2117" y="24803"/>
                  </a:lnTo>
                  <a:lnTo>
                    <a:pt x="2117" y="23772"/>
                  </a:lnTo>
                  <a:lnTo>
                    <a:pt x="2225" y="22632"/>
                  </a:lnTo>
                  <a:lnTo>
                    <a:pt x="2388" y="21330"/>
                  </a:lnTo>
                  <a:lnTo>
                    <a:pt x="2660" y="19810"/>
                  </a:lnTo>
                  <a:lnTo>
                    <a:pt x="3039" y="18019"/>
                  </a:lnTo>
                  <a:lnTo>
                    <a:pt x="3528" y="15957"/>
                  </a:lnTo>
                  <a:lnTo>
                    <a:pt x="3528" y="15957"/>
                  </a:lnTo>
                  <a:lnTo>
                    <a:pt x="4071" y="13569"/>
                  </a:lnTo>
                  <a:lnTo>
                    <a:pt x="4288" y="12537"/>
                  </a:lnTo>
                  <a:lnTo>
                    <a:pt x="4451" y="11615"/>
                  </a:lnTo>
                  <a:lnTo>
                    <a:pt x="4559" y="10746"/>
                  </a:lnTo>
                  <a:lnTo>
                    <a:pt x="4613" y="9932"/>
                  </a:lnTo>
                  <a:lnTo>
                    <a:pt x="4559" y="9227"/>
                  </a:lnTo>
                  <a:lnTo>
                    <a:pt x="4505" y="8521"/>
                  </a:lnTo>
                  <a:lnTo>
                    <a:pt x="2334" y="0"/>
                  </a:lnTo>
                  <a:lnTo>
                    <a:pt x="2334" y="0"/>
                  </a:lnTo>
                  <a:lnTo>
                    <a:pt x="2442" y="706"/>
                  </a:lnTo>
                  <a:lnTo>
                    <a:pt x="2442" y="1411"/>
                  </a:lnTo>
                  <a:lnTo>
                    <a:pt x="2442" y="2171"/>
                  </a:lnTo>
                  <a:lnTo>
                    <a:pt x="2334" y="3040"/>
                  </a:lnTo>
                  <a:lnTo>
                    <a:pt x="2171" y="4016"/>
                  </a:lnTo>
                  <a:lnTo>
                    <a:pt x="1954" y="5102"/>
                  </a:lnTo>
                  <a:lnTo>
                    <a:pt x="1357" y="7761"/>
                  </a:lnTo>
                  <a:lnTo>
                    <a:pt x="1357" y="7761"/>
                  </a:lnTo>
                  <a:lnTo>
                    <a:pt x="597" y="11235"/>
                  </a:lnTo>
                  <a:lnTo>
                    <a:pt x="326" y="12700"/>
                  </a:lnTo>
                  <a:lnTo>
                    <a:pt x="109" y="14003"/>
                  </a:lnTo>
                  <a:lnTo>
                    <a:pt x="0" y="15251"/>
                  </a:lnTo>
                  <a:lnTo>
                    <a:pt x="0" y="16391"/>
                  </a:lnTo>
                  <a:lnTo>
                    <a:pt x="54" y="17476"/>
                  </a:lnTo>
                  <a:lnTo>
                    <a:pt x="271" y="18507"/>
                  </a:lnTo>
                  <a:lnTo>
                    <a:pt x="2334" y="26703"/>
                  </a:lnTo>
                  <a:lnTo>
                    <a:pt x="2334" y="26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2998466" y="2278953"/>
              <a:ext cx="91796" cy="506451"/>
            </a:xfrm>
            <a:custGeom>
              <a:avLst/>
              <a:gdLst/>
              <a:ahLst/>
              <a:cxnLst/>
              <a:rect l="l" t="t" r="r" b="b"/>
              <a:pathLst>
                <a:path w="4722" h="26052" extrusionOk="0">
                  <a:moveTo>
                    <a:pt x="2442" y="0"/>
                  </a:moveTo>
                  <a:lnTo>
                    <a:pt x="2551" y="489"/>
                  </a:lnTo>
                  <a:lnTo>
                    <a:pt x="2605" y="1086"/>
                  </a:lnTo>
                  <a:lnTo>
                    <a:pt x="2551" y="1737"/>
                  </a:lnTo>
                  <a:lnTo>
                    <a:pt x="2497" y="2497"/>
                  </a:lnTo>
                  <a:lnTo>
                    <a:pt x="2334" y="3365"/>
                  </a:lnTo>
                  <a:lnTo>
                    <a:pt x="2171" y="4342"/>
                  </a:lnTo>
                  <a:lnTo>
                    <a:pt x="1574" y="6839"/>
                  </a:lnTo>
                  <a:lnTo>
                    <a:pt x="1086" y="8738"/>
                  </a:lnTo>
                  <a:lnTo>
                    <a:pt x="706" y="10475"/>
                  </a:lnTo>
                  <a:lnTo>
                    <a:pt x="380" y="11995"/>
                  </a:lnTo>
                  <a:lnTo>
                    <a:pt x="163" y="13352"/>
                  </a:lnTo>
                  <a:lnTo>
                    <a:pt x="54" y="14600"/>
                  </a:lnTo>
                  <a:lnTo>
                    <a:pt x="0" y="15740"/>
                  </a:lnTo>
                  <a:lnTo>
                    <a:pt x="54" y="16825"/>
                  </a:lnTo>
                  <a:lnTo>
                    <a:pt x="217" y="17856"/>
                  </a:lnTo>
                  <a:lnTo>
                    <a:pt x="2334" y="26052"/>
                  </a:lnTo>
                  <a:lnTo>
                    <a:pt x="2171" y="25075"/>
                  </a:lnTo>
                  <a:lnTo>
                    <a:pt x="2117" y="24098"/>
                  </a:lnTo>
                  <a:lnTo>
                    <a:pt x="2117" y="23067"/>
                  </a:lnTo>
                  <a:lnTo>
                    <a:pt x="2225" y="21873"/>
                  </a:lnTo>
                  <a:lnTo>
                    <a:pt x="2442" y="20516"/>
                  </a:lnTo>
                  <a:lnTo>
                    <a:pt x="2768" y="18942"/>
                  </a:lnTo>
                  <a:lnTo>
                    <a:pt x="3148" y="17151"/>
                  </a:lnTo>
                  <a:lnTo>
                    <a:pt x="3691" y="15088"/>
                  </a:lnTo>
                  <a:lnTo>
                    <a:pt x="4233" y="12917"/>
                  </a:lnTo>
                  <a:lnTo>
                    <a:pt x="4451" y="11995"/>
                  </a:lnTo>
                  <a:lnTo>
                    <a:pt x="4613" y="11126"/>
                  </a:lnTo>
                  <a:lnTo>
                    <a:pt x="4722" y="10367"/>
                  </a:lnTo>
                  <a:lnTo>
                    <a:pt x="4722" y="9715"/>
                  </a:lnTo>
                  <a:lnTo>
                    <a:pt x="4722" y="9064"/>
                  </a:lnTo>
                  <a:lnTo>
                    <a:pt x="4613" y="8521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2998466" y="2278953"/>
              <a:ext cx="91796" cy="506451"/>
            </a:xfrm>
            <a:custGeom>
              <a:avLst/>
              <a:gdLst/>
              <a:ahLst/>
              <a:cxnLst/>
              <a:rect l="l" t="t" r="r" b="b"/>
              <a:pathLst>
                <a:path w="4722" h="26052" fill="none" extrusionOk="0">
                  <a:moveTo>
                    <a:pt x="2334" y="26052"/>
                  </a:moveTo>
                  <a:lnTo>
                    <a:pt x="2334" y="26052"/>
                  </a:lnTo>
                  <a:lnTo>
                    <a:pt x="2171" y="25075"/>
                  </a:lnTo>
                  <a:lnTo>
                    <a:pt x="2117" y="24098"/>
                  </a:lnTo>
                  <a:lnTo>
                    <a:pt x="2117" y="23067"/>
                  </a:lnTo>
                  <a:lnTo>
                    <a:pt x="2225" y="21873"/>
                  </a:lnTo>
                  <a:lnTo>
                    <a:pt x="2442" y="20516"/>
                  </a:lnTo>
                  <a:lnTo>
                    <a:pt x="2768" y="18942"/>
                  </a:lnTo>
                  <a:lnTo>
                    <a:pt x="3148" y="17151"/>
                  </a:lnTo>
                  <a:lnTo>
                    <a:pt x="3691" y="15088"/>
                  </a:lnTo>
                  <a:lnTo>
                    <a:pt x="3691" y="15088"/>
                  </a:lnTo>
                  <a:lnTo>
                    <a:pt x="4233" y="12917"/>
                  </a:lnTo>
                  <a:lnTo>
                    <a:pt x="4451" y="11995"/>
                  </a:lnTo>
                  <a:lnTo>
                    <a:pt x="4613" y="11126"/>
                  </a:lnTo>
                  <a:lnTo>
                    <a:pt x="4722" y="10367"/>
                  </a:lnTo>
                  <a:lnTo>
                    <a:pt x="4722" y="9715"/>
                  </a:lnTo>
                  <a:lnTo>
                    <a:pt x="4722" y="9064"/>
                  </a:lnTo>
                  <a:lnTo>
                    <a:pt x="4613" y="8521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551" y="489"/>
                  </a:lnTo>
                  <a:lnTo>
                    <a:pt x="2605" y="1086"/>
                  </a:lnTo>
                  <a:lnTo>
                    <a:pt x="2551" y="1737"/>
                  </a:lnTo>
                  <a:lnTo>
                    <a:pt x="2497" y="2497"/>
                  </a:lnTo>
                  <a:lnTo>
                    <a:pt x="2334" y="3365"/>
                  </a:lnTo>
                  <a:lnTo>
                    <a:pt x="2171" y="4342"/>
                  </a:lnTo>
                  <a:lnTo>
                    <a:pt x="1574" y="6839"/>
                  </a:lnTo>
                  <a:lnTo>
                    <a:pt x="1574" y="6839"/>
                  </a:lnTo>
                  <a:lnTo>
                    <a:pt x="1086" y="8738"/>
                  </a:lnTo>
                  <a:lnTo>
                    <a:pt x="706" y="10475"/>
                  </a:lnTo>
                  <a:lnTo>
                    <a:pt x="380" y="11995"/>
                  </a:lnTo>
                  <a:lnTo>
                    <a:pt x="163" y="13352"/>
                  </a:lnTo>
                  <a:lnTo>
                    <a:pt x="54" y="14600"/>
                  </a:lnTo>
                  <a:lnTo>
                    <a:pt x="0" y="15740"/>
                  </a:lnTo>
                  <a:lnTo>
                    <a:pt x="54" y="16825"/>
                  </a:lnTo>
                  <a:lnTo>
                    <a:pt x="217" y="17856"/>
                  </a:lnTo>
                  <a:lnTo>
                    <a:pt x="2334" y="260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079706" y="2610249"/>
              <a:ext cx="94964" cy="494845"/>
            </a:xfrm>
            <a:custGeom>
              <a:avLst/>
              <a:gdLst/>
              <a:ahLst/>
              <a:cxnLst/>
              <a:rect l="l" t="t" r="r" b="b"/>
              <a:pathLst>
                <a:path w="4885" h="25455" extrusionOk="0">
                  <a:moveTo>
                    <a:pt x="2605" y="0"/>
                  </a:moveTo>
                  <a:lnTo>
                    <a:pt x="2660" y="543"/>
                  </a:lnTo>
                  <a:lnTo>
                    <a:pt x="2714" y="1086"/>
                  </a:lnTo>
                  <a:lnTo>
                    <a:pt x="2660" y="1683"/>
                  </a:lnTo>
                  <a:lnTo>
                    <a:pt x="2605" y="2388"/>
                  </a:lnTo>
                  <a:lnTo>
                    <a:pt x="2443" y="3148"/>
                  </a:lnTo>
                  <a:lnTo>
                    <a:pt x="2225" y="4125"/>
                  </a:lnTo>
                  <a:lnTo>
                    <a:pt x="1574" y="6567"/>
                  </a:lnTo>
                  <a:lnTo>
                    <a:pt x="1031" y="8738"/>
                  </a:lnTo>
                  <a:lnTo>
                    <a:pt x="597" y="10584"/>
                  </a:lnTo>
                  <a:lnTo>
                    <a:pt x="272" y="12158"/>
                  </a:lnTo>
                  <a:lnTo>
                    <a:pt x="54" y="13460"/>
                  </a:lnTo>
                  <a:lnTo>
                    <a:pt x="0" y="14600"/>
                  </a:lnTo>
                  <a:lnTo>
                    <a:pt x="0" y="15577"/>
                  </a:lnTo>
                  <a:lnTo>
                    <a:pt x="54" y="16445"/>
                  </a:lnTo>
                  <a:lnTo>
                    <a:pt x="217" y="17205"/>
                  </a:lnTo>
                  <a:lnTo>
                    <a:pt x="2280" y="25455"/>
                  </a:lnTo>
                  <a:lnTo>
                    <a:pt x="2280" y="25400"/>
                  </a:lnTo>
                  <a:lnTo>
                    <a:pt x="2171" y="24858"/>
                  </a:lnTo>
                  <a:lnTo>
                    <a:pt x="2117" y="24206"/>
                  </a:lnTo>
                  <a:lnTo>
                    <a:pt x="2063" y="23392"/>
                  </a:lnTo>
                  <a:lnTo>
                    <a:pt x="2117" y="22307"/>
                  </a:lnTo>
                  <a:lnTo>
                    <a:pt x="2280" y="21004"/>
                  </a:lnTo>
                  <a:lnTo>
                    <a:pt x="2605" y="19322"/>
                  </a:lnTo>
                  <a:lnTo>
                    <a:pt x="3094" y="17314"/>
                  </a:lnTo>
                  <a:lnTo>
                    <a:pt x="3745" y="14817"/>
                  </a:lnTo>
                  <a:lnTo>
                    <a:pt x="4342" y="12700"/>
                  </a:lnTo>
                  <a:lnTo>
                    <a:pt x="4559" y="11832"/>
                  </a:lnTo>
                  <a:lnTo>
                    <a:pt x="4722" y="11018"/>
                  </a:lnTo>
                  <a:lnTo>
                    <a:pt x="4831" y="10312"/>
                  </a:lnTo>
                  <a:lnTo>
                    <a:pt x="4885" y="9661"/>
                  </a:lnTo>
                  <a:lnTo>
                    <a:pt x="4831" y="9064"/>
                  </a:lnTo>
                  <a:lnTo>
                    <a:pt x="4776" y="8575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079706" y="2610249"/>
              <a:ext cx="94964" cy="494845"/>
            </a:xfrm>
            <a:custGeom>
              <a:avLst/>
              <a:gdLst/>
              <a:ahLst/>
              <a:cxnLst/>
              <a:rect l="l" t="t" r="r" b="b"/>
              <a:pathLst>
                <a:path w="4885" h="25455" fill="none" extrusionOk="0">
                  <a:moveTo>
                    <a:pt x="2280" y="25400"/>
                  </a:moveTo>
                  <a:lnTo>
                    <a:pt x="2280" y="25400"/>
                  </a:lnTo>
                  <a:lnTo>
                    <a:pt x="2171" y="24858"/>
                  </a:lnTo>
                  <a:lnTo>
                    <a:pt x="2117" y="24206"/>
                  </a:lnTo>
                  <a:lnTo>
                    <a:pt x="2063" y="23392"/>
                  </a:lnTo>
                  <a:lnTo>
                    <a:pt x="2117" y="22307"/>
                  </a:lnTo>
                  <a:lnTo>
                    <a:pt x="2280" y="21004"/>
                  </a:lnTo>
                  <a:lnTo>
                    <a:pt x="2605" y="19322"/>
                  </a:lnTo>
                  <a:lnTo>
                    <a:pt x="3094" y="17314"/>
                  </a:lnTo>
                  <a:lnTo>
                    <a:pt x="3745" y="14817"/>
                  </a:lnTo>
                  <a:lnTo>
                    <a:pt x="3745" y="14817"/>
                  </a:lnTo>
                  <a:lnTo>
                    <a:pt x="4342" y="12700"/>
                  </a:lnTo>
                  <a:lnTo>
                    <a:pt x="4559" y="11832"/>
                  </a:lnTo>
                  <a:lnTo>
                    <a:pt x="4722" y="11018"/>
                  </a:lnTo>
                  <a:lnTo>
                    <a:pt x="4831" y="10312"/>
                  </a:lnTo>
                  <a:lnTo>
                    <a:pt x="4885" y="9661"/>
                  </a:lnTo>
                  <a:lnTo>
                    <a:pt x="4831" y="9064"/>
                  </a:lnTo>
                  <a:lnTo>
                    <a:pt x="4776" y="8575"/>
                  </a:lnTo>
                  <a:lnTo>
                    <a:pt x="2605" y="0"/>
                  </a:lnTo>
                  <a:lnTo>
                    <a:pt x="2605" y="0"/>
                  </a:lnTo>
                  <a:lnTo>
                    <a:pt x="2660" y="543"/>
                  </a:lnTo>
                  <a:lnTo>
                    <a:pt x="2714" y="1086"/>
                  </a:lnTo>
                  <a:lnTo>
                    <a:pt x="2660" y="1683"/>
                  </a:lnTo>
                  <a:lnTo>
                    <a:pt x="2605" y="2388"/>
                  </a:lnTo>
                  <a:lnTo>
                    <a:pt x="2443" y="3148"/>
                  </a:lnTo>
                  <a:lnTo>
                    <a:pt x="2225" y="4125"/>
                  </a:lnTo>
                  <a:lnTo>
                    <a:pt x="1574" y="6567"/>
                  </a:lnTo>
                  <a:lnTo>
                    <a:pt x="1574" y="6567"/>
                  </a:lnTo>
                  <a:lnTo>
                    <a:pt x="1031" y="8738"/>
                  </a:lnTo>
                  <a:lnTo>
                    <a:pt x="597" y="10584"/>
                  </a:lnTo>
                  <a:lnTo>
                    <a:pt x="272" y="12158"/>
                  </a:lnTo>
                  <a:lnTo>
                    <a:pt x="54" y="13460"/>
                  </a:lnTo>
                  <a:lnTo>
                    <a:pt x="0" y="14600"/>
                  </a:lnTo>
                  <a:lnTo>
                    <a:pt x="0" y="15577"/>
                  </a:lnTo>
                  <a:lnTo>
                    <a:pt x="54" y="16445"/>
                  </a:lnTo>
                  <a:lnTo>
                    <a:pt x="217" y="17205"/>
                  </a:lnTo>
                  <a:lnTo>
                    <a:pt x="2280" y="25455"/>
                  </a:lnTo>
                  <a:lnTo>
                    <a:pt x="2280" y="254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2611241" y="703729"/>
              <a:ext cx="79160" cy="545486"/>
            </a:xfrm>
            <a:custGeom>
              <a:avLst/>
              <a:gdLst/>
              <a:ahLst/>
              <a:cxnLst/>
              <a:rect l="l" t="t" r="r" b="b"/>
              <a:pathLst>
                <a:path w="4072" h="28060" extrusionOk="0">
                  <a:moveTo>
                    <a:pt x="1846" y="0"/>
                  </a:moveTo>
                  <a:lnTo>
                    <a:pt x="2009" y="814"/>
                  </a:lnTo>
                  <a:lnTo>
                    <a:pt x="2117" y="1574"/>
                  </a:lnTo>
                  <a:lnTo>
                    <a:pt x="2172" y="2388"/>
                  </a:lnTo>
                  <a:lnTo>
                    <a:pt x="2226" y="3148"/>
                  </a:lnTo>
                  <a:lnTo>
                    <a:pt x="2172" y="4071"/>
                  </a:lnTo>
                  <a:lnTo>
                    <a:pt x="2117" y="4939"/>
                  </a:lnTo>
                  <a:lnTo>
                    <a:pt x="2009" y="5862"/>
                  </a:lnTo>
                  <a:lnTo>
                    <a:pt x="1846" y="6784"/>
                  </a:lnTo>
                  <a:lnTo>
                    <a:pt x="1520" y="8575"/>
                  </a:lnTo>
                  <a:lnTo>
                    <a:pt x="1086" y="10366"/>
                  </a:lnTo>
                  <a:lnTo>
                    <a:pt x="706" y="12157"/>
                  </a:lnTo>
                  <a:lnTo>
                    <a:pt x="381" y="14003"/>
                  </a:lnTo>
                  <a:lnTo>
                    <a:pt x="218" y="14871"/>
                  </a:lnTo>
                  <a:lnTo>
                    <a:pt x="109" y="15794"/>
                  </a:lnTo>
                  <a:lnTo>
                    <a:pt x="55" y="16716"/>
                  </a:lnTo>
                  <a:lnTo>
                    <a:pt x="1" y="17639"/>
                  </a:lnTo>
                  <a:lnTo>
                    <a:pt x="55" y="18344"/>
                  </a:lnTo>
                  <a:lnTo>
                    <a:pt x="109" y="19050"/>
                  </a:lnTo>
                  <a:lnTo>
                    <a:pt x="164" y="19810"/>
                  </a:lnTo>
                  <a:lnTo>
                    <a:pt x="326" y="20515"/>
                  </a:lnTo>
                  <a:lnTo>
                    <a:pt x="2226" y="28059"/>
                  </a:lnTo>
                  <a:lnTo>
                    <a:pt x="2063" y="27354"/>
                  </a:lnTo>
                  <a:lnTo>
                    <a:pt x="2009" y="26703"/>
                  </a:lnTo>
                  <a:lnTo>
                    <a:pt x="1955" y="25346"/>
                  </a:lnTo>
                  <a:lnTo>
                    <a:pt x="1955" y="24260"/>
                  </a:lnTo>
                  <a:lnTo>
                    <a:pt x="2063" y="23229"/>
                  </a:lnTo>
                  <a:lnTo>
                    <a:pt x="2226" y="21981"/>
                  </a:lnTo>
                  <a:lnTo>
                    <a:pt x="2443" y="20624"/>
                  </a:lnTo>
                  <a:lnTo>
                    <a:pt x="3040" y="17368"/>
                  </a:lnTo>
                  <a:lnTo>
                    <a:pt x="3583" y="14762"/>
                  </a:lnTo>
                  <a:lnTo>
                    <a:pt x="3854" y="12700"/>
                  </a:lnTo>
                  <a:lnTo>
                    <a:pt x="4071" y="11126"/>
                  </a:lnTo>
                  <a:lnTo>
                    <a:pt x="4071" y="9932"/>
                  </a:lnTo>
                  <a:lnTo>
                    <a:pt x="4071" y="9009"/>
                  </a:lnTo>
                  <a:lnTo>
                    <a:pt x="3854" y="8033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2611241" y="703729"/>
              <a:ext cx="79160" cy="545486"/>
            </a:xfrm>
            <a:custGeom>
              <a:avLst/>
              <a:gdLst/>
              <a:ahLst/>
              <a:cxnLst/>
              <a:rect l="l" t="t" r="r" b="b"/>
              <a:pathLst>
                <a:path w="4072" h="28060" fill="none" extrusionOk="0">
                  <a:moveTo>
                    <a:pt x="1846" y="0"/>
                  </a:moveTo>
                  <a:lnTo>
                    <a:pt x="1846" y="0"/>
                  </a:lnTo>
                  <a:lnTo>
                    <a:pt x="2009" y="814"/>
                  </a:lnTo>
                  <a:lnTo>
                    <a:pt x="2117" y="1574"/>
                  </a:lnTo>
                  <a:lnTo>
                    <a:pt x="2172" y="2388"/>
                  </a:lnTo>
                  <a:lnTo>
                    <a:pt x="2226" y="3148"/>
                  </a:lnTo>
                  <a:lnTo>
                    <a:pt x="2226" y="3148"/>
                  </a:lnTo>
                  <a:lnTo>
                    <a:pt x="2172" y="4071"/>
                  </a:lnTo>
                  <a:lnTo>
                    <a:pt x="2117" y="4939"/>
                  </a:lnTo>
                  <a:lnTo>
                    <a:pt x="2009" y="5862"/>
                  </a:lnTo>
                  <a:lnTo>
                    <a:pt x="1846" y="6784"/>
                  </a:lnTo>
                  <a:lnTo>
                    <a:pt x="1520" y="8575"/>
                  </a:lnTo>
                  <a:lnTo>
                    <a:pt x="1086" y="10366"/>
                  </a:lnTo>
                  <a:lnTo>
                    <a:pt x="706" y="12157"/>
                  </a:lnTo>
                  <a:lnTo>
                    <a:pt x="381" y="14003"/>
                  </a:lnTo>
                  <a:lnTo>
                    <a:pt x="218" y="14871"/>
                  </a:lnTo>
                  <a:lnTo>
                    <a:pt x="109" y="15794"/>
                  </a:lnTo>
                  <a:lnTo>
                    <a:pt x="55" y="16716"/>
                  </a:lnTo>
                  <a:lnTo>
                    <a:pt x="1" y="17639"/>
                  </a:lnTo>
                  <a:lnTo>
                    <a:pt x="1" y="17639"/>
                  </a:lnTo>
                  <a:lnTo>
                    <a:pt x="55" y="18344"/>
                  </a:lnTo>
                  <a:lnTo>
                    <a:pt x="109" y="19050"/>
                  </a:lnTo>
                  <a:lnTo>
                    <a:pt x="164" y="19810"/>
                  </a:lnTo>
                  <a:lnTo>
                    <a:pt x="326" y="20515"/>
                  </a:lnTo>
                  <a:lnTo>
                    <a:pt x="2226" y="28059"/>
                  </a:lnTo>
                  <a:lnTo>
                    <a:pt x="2226" y="28059"/>
                  </a:lnTo>
                  <a:lnTo>
                    <a:pt x="2063" y="27354"/>
                  </a:lnTo>
                  <a:lnTo>
                    <a:pt x="2009" y="26703"/>
                  </a:lnTo>
                  <a:lnTo>
                    <a:pt x="1955" y="25346"/>
                  </a:lnTo>
                  <a:lnTo>
                    <a:pt x="1955" y="25346"/>
                  </a:lnTo>
                  <a:lnTo>
                    <a:pt x="1955" y="24260"/>
                  </a:lnTo>
                  <a:lnTo>
                    <a:pt x="2063" y="23229"/>
                  </a:lnTo>
                  <a:lnTo>
                    <a:pt x="2063" y="23229"/>
                  </a:lnTo>
                  <a:lnTo>
                    <a:pt x="2226" y="21981"/>
                  </a:lnTo>
                  <a:lnTo>
                    <a:pt x="2443" y="20624"/>
                  </a:lnTo>
                  <a:lnTo>
                    <a:pt x="3040" y="17368"/>
                  </a:lnTo>
                  <a:lnTo>
                    <a:pt x="3040" y="17368"/>
                  </a:lnTo>
                  <a:lnTo>
                    <a:pt x="3583" y="14762"/>
                  </a:lnTo>
                  <a:lnTo>
                    <a:pt x="3854" y="12700"/>
                  </a:lnTo>
                  <a:lnTo>
                    <a:pt x="4071" y="11126"/>
                  </a:lnTo>
                  <a:lnTo>
                    <a:pt x="4071" y="9932"/>
                  </a:lnTo>
                  <a:lnTo>
                    <a:pt x="4071" y="9932"/>
                  </a:lnTo>
                  <a:lnTo>
                    <a:pt x="4071" y="9009"/>
                  </a:lnTo>
                  <a:lnTo>
                    <a:pt x="4071" y="9009"/>
                  </a:lnTo>
                  <a:lnTo>
                    <a:pt x="3854" y="8033"/>
                  </a:lnTo>
                  <a:lnTo>
                    <a:pt x="18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2654514" y="1249196"/>
              <a:ext cx="1069" cy="4238"/>
            </a:xfrm>
            <a:custGeom>
              <a:avLst/>
              <a:gdLst/>
              <a:ahLst/>
              <a:cxnLst/>
              <a:rect l="l" t="t" r="r" b="b"/>
              <a:pathLst>
                <a:path w="55" h="218" extrusionOk="0">
                  <a:moveTo>
                    <a:pt x="0" y="0"/>
                  </a:moveTo>
                  <a:lnTo>
                    <a:pt x="0" y="218"/>
                  </a:lnTo>
                  <a:lnTo>
                    <a:pt x="54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2654514" y="1249196"/>
              <a:ext cx="1069" cy="4238"/>
            </a:xfrm>
            <a:custGeom>
              <a:avLst/>
              <a:gdLst/>
              <a:ahLst/>
              <a:cxnLst/>
              <a:rect l="l" t="t" r="r" b="b"/>
              <a:pathLst>
                <a:path w="55" h="21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18"/>
                  </a:lnTo>
                  <a:lnTo>
                    <a:pt x="54" y="2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2649227" y="859872"/>
              <a:ext cx="81259" cy="538119"/>
            </a:xfrm>
            <a:custGeom>
              <a:avLst/>
              <a:gdLst/>
              <a:ahLst/>
              <a:cxnLst/>
              <a:rect l="l" t="t" r="r" b="b"/>
              <a:pathLst>
                <a:path w="4180" h="27681" extrusionOk="0">
                  <a:moveTo>
                    <a:pt x="1954" y="1"/>
                  </a:moveTo>
                  <a:lnTo>
                    <a:pt x="2009" y="435"/>
                  </a:lnTo>
                  <a:lnTo>
                    <a:pt x="2117" y="977"/>
                  </a:lnTo>
                  <a:lnTo>
                    <a:pt x="2117" y="1900"/>
                  </a:lnTo>
                  <a:lnTo>
                    <a:pt x="2117" y="3094"/>
                  </a:lnTo>
                  <a:lnTo>
                    <a:pt x="1900" y="4668"/>
                  </a:lnTo>
                  <a:lnTo>
                    <a:pt x="1629" y="6730"/>
                  </a:lnTo>
                  <a:lnTo>
                    <a:pt x="1086" y="9336"/>
                  </a:lnTo>
                  <a:lnTo>
                    <a:pt x="489" y="12592"/>
                  </a:lnTo>
                  <a:lnTo>
                    <a:pt x="272" y="13949"/>
                  </a:lnTo>
                  <a:lnTo>
                    <a:pt x="109" y="15197"/>
                  </a:lnTo>
                  <a:lnTo>
                    <a:pt x="55" y="15957"/>
                  </a:lnTo>
                  <a:lnTo>
                    <a:pt x="1" y="17259"/>
                  </a:lnTo>
                  <a:lnTo>
                    <a:pt x="1" y="18019"/>
                  </a:lnTo>
                  <a:lnTo>
                    <a:pt x="55" y="18779"/>
                  </a:lnTo>
                  <a:lnTo>
                    <a:pt x="163" y="19485"/>
                  </a:lnTo>
                  <a:lnTo>
                    <a:pt x="326" y="20245"/>
                  </a:lnTo>
                  <a:lnTo>
                    <a:pt x="2172" y="27680"/>
                  </a:lnTo>
                  <a:lnTo>
                    <a:pt x="2063" y="27029"/>
                  </a:lnTo>
                  <a:lnTo>
                    <a:pt x="2009" y="26377"/>
                  </a:lnTo>
                  <a:lnTo>
                    <a:pt x="1954" y="25129"/>
                  </a:lnTo>
                  <a:lnTo>
                    <a:pt x="2009" y="23989"/>
                  </a:lnTo>
                  <a:lnTo>
                    <a:pt x="2117" y="22850"/>
                  </a:lnTo>
                  <a:lnTo>
                    <a:pt x="2280" y="21601"/>
                  </a:lnTo>
                  <a:lnTo>
                    <a:pt x="2497" y="20299"/>
                  </a:lnTo>
                  <a:lnTo>
                    <a:pt x="3094" y="17205"/>
                  </a:lnTo>
                  <a:lnTo>
                    <a:pt x="3583" y="14654"/>
                  </a:lnTo>
                  <a:lnTo>
                    <a:pt x="3908" y="12701"/>
                  </a:lnTo>
                  <a:lnTo>
                    <a:pt x="4125" y="11127"/>
                  </a:lnTo>
                  <a:lnTo>
                    <a:pt x="4180" y="9878"/>
                  </a:lnTo>
                  <a:lnTo>
                    <a:pt x="4125" y="8847"/>
                  </a:lnTo>
                  <a:lnTo>
                    <a:pt x="3963" y="7979"/>
                  </a:lnTo>
                  <a:lnTo>
                    <a:pt x="3257" y="5157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2649227" y="859872"/>
              <a:ext cx="81259" cy="538119"/>
            </a:xfrm>
            <a:custGeom>
              <a:avLst/>
              <a:gdLst/>
              <a:ahLst/>
              <a:cxnLst/>
              <a:rect l="l" t="t" r="r" b="b"/>
              <a:pathLst>
                <a:path w="4180" h="27681" fill="none" extrusionOk="0">
                  <a:moveTo>
                    <a:pt x="1954" y="1"/>
                  </a:moveTo>
                  <a:lnTo>
                    <a:pt x="1954" y="1"/>
                  </a:lnTo>
                  <a:lnTo>
                    <a:pt x="2009" y="435"/>
                  </a:lnTo>
                  <a:lnTo>
                    <a:pt x="2117" y="977"/>
                  </a:lnTo>
                  <a:lnTo>
                    <a:pt x="2117" y="977"/>
                  </a:lnTo>
                  <a:lnTo>
                    <a:pt x="2117" y="1900"/>
                  </a:lnTo>
                  <a:lnTo>
                    <a:pt x="2117" y="1900"/>
                  </a:lnTo>
                  <a:lnTo>
                    <a:pt x="2117" y="3094"/>
                  </a:lnTo>
                  <a:lnTo>
                    <a:pt x="1900" y="4668"/>
                  </a:lnTo>
                  <a:lnTo>
                    <a:pt x="1629" y="6730"/>
                  </a:lnTo>
                  <a:lnTo>
                    <a:pt x="1086" y="9336"/>
                  </a:lnTo>
                  <a:lnTo>
                    <a:pt x="1086" y="9336"/>
                  </a:lnTo>
                  <a:lnTo>
                    <a:pt x="489" y="12592"/>
                  </a:lnTo>
                  <a:lnTo>
                    <a:pt x="272" y="13949"/>
                  </a:lnTo>
                  <a:lnTo>
                    <a:pt x="109" y="15197"/>
                  </a:lnTo>
                  <a:lnTo>
                    <a:pt x="109" y="15197"/>
                  </a:lnTo>
                  <a:lnTo>
                    <a:pt x="55" y="15957"/>
                  </a:lnTo>
                  <a:lnTo>
                    <a:pt x="55" y="15957"/>
                  </a:lnTo>
                  <a:lnTo>
                    <a:pt x="1" y="17259"/>
                  </a:lnTo>
                  <a:lnTo>
                    <a:pt x="1" y="17259"/>
                  </a:lnTo>
                  <a:lnTo>
                    <a:pt x="1" y="18019"/>
                  </a:lnTo>
                  <a:lnTo>
                    <a:pt x="55" y="18779"/>
                  </a:lnTo>
                  <a:lnTo>
                    <a:pt x="163" y="19485"/>
                  </a:lnTo>
                  <a:lnTo>
                    <a:pt x="326" y="20245"/>
                  </a:lnTo>
                  <a:lnTo>
                    <a:pt x="2172" y="27680"/>
                  </a:lnTo>
                  <a:lnTo>
                    <a:pt x="2172" y="27680"/>
                  </a:lnTo>
                  <a:lnTo>
                    <a:pt x="2063" y="27029"/>
                  </a:lnTo>
                  <a:lnTo>
                    <a:pt x="2009" y="26377"/>
                  </a:lnTo>
                  <a:lnTo>
                    <a:pt x="1954" y="25129"/>
                  </a:lnTo>
                  <a:lnTo>
                    <a:pt x="1954" y="25129"/>
                  </a:lnTo>
                  <a:lnTo>
                    <a:pt x="2009" y="23989"/>
                  </a:lnTo>
                  <a:lnTo>
                    <a:pt x="2117" y="22850"/>
                  </a:lnTo>
                  <a:lnTo>
                    <a:pt x="2117" y="22850"/>
                  </a:lnTo>
                  <a:lnTo>
                    <a:pt x="2280" y="21601"/>
                  </a:lnTo>
                  <a:lnTo>
                    <a:pt x="2497" y="20299"/>
                  </a:lnTo>
                  <a:lnTo>
                    <a:pt x="3094" y="17205"/>
                  </a:lnTo>
                  <a:lnTo>
                    <a:pt x="3094" y="17205"/>
                  </a:lnTo>
                  <a:lnTo>
                    <a:pt x="3583" y="14654"/>
                  </a:lnTo>
                  <a:lnTo>
                    <a:pt x="3908" y="12701"/>
                  </a:lnTo>
                  <a:lnTo>
                    <a:pt x="4125" y="11127"/>
                  </a:lnTo>
                  <a:lnTo>
                    <a:pt x="4180" y="9878"/>
                  </a:lnTo>
                  <a:lnTo>
                    <a:pt x="4180" y="9878"/>
                  </a:lnTo>
                  <a:lnTo>
                    <a:pt x="4125" y="8847"/>
                  </a:lnTo>
                  <a:lnTo>
                    <a:pt x="4125" y="8847"/>
                  </a:lnTo>
                  <a:lnTo>
                    <a:pt x="3963" y="7979"/>
                  </a:lnTo>
                  <a:lnTo>
                    <a:pt x="3257" y="5157"/>
                  </a:lnTo>
                  <a:lnTo>
                    <a:pt x="19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2691431" y="1397971"/>
              <a:ext cx="2138" cy="6337"/>
            </a:xfrm>
            <a:custGeom>
              <a:avLst/>
              <a:gdLst/>
              <a:ahLst/>
              <a:cxnLst/>
              <a:rect l="l" t="t" r="r" b="b"/>
              <a:pathLst>
                <a:path w="110" h="326" extrusionOk="0">
                  <a:moveTo>
                    <a:pt x="1" y="0"/>
                  </a:moveTo>
                  <a:lnTo>
                    <a:pt x="55" y="217"/>
                  </a:lnTo>
                  <a:lnTo>
                    <a:pt x="109" y="3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2691431" y="1397971"/>
              <a:ext cx="2138" cy="6337"/>
            </a:xfrm>
            <a:custGeom>
              <a:avLst/>
              <a:gdLst/>
              <a:ahLst/>
              <a:cxnLst/>
              <a:rect l="l" t="t" r="r" b="b"/>
              <a:pathLst>
                <a:path w="110" h="3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09" y="326"/>
                  </a:lnTo>
                  <a:lnTo>
                    <a:pt x="109" y="326"/>
                  </a:lnTo>
                  <a:lnTo>
                    <a:pt x="109" y="326"/>
                  </a:lnTo>
                  <a:lnTo>
                    <a:pt x="55" y="21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726248" y="1171125"/>
              <a:ext cx="82309" cy="526494"/>
            </a:xfrm>
            <a:custGeom>
              <a:avLst/>
              <a:gdLst/>
              <a:ahLst/>
              <a:cxnLst/>
              <a:rect l="l" t="t" r="r" b="b"/>
              <a:pathLst>
                <a:path w="4234" h="27083" extrusionOk="0">
                  <a:moveTo>
                    <a:pt x="2009" y="0"/>
                  </a:moveTo>
                  <a:lnTo>
                    <a:pt x="2172" y="814"/>
                  </a:lnTo>
                  <a:lnTo>
                    <a:pt x="2226" y="1791"/>
                  </a:lnTo>
                  <a:lnTo>
                    <a:pt x="2172" y="2714"/>
                  </a:lnTo>
                  <a:lnTo>
                    <a:pt x="2063" y="3908"/>
                  </a:lnTo>
                  <a:lnTo>
                    <a:pt x="1846" y="5319"/>
                  </a:lnTo>
                  <a:lnTo>
                    <a:pt x="1520" y="7001"/>
                  </a:lnTo>
                  <a:lnTo>
                    <a:pt x="1140" y="9010"/>
                  </a:lnTo>
                  <a:lnTo>
                    <a:pt x="978" y="9661"/>
                  </a:lnTo>
                  <a:lnTo>
                    <a:pt x="381" y="12754"/>
                  </a:lnTo>
                  <a:lnTo>
                    <a:pt x="218" y="14057"/>
                  </a:lnTo>
                  <a:lnTo>
                    <a:pt x="55" y="15251"/>
                  </a:lnTo>
                  <a:lnTo>
                    <a:pt x="55" y="15360"/>
                  </a:lnTo>
                  <a:lnTo>
                    <a:pt x="1" y="16174"/>
                  </a:lnTo>
                  <a:lnTo>
                    <a:pt x="1" y="16879"/>
                  </a:lnTo>
                  <a:lnTo>
                    <a:pt x="1" y="17639"/>
                  </a:lnTo>
                  <a:lnTo>
                    <a:pt x="55" y="18345"/>
                  </a:lnTo>
                  <a:lnTo>
                    <a:pt x="163" y="19050"/>
                  </a:lnTo>
                  <a:lnTo>
                    <a:pt x="272" y="19756"/>
                  </a:lnTo>
                  <a:lnTo>
                    <a:pt x="2117" y="27083"/>
                  </a:lnTo>
                  <a:lnTo>
                    <a:pt x="2009" y="25943"/>
                  </a:lnTo>
                  <a:lnTo>
                    <a:pt x="1954" y="24803"/>
                  </a:lnTo>
                  <a:lnTo>
                    <a:pt x="2009" y="23284"/>
                  </a:lnTo>
                  <a:lnTo>
                    <a:pt x="2226" y="21601"/>
                  </a:lnTo>
                  <a:lnTo>
                    <a:pt x="2551" y="19539"/>
                  </a:lnTo>
                  <a:lnTo>
                    <a:pt x="3040" y="17042"/>
                  </a:lnTo>
                  <a:lnTo>
                    <a:pt x="3583" y="14546"/>
                  </a:lnTo>
                  <a:lnTo>
                    <a:pt x="3963" y="12592"/>
                  </a:lnTo>
                  <a:lnTo>
                    <a:pt x="4125" y="11018"/>
                  </a:lnTo>
                  <a:lnTo>
                    <a:pt x="4234" y="9715"/>
                  </a:lnTo>
                  <a:lnTo>
                    <a:pt x="4180" y="8793"/>
                  </a:lnTo>
                  <a:lnTo>
                    <a:pt x="4017" y="797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726248" y="1171125"/>
              <a:ext cx="82309" cy="526494"/>
            </a:xfrm>
            <a:custGeom>
              <a:avLst/>
              <a:gdLst/>
              <a:ahLst/>
              <a:cxnLst/>
              <a:rect l="l" t="t" r="r" b="b"/>
              <a:pathLst>
                <a:path w="4234" h="27083" fill="none" extrusionOk="0">
                  <a:moveTo>
                    <a:pt x="2009" y="0"/>
                  </a:moveTo>
                  <a:lnTo>
                    <a:pt x="2009" y="0"/>
                  </a:lnTo>
                  <a:lnTo>
                    <a:pt x="2172" y="814"/>
                  </a:lnTo>
                  <a:lnTo>
                    <a:pt x="2226" y="1791"/>
                  </a:lnTo>
                  <a:lnTo>
                    <a:pt x="2226" y="1791"/>
                  </a:lnTo>
                  <a:lnTo>
                    <a:pt x="2172" y="2714"/>
                  </a:lnTo>
                  <a:lnTo>
                    <a:pt x="2172" y="2714"/>
                  </a:lnTo>
                  <a:lnTo>
                    <a:pt x="2063" y="3908"/>
                  </a:lnTo>
                  <a:lnTo>
                    <a:pt x="1846" y="5319"/>
                  </a:lnTo>
                  <a:lnTo>
                    <a:pt x="1520" y="7001"/>
                  </a:lnTo>
                  <a:lnTo>
                    <a:pt x="1140" y="9010"/>
                  </a:lnTo>
                  <a:lnTo>
                    <a:pt x="1140" y="9010"/>
                  </a:lnTo>
                  <a:lnTo>
                    <a:pt x="978" y="9661"/>
                  </a:lnTo>
                  <a:lnTo>
                    <a:pt x="978" y="9661"/>
                  </a:lnTo>
                  <a:lnTo>
                    <a:pt x="978" y="9661"/>
                  </a:lnTo>
                  <a:lnTo>
                    <a:pt x="978" y="9661"/>
                  </a:lnTo>
                  <a:lnTo>
                    <a:pt x="381" y="12754"/>
                  </a:lnTo>
                  <a:lnTo>
                    <a:pt x="218" y="14057"/>
                  </a:lnTo>
                  <a:lnTo>
                    <a:pt x="55" y="15251"/>
                  </a:lnTo>
                  <a:lnTo>
                    <a:pt x="55" y="15251"/>
                  </a:lnTo>
                  <a:lnTo>
                    <a:pt x="55" y="15360"/>
                  </a:lnTo>
                  <a:lnTo>
                    <a:pt x="55" y="15360"/>
                  </a:lnTo>
                  <a:lnTo>
                    <a:pt x="1" y="16174"/>
                  </a:lnTo>
                  <a:lnTo>
                    <a:pt x="1" y="16879"/>
                  </a:lnTo>
                  <a:lnTo>
                    <a:pt x="1" y="16879"/>
                  </a:lnTo>
                  <a:lnTo>
                    <a:pt x="1" y="17639"/>
                  </a:lnTo>
                  <a:lnTo>
                    <a:pt x="55" y="18345"/>
                  </a:lnTo>
                  <a:lnTo>
                    <a:pt x="163" y="19050"/>
                  </a:lnTo>
                  <a:lnTo>
                    <a:pt x="272" y="19756"/>
                  </a:lnTo>
                  <a:lnTo>
                    <a:pt x="272" y="19756"/>
                  </a:lnTo>
                  <a:lnTo>
                    <a:pt x="272" y="19756"/>
                  </a:lnTo>
                  <a:lnTo>
                    <a:pt x="2117" y="27083"/>
                  </a:lnTo>
                  <a:lnTo>
                    <a:pt x="2117" y="27083"/>
                  </a:lnTo>
                  <a:lnTo>
                    <a:pt x="2009" y="25943"/>
                  </a:lnTo>
                  <a:lnTo>
                    <a:pt x="1954" y="24803"/>
                  </a:lnTo>
                  <a:lnTo>
                    <a:pt x="1954" y="24803"/>
                  </a:lnTo>
                  <a:lnTo>
                    <a:pt x="2009" y="23284"/>
                  </a:lnTo>
                  <a:lnTo>
                    <a:pt x="2226" y="21601"/>
                  </a:lnTo>
                  <a:lnTo>
                    <a:pt x="2551" y="19539"/>
                  </a:lnTo>
                  <a:lnTo>
                    <a:pt x="3040" y="17042"/>
                  </a:lnTo>
                  <a:lnTo>
                    <a:pt x="3040" y="17042"/>
                  </a:lnTo>
                  <a:lnTo>
                    <a:pt x="3583" y="14546"/>
                  </a:lnTo>
                  <a:lnTo>
                    <a:pt x="3963" y="12592"/>
                  </a:lnTo>
                  <a:lnTo>
                    <a:pt x="4125" y="11018"/>
                  </a:lnTo>
                  <a:lnTo>
                    <a:pt x="4234" y="9715"/>
                  </a:lnTo>
                  <a:lnTo>
                    <a:pt x="4234" y="9715"/>
                  </a:lnTo>
                  <a:lnTo>
                    <a:pt x="4180" y="8793"/>
                  </a:lnTo>
                  <a:lnTo>
                    <a:pt x="4017" y="7978"/>
                  </a:lnTo>
                  <a:lnTo>
                    <a:pt x="2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2767402" y="1697599"/>
              <a:ext cx="2119" cy="8456"/>
            </a:xfrm>
            <a:custGeom>
              <a:avLst/>
              <a:gdLst/>
              <a:ahLst/>
              <a:cxnLst/>
              <a:rect l="l" t="t" r="r" b="b"/>
              <a:pathLst>
                <a:path w="109" h="435" extrusionOk="0">
                  <a:moveTo>
                    <a:pt x="0" y="1"/>
                  </a:moveTo>
                  <a:lnTo>
                    <a:pt x="109" y="435"/>
                  </a:lnTo>
                  <a:lnTo>
                    <a:pt x="109" y="3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767402" y="1697599"/>
              <a:ext cx="2119" cy="8456"/>
            </a:xfrm>
            <a:custGeom>
              <a:avLst/>
              <a:gdLst/>
              <a:ahLst/>
              <a:cxnLst/>
              <a:rect l="l" t="t" r="r" b="b"/>
              <a:pathLst>
                <a:path w="109" h="43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9" y="435"/>
                  </a:lnTo>
                  <a:lnTo>
                    <a:pt x="109" y="38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802219" y="1480260"/>
              <a:ext cx="84428" cy="521225"/>
            </a:xfrm>
            <a:custGeom>
              <a:avLst/>
              <a:gdLst/>
              <a:ahLst/>
              <a:cxnLst/>
              <a:rect l="l" t="t" r="r" b="b"/>
              <a:pathLst>
                <a:path w="4343" h="26812" extrusionOk="0">
                  <a:moveTo>
                    <a:pt x="2171" y="0"/>
                  </a:moveTo>
                  <a:lnTo>
                    <a:pt x="2280" y="814"/>
                  </a:lnTo>
                  <a:lnTo>
                    <a:pt x="2334" y="1629"/>
                  </a:lnTo>
                  <a:lnTo>
                    <a:pt x="2334" y="1900"/>
                  </a:lnTo>
                  <a:lnTo>
                    <a:pt x="2226" y="3148"/>
                  </a:lnTo>
                  <a:lnTo>
                    <a:pt x="2008" y="4722"/>
                  </a:lnTo>
                  <a:lnTo>
                    <a:pt x="1683" y="6567"/>
                  </a:lnTo>
                  <a:lnTo>
                    <a:pt x="1194" y="8738"/>
                  </a:lnTo>
                  <a:lnTo>
                    <a:pt x="1140" y="8955"/>
                  </a:lnTo>
                  <a:lnTo>
                    <a:pt x="1140" y="9010"/>
                  </a:lnTo>
                  <a:lnTo>
                    <a:pt x="489" y="12158"/>
                  </a:lnTo>
                  <a:lnTo>
                    <a:pt x="272" y="13514"/>
                  </a:lnTo>
                  <a:lnTo>
                    <a:pt x="109" y="14708"/>
                  </a:lnTo>
                  <a:lnTo>
                    <a:pt x="109" y="14817"/>
                  </a:lnTo>
                  <a:lnTo>
                    <a:pt x="55" y="15740"/>
                  </a:lnTo>
                  <a:lnTo>
                    <a:pt x="0" y="16608"/>
                  </a:lnTo>
                  <a:lnTo>
                    <a:pt x="55" y="17314"/>
                  </a:lnTo>
                  <a:lnTo>
                    <a:pt x="109" y="17965"/>
                  </a:lnTo>
                  <a:lnTo>
                    <a:pt x="163" y="18616"/>
                  </a:lnTo>
                  <a:lnTo>
                    <a:pt x="272" y="19322"/>
                  </a:lnTo>
                  <a:lnTo>
                    <a:pt x="2226" y="26811"/>
                  </a:lnTo>
                  <a:lnTo>
                    <a:pt x="2008" y="25672"/>
                  </a:lnTo>
                  <a:lnTo>
                    <a:pt x="1954" y="24423"/>
                  </a:lnTo>
                  <a:lnTo>
                    <a:pt x="2008" y="23718"/>
                  </a:lnTo>
                  <a:lnTo>
                    <a:pt x="2008" y="22958"/>
                  </a:lnTo>
                  <a:lnTo>
                    <a:pt x="2226" y="21276"/>
                  </a:lnTo>
                  <a:lnTo>
                    <a:pt x="2605" y="19213"/>
                  </a:lnTo>
                  <a:lnTo>
                    <a:pt x="3148" y="16825"/>
                  </a:lnTo>
                  <a:lnTo>
                    <a:pt x="3637" y="14437"/>
                  </a:lnTo>
                  <a:lnTo>
                    <a:pt x="4017" y="12538"/>
                  </a:lnTo>
                  <a:lnTo>
                    <a:pt x="4234" y="10909"/>
                  </a:lnTo>
                  <a:lnTo>
                    <a:pt x="4288" y="10258"/>
                  </a:lnTo>
                  <a:lnTo>
                    <a:pt x="4342" y="9607"/>
                  </a:lnTo>
                  <a:lnTo>
                    <a:pt x="4342" y="9390"/>
                  </a:lnTo>
                  <a:lnTo>
                    <a:pt x="4288" y="8684"/>
                  </a:lnTo>
                  <a:lnTo>
                    <a:pt x="4179" y="8033"/>
                  </a:lnTo>
                  <a:lnTo>
                    <a:pt x="2660" y="1900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2802219" y="1480260"/>
              <a:ext cx="84428" cy="521225"/>
            </a:xfrm>
            <a:custGeom>
              <a:avLst/>
              <a:gdLst/>
              <a:ahLst/>
              <a:cxnLst/>
              <a:rect l="l" t="t" r="r" b="b"/>
              <a:pathLst>
                <a:path w="4343" h="26812" fill="none" extrusionOk="0">
                  <a:moveTo>
                    <a:pt x="2171" y="0"/>
                  </a:moveTo>
                  <a:lnTo>
                    <a:pt x="2171" y="0"/>
                  </a:lnTo>
                  <a:lnTo>
                    <a:pt x="2280" y="814"/>
                  </a:lnTo>
                  <a:lnTo>
                    <a:pt x="2334" y="1629"/>
                  </a:lnTo>
                  <a:lnTo>
                    <a:pt x="2334" y="1629"/>
                  </a:lnTo>
                  <a:lnTo>
                    <a:pt x="2334" y="1900"/>
                  </a:lnTo>
                  <a:lnTo>
                    <a:pt x="2334" y="1900"/>
                  </a:lnTo>
                  <a:lnTo>
                    <a:pt x="2226" y="3148"/>
                  </a:lnTo>
                  <a:lnTo>
                    <a:pt x="2008" y="4722"/>
                  </a:lnTo>
                  <a:lnTo>
                    <a:pt x="1683" y="6567"/>
                  </a:lnTo>
                  <a:lnTo>
                    <a:pt x="1194" y="8738"/>
                  </a:lnTo>
                  <a:lnTo>
                    <a:pt x="1194" y="8738"/>
                  </a:lnTo>
                  <a:lnTo>
                    <a:pt x="1140" y="8955"/>
                  </a:lnTo>
                  <a:lnTo>
                    <a:pt x="1140" y="8955"/>
                  </a:lnTo>
                  <a:lnTo>
                    <a:pt x="1140" y="9010"/>
                  </a:lnTo>
                  <a:lnTo>
                    <a:pt x="1140" y="9010"/>
                  </a:lnTo>
                  <a:lnTo>
                    <a:pt x="489" y="12158"/>
                  </a:lnTo>
                  <a:lnTo>
                    <a:pt x="272" y="13514"/>
                  </a:lnTo>
                  <a:lnTo>
                    <a:pt x="109" y="14708"/>
                  </a:lnTo>
                  <a:lnTo>
                    <a:pt x="109" y="14708"/>
                  </a:lnTo>
                  <a:lnTo>
                    <a:pt x="109" y="14817"/>
                  </a:lnTo>
                  <a:lnTo>
                    <a:pt x="109" y="14817"/>
                  </a:lnTo>
                  <a:lnTo>
                    <a:pt x="55" y="15740"/>
                  </a:lnTo>
                  <a:lnTo>
                    <a:pt x="0" y="16608"/>
                  </a:lnTo>
                  <a:lnTo>
                    <a:pt x="0" y="16608"/>
                  </a:lnTo>
                  <a:lnTo>
                    <a:pt x="55" y="17314"/>
                  </a:lnTo>
                  <a:lnTo>
                    <a:pt x="109" y="17965"/>
                  </a:lnTo>
                  <a:lnTo>
                    <a:pt x="163" y="18616"/>
                  </a:lnTo>
                  <a:lnTo>
                    <a:pt x="272" y="19322"/>
                  </a:lnTo>
                  <a:lnTo>
                    <a:pt x="272" y="19322"/>
                  </a:lnTo>
                  <a:lnTo>
                    <a:pt x="272" y="19322"/>
                  </a:lnTo>
                  <a:lnTo>
                    <a:pt x="2226" y="26811"/>
                  </a:lnTo>
                  <a:lnTo>
                    <a:pt x="2226" y="26811"/>
                  </a:lnTo>
                  <a:lnTo>
                    <a:pt x="2008" y="25672"/>
                  </a:lnTo>
                  <a:lnTo>
                    <a:pt x="1954" y="24423"/>
                  </a:lnTo>
                  <a:lnTo>
                    <a:pt x="1954" y="24423"/>
                  </a:lnTo>
                  <a:lnTo>
                    <a:pt x="2008" y="23718"/>
                  </a:lnTo>
                  <a:lnTo>
                    <a:pt x="2008" y="22958"/>
                  </a:lnTo>
                  <a:lnTo>
                    <a:pt x="2226" y="21276"/>
                  </a:lnTo>
                  <a:lnTo>
                    <a:pt x="2605" y="19213"/>
                  </a:lnTo>
                  <a:lnTo>
                    <a:pt x="3148" y="16825"/>
                  </a:lnTo>
                  <a:lnTo>
                    <a:pt x="3148" y="16825"/>
                  </a:lnTo>
                  <a:lnTo>
                    <a:pt x="3637" y="14437"/>
                  </a:lnTo>
                  <a:lnTo>
                    <a:pt x="4017" y="12538"/>
                  </a:lnTo>
                  <a:lnTo>
                    <a:pt x="4234" y="10909"/>
                  </a:lnTo>
                  <a:lnTo>
                    <a:pt x="4288" y="10258"/>
                  </a:lnTo>
                  <a:lnTo>
                    <a:pt x="4342" y="9607"/>
                  </a:lnTo>
                  <a:lnTo>
                    <a:pt x="4342" y="9607"/>
                  </a:lnTo>
                  <a:lnTo>
                    <a:pt x="4342" y="9390"/>
                  </a:lnTo>
                  <a:lnTo>
                    <a:pt x="4342" y="9390"/>
                  </a:lnTo>
                  <a:lnTo>
                    <a:pt x="4288" y="8684"/>
                  </a:lnTo>
                  <a:lnTo>
                    <a:pt x="4179" y="8033"/>
                  </a:lnTo>
                  <a:lnTo>
                    <a:pt x="2660" y="1900"/>
                  </a:lnTo>
                  <a:lnTo>
                    <a:pt x="21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2845473" y="2001466"/>
              <a:ext cx="1069" cy="5288"/>
            </a:xfrm>
            <a:custGeom>
              <a:avLst/>
              <a:gdLst/>
              <a:ahLst/>
              <a:cxnLst/>
              <a:rect l="l" t="t" r="r" b="b"/>
              <a:pathLst>
                <a:path w="55" h="272" extrusionOk="0">
                  <a:moveTo>
                    <a:pt x="1" y="0"/>
                  </a:moveTo>
                  <a:lnTo>
                    <a:pt x="1" y="218"/>
                  </a:lnTo>
                  <a:lnTo>
                    <a:pt x="55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2845473" y="2001466"/>
              <a:ext cx="1069" cy="5288"/>
            </a:xfrm>
            <a:custGeom>
              <a:avLst/>
              <a:gdLst/>
              <a:ahLst/>
              <a:cxnLst/>
              <a:rect l="l" t="t" r="r" b="b"/>
              <a:pathLst>
                <a:path w="55" h="27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18"/>
                  </a:lnTo>
                  <a:lnTo>
                    <a:pt x="55" y="2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2879241" y="1791514"/>
              <a:ext cx="85478" cy="510669"/>
            </a:xfrm>
            <a:custGeom>
              <a:avLst/>
              <a:gdLst/>
              <a:ahLst/>
              <a:cxnLst/>
              <a:rect l="l" t="t" r="r" b="b"/>
              <a:pathLst>
                <a:path w="4397" h="26269" extrusionOk="0">
                  <a:moveTo>
                    <a:pt x="2280" y="0"/>
                  </a:moveTo>
                  <a:lnTo>
                    <a:pt x="2388" y="706"/>
                  </a:lnTo>
                  <a:lnTo>
                    <a:pt x="2388" y="1465"/>
                  </a:lnTo>
                  <a:lnTo>
                    <a:pt x="2334" y="2714"/>
                  </a:lnTo>
                  <a:lnTo>
                    <a:pt x="2117" y="4125"/>
                  </a:lnTo>
                  <a:lnTo>
                    <a:pt x="1791" y="5862"/>
                  </a:lnTo>
                  <a:lnTo>
                    <a:pt x="1357" y="7870"/>
                  </a:lnTo>
                  <a:lnTo>
                    <a:pt x="1303" y="8195"/>
                  </a:lnTo>
                  <a:lnTo>
                    <a:pt x="597" y="11452"/>
                  </a:lnTo>
                  <a:lnTo>
                    <a:pt x="326" y="12863"/>
                  </a:lnTo>
                  <a:lnTo>
                    <a:pt x="109" y="14165"/>
                  </a:lnTo>
                  <a:lnTo>
                    <a:pt x="55" y="15251"/>
                  </a:lnTo>
                  <a:lnTo>
                    <a:pt x="0" y="16228"/>
                  </a:lnTo>
                  <a:lnTo>
                    <a:pt x="0" y="16879"/>
                  </a:lnTo>
                  <a:lnTo>
                    <a:pt x="55" y="17530"/>
                  </a:lnTo>
                  <a:lnTo>
                    <a:pt x="163" y="18127"/>
                  </a:lnTo>
                  <a:lnTo>
                    <a:pt x="272" y="18779"/>
                  </a:lnTo>
                  <a:lnTo>
                    <a:pt x="2171" y="26268"/>
                  </a:lnTo>
                  <a:lnTo>
                    <a:pt x="2008" y="25129"/>
                  </a:lnTo>
                  <a:lnTo>
                    <a:pt x="1954" y="23989"/>
                  </a:lnTo>
                  <a:lnTo>
                    <a:pt x="1954" y="23175"/>
                  </a:lnTo>
                  <a:lnTo>
                    <a:pt x="2063" y="22306"/>
                  </a:lnTo>
                  <a:lnTo>
                    <a:pt x="2171" y="21384"/>
                  </a:lnTo>
                  <a:lnTo>
                    <a:pt x="2334" y="20407"/>
                  </a:lnTo>
                  <a:lnTo>
                    <a:pt x="2768" y="18236"/>
                  </a:lnTo>
                  <a:lnTo>
                    <a:pt x="3311" y="15739"/>
                  </a:lnTo>
                  <a:lnTo>
                    <a:pt x="3474" y="15142"/>
                  </a:lnTo>
                  <a:lnTo>
                    <a:pt x="3854" y="13460"/>
                  </a:lnTo>
                  <a:lnTo>
                    <a:pt x="4179" y="11940"/>
                  </a:lnTo>
                  <a:lnTo>
                    <a:pt x="4342" y="10583"/>
                  </a:lnTo>
                  <a:lnTo>
                    <a:pt x="4396" y="9389"/>
                  </a:lnTo>
                  <a:lnTo>
                    <a:pt x="4396" y="8901"/>
                  </a:lnTo>
                  <a:lnTo>
                    <a:pt x="4342" y="8412"/>
                  </a:lnTo>
                  <a:lnTo>
                    <a:pt x="4288" y="7978"/>
                  </a:lnTo>
                  <a:lnTo>
                    <a:pt x="2497" y="868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2879241" y="1791514"/>
              <a:ext cx="85478" cy="510669"/>
            </a:xfrm>
            <a:custGeom>
              <a:avLst/>
              <a:gdLst/>
              <a:ahLst/>
              <a:cxnLst/>
              <a:rect l="l" t="t" r="r" b="b"/>
              <a:pathLst>
                <a:path w="4397" h="2626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2388" y="706"/>
                  </a:lnTo>
                  <a:lnTo>
                    <a:pt x="2388" y="1465"/>
                  </a:lnTo>
                  <a:lnTo>
                    <a:pt x="2388" y="1465"/>
                  </a:lnTo>
                  <a:lnTo>
                    <a:pt x="2334" y="2714"/>
                  </a:lnTo>
                  <a:lnTo>
                    <a:pt x="2117" y="4125"/>
                  </a:lnTo>
                  <a:lnTo>
                    <a:pt x="1791" y="5862"/>
                  </a:lnTo>
                  <a:lnTo>
                    <a:pt x="1357" y="7870"/>
                  </a:lnTo>
                  <a:lnTo>
                    <a:pt x="1357" y="7870"/>
                  </a:lnTo>
                  <a:lnTo>
                    <a:pt x="1303" y="8195"/>
                  </a:lnTo>
                  <a:lnTo>
                    <a:pt x="1303" y="8195"/>
                  </a:lnTo>
                  <a:lnTo>
                    <a:pt x="597" y="11452"/>
                  </a:lnTo>
                  <a:lnTo>
                    <a:pt x="326" y="12863"/>
                  </a:lnTo>
                  <a:lnTo>
                    <a:pt x="109" y="14165"/>
                  </a:lnTo>
                  <a:lnTo>
                    <a:pt x="109" y="14165"/>
                  </a:lnTo>
                  <a:lnTo>
                    <a:pt x="109" y="14165"/>
                  </a:lnTo>
                  <a:lnTo>
                    <a:pt x="109" y="14165"/>
                  </a:lnTo>
                  <a:lnTo>
                    <a:pt x="55" y="15251"/>
                  </a:lnTo>
                  <a:lnTo>
                    <a:pt x="0" y="16228"/>
                  </a:lnTo>
                  <a:lnTo>
                    <a:pt x="0" y="16228"/>
                  </a:lnTo>
                  <a:lnTo>
                    <a:pt x="0" y="16879"/>
                  </a:lnTo>
                  <a:lnTo>
                    <a:pt x="55" y="17530"/>
                  </a:lnTo>
                  <a:lnTo>
                    <a:pt x="163" y="18127"/>
                  </a:lnTo>
                  <a:lnTo>
                    <a:pt x="272" y="18779"/>
                  </a:lnTo>
                  <a:lnTo>
                    <a:pt x="2171" y="26268"/>
                  </a:lnTo>
                  <a:lnTo>
                    <a:pt x="2171" y="26268"/>
                  </a:lnTo>
                  <a:lnTo>
                    <a:pt x="2008" y="25129"/>
                  </a:lnTo>
                  <a:lnTo>
                    <a:pt x="1954" y="23989"/>
                  </a:lnTo>
                  <a:lnTo>
                    <a:pt x="1954" y="23989"/>
                  </a:lnTo>
                  <a:lnTo>
                    <a:pt x="1954" y="23175"/>
                  </a:lnTo>
                  <a:lnTo>
                    <a:pt x="2063" y="22306"/>
                  </a:lnTo>
                  <a:lnTo>
                    <a:pt x="2171" y="21384"/>
                  </a:lnTo>
                  <a:lnTo>
                    <a:pt x="2334" y="20407"/>
                  </a:lnTo>
                  <a:lnTo>
                    <a:pt x="2768" y="18236"/>
                  </a:lnTo>
                  <a:lnTo>
                    <a:pt x="3311" y="15739"/>
                  </a:lnTo>
                  <a:lnTo>
                    <a:pt x="3311" y="15739"/>
                  </a:lnTo>
                  <a:lnTo>
                    <a:pt x="3474" y="15142"/>
                  </a:lnTo>
                  <a:lnTo>
                    <a:pt x="3474" y="15142"/>
                  </a:lnTo>
                  <a:lnTo>
                    <a:pt x="3854" y="13460"/>
                  </a:lnTo>
                  <a:lnTo>
                    <a:pt x="4179" y="11940"/>
                  </a:lnTo>
                  <a:lnTo>
                    <a:pt x="4342" y="10583"/>
                  </a:lnTo>
                  <a:lnTo>
                    <a:pt x="4396" y="9389"/>
                  </a:lnTo>
                  <a:lnTo>
                    <a:pt x="4396" y="9389"/>
                  </a:lnTo>
                  <a:lnTo>
                    <a:pt x="4396" y="8901"/>
                  </a:lnTo>
                  <a:lnTo>
                    <a:pt x="4396" y="8901"/>
                  </a:lnTo>
                  <a:lnTo>
                    <a:pt x="4342" y="8412"/>
                  </a:lnTo>
                  <a:lnTo>
                    <a:pt x="4288" y="7978"/>
                  </a:lnTo>
                  <a:lnTo>
                    <a:pt x="4288" y="7978"/>
                  </a:lnTo>
                  <a:lnTo>
                    <a:pt x="4288" y="7978"/>
                  </a:lnTo>
                  <a:lnTo>
                    <a:pt x="4288" y="8033"/>
                  </a:lnTo>
                  <a:lnTo>
                    <a:pt x="4288" y="8033"/>
                  </a:lnTo>
                  <a:lnTo>
                    <a:pt x="4288" y="7978"/>
                  </a:lnTo>
                  <a:lnTo>
                    <a:pt x="4288" y="7978"/>
                  </a:lnTo>
                  <a:lnTo>
                    <a:pt x="2497" y="868"/>
                  </a:lnTo>
                  <a:lnTo>
                    <a:pt x="2497" y="868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2958362" y="2112255"/>
              <a:ext cx="90765" cy="511719"/>
            </a:xfrm>
            <a:custGeom>
              <a:avLst/>
              <a:gdLst/>
              <a:ahLst/>
              <a:cxnLst/>
              <a:rect l="l" t="t" r="r" b="b"/>
              <a:pathLst>
                <a:path w="4669" h="26323" extrusionOk="0">
                  <a:moveTo>
                    <a:pt x="2389" y="0"/>
                  </a:moveTo>
                  <a:lnTo>
                    <a:pt x="2443" y="489"/>
                  </a:lnTo>
                  <a:lnTo>
                    <a:pt x="2497" y="1303"/>
                  </a:lnTo>
                  <a:lnTo>
                    <a:pt x="2497" y="1900"/>
                  </a:lnTo>
                  <a:lnTo>
                    <a:pt x="2443" y="2551"/>
                  </a:lnTo>
                  <a:lnTo>
                    <a:pt x="2280" y="3582"/>
                  </a:lnTo>
                  <a:lnTo>
                    <a:pt x="2063" y="4722"/>
                  </a:lnTo>
                  <a:lnTo>
                    <a:pt x="1412" y="7436"/>
                  </a:lnTo>
                  <a:lnTo>
                    <a:pt x="761" y="10204"/>
                  </a:lnTo>
                  <a:lnTo>
                    <a:pt x="326" y="12429"/>
                  </a:lnTo>
                  <a:lnTo>
                    <a:pt x="164" y="13406"/>
                  </a:lnTo>
                  <a:lnTo>
                    <a:pt x="55" y="14274"/>
                  </a:lnTo>
                  <a:lnTo>
                    <a:pt x="1" y="15088"/>
                  </a:lnTo>
                  <a:lnTo>
                    <a:pt x="1" y="15794"/>
                  </a:lnTo>
                  <a:lnTo>
                    <a:pt x="55" y="16934"/>
                  </a:lnTo>
                  <a:lnTo>
                    <a:pt x="164" y="18019"/>
                  </a:lnTo>
                  <a:lnTo>
                    <a:pt x="218" y="18182"/>
                  </a:lnTo>
                  <a:lnTo>
                    <a:pt x="2280" y="26323"/>
                  </a:lnTo>
                  <a:lnTo>
                    <a:pt x="2280" y="26214"/>
                  </a:lnTo>
                  <a:lnTo>
                    <a:pt x="2117" y="25346"/>
                  </a:lnTo>
                  <a:lnTo>
                    <a:pt x="2063" y="24423"/>
                  </a:lnTo>
                  <a:lnTo>
                    <a:pt x="2063" y="24043"/>
                  </a:lnTo>
                  <a:lnTo>
                    <a:pt x="2117" y="23012"/>
                  </a:lnTo>
                  <a:lnTo>
                    <a:pt x="2226" y="21818"/>
                  </a:lnTo>
                  <a:lnTo>
                    <a:pt x="2443" y="20516"/>
                  </a:lnTo>
                  <a:lnTo>
                    <a:pt x="2714" y="19050"/>
                  </a:lnTo>
                  <a:lnTo>
                    <a:pt x="3149" y="17368"/>
                  </a:lnTo>
                  <a:lnTo>
                    <a:pt x="3637" y="15414"/>
                  </a:lnTo>
                  <a:lnTo>
                    <a:pt x="4288" y="12646"/>
                  </a:lnTo>
                  <a:lnTo>
                    <a:pt x="4451" y="11615"/>
                  </a:lnTo>
                  <a:lnTo>
                    <a:pt x="4614" y="10692"/>
                  </a:lnTo>
                  <a:lnTo>
                    <a:pt x="4668" y="9769"/>
                  </a:lnTo>
                  <a:lnTo>
                    <a:pt x="4614" y="9118"/>
                  </a:lnTo>
                  <a:lnTo>
                    <a:pt x="4505" y="8575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2958362" y="2112255"/>
              <a:ext cx="90765" cy="511719"/>
            </a:xfrm>
            <a:custGeom>
              <a:avLst/>
              <a:gdLst/>
              <a:ahLst/>
              <a:cxnLst/>
              <a:rect l="l" t="t" r="r" b="b"/>
              <a:pathLst>
                <a:path w="4669" h="26323" fill="none" extrusionOk="0">
                  <a:moveTo>
                    <a:pt x="2389" y="0"/>
                  </a:moveTo>
                  <a:lnTo>
                    <a:pt x="2389" y="0"/>
                  </a:lnTo>
                  <a:lnTo>
                    <a:pt x="2443" y="489"/>
                  </a:lnTo>
                  <a:lnTo>
                    <a:pt x="2443" y="489"/>
                  </a:lnTo>
                  <a:lnTo>
                    <a:pt x="2497" y="1303"/>
                  </a:lnTo>
                  <a:lnTo>
                    <a:pt x="2497" y="1303"/>
                  </a:lnTo>
                  <a:lnTo>
                    <a:pt x="2497" y="1900"/>
                  </a:lnTo>
                  <a:lnTo>
                    <a:pt x="2443" y="2551"/>
                  </a:lnTo>
                  <a:lnTo>
                    <a:pt x="2443" y="2551"/>
                  </a:lnTo>
                  <a:lnTo>
                    <a:pt x="2280" y="3582"/>
                  </a:lnTo>
                  <a:lnTo>
                    <a:pt x="2063" y="4722"/>
                  </a:lnTo>
                  <a:lnTo>
                    <a:pt x="1412" y="7436"/>
                  </a:lnTo>
                  <a:lnTo>
                    <a:pt x="1412" y="7436"/>
                  </a:lnTo>
                  <a:lnTo>
                    <a:pt x="761" y="10204"/>
                  </a:lnTo>
                  <a:lnTo>
                    <a:pt x="326" y="12429"/>
                  </a:lnTo>
                  <a:lnTo>
                    <a:pt x="164" y="13406"/>
                  </a:lnTo>
                  <a:lnTo>
                    <a:pt x="55" y="14274"/>
                  </a:lnTo>
                  <a:lnTo>
                    <a:pt x="1" y="15088"/>
                  </a:lnTo>
                  <a:lnTo>
                    <a:pt x="1" y="15794"/>
                  </a:lnTo>
                  <a:lnTo>
                    <a:pt x="1" y="15794"/>
                  </a:lnTo>
                  <a:lnTo>
                    <a:pt x="55" y="16934"/>
                  </a:lnTo>
                  <a:lnTo>
                    <a:pt x="164" y="18019"/>
                  </a:lnTo>
                  <a:lnTo>
                    <a:pt x="164" y="18019"/>
                  </a:lnTo>
                  <a:lnTo>
                    <a:pt x="218" y="18182"/>
                  </a:lnTo>
                  <a:lnTo>
                    <a:pt x="2280" y="26323"/>
                  </a:lnTo>
                  <a:lnTo>
                    <a:pt x="2280" y="26323"/>
                  </a:lnTo>
                  <a:lnTo>
                    <a:pt x="2280" y="26214"/>
                  </a:lnTo>
                  <a:lnTo>
                    <a:pt x="2280" y="26214"/>
                  </a:lnTo>
                  <a:lnTo>
                    <a:pt x="2117" y="25346"/>
                  </a:lnTo>
                  <a:lnTo>
                    <a:pt x="2063" y="24423"/>
                  </a:lnTo>
                  <a:lnTo>
                    <a:pt x="2063" y="24423"/>
                  </a:lnTo>
                  <a:lnTo>
                    <a:pt x="2063" y="24043"/>
                  </a:lnTo>
                  <a:lnTo>
                    <a:pt x="2063" y="24043"/>
                  </a:lnTo>
                  <a:lnTo>
                    <a:pt x="2117" y="23012"/>
                  </a:lnTo>
                  <a:lnTo>
                    <a:pt x="2226" y="21818"/>
                  </a:lnTo>
                  <a:lnTo>
                    <a:pt x="2443" y="20516"/>
                  </a:lnTo>
                  <a:lnTo>
                    <a:pt x="2714" y="19050"/>
                  </a:lnTo>
                  <a:lnTo>
                    <a:pt x="2714" y="19050"/>
                  </a:lnTo>
                  <a:lnTo>
                    <a:pt x="3149" y="17368"/>
                  </a:lnTo>
                  <a:lnTo>
                    <a:pt x="3637" y="15414"/>
                  </a:lnTo>
                  <a:lnTo>
                    <a:pt x="3637" y="15414"/>
                  </a:lnTo>
                  <a:lnTo>
                    <a:pt x="4288" y="12646"/>
                  </a:lnTo>
                  <a:lnTo>
                    <a:pt x="4451" y="11615"/>
                  </a:lnTo>
                  <a:lnTo>
                    <a:pt x="4614" y="10692"/>
                  </a:lnTo>
                  <a:lnTo>
                    <a:pt x="4614" y="10692"/>
                  </a:lnTo>
                  <a:lnTo>
                    <a:pt x="4668" y="9769"/>
                  </a:lnTo>
                  <a:lnTo>
                    <a:pt x="4668" y="9769"/>
                  </a:lnTo>
                  <a:lnTo>
                    <a:pt x="4614" y="9118"/>
                  </a:lnTo>
                  <a:lnTo>
                    <a:pt x="4505" y="8575"/>
                  </a:lnTo>
                  <a:lnTo>
                    <a:pt x="23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3002685" y="2623954"/>
              <a:ext cx="19" cy="2138"/>
            </a:xfrm>
            <a:custGeom>
              <a:avLst/>
              <a:gdLst/>
              <a:ahLst/>
              <a:cxnLst/>
              <a:rect l="l" t="t" r="r" b="b"/>
              <a:pathLst>
                <a:path w="1" h="110" extrusionOk="0">
                  <a:moveTo>
                    <a:pt x="0" y="1"/>
                  </a:moveTo>
                  <a:lnTo>
                    <a:pt x="0" y="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3002685" y="2623954"/>
              <a:ext cx="19" cy="2138"/>
            </a:xfrm>
            <a:custGeom>
              <a:avLst/>
              <a:gdLst/>
              <a:ahLst/>
              <a:cxnLst/>
              <a:rect l="l" t="t" r="r" b="b"/>
              <a:pathLst>
                <a:path w="1" h="11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5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3039601" y="2445651"/>
              <a:ext cx="92865" cy="492746"/>
            </a:xfrm>
            <a:custGeom>
              <a:avLst/>
              <a:gdLst/>
              <a:ahLst/>
              <a:cxnLst/>
              <a:rect l="l" t="t" r="r" b="b"/>
              <a:pathLst>
                <a:path w="4777" h="25347" extrusionOk="0">
                  <a:moveTo>
                    <a:pt x="2552" y="1"/>
                  </a:moveTo>
                  <a:lnTo>
                    <a:pt x="2606" y="706"/>
                  </a:lnTo>
                  <a:lnTo>
                    <a:pt x="2606" y="1086"/>
                  </a:lnTo>
                  <a:lnTo>
                    <a:pt x="2552" y="2063"/>
                  </a:lnTo>
                  <a:lnTo>
                    <a:pt x="2389" y="3257"/>
                  </a:lnTo>
                  <a:lnTo>
                    <a:pt x="2063" y="4722"/>
                  </a:lnTo>
                  <a:lnTo>
                    <a:pt x="1575" y="6622"/>
                  </a:lnTo>
                  <a:lnTo>
                    <a:pt x="1358" y="7382"/>
                  </a:lnTo>
                  <a:lnTo>
                    <a:pt x="869" y="9336"/>
                  </a:lnTo>
                  <a:lnTo>
                    <a:pt x="489" y="11018"/>
                  </a:lnTo>
                  <a:lnTo>
                    <a:pt x="272" y="12212"/>
                  </a:lnTo>
                  <a:lnTo>
                    <a:pt x="109" y="13298"/>
                  </a:lnTo>
                  <a:lnTo>
                    <a:pt x="1" y="14329"/>
                  </a:lnTo>
                  <a:lnTo>
                    <a:pt x="1" y="15197"/>
                  </a:lnTo>
                  <a:lnTo>
                    <a:pt x="55" y="16391"/>
                  </a:lnTo>
                  <a:lnTo>
                    <a:pt x="218" y="17477"/>
                  </a:lnTo>
                  <a:lnTo>
                    <a:pt x="2172" y="25346"/>
                  </a:lnTo>
                  <a:lnTo>
                    <a:pt x="2063" y="24478"/>
                  </a:lnTo>
                  <a:lnTo>
                    <a:pt x="2063" y="23555"/>
                  </a:lnTo>
                  <a:lnTo>
                    <a:pt x="2063" y="22850"/>
                  </a:lnTo>
                  <a:lnTo>
                    <a:pt x="2117" y="22090"/>
                  </a:lnTo>
                  <a:lnTo>
                    <a:pt x="2226" y="21222"/>
                  </a:lnTo>
                  <a:lnTo>
                    <a:pt x="2389" y="20245"/>
                  </a:lnTo>
                  <a:lnTo>
                    <a:pt x="2877" y="17911"/>
                  </a:lnTo>
                  <a:lnTo>
                    <a:pt x="3637" y="15034"/>
                  </a:lnTo>
                  <a:lnTo>
                    <a:pt x="4180" y="13135"/>
                  </a:lnTo>
                  <a:lnTo>
                    <a:pt x="4506" y="11615"/>
                  </a:lnTo>
                  <a:lnTo>
                    <a:pt x="4723" y="10475"/>
                  </a:lnTo>
                  <a:lnTo>
                    <a:pt x="4777" y="9553"/>
                  </a:lnTo>
                  <a:lnTo>
                    <a:pt x="4723" y="9010"/>
                  </a:lnTo>
                  <a:lnTo>
                    <a:pt x="4668" y="8467"/>
                  </a:lnTo>
                  <a:lnTo>
                    <a:pt x="2552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3039601" y="2445651"/>
              <a:ext cx="92865" cy="492746"/>
            </a:xfrm>
            <a:custGeom>
              <a:avLst/>
              <a:gdLst/>
              <a:ahLst/>
              <a:cxnLst/>
              <a:rect l="l" t="t" r="r" b="b"/>
              <a:pathLst>
                <a:path w="4777" h="25347" fill="none" extrusionOk="0">
                  <a:moveTo>
                    <a:pt x="2552" y="1"/>
                  </a:moveTo>
                  <a:lnTo>
                    <a:pt x="2552" y="1"/>
                  </a:lnTo>
                  <a:lnTo>
                    <a:pt x="2606" y="706"/>
                  </a:lnTo>
                  <a:lnTo>
                    <a:pt x="2606" y="706"/>
                  </a:lnTo>
                  <a:lnTo>
                    <a:pt x="2606" y="1086"/>
                  </a:lnTo>
                  <a:lnTo>
                    <a:pt x="2606" y="1086"/>
                  </a:lnTo>
                  <a:lnTo>
                    <a:pt x="2552" y="2063"/>
                  </a:lnTo>
                  <a:lnTo>
                    <a:pt x="2389" y="3257"/>
                  </a:lnTo>
                  <a:lnTo>
                    <a:pt x="2063" y="4722"/>
                  </a:lnTo>
                  <a:lnTo>
                    <a:pt x="1575" y="6622"/>
                  </a:lnTo>
                  <a:lnTo>
                    <a:pt x="1575" y="6622"/>
                  </a:lnTo>
                  <a:lnTo>
                    <a:pt x="1358" y="7382"/>
                  </a:lnTo>
                  <a:lnTo>
                    <a:pt x="1358" y="7382"/>
                  </a:lnTo>
                  <a:lnTo>
                    <a:pt x="869" y="9336"/>
                  </a:lnTo>
                  <a:lnTo>
                    <a:pt x="489" y="11018"/>
                  </a:lnTo>
                  <a:lnTo>
                    <a:pt x="489" y="11018"/>
                  </a:lnTo>
                  <a:lnTo>
                    <a:pt x="272" y="12212"/>
                  </a:lnTo>
                  <a:lnTo>
                    <a:pt x="109" y="13298"/>
                  </a:lnTo>
                  <a:lnTo>
                    <a:pt x="109" y="13298"/>
                  </a:lnTo>
                  <a:lnTo>
                    <a:pt x="1" y="14329"/>
                  </a:lnTo>
                  <a:lnTo>
                    <a:pt x="1" y="15197"/>
                  </a:lnTo>
                  <a:lnTo>
                    <a:pt x="1" y="15197"/>
                  </a:lnTo>
                  <a:lnTo>
                    <a:pt x="55" y="16391"/>
                  </a:lnTo>
                  <a:lnTo>
                    <a:pt x="218" y="17477"/>
                  </a:lnTo>
                  <a:lnTo>
                    <a:pt x="218" y="17477"/>
                  </a:lnTo>
                  <a:lnTo>
                    <a:pt x="218" y="17477"/>
                  </a:lnTo>
                  <a:lnTo>
                    <a:pt x="164" y="17422"/>
                  </a:lnTo>
                  <a:lnTo>
                    <a:pt x="164" y="17422"/>
                  </a:lnTo>
                  <a:lnTo>
                    <a:pt x="218" y="17477"/>
                  </a:lnTo>
                  <a:lnTo>
                    <a:pt x="2172" y="25346"/>
                  </a:lnTo>
                  <a:lnTo>
                    <a:pt x="2172" y="25346"/>
                  </a:lnTo>
                  <a:lnTo>
                    <a:pt x="2063" y="24478"/>
                  </a:lnTo>
                  <a:lnTo>
                    <a:pt x="2063" y="23555"/>
                  </a:lnTo>
                  <a:lnTo>
                    <a:pt x="2063" y="23555"/>
                  </a:lnTo>
                  <a:lnTo>
                    <a:pt x="2063" y="22850"/>
                  </a:lnTo>
                  <a:lnTo>
                    <a:pt x="2117" y="22090"/>
                  </a:lnTo>
                  <a:lnTo>
                    <a:pt x="2226" y="21222"/>
                  </a:lnTo>
                  <a:lnTo>
                    <a:pt x="2389" y="20245"/>
                  </a:lnTo>
                  <a:lnTo>
                    <a:pt x="2877" y="17911"/>
                  </a:lnTo>
                  <a:lnTo>
                    <a:pt x="3637" y="15034"/>
                  </a:lnTo>
                  <a:lnTo>
                    <a:pt x="3637" y="15034"/>
                  </a:lnTo>
                  <a:lnTo>
                    <a:pt x="4180" y="13135"/>
                  </a:lnTo>
                  <a:lnTo>
                    <a:pt x="4506" y="11615"/>
                  </a:lnTo>
                  <a:lnTo>
                    <a:pt x="4723" y="10475"/>
                  </a:lnTo>
                  <a:lnTo>
                    <a:pt x="4777" y="9553"/>
                  </a:lnTo>
                  <a:lnTo>
                    <a:pt x="4777" y="9553"/>
                  </a:lnTo>
                  <a:lnTo>
                    <a:pt x="4723" y="9010"/>
                  </a:lnTo>
                  <a:lnTo>
                    <a:pt x="4668" y="8467"/>
                  </a:lnTo>
                  <a:lnTo>
                    <a:pt x="4668" y="8467"/>
                  </a:lnTo>
                  <a:lnTo>
                    <a:pt x="4668" y="8467"/>
                  </a:lnTo>
                  <a:lnTo>
                    <a:pt x="4723" y="8739"/>
                  </a:lnTo>
                  <a:lnTo>
                    <a:pt x="4723" y="8739"/>
                  </a:lnTo>
                  <a:lnTo>
                    <a:pt x="4668" y="8467"/>
                  </a:lnTo>
                  <a:lnTo>
                    <a:pt x="25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2687212" y="1014964"/>
              <a:ext cx="81259" cy="531781"/>
            </a:xfrm>
            <a:custGeom>
              <a:avLst/>
              <a:gdLst/>
              <a:ahLst/>
              <a:cxnLst/>
              <a:rect l="l" t="t" r="r" b="b"/>
              <a:pathLst>
                <a:path w="4180" h="27355" extrusionOk="0">
                  <a:moveTo>
                    <a:pt x="2009" y="1"/>
                  </a:moveTo>
                  <a:lnTo>
                    <a:pt x="2171" y="869"/>
                  </a:lnTo>
                  <a:lnTo>
                    <a:pt x="2226" y="1900"/>
                  </a:lnTo>
                  <a:lnTo>
                    <a:pt x="2171" y="3149"/>
                  </a:lnTo>
                  <a:lnTo>
                    <a:pt x="1954" y="4723"/>
                  </a:lnTo>
                  <a:lnTo>
                    <a:pt x="1629" y="6676"/>
                  </a:lnTo>
                  <a:lnTo>
                    <a:pt x="1140" y="9227"/>
                  </a:lnTo>
                  <a:lnTo>
                    <a:pt x="543" y="12321"/>
                  </a:lnTo>
                  <a:lnTo>
                    <a:pt x="326" y="13623"/>
                  </a:lnTo>
                  <a:lnTo>
                    <a:pt x="163" y="14872"/>
                  </a:lnTo>
                  <a:lnTo>
                    <a:pt x="55" y="15686"/>
                  </a:lnTo>
                  <a:lnTo>
                    <a:pt x="0" y="17097"/>
                  </a:lnTo>
                  <a:lnTo>
                    <a:pt x="55" y="17857"/>
                  </a:lnTo>
                  <a:lnTo>
                    <a:pt x="109" y="18562"/>
                  </a:lnTo>
                  <a:lnTo>
                    <a:pt x="163" y="19214"/>
                  </a:lnTo>
                  <a:lnTo>
                    <a:pt x="272" y="19919"/>
                  </a:lnTo>
                  <a:lnTo>
                    <a:pt x="326" y="20028"/>
                  </a:lnTo>
                  <a:lnTo>
                    <a:pt x="2171" y="27355"/>
                  </a:lnTo>
                  <a:lnTo>
                    <a:pt x="2009" y="26215"/>
                  </a:lnTo>
                  <a:lnTo>
                    <a:pt x="1954" y="25021"/>
                  </a:lnTo>
                  <a:lnTo>
                    <a:pt x="2009" y="23501"/>
                  </a:lnTo>
                  <a:lnTo>
                    <a:pt x="2226" y="21764"/>
                  </a:lnTo>
                  <a:lnTo>
                    <a:pt x="2606" y="19702"/>
                  </a:lnTo>
                  <a:lnTo>
                    <a:pt x="3094" y="17260"/>
                  </a:lnTo>
                  <a:lnTo>
                    <a:pt x="3583" y="14763"/>
                  </a:lnTo>
                  <a:lnTo>
                    <a:pt x="3908" y="12755"/>
                  </a:lnTo>
                  <a:lnTo>
                    <a:pt x="4125" y="11127"/>
                  </a:lnTo>
                  <a:lnTo>
                    <a:pt x="4180" y="9824"/>
                  </a:lnTo>
                  <a:lnTo>
                    <a:pt x="4125" y="8847"/>
                  </a:lnTo>
                  <a:lnTo>
                    <a:pt x="4017" y="7979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2687212" y="1014964"/>
              <a:ext cx="81259" cy="531781"/>
            </a:xfrm>
            <a:custGeom>
              <a:avLst/>
              <a:gdLst/>
              <a:ahLst/>
              <a:cxnLst/>
              <a:rect l="l" t="t" r="r" b="b"/>
              <a:pathLst>
                <a:path w="4180" h="27355" fill="none" extrusionOk="0">
                  <a:moveTo>
                    <a:pt x="2009" y="1"/>
                  </a:moveTo>
                  <a:lnTo>
                    <a:pt x="2009" y="1"/>
                  </a:lnTo>
                  <a:lnTo>
                    <a:pt x="2171" y="869"/>
                  </a:lnTo>
                  <a:lnTo>
                    <a:pt x="2171" y="869"/>
                  </a:lnTo>
                  <a:lnTo>
                    <a:pt x="2226" y="1900"/>
                  </a:lnTo>
                  <a:lnTo>
                    <a:pt x="2226" y="1900"/>
                  </a:lnTo>
                  <a:lnTo>
                    <a:pt x="2171" y="3149"/>
                  </a:lnTo>
                  <a:lnTo>
                    <a:pt x="1954" y="4723"/>
                  </a:lnTo>
                  <a:lnTo>
                    <a:pt x="1629" y="6676"/>
                  </a:lnTo>
                  <a:lnTo>
                    <a:pt x="1140" y="9227"/>
                  </a:lnTo>
                  <a:lnTo>
                    <a:pt x="1140" y="9227"/>
                  </a:lnTo>
                  <a:lnTo>
                    <a:pt x="543" y="12321"/>
                  </a:lnTo>
                  <a:lnTo>
                    <a:pt x="326" y="13623"/>
                  </a:lnTo>
                  <a:lnTo>
                    <a:pt x="163" y="14872"/>
                  </a:lnTo>
                  <a:lnTo>
                    <a:pt x="163" y="14872"/>
                  </a:lnTo>
                  <a:lnTo>
                    <a:pt x="55" y="15686"/>
                  </a:lnTo>
                  <a:lnTo>
                    <a:pt x="55" y="15686"/>
                  </a:lnTo>
                  <a:lnTo>
                    <a:pt x="0" y="17097"/>
                  </a:lnTo>
                  <a:lnTo>
                    <a:pt x="0" y="17097"/>
                  </a:lnTo>
                  <a:lnTo>
                    <a:pt x="55" y="17857"/>
                  </a:lnTo>
                  <a:lnTo>
                    <a:pt x="109" y="18562"/>
                  </a:lnTo>
                  <a:lnTo>
                    <a:pt x="163" y="19214"/>
                  </a:lnTo>
                  <a:lnTo>
                    <a:pt x="272" y="19919"/>
                  </a:lnTo>
                  <a:lnTo>
                    <a:pt x="272" y="19919"/>
                  </a:lnTo>
                  <a:lnTo>
                    <a:pt x="326" y="20028"/>
                  </a:lnTo>
                  <a:lnTo>
                    <a:pt x="326" y="20028"/>
                  </a:lnTo>
                  <a:lnTo>
                    <a:pt x="326" y="20028"/>
                  </a:lnTo>
                  <a:lnTo>
                    <a:pt x="2171" y="27355"/>
                  </a:lnTo>
                  <a:lnTo>
                    <a:pt x="2171" y="27355"/>
                  </a:lnTo>
                  <a:lnTo>
                    <a:pt x="2009" y="26215"/>
                  </a:lnTo>
                  <a:lnTo>
                    <a:pt x="1954" y="25021"/>
                  </a:lnTo>
                  <a:lnTo>
                    <a:pt x="1954" y="25021"/>
                  </a:lnTo>
                  <a:lnTo>
                    <a:pt x="2009" y="23501"/>
                  </a:lnTo>
                  <a:lnTo>
                    <a:pt x="2226" y="21764"/>
                  </a:lnTo>
                  <a:lnTo>
                    <a:pt x="2606" y="19702"/>
                  </a:lnTo>
                  <a:lnTo>
                    <a:pt x="3094" y="17260"/>
                  </a:lnTo>
                  <a:lnTo>
                    <a:pt x="3094" y="17260"/>
                  </a:lnTo>
                  <a:lnTo>
                    <a:pt x="3583" y="14763"/>
                  </a:lnTo>
                  <a:lnTo>
                    <a:pt x="3908" y="12755"/>
                  </a:lnTo>
                  <a:lnTo>
                    <a:pt x="4125" y="11127"/>
                  </a:lnTo>
                  <a:lnTo>
                    <a:pt x="4180" y="9824"/>
                  </a:lnTo>
                  <a:lnTo>
                    <a:pt x="4180" y="9824"/>
                  </a:lnTo>
                  <a:lnTo>
                    <a:pt x="4125" y="8847"/>
                  </a:lnTo>
                  <a:lnTo>
                    <a:pt x="4017" y="7979"/>
                  </a:lnTo>
                  <a:lnTo>
                    <a:pt x="2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2729417" y="1546726"/>
              <a:ext cx="2119" cy="8456"/>
            </a:xfrm>
            <a:custGeom>
              <a:avLst/>
              <a:gdLst/>
              <a:ahLst/>
              <a:cxnLst/>
              <a:rect l="l" t="t" r="r" b="b"/>
              <a:pathLst>
                <a:path w="109" h="435" extrusionOk="0">
                  <a:moveTo>
                    <a:pt x="0" y="1"/>
                  </a:moveTo>
                  <a:lnTo>
                    <a:pt x="0" y="1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2729417" y="1546726"/>
              <a:ext cx="2119" cy="8456"/>
            </a:xfrm>
            <a:custGeom>
              <a:avLst/>
              <a:gdLst/>
              <a:ahLst/>
              <a:cxnLst/>
              <a:rect l="l" t="t" r="r" b="b"/>
              <a:pathLst>
                <a:path w="109" h="43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2764234" y="1325168"/>
              <a:ext cx="83378" cy="524394"/>
            </a:xfrm>
            <a:custGeom>
              <a:avLst/>
              <a:gdLst/>
              <a:ahLst/>
              <a:cxnLst/>
              <a:rect l="l" t="t" r="r" b="b"/>
              <a:pathLst>
                <a:path w="4289" h="26975" extrusionOk="0">
                  <a:moveTo>
                    <a:pt x="2117" y="0"/>
                  </a:moveTo>
                  <a:lnTo>
                    <a:pt x="2226" y="869"/>
                  </a:lnTo>
                  <a:lnTo>
                    <a:pt x="2280" y="1737"/>
                  </a:lnTo>
                  <a:lnTo>
                    <a:pt x="2280" y="2334"/>
                  </a:lnTo>
                  <a:lnTo>
                    <a:pt x="2171" y="3528"/>
                  </a:lnTo>
                  <a:lnTo>
                    <a:pt x="1954" y="4993"/>
                  </a:lnTo>
                  <a:lnTo>
                    <a:pt x="1629" y="6784"/>
                  </a:lnTo>
                  <a:lnTo>
                    <a:pt x="1140" y="8901"/>
                  </a:lnTo>
                  <a:lnTo>
                    <a:pt x="1086" y="9281"/>
                  </a:lnTo>
                  <a:lnTo>
                    <a:pt x="1086" y="9335"/>
                  </a:lnTo>
                  <a:lnTo>
                    <a:pt x="435" y="12483"/>
                  </a:lnTo>
                  <a:lnTo>
                    <a:pt x="218" y="13840"/>
                  </a:lnTo>
                  <a:lnTo>
                    <a:pt x="109" y="15034"/>
                  </a:lnTo>
                  <a:lnTo>
                    <a:pt x="55" y="15142"/>
                  </a:lnTo>
                  <a:lnTo>
                    <a:pt x="0" y="15957"/>
                  </a:lnTo>
                  <a:lnTo>
                    <a:pt x="0" y="16771"/>
                  </a:lnTo>
                  <a:lnTo>
                    <a:pt x="0" y="17476"/>
                  </a:lnTo>
                  <a:lnTo>
                    <a:pt x="55" y="18182"/>
                  </a:lnTo>
                  <a:lnTo>
                    <a:pt x="163" y="18833"/>
                  </a:lnTo>
                  <a:lnTo>
                    <a:pt x="272" y="19539"/>
                  </a:lnTo>
                  <a:lnTo>
                    <a:pt x="2171" y="26974"/>
                  </a:lnTo>
                  <a:lnTo>
                    <a:pt x="2009" y="25834"/>
                  </a:lnTo>
                  <a:lnTo>
                    <a:pt x="1954" y="24640"/>
                  </a:lnTo>
                  <a:lnTo>
                    <a:pt x="2009" y="23175"/>
                  </a:lnTo>
                  <a:lnTo>
                    <a:pt x="2226" y="21438"/>
                  </a:lnTo>
                  <a:lnTo>
                    <a:pt x="2606" y="19430"/>
                  </a:lnTo>
                  <a:lnTo>
                    <a:pt x="3094" y="16933"/>
                  </a:lnTo>
                  <a:lnTo>
                    <a:pt x="3637" y="14545"/>
                  </a:lnTo>
                  <a:lnTo>
                    <a:pt x="3962" y="12592"/>
                  </a:lnTo>
                  <a:lnTo>
                    <a:pt x="4180" y="11018"/>
                  </a:lnTo>
                  <a:lnTo>
                    <a:pt x="4234" y="10312"/>
                  </a:lnTo>
                  <a:lnTo>
                    <a:pt x="4288" y="9661"/>
                  </a:lnTo>
                  <a:lnTo>
                    <a:pt x="4234" y="8792"/>
                  </a:lnTo>
                  <a:lnTo>
                    <a:pt x="4125" y="8033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2764234" y="1325168"/>
              <a:ext cx="83378" cy="524394"/>
            </a:xfrm>
            <a:custGeom>
              <a:avLst/>
              <a:gdLst/>
              <a:ahLst/>
              <a:cxnLst/>
              <a:rect l="l" t="t" r="r" b="b"/>
              <a:pathLst>
                <a:path w="4289" h="26975" fill="none" extrusionOk="0">
                  <a:moveTo>
                    <a:pt x="2117" y="0"/>
                  </a:moveTo>
                  <a:lnTo>
                    <a:pt x="2117" y="0"/>
                  </a:lnTo>
                  <a:lnTo>
                    <a:pt x="2226" y="869"/>
                  </a:lnTo>
                  <a:lnTo>
                    <a:pt x="2280" y="1737"/>
                  </a:lnTo>
                  <a:lnTo>
                    <a:pt x="2280" y="1737"/>
                  </a:lnTo>
                  <a:lnTo>
                    <a:pt x="2280" y="2334"/>
                  </a:lnTo>
                  <a:lnTo>
                    <a:pt x="2280" y="2334"/>
                  </a:lnTo>
                  <a:lnTo>
                    <a:pt x="2171" y="3528"/>
                  </a:lnTo>
                  <a:lnTo>
                    <a:pt x="1954" y="4993"/>
                  </a:lnTo>
                  <a:lnTo>
                    <a:pt x="1629" y="6784"/>
                  </a:lnTo>
                  <a:lnTo>
                    <a:pt x="1140" y="8901"/>
                  </a:lnTo>
                  <a:lnTo>
                    <a:pt x="1140" y="8901"/>
                  </a:lnTo>
                  <a:lnTo>
                    <a:pt x="1086" y="9281"/>
                  </a:lnTo>
                  <a:lnTo>
                    <a:pt x="1086" y="9281"/>
                  </a:lnTo>
                  <a:lnTo>
                    <a:pt x="1086" y="9335"/>
                  </a:lnTo>
                  <a:lnTo>
                    <a:pt x="1086" y="9335"/>
                  </a:lnTo>
                  <a:lnTo>
                    <a:pt x="435" y="12483"/>
                  </a:lnTo>
                  <a:lnTo>
                    <a:pt x="218" y="13840"/>
                  </a:lnTo>
                  <a:lnTo>
                    <a:pt x="109" y="15034"/>
                  </a:lnTo>
                  <a:lnTo>
                    <a:pt x="109" y="15034"/>
                  </a:lnTo>
                  <a:lnTo>
                    <a:pt x="55" y="15142"/>
                  </a:lnTo>
                  <a:lnTo>
                    <a:pt x="55" y="15142"/>
                  </a:lnTo>
                  <a:lnTo>
                    <a:pt x="0" y="15957"/>
                  </a:lnTo>
                  <a:lnTo>
                    <a:pt x="0" y="16771"/>
                  </a:lnTo>
                  <a:lnTo>
                    <a:pt x="0" y="16771"/>
                  </a:lnTo>
                  <a:lnTo>
                    <a:pt x="0" y="17476"/>
                  </a:lnTo>
                  <a:lnTo>
                    <a:pt x="55" y="18182"/>
                  </a:lnTo>
                  <a:lnTo>
                    <a:pt x="163" y="18833"/>
                  </a:lnTo>
                  <a:lnTo>
                    <a:pt x="272" y="19539"/>
                  </a:lnTo>
                  <a:lnTo>
                    <a:pt x="2171" y="26974"/>
                  </a:lnTo>
                  <a:lnTo>
                    <a:pt x="2171" y="26974"/>
                  </a:lnTo>
                  <a:lnTo>
                    <a:pt x="2009" y="25834"/>
                  </a:lnTo>
                  <a:lnTo>
                    <a:pt x="1954" y="24640"/>
                  </a:lnTo>
                  <a:lnTo>
                    <a:pt x="1954" y="24640"/>
                  </a:lnTo>
                  <a:lnTo>
                    <a:pt x="2009" y="23175"/>
                  </a:lnTo>
                  <a:lnTo>
                    <a:pt x="2226" y="21438"/>
                  </a:lnTo>
                  <a:lnTo>
                    <a:pt x="2606" y="19430"/>
                  </a:lnTo>
                  <a:lnTo>
                    <a:pt x="3094" y="16933"/>
                  </a:lnTo>
                  <a:lnTo>
                    <a:pt x="3094" y="16933"/>
                  </a:lnTo>
                  <a:lnTo>
                    <a:pt x="3637" y="14545"/>
                  </a:lnTo>
                  <a:lnTo>
                    <a:pt x="3962" y="12592"/>
                  </a:lnTo>
                  <a:lnTo>
                    <a:pt x="4180" y="11018"/>
                  </a:lnTo>
                  <a:lnTo>
                    <a:pt x="4234" y="10312"/>
                  </a:lnTo>
                  <a:lnTo>
                    <a:pt x="4288" y="9661"/>
                  </a:lnTo>
                  <a:lnTo>
                    <a:pt x="4288" y="9661"/>
                  </a:lnTo>
                  <a:lnTo>
                    <a:pt x="4234" y="8792"/>
                  </a:lnTo>
                  <a:lnTo>
                    <a:pt x="4125" y="8033"/>
                  </a:lnTo>
                  <a:lnTo>
                    <a:pt x="2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806438" y="1849543"/>
              <a:ext cx="1069" cy="6337"/>
            </a:xfrm>
            <a:custGeom>
              <a:avLst/>
              <a:gdLst/>
              <a:ahLst/>
              <a:cxnLst/>
              <a:rect l="l" t="t" r="r" b="b"/>
              <a:pathLst>
                <a:path w="55" h="326" extrusionOk="0">
                  <a:moveTo>
                    <a:pt x="0" y="0"/>
                  </a:moveTo>
                  <a:lnTo>
                    <a:pt x="0" y="0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2806438" y="1849543"/>
              <a:ext cx="1069" cy="6337"/>
            </a:xfrm>
            <a:custGeom>
              <a:avLst/>
              <a:gdLst/>
              <a:ahLst/>
              <a:cxnLst/>
              <a:rect l="l" t="t" r="r" b="b"/>
              <a:pathLst>
                <a:path w="55" h="3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841255" y="1636402"/>
              <a:ext cx="84428" cy="514907"/>
            </a:xfrm>
            <a:custGeom>
              <a:avLst/>
              <a:gdLst/>
              <a:ahLst/>
              <a:cxnLst/>
              <a:rect l="l" t="t" r="r" b="b"/>
              <a:pathLst>
                <a:path w="4343" h="26487" extrusionOk="0">
                  <a:moveTo>
                    <a:pt x="2171" y="1"/>
                  </a:moveTo>
                  <a:lnTo>
                    <a:pt x="2280" y="761"/>
                  </a:lnTo>
                  <a:lnTo>
                    <a:pt x="2334" y="1575"/>
                  </a:lnTo>
                  <a:lnTo>
                    <a:pt x="2334" y="2226"/>
                  </a:lnTo>
                  <a:lnTo>
                    <a:pt x="2280" y="2877"/>
                  </a:lnTo>
                  <a:lnTo>
                    <a:pt x="2063" y="4451"/>
                  </a:lnTo>
                  <a:lnTo>
                    <a:pt x="1683" y="6297"/>
                  </a:lnTo>
                  <a:lnTo>
                    <a:pt x="1194" y="8522"/>
                  </a:lnTo>
                  <a:lnTo>
                    <a:pt x="1194" y="8576"/>
                  </a:lnTo>
                  <a:lnTo>
                    <a:pt x="489" y="11887"/>
                  </a:lnTo>
                  <a:lnTo>
                    <a:pt x="272" y="13244"/>
                  </a:lnTo>
                  <a:lnTo>
                    <a:pt x="109" y="14438"/>
                  </a:lnTo>
                  <a:lnTo>
                    <a:pt x="109" y="14546"/>
                  </a:lnTo>
                  <a:lnTo>
                    <a:pt x="0" y="15523"/>
                  </a:lnTo>
                  <a:lnTo>
                    <a:pt x="0" y="16446"/>
                  </a:lnTo>
                  <a:lnTo>
                    <a:pt x="0" y="17097"/>
                  </a:lnTo>
                  <a:lnTo>
                    <a:pt x="55" y="17748"/>
                  </a:lnTo>
                  <a:lnTo>
                    <a:pt x="109" y="18400"/>
                  </a:lnTo>
                  <a:lnTo>
                    <a:pt x="272" y="19051"/>
                  </a:lnTo>
                  <a:lnTo>
                    <a:pt x="2117" y="26486"/>
                  </a:lnTo>
                  <a:lnTo>
                    <a:pt x="1954" y="25347"/>
                  </a:lnTo>
                  <a:lnTo>
                    <a:pt x="1954" y="24207"/>
                  </a:lnTo>
                  <a:lnTo>
                    <a:pt x="1954" y="23393"/>
                  </a:lnTo>
                  <a:lnTo>
                    <a:pt x="2009" y="22524"/>
                  </a:lnTo>
                  <a:lnTo>
                    <a:pt x="2117" y="21602"/>
                  </a:lnTo>
                  <a:lnTo>
                    <a:pt x="2280" y="20625"/>
                  </a:lnTo>
                  <a:lnTo>
                    <a:pt x="2714" y="18454"/>
                  </a:lnTo>
                  <a:lnTo>
                    <a:pt x="3257" y="15849"/>
                  </a:lnTo>
                  <a:lnTo>
                    <a:pt x="3745" y="13841"/>
                  </a:lnTo>
                  <a:lnTo>
                    <a:pt x="4071" y="12104"/>
                  </a:lnTo>
                  <a:lnTo>
                    <a:pt x="4288" y="10693"/>
                  </a:lnTo>
                  <a:lnTo>
                    <a:pt x="4342" y="9444"/>
                  </a:lnTo>
                  <a:lnTo>
                    <a:pt x="4288" y="8847"/>
                  </a:lnTo>
                  <a:lnTo>
                    <a:pt x="4179" y="7979"/>
                  </a:lnTo>
                  <a:lnTo>
                    <a:pt x="2551" y="1412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841255" y="1636402"/>
              <a:ext cx="84428" cy="514907"/>
            </a:xfrm>
            <a:custGeom>
              <a:avLst/>
              <a:gdLst/>
              <a:ahLst/>
              <a:cxnLst/>
              <a:rect l="l" t="t" r="r" b="b"/>
              <a:pathLst>
                <a:path w="4343" h="26487" fill="none" extrusionOk="0">
                  <a:moveTo>
                    <a:pt x="2171" y="1"/>
                  </a:moveTo>
                  <a:lnTo>
                    <a:pt x="2171" y="1"/>
                  </a:lnTo>
                  <a:lnTo>
                    <a:pt x="2280" y="761"/>
                  </a:lnTo>
                  <a:lnTo>
                    <a:pt x="2334" y="1575"/>
                  </a:lnTo>
                  <a:lnTo>
                    <a:pt x="2334" y="1575"/>
                  </a:lnTo>
                  <a:lnTo>
                    <a:pt x="2334" y="2226"/>
                  </a:lnTo>
                  <a:lnTo>
                    <a:pt x="2280" y="2877"/>
                  </a:lnTo>
                  <a:lnTo>
                    <a:pt x="2063" y="4451"/>
                  </a:lnTo>
                  <a:lnTo>
                    <a:pt x="1683" y="6297"/>
                  </a:lnTo>
                  <a:lnTo>
                    <a:pt x="1194" y="8522"/>
                  </a:lnTo>
                  <a:lnTo>
                    <a:pt x="1194" y="8522"/>
                  </a:lnTo>
                  <a:lnTo>
                    <a:pt x="1194" y="8576"/>
                  </a:lnTo>
                  <a:lnTo>
                    <a:pt x="1194" y="8576"/>
                  </a:lnTo>
                  <a:lnTo>
                    <a:pt x="489" y="11887"/>
                  </a:lnTo>
                  <a:lnTo>
                    <a:pt x="272" y="13244"/>
                  </a:lnTo>
                  <a:lnTo>
                    <a:pt x="109" y="14438"/>
                  </a:lnTo>
                  <a:lnTo>
                    <a:pt x="109" y="14438"/>
                  </a:lnTo>
                  <a:lnTo>
                    <a:pt x="109" y="14546"/>
                  </a:lnTo>
                  <a:lnTo>
                    <a:pt x="109" y="14546"/>
                  </a:lnTo>
                  <a:lnTo>
                    <a:pt x="0" y="15523"/>
                  </a:lnTo>
                  <a:lnTo>
                    <a:pt x="0" y="16446"/>
                  </a:lnTo>
                  <a:lnTo>
                    <a:pt x="0" y="16446"/>
                  </a:lnTo>
                  <a:lnTo>
                    <a:pt x="0" y="17097"/>
                  </a:lnTo>
                  <a:lnTo>
                    <a:pt x="55" y="17748"/>
                  </a:lnTo>
                  <a:lnTo>
                    <a:pt x="109" y="18400"/>
                  </a:lnTo>
                  <a:lnTo>
                    <a:pt x="272" y="19051"/>
                  </a:lnTo>
                  <a:lnTo>
                    <a:pt x="2117" y="26486"/>
                  </a:lnTo>
                  <a:lnTo>
                    <a:pt x="2117" y="26486"/>
                  </a:lnTo>
                  <a:lnTo>
                    <a:pt x="1954" y="25347"/>
                  </a:lnTo>
                  <a:lnTo>
                    <a:pt x="1954" y="24207"/>
                  </a:lnTo>
                  <a:lnTo>
                    <a:pt x="1954" y="24207"/>
                  </a:lnTo>
                  <a:lnTo>
                    <a:pt x="1954" y="23393"/>
                  </a:lnTo>
                  <a:lnTo>
                    <a:pt x="2009" y="22524"/>
                  </a:lnTo>
                  <a:lnTo>
                    <a:pt x="2117" y="21602"/>
                  </a:lnTo>
                  <a:lnTo>
                    <a:pt x="2280" y="20625"/>
                  </a:lnTo>
                  <a:lnTo>
                    <a:pt x="2714" y="18454"/>
                  </a:lnTo>
                  <a:lnTo>
                    <a:pt x="3257" y="15849"/>
                  </a:lnTo>
                  <a:lnTo>
                    <a:pt x="3257" y="15849"/>
                  </a:lnTo>
                  <a:lnTo>
                    <a:pt x="3745" y="13841"/>
                  </a:lnTo>
                  <a:lnTo>
                    <a:pt x="4071" y="12104"/>
                  </a:lnTo>
                  <a:lnTo>
                    <a:pt x="4288" y="10693"/>
                  </a:lnTo>
                  <a:lnTo>
                    <a:pt x="4342" y="9444"/>
                  </a:lnTo>
                  <a:lnTo>
                    <a:pt x="4342" y="9444"/>
                  </a:lnTo>
                  <a:lnTo>
                    <a:pt x="4288" y="8847"/>
                  </a:lnTo>
                  <a:lnTo>
                    <a:pt x="4288" y="8847"/>
                  </a:lnTo>
                  <a:lnTo>
                    <a:pt x="4179" y="7979"/>
                  </a:lnTo>
                  <a:lnTo>
                    <a:pt x="2551" y="1412"/>
                  </a:lnTo>
                  <a:lnTo>
                    <a:pt x="21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882409" y="2151290"/>
              <a:ext cx="2119" cy="5288"/>
            </a:xfrm>
            <a:custGeom>
              <a:avLst/>
              <a:gdLst/>
              <a:ahLst/>
              <a:cxnLst/>
              <a:rect l="l" t="t" r="r" b="b"/>
              <a:pathLst>
                <a:path w="109" h="272" extrusionOk="0">
                  <a:moveTo>
                    <a:pt x="0" y="0"/>
                  </a:moveTo>
                  <a:lnTo>
                    <a:pt x="54" y="272"/>
                  </a:lnTo>
                  <a:lnTo>
                    <a:pt x="109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2882409" y="2151290"/>
              <a:ext cx="2119" cy="5288"/>
            </a:xfrm>
            <a:custGeom>
              <a:avLst/>
              <a:gdLst/>
              <a:ahLst/>
              <a:cxnLst/>
              <a:rect l="l" t="t" r="r" b="b"/>
              <a:pathLst>
                <a:path w="109" h="27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" y="272"/>
                  </a:lnTo>
                  <a:lnTo>
                    <a:pt x="109" y="2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2917226" y="1946606"/>
              <a:ext cx="89696" cy="519106"/>
            </a:xfrm>
            <a:custGeom>
              <a:avLst/>
              <a:gdLst/>
              <a:ahLst/>
              <a:cxnLst/>
              <a:rect l="l" t="t" r="r" b="b"/>
              <a:pathLst>
                <a:path w="4614" h="26703" extrusionOk="0">
                  <a:moveTo>
                    <a:pt x="2334" y="0"/>
                  </a:moveTo>
                  <a:lnTo>
                    <a:pt x="2388" y="434"/>
                  </a:lnTo>
                  <a:lnTo>
                    <a:pt x="2442" y="923"/>
                  </a:lnTo>
                  <a:lnTo>
                    <a:pt x="2442" y="1466"/>
                  </a:lnTo>
                  <a:lnTo>
                    <a:pt x="2388" y="2551"/>
                  </a:lnTo>
                  <a:lnTo>
                    <a:pt x="2225" y="3854"/>
                  </a:lnTo>
                  <a:lnTo>
                    <a:pt x="1900" y="5373"/>
                  </a:lnTo>
                  <a:lnTo>
                    <a:pt x="1520" y="7164"/>
                  </a:lnTo>
                  <a:lnTo>
                    <a:pt x="1357" y="7761"/>
                  </a:lnTo>
                  <a:lnTo>
                    <a:pt x="814" y="10258"/>
                  </a:lnTo>
                  <a:lnTo>
                    <a:pt x="380" y="12429"/>
                  </a:lnTo>
                  <a:lnTo>
                    <a:pt x="217" y="13406"/>
                  </a:lnTo>
                  <a:lnTo>
                    <a:pt x="109" y="14328"/>
                  </a:lnTo>
                  <a:lnTo>
                    <a:pt x="0" y="15197"/>
                  </a:lnTo>
                  <a:lnTo>
                    <a:pt x="0" y="16011"/>
                  </a:lnTo>
                  <a:lnTo>
                    <a:pt x="0" y="16662"/>
                  </a:lnTo>
                  <a:lnTo>
                    <a:pt x="54" y="17259"/>
                  </a:lnTo>
                  <a:lnTo>
                    <a:pt x="163" y="17910"/>
                  </a:lnTo>
                  <a:lnTo>
                    <a:pt x="271" y="18507"/>
                  </a:lnTo>
                  <a:lnTo>
                    <a:pt x="2271" y="26452"/>
                  </a:lnTo>
                  <a:lnTo>
                    <a:pt x="2171" y="25455"/>
                  </a:lnTo>
                  <a:lnTo>
                    <a:pt x="2117" y="24315"/>
                  </a:lnTo>
                  <a:lnTo>
                    <a:pt x="2117" y="23609"/>
                  </a:lnTo>
                  <a:lnTo>
                    <a:pt x="2171" y="22795"/>
                  </a:lnTo>
                  <a:lnTo>
                    <a:pt x="2280" y="21927"/>
                  </a:lnTo>
                  <a:lnTo>
                    <a:pt x="2442" y="20950"/>
                  </a:lnTo>
                  <a:lnTo>
                    <a:pt x="2877" y="18725"/>
                  </a:lnTo>
                  <a:lnTo>
                    <a:pt x="3528" y="15957"/>
                  </a:lnTo>
                  <a:lnTo>
                    <a:pt x="4179" y="13243"/>
                  </a:lnTo>
                  <a:lnTo>
                    <a:pt x="4396" y="12103"/>
                  </a:lnTo>
                  <a:lnTo>
                    <a:pt x="4559" y="11072"/>
                  </a:lnTo>
                  <a:lnTo>
                    <a:pt x="4613" y="10421"/>
                  </a:lnTo>
                  <a:lnTo>
                    <a:pt x="4613" y="9824"/>
                  </a:lnTo>
                  <a:lnTo>
                    <a:pt x="4559" y="9010"/>
                  </a:lnTo>
                  <a:lnTo>
                    <a:pt x="4505" y="8521"/>
                  </a:lnTo>
                  <a:lnTo>
                    <a:pt x="4342" y="7870"/>
                  </a:lnTo>
                  <a:lnTo>
                    <a:pt x="2442" y="434"/>
                  </a:lnTo>
                  <a:lnTo>
                    <a:pt x="2334" y="0"/>
                  </a:lnTo>
                  <a:close/>
                  <a:moveTo>
                    <a:pt x="2271" y="26452"/>
                  </a:moveTo>
                  <a:lnTo>
                    <a:pt x="2280" y="26540"/>
                  </a:lnTo>
                  <a:lnTo>
                    <a:pt x="2306" y="26594"/>
                  </a:lnTo>
                  <a:lnTo>
                    <a:pt x="2271" y="26452"/>
                  </a:lnTo>
                  <a:close/>
                  <a:moveTo>
                    <a:pt x="2306" y="26594"/>
                  </a:moveTo>
                  <a:lnTo>
                    <a:pt x="2334" y="26703"/>
                  </a:lnTo>
                  <a:lnTo>
                    <a:pt x="2334" y="26649"/>
                  </a:lnTo>
                  <a:lnTo>
                    <a:pt x="2306" y="26594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2917226" y="1946606"/>
              <a:ext cx="89696" cy="519106"/>
            </a:xfrm>
            <a:custGeom>
              <a:avLst/>
              <a:gdLst/>
              <a:ahLst/>
              <a:cxnLst/>
              <a:rect l="l" t="t" r="r" b="b"/>
              <a:pathLst>
                <a:path w="4614" h="26703" fill="none" extrusionOk="0">
                  <a:moveTo>
                    <a:pt x="2334" y="0"/>
                  </a:moveTo>
                  <a:lnTo>
                    <a:pt x="2334" y="0"/>
                  </a:lnTo>
                  <a:lnTo>
                    <a:pt x="2388" y="434"/>
                  </a:lnTo>
                  <a:lnTo>
                    <a:pt x="2442" y="923"/>
                  </a:lnTo>
                  <a:lnTo>
                    <a:pt x="2442" y="923"/>
                  </a:lnTo>
                  <a:lnTo>
                    <a:pt x="2442" y="1466"/>
                  </a:lnTo>
                  <a:lnTo>
                    <a:pt x="2442" y="1466"/>
                  </a:lnTo>
                  <a:lnTo>
                    <a:pt x="2388" y="2551"/>
                  </a:lnTo>
                  <a:lnTo>
                    <a:pt x="2225" y="3854"/>
                  </a:lnTo>
                  <a:lnTo>
                    <a:pt x="1900" y="5373"/>
                  </a:lnTo>
                  <a:lnTo>
                    <a:pt x="1520" y="7164"/>
                  </a:lnTo>
                  <a:lnTo>
                    <a:pt x="1520" y="7164"/>
                  </a:lnTo>
                  <a:lnTo>
                    <a:pt x="1357" y="7761"/>
                  </a:lnTo>
                  <a:lnTo>
                    <a:pt x="1357" y="7761"/>
                  </a:lnTo>
                  <a:lnTo>
                    <a:pt x="814" y="10258"/>
                  </a:lnTo>
                  <a:lnTo>
                    <a:pt x="380" y="12429"/>
                  </a:lnTo>
                  <a:lnTo>
                    <a:pt x="217" y="13406"/>
                  </a:lnTo>
                  <a:lnTo>
                    <a:pt x="109" y="14328"/>
                  </a:lnTo>
                  <a:lnTo>
                    <a:pt x="0" y="15197"/>
                  </a:lnTo>
                  <a:lnTo>
                    <a:pt x="0" y="16011"/>
                  </a:lnTo>
                  <a:lnTo>
                    <a:pt x="0" y="16011"/>
                  </a:lnTo>
                  <a:lnTo>
                    <a:pt x="0" y="16662"/>
                  </a:lnTo>
                  <a:lnTo>
                    <a:pt x="54" y="17259"/>
                  </a:lnTo>
                  <a:lnTo>
                    <a:pt x="163" y="17910"/>
                  </a:lnTo>
                  <a:lnTo>
                    <a:pt x="271" y="18507"/>
                  </a:lnTo>
                  <a:lnTo>
                    <a:pt x="2334" y="26703"/>
                  </a:lnTo>
                  <a:lnTo>
                    <a:pt x="2334" y="26703"/>
                  </a:lnTo>
                  <a:lnTo>
                    <a:pt x="2334" y="26703"/>
                  </a:lnTo>
                  <a:lnTo>
                    <a:pt x="2334" y="26703"/>
                  </a:lnTo>
                  <a:lnTo>
                    <a:pt x="2334" y="26649"/>
                  </a:lnTo>
                  <a:lnTo>
                    <a:pt x="2334" y="26649"/>
                  </a:lnTo>
                  <a:lnTo>
                    <a:pt x="2280" y="26540"/>
                  </a:lnTo>
                  <a:lnTo>
                    <a:pt x="2280" y="26540"/>
                  </a:lnTo>
                  <a:lnTo>
                    <a:pt x="2171" y="25455"/>
                  </a:lnTo>
                  <a:lnTo>
                    <a:pt x="2117" y="24315"/>
                  </a:lnTo>
                  <a:lnTo>
                    <a:pt x="2117" y="24315"/>
                  </a:lnTo>
                  <a:lnTo>
                    <a:pt x="2117" y="23609"/>
                  </a:lnTo>
                  <a:lnTo>
                    <a:pt x="2171" y="22795"/>
                  </a:lnTo>
                  <a:lnTo>
                    <a:pt x="2280" y="21927"/>
                  </a:lnTo>
                  <a:lnTo>
                    <a:pt x="2442" y="20950"/>
                  </a:lnTo>
                  <a:lnTo>
                    <a:pt x="2877" y="18725"/>
                  </a:lnTo>
                  <a:lnTo>
                    <a:pt x="3528" y="15957"/>
                  </a:lnTo>
                  <a:lnTo>
                    <a:pt x="3528" y="15957"/>
                  </a:lnTo>
                  <a:lnTo>
                    <a:pt x="4179" y="13243"/>
                  </a:lnTo>
                  <a:lnTo>
                    <a:pt x="4396" y="12103"/>
                  </a:lnTo>
                  <a:lnTo>
                    <a:pt x="4559" y="11072"/>
                  </a:lnTo>
                  <a:lnTo>
                    <a:pt x="4559" y="11072"/>
                  </a:lnTo>
                  <a:lnTo>
                    <a:pt x="4613" y="10421"/>
                  </a:lnTo>
                  <a:lnTo>
                    <a:pt x="4613" y="9824"/>
                  </a:lnTo>
                  <a:lnTo>
                    <a:pt x="4613" y="9824"/>
                  </a:lnTo>
                  <a:lnTo>
                    <a:pt x="4559" y="9010"/>
                  </a:lnTo>
                  <a:lnTo>
                    <a:pt x="4559" y="9010"/>
                  </a:lnTo>
                  <a:lnTo>
                    <a:pt x="4505" y="8521"/>
                  </a:lnTo>
                  <a:lnTo>
                    <a:pt x="4505" y="8521"/>
                  </a:lnTo>
                  <a:lnTo>
                    <a:pt x="4342" y="7870"/>
                  </a:lnTo>
                  <a:lnTo>
                    <a:pt x="2442" y="434"/>
                  </a:lnTo>
                  <a:lnTo>
                    <a:pt x="23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2962580" y="2465693"/>
              <a:ext cx="19" cy="1089"/>
            </a:xfrm>
            <a:custGeom>
              <a:avLst/>
              <a:gdLst/>
              <a:ahLst/>
              <a:cxnLst/>
              <a:rect l="l" t="t" r="r" b="b"/>
              <a:pathLst>
                <a:path w="1" h="56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2962580" y="2465693"/>
              <a:ext cx="19" cy="1089"/>
            </a:xfrm>
            <a:custGeom>
              <a:avLst/>
              <a:gdLst/>
              <a:ahLst/>
              <a:cxnLst/>
              <a:rect l="l" t="t" r="r" b="b"/>
              <a:pathLst>
                <a:path w="1" h="5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5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2998466" y="2278953"/>
              <a:ext cx="91796" cy="506451"/>
            </a:xfrm>
            <a:custGeom>
              <a:avLst/>
              <a:gdLst/>
              <a:ahLst/>
              <a:cxnLst/>
              <a:rect l="l" t="t" r="r" b="b"/>
              <a:pathLst>
                <a:path w="4722" h="26052" extrusionOk="0">
                  <a:moveTo>
                    <a:pt x="2442" y="0"/>
                  </a:moveTo>
                  <a:lnTo>
                    <a:pt x="2551" y="543"/>
                  </a:lnTo>
                  <a:lnTo>
                    <a:pt x="2605" y="1194"/>
                  </a:lnTo>
                  <a:lnTo>
                    <a:pt x="2551" y="2117"/>
                  </a:lnTo>
                  <a:lnTo>
                    <a:pt x="2388" y="3040"/>
                  </a:lnTo>
                  <a:lnTo>
                    <a:pt x="2225" y="4071"/>
                  </a:lnTo>
                  <a:lnTo>
                    <a:pt x="1574" y="6839"/>
                  </a:lnTo>
                  <a:lnTo>
                    <a:pt x="1086" y="8793"/>
                  </a:lnTo>
                  <a:lnTo>
                    <a:pt x="651" y="10475"/>
                  </a:lnTo>
                  <a:lnTo>
                    <a:pt x="380" y="11941"/>
                  </a:lnTo>
                  <a:lnTo>
                    <a:pt x="163" y="13243"/>
                  </a:lnTo>
                  <a:lnTo>
                    <a:pt x="54" y="14437"/>
                  </a:lnTo>
                  <a:lnTo>
                    <a:pt x="0" y="15523"/>
                  </a:lnTo>
                  <a:lnTo>
                    <a:pt x="0" y="15848"/>
                  </a:lnTo>
                  <a:lnTo>
                    <a:pt x="54" y="16771"/>
                  </a:lnTo>
                  <a:lnTo>
                    <a:pt x="217" y="17639"/>
                  </a:lnTo>
                  <a:lnTo>
                    <a:pt x="217" y="17802"/>
                  </a:lnTo>
                  <a:lnTo>
                    <a:pt x="217" y="17856"/>
                  </a:lnTo>
                  <a:lnTo>
                    <a:pt x="2280" y="25997"/>
                  </a:lnTo>
                  <a:lnTo>
                    <a:pt x="2334" y="26052"/>
                  </a:lnTo>
                  <a:lnTo>
                    <a:pt x="2171" y="24966"/>
                  </a:lnTo>
                  <a:lnTo>
                    <a:pt x="2117" y="23772"/>
                  </a:lnTo>
                  <a:lnTo>
                    <a:pt x="2117" y="22904"/>
                  </a:lnTo>
                  <a:lnTo>
                    <a:pt x="2225" y="21873"/>
                  </a:lnTo>
                  <a:lnTo>
                    <a:pt x="2388" y="20787"/>
                  </a:lnTo>
                  <a:lnTo>
                    <a:pt x="2605" y="19593"/>
                  </a:lnTo>
                  <a:lnTo>
                    <a:pt x="2985" y="17911"/>
                  </a:lnTo>
                  <a:lnTo>
                    <a:pt x="3474" y="15957"/>
                  </a:lnTo>
                  <a:lnTo>
                    <a:pt x="3691" y="15088"/>
                  </a:lnTo>
                  <a:lnTo>
                    <a:pt x="4125" y="13352"/>
                  </a:lnTo>
                  <a:lnTo>
                    <a:pt x="4451" y="11886"/>
                  </a:lnTo>
                  <a:lnTo>
                    <a:pt x="4668" y="10692"/>
                  </a:lnTo>
                  <a:lnTo>
                    <a:pt x="4722" y="9607"/>
                  </a:lnTo>
                  <a:lnTo>
                    <a:pt x="4722" y="9281"/>
                  </a:lnTo>
                  <a:lnTo>
                    <a:pt x="4668" y="8576"/>
                  </a:lnTo>
                  <a:lnTo>
                    <a:pt x="4613" y="8521"/>
                  </a:lnTo>
                  <a:lnTo>
                    <a:pt x="3962" y="580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2998466" y="2278953"/>
              <a:ext cx="91796" cy="506451"/>
            </a:xfrm>
            <a:custGeom>
              <a:avLst/>
              <a:gdLst/>
              <a:ahLst/>
              <a:cxnLst/>
              <a:rect l="l" t="t" r="r" b="b"/>
              <a:pathLst>
                <a:path w="4722" h="26052" fill="none" extrusionOk="0">
                  <a:moveTo>
                    <a:pt x="2442" y="0"/>
                  </a:moveTo>
                  <a:lnTo>
                    <a:pt x="2442" y="0"/>
                  </a:lnTo>
                  <a:lnTo>
                    <a:pt x="2551" y="543"/>
                  </a:lnTo>
                  <a:lnTo>
                    <a:pt x="2605" y="1194"/>
                  </a:lnTo>
                  <a:lnTo>
                    <a:pt x="2605" y="1194"/>
                  </a:lnTo>
                  <a:lnTo>
                    <a:pt x="2551" y="2117"/>
                  </a:lnTo>
                  <a:lnTo>
                    <a:pt x="2551" y="2117"/>
                  </a:lnTo>
                  <a:lnTo>
                    <a:pt x="2388" y="3040"/>
                  </a:lnTo>
                  <a:lnTo>
                    <a:pt x="2225" y="4071"/>
                  </a:lnTo>
                  <a:lnTo>
                    <a:pt x="1574" y="6839"/>
                  </a:lnTo>
                  <a:lnTo>
                    <a:pt x="1574" y="6839"/>
                  </a:lnTo>
                  <a:lnTo>
                    <a:pt x="1086" y="8793"/>
                  </a:lnTo>
                  <a:lnTo>
                    <a:pt x="651" y="10475"/>
                  </a:lnTo>
                  <a:lnTo>
                    <a:pt x="651" y="10475"/>
                  </a:lnTo>
                  <a:lnTo>
                    <a:pt x="380" y="11941"/>
                  </a:lnTo>
                  <a:lnTo>
                    <a:pt x="163" y="13243"/>
                  </a:lnTo>
                  <a:lnTo>
                    <a:pt x="54" y="14437"/>
                  </a:lnTo>
                  <a:lnTo>
                    <a:pt x="0" y="15523"/>
                  </a:lnTo>
                  <a:lnTo>
                    <a:pt x="0" y="15523"/>
                  </a:lnTo>
                  <a:lnTo>
                    <a:pt x="0" y="15848"/>
                  </a:lnTo>
                  <a:lnTo>
                    <a:pt x="0" y="15848"/>
                  </a:lnTo>
                  <a:lnTo>
                    <a:pt x="54" y="16771"/>
                  </a:lnTo>
                  <a:lnTo>
                    <a:pt x="217" y="17639"/>
                  </a:lnTo>
                  <a:lnTo>
                    <a:pt x="217" y="17639"/>
                  </a:lnTo>
                  <a:lnTo>
                    <a:pt x="217" y="17802"/>
                  </a:lnTo>
                  <a:lnTo>
                    <a:pt x="217" y="17802"/>
                  </a:lnTo>
                  <a:lnTo>
                    <a:pt x="217" y="17856"/>
                  </a:lnTo>
                  <a:lnTo>
                    <a:pt x="217" y="17856"/>
                  </a:lnTo>
                  <a:lnTo>
                    <a:pt x="2280" y="25997"/>
                  </a:lnTo>
                  <a:lnTo>
                    <a:pt x="2334" y="26052"/>
                  </a:lnTo>
                  <a:lnTo>
                    <a:pt x="2334" y="26052"/>
                  </a:lnTo>
                  <a:lnTo>
                    <a:pt x="2171" y="24966"/>
                  </a:lnTo>
                  <a:lnTo>
                    <a:pt x="2117" y="23772"/>
                  </a:lnTo>
                  <a:lnTo>
                    <a:pt x="2117" y="23772"/>
                  </a:lnTo>
                  <a:lnTo>
                    <a:pt x="2117" y="22904"/>
                  </a:lnTo>
                  <a:lnTo>
                    <a:pt x="2225" y="21873"/>
                  </a:lnTo>
                  <a:lnTo>
                    <a:pt x="2225" y="21873"/>
                  </a:lnTo>
                  <a:lnTo>
                    <a:pt x="2388" y="20787"/>
                  </a:lnTo>
                  <a:lnTo>
                    <a:pt x="2605" y="19593"/>
                  </a:lnTo>
                  <a:lnTo>
                    <a:pt x="2605" y="19593"/>
                  </a:lnTo>
                  <a:lnTo>
                    <a:pt x="2985" y="17911"/>
                  </a:lnTo>
                  <a:lnTo>
                    <a:pt x="3474" y="15957"/>
                  </a:lnTo>
                  <a:lnTo>
                    <a:pt x="3474" y="15957"/>
                  </a:lnTo>
                  <a:lnTo>
                    <a:pt x="3691" y="15088"/>
                  </a:lnTo>
                  <a:lnTo>
                    <a:pt x="3691" y="15088"/>
                  </a:lnTo>
                  <a:lnTo>
                    <a:pt x="4125" y="13352"/>
                  </a:lnTo>
                  <a:lnTo>
                    <a:pt x="4451" y="11886"/>
                  </a:lnTo>
                  <a:lnTo>
                    <a:pt x="4668" y="10692"/>
                  </a:lnTo>
                  <a:lnTo>
                    <a:pt x="4722" y="9607"/>
                  </a:lnTo>
                  <a:lnTo>
                    <a:pt x="4722" y="9607"/>
                  </a:lnTo>
                  <a:lnTo>
                    <a:pt x="4722" y="9281"/>
                  </a:lnTo>
                  <a:lnTo>
                    <a:pt x="4722" y="9281"/>
                  </a:lnTo>
                  <a:lnTo>
                    <a:pt x="4668" y="8576"/>
                  </a:lnTo>
                  <a:lnTo>
                    <a:pt x="4668" y="8576"/>
                  </a:lnTo>
                  <a:lnTo>
                    <a:pt x="4613" y="8521"/>
                  </a:lnTo>
                  <a:lnTo>
                    <a:pt x="3962" y="5808"/>
                  </a:lnTo>
                  <a:lnTo>
                    <a:pt x="24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3079706" y="2610249"/>
              <a:ext cx="94964" cy="494845"/>
            </a:xfrm>
            <a:custGeom>
              <a:avLst/>
              <a:gdLst/>
              <a:ahLst/>
              <a:cxnLst/>
              <a:rect l="l" t="t" r="r" b="b"/>
              <a:pathLst>
                <a:path w="4885" h="25455" extrusionOk="0">
                  <a:moveTo>
                    <a:pt x="2605" y="0"/>
                  </a:moveTo>
                  <a:lnTo>
                    <a:pt x="2660" y="543"/>
                  </a:lnTo>
                  <a:lnTo>
                    <a:pt x="2714" y="1086"/>
                  </a:lnTo>
                  <a:lnTo>
                    <a:pt x="2660" y="2008"/>
                  </a:lnTo>
                  <a:lnTo>
                    <a:pt x="2443" y="3148"/>
                  </a:lnTo>
                  <a:lnTo>
                    <a:pt x="2117" y="4668"/>
                  </a:lnTo>
                  <a:lnTo>
                    <a:pt x="1574" y="6567"/>
                  </a:lnTo>
                  <a:lnTo>
                    <a:pt x="814" y="9444"/>
                  </a:lnTo>
                  <a:lnTo>
                    <a:pt x="326" y="11778"/>
                  </a:lnTo>
                  <a:lnTo>
                    <a:pt x="163" y="12755"/>
                  </a:lnTo>
                  <a:lnTo>
                    <a:pt x="54" y="13623"/>
                  </a:lnTo>
                  <a:lnTo>
                    <a:pt x="0" y="14383"/>
                  </a:lnTo>
                  <a:lnTo>
                    <a:pt x="0" y="15088"/>
                  </a:lnTo>
                  <a:lnTo>
                    <a:pt x="0" y="15685"/>
                  </a:lnTo>
                  <a:lnTo>
                    <a:pt x="54" y="16228"/>
                  </a:lnTo>
                  <a:lnTo>
                    <a:pt x="217" y="17205"/>
                  </a:lnTo>
                  <a:lnTo>
                    <a:pt x="2280" y="25455"/>
                  </a:lnTo>
                  <a:lnTo>
                    <a:pt x="2280" y="25400"/>
                  </a:lnTo>
                  <a:lnTo>
                    <a:pt x="2171" y="24586"/>
                  </a:lnTo>
                  <a:lnTo>
                    <a:pt x="2117" y="24043"/>
                  </a:lnTo>
                  <a:lnTo>
                    <a:pt x="2063" y="23392"/>
                  </a:lnTo>
                  <a:lnTo>
                    <a:pt x="2117" y="22795"/>
                  </a:lnTo>
                  <a:lnTo>
                    <a:pt x="2171" y="22090"/>
                  </a:lnTo>
                  <a:lnTo>
                    <a:pt x="2280" y="21221"/>
                  </a:lnTo>
                  <a:lnTo>
                    <a:pt x="2443" y="20244"/>
                  </a:lnTo>
                  <a:lnTo>
                    <a:pt x="2660" y="19159"/>
                  </a:lnTo>
                  <a:lnTo>
                    <a:pt x="2931" y="17856"/>
                  </a:lnTo>
                  <a:lnTo>
                    <a:pt x="3311" y="16445"/>
                  </a:lnTo>
                  <a:lnTo>
                    <a:pt x="3745" y="14817"/>
                  </a:lnTo>
                  <a:lnTo>
                    <a:pt x="4234" y="13134"/>
                  </a:lnTo>
                  <a:lnTo>
                    <a:pt x="4559" y="11723"/>
                  </a:lnTo>
                  <a:lnTo>
                    <a:pt x="4776" y="10529"/>
                  </a:lnTo>
                  <a:lnTo>
                    <a:pt x="4831" y="9987"/>
                  </a:lnTo>
                  <a:lnTo>
                    <a:pt x="4885" y="9498"/>
                  </a:lnTo>
                  <a:lnTo>
                    <a:pt x="4831" y="9010"/>
                  </a:lnTo>
                  <a:lnTo>
                    <a:pt x="4776" y="8575"/>
                  </a:lnTo>
                  <a:lnTo>
                    <a:pt x="3745" y="4614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7A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3079706" y="2610249"/>
              <a:ext cx="94964" cy="494845"/>
            </a:xfrm>
            <a:custGeom>
              <a:avLst/>
              <a:gdLst/>
              <a:ahLst/>
              <a:cxnLst/>
              <a:rect l="l" t="t" r="r" b="b"/>
              <a:pathLst>
                <a:path w="4885" h="25455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660" y="543"/>
                  </a:lnTo>
                  <a:lnTo>
                    <a:pt x="2714" y="1086"/>
                  </a:lnTo>
                  <a:lnTo>
                    <a:pt x="2714" y="1086"/>
                  </a:lnTo>
                  <a:lnTo>
                    <a:pt x="2660" y="2008"/>
                  </a:lnTo>
                  <a:lnTo>
                    <a:pt x="2443" y="3148"/>
                  </a:lnTo>
                  <a:lnTo>
                    <a:pt x="2117" y="4668"/>
                  </a:lnTo>
                  <a:lnTo>
                    <a:pt x="1574" y="6567"/>
                  </a:lnTo>
                  <a:lnTo>
                    <a:pt x="1574" y="6567"/>
                  </a:lnTo>
                  <a:lnTo>
                    <a:pt x="814" y="9444"/>
                  </a:lnTo>
                  <a:lnTo>
                    <a:pt x="326" y="11778"/>
                  </a:lnTo>
                  <a:lnTo>
                    <a:pt x="163" y="12755"/>
                  </a:lnTo>
                  <a:lnTo>
                    <a:pt x="54" y="13623"/>
                  </a:lnTo>
                  <a:lnTo>
                    <a:pt x="0" y="14383"/>
                  </a:lnTo>
                  <a:lnTo>
                    <a:pt x="0" y="15088"/>
                  </a:lnTo>
                  <a:lnTo>
                    <a:pt x="0" y="15088"/>
                  </a:lnTo>
                  <a:lnTo>
                    <a:pt x="0" y="15685"/>
                  </a:lnTo>
                  <a:lnTo>
                    <a:pt x="54" y="16228"/>
                  </a:lnTo>
                  <a:lnTo>
                    <a:pt x="217" y="17205"/>
                  </a:lnTo>
                  <a:lnTo>
                    <a:pt x="2280" y="25455"/>
                  </a:lnTo>
                  <a:lnTo>
                    <a:pt x="2280" y="25400"/>
                  </a:lnTo>
                  <a:lnTo>
                    <a:pt x="2280" y="25400"/>
                  </a:lnTo>
                  <a:lnTo>
                    <a:pt x="2171" y="24586"/>
                  </a:lnTo>
                  <a:lnTo>
                    <a:pt x="2117" y="24043"/>
                  </a:lnTo>
                  <a:lnTo>
                    <a:pt x="2063" y="23392"/>
                  </a:lnTo>
                  <a:lnTo>
                    <a:pt x="2063" y="23392"/>
                  </a:lnTo>
                  <a:lnTo>
                    <a:pt x="2117" y="22795"/>
                  </a:lnTo>
                  <a:lnTo>
                    <a:pt x="2171" y="22090"/>
                  </a:lnTo>
                  <a:lnTo>
                    <a:pt x="2280" y="21221"/>
                  </a:lnTo>
                  <a:lnTo>
                    <a:pt x="2443" y="20244"/>
                  </a:lnTo>
                  <a:lnTo>
                    <a:pt x="2660" y="19159"/>
                  </a:lnTo>
                  <a:lnTo>
                    <a:pt x="2931" y="17856"/>
                  </a:lnTo>
                  <a:lnTo>
                    <a:pt x="3311" y="16445"/>
                  </a:lnTo>
                  <a:lnTo>
                    <a:pt x="3745" y="14817"/>
                  </a:lnTo>
                  <a:lnTo>
                    <a:pt x="3745" y="14817"/>
                  </a:lnTo>
                  <a:lnTo>
                    <a:pt x="4234" y="13134"/>
                  </a:lnTo>
                  <a:lnTo>
                    <a:pt x="4559" y="11723"/>
                  </a:lnTo>
                  <a:lnTo>
                    <a:pt x="4776" y="10529"/>
                  </a:lnTo>
                  <a:lnTo>
                    <a:pt x="4831" y="9987"/>
                  </a:lnTo>
                  <a:lnTo>
                    <a:pt x="4885" y="9498"/>
                  </a:lnTo>
                  <a:lnTo>
                    <a:pt x="4885" y="9498"/>
                  </a:lnTo>
                  <a:lnTo>
                    <a:pt x="4831" y="9010"/>
                  </a:lnTo>
                  <a:lnTo>
                    <a:pt x="4776" y="8575"/>
                  </a:lnTo>
                  <a:lnTo>
                    <a:pt x="3745" y="4614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2642909" y="691055"/>
              <a:ext cx="44323" cy="168836"/>
            </a:xfrm>
            <a:custGeom>
              <a:avLst/>
              <a:gdLst/>
              <a:ahLst/>
              <a:cxnLst/>
              <a:rect l="l" t="t" r="r" b="b"/>
              <a:pathLst>
                <a:path w="2280" h="8685" extrusionOk="0">
                  <a:moveTo>
                    <a:pt x="0" y="1"/>
                  </a:moveTo>
                  <a:lnTo>
                    <a:pt x="2062" y="7979"/>
                  </a:lnTo>
                  <a:lnTo>
                    <a:pt x="2279" y="8685"/>
                  </a:lnTo>
                  <a:lnTo>
                    <a:pt x="271" y="6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2642909" y="691055"/>
              <a:ext cx="44323" cy="168836"/>
            </a:xfrm>
            <a:custGeom>
              <a:avLst/>
              <a:gdLst/>
              <a:ahLst/>
              <a:cxnLst/>
              <a:rect l="l" t="t" r="r" b="b"/>
              <a:pathLst>
                <a:path w="2280" h="8685" fill="none" extrusionOk="0">
                  <a:moveTo>
                    <a:pt x="2279" y="8685"/>
                  </a:moveTo>
                  <a:lnTo>
                    <a:pt x="271" y="652"/>
                  </a:lnTo>
                  <a:lnTo>
                    <a:pt x="271" y="652"/>
                  </a:lnTo>
                  <a:lnTo>
                    <a:pt x="0" y="1"/>
                  </a:lnTo>
                  <a:lnTo>
                    <a:pt x="2062" y="7979"/>
                  </a:lnTo>
                  <a:lnTo>
                    <a:pt x="2062" y="7979"/>
                  </a:lnTo>
                  <a:lnTo>
                    <a:pt x="2279" y="8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751144" y="1183781"/>
              <a:ext cx="45392" cy="177273"/>
            </a:xfrm>
            <a:custGeom>
              <a:avLst/>
              <a:gdLst/>
              <a:ahLst/>
              <a:cxnLst/>
              <a:rect l="l" t="t" r="r" b="b"/>
              <a:pathLst>
                <a:path w="2335" h="9119" fill="none" extrusionOk="0">
                  <a:moveTo>
                    <a:pt x="1" y="0"/>
                  </a:moveTo>
                  <a:lnTo>
                    <a:pt x="2334" y="91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2682994" y="846147"/>
              <a:ext cx="43273" cy="168836"/>
            </a:xfrm>
            <a:custGeom>
              <a:avLst/>
              <a:gdLst/>
              <a:ahLst/>
              <a:cxnLst/>
              <a:rect l="l" t="t" r="r" b="b"/>
              <a:pathLst>
                <a:path w="2226" h="8685" extrusionOk="0">
                  <a:moveTo>
                    <a:pt x="0" y="1"/>
                  </a:moveTo>
                  <a:lnTo>
                    <a:pt x="2009" y="8088"/>
                  </a:lnTo>
                  <a:lnTo>
                    <a:pt x="2226" y="8685"/>
                  </a:lnTo>
                  <a:lnTo>
                    <a:pt x="217" y="7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2682994" y="846147"/>
              <a:ext cx="43273" cy="168836"/>
            </a:xfrm>
            <a:custGeom>
              <a:avLst/>
              <a:gdLst/>
              <a:ahLst/>
              <a:cxnLst/>
              <a:rect l="l" t="t" r="r" b="b"/>
              <a:pathLst>
                <a:path w="2226" h="8685" fill="none" extrusionOk="0">
                  <a:moveTo>
                    <a:pt x="2226" y="8685"/>
                  </a:moveTo>
                  <a:lnTo>
                    <a:pt x="217" y="707"/>
                  </a:lnTo>
                  <a:lnTo>
                    <a:pt x="217" y="707"/>
                  </a:lnTo>
                  <a:lnTo>
                    <a:pt x="0" y="1"/>
                  </a:lnTo>
                  <a:lnTo>
                    <a:pt x="2009" y="8088"/>
                  </a:lnTo>
                  <a:lnTo>
                    <a:pt x="2009" y="8088"/>
                  </a:lnTo>
                  <a:lnTo>
                    <a:pt x="2226" y="8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796517" y="1361035"/>
              <a:ext cx="45392" cy="177273"/>
            </a:xfrm>
            <a:custGeom>
              <a:avLst/>
              <a:gdLst/>
              <a:ahLst/>
              <a:cxnLst/>
              <a:rect l="l" t="t" r="r" b="b"/>
              <a:pathLst>
                <a:path w="2335" h="9119" fill="none" extrusionOk="0">
                  <a:moveTo>
                    <a:pt x="0" y="0"/>
                  </a:moveTo>
                  <a:lnTo>
                    <a:pt x="2334" y="91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762115" y="1158451"/>
              <a:ext cx="43293" cy="167787"/>
            </a:xfrm>
            <a:custGeom>
              <a:avLst/>
              <a:gdLst/>
              <a:ahLst/>
              <a:cxnLst/>
              <a:rect l="l" t="t" r="r" b="b"/>
              <a:pathLst>
                <a:path w="2227" h="8631" extrusionOk="0">
                  <a:moveTo>
                    <a:pt x="1" y="1"/>
                  </a:moveTo>
                  <a:lnTo>
                    <a:pt x="2009" y="8033"/>
                  </a:lnTo>
                  <a:lnTo>
                    <a:pt x="2172" y="8630"/>
                  </a:lnTo>
                  <a:lnTo>
                    <a:pt x="2226" y="8576"/>
                  </a:lnTo>
                  <a:lnTo>
                    <a:pt x="218" y="5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762115" y="1158451"/>
              <a:ext cx="43293" cy="167787"/>
            </a:xfrm>
            <a:custGeom>
              <a:avLst/>
              <a:gdLst/>
              <a:ahLst/>
              <a:cxnLst/>
              <a:rect l="l" t="t" r="r" b="b"/>
              <a:pathLst>
                <a:path w="2227" h="8631" fill="none" extrusionOk="0">
                  <a:moveTo>
                    <a:pt x="2226" y="8576"/>
                  </a:moveTo>
                  <a:lnTo>
                    <a:pt x="218" y="598"/>
                  </a:lnTo>
                  <a:lnTo>
                    <a:pt x="218" y="598"/>
                  </a:lnTo>
                  <a:lnTo>
                    <a:pt x="1" y="1"/>
                  </a:lnTo>
                  <a:lnTo>
                    <a:pt x="2009" y="8033"/>
                  </a:lnTo>
                  <a:lnTo>
                    <a:pt x="2009" y="8033"/>
                  </a:lnTo>
                  <a:lnTo>
                    <a:pt x="2172" y="8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886194" y="1716592"/>
              <a:ext cx="45392" cy="177273"/>
            </a:xfrm>
            <a:custGeom>
              <a:avLst/>
              <a:gdLst/>
              <a:ahLst/>
              <a:cxnLst/>
              <a:rect l="l" t="t" r="r" b="b"/>
              <a:pathLst>
                <a:path w="2335" h="9119" fill="none" extrusionOk="0">
                  <a:moveTo>
                    <a:pt x="1" y="1"/>
                  </a:moveTo>
                  <a:lnTo>
                    <a:pt x="2334" y="911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841255" y="1469704"/>
              <a:ext cx="42224" cy="167787"/>
            </a:xfrm>
            <a:custGeom>
              <a:avLst/>
              <a:gdLst/>
              <a:ahLst/>
              <a:cxnLst/>
              <a:rect l="l" t="t" r="r" b="b"/>
              <a:pathLst>
                <a:path w="2172" h="8631" extrusionOk="0">
                  <a:moveTo>
                    <a:pt x="0" y="1"/>
                  </a:moveTo>
                  <a:lnTo>
                    <a:pt x="2009" y="8033"/>
                  </a:lnTo>
                  <a:lnTo>
                    <a:pt x="2171" y="8630"/>
                  </a:lnTo>
                  <a:lnTo>
                    <a:pt x="2171" y="8576"/>
                  </a:lnTo>
                  <a:lnTo>
                    <a:pt x="163" y="5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2841255" y="1469704"/>
              <a:ext cx="42224" cy="167787"/>
            </a:xfrm>
            <a:custGeom>
              <a:avLst/>
              <a:gdLst/>
              <a:ahLst/>
              <a:cxnLst/>
              <a:rect l="l" t="t" r="r" b="b"/>
              <a:pathLst>
                <a:path w="2172" h="8631" fill="none" extrusionOk="0">
                  <a:moveTo>
                    <a:pt x="2171" y="8576"/>
                  </a:moveTo>
                  <a:lnTo>
                    <a:pt x="163" y="598"/>
                  </a:lnTo>
                  <a:lnTo>
                    <a:pt x="163" y="598"/>
                  </a:lnTo>
                  <a:lnTo>
                    <a:pt x="0" y="1"/>
                  </a:lnTo>
                  <a:lnTo>
                    <a:pt x="2009" y="8033"/>
                  </a:lnTo>
                  <a:lnTo>
                    <a:pt x="2009" y="8033"/>
                  </a:lnTo>
                  <a:lnTo>
                    <a:pt x="2171" y="8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975870" y="2070050"/>
              <a:ext cx="45392" cy="177273"/>
            </a:xfrm>
            <a:custGeom>
              <a:avLst/>
              <a:gdLst/>
              <a:ahLst/>
              <a:cxnLst/>
              <a:rect l="l" t="t" r="r" b="b"/>
              <a:pathLst>
                <a:path w="2335" h="9119" fill="none" extrusionOk="0">
                  <a:moveTo>
                    <a:pt x="1" y="0"/>
                  </a:moveTo>
                  <a:lnTo>
                    <a:pt x="2335" y="91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065566" y="1728198"/>
              <a:ext cx="1897033" cy="873634"/>
            </a:xfrm>
            <a:custGeom>
              <a:avLst/>
              <a:gdLst/>
              <a:ahLst/>
              <a:cxnLst/>
              <a:rect l="l" t="t" r="r" b="b"/>
              <a:pathLst>
                <a:path w="97584" h="44940" extrusionOk="0">
                  <a:moveTo>
                    <a:pt x="88737" y="1"/>
                  </a:moveTo>
                  <a:lnTo>
                    <a:pt x="87760" y="55"/>
                  </a:lnTo>
                  <a:lnTo>
                    <a:pt x="86729" y="109"/>
                  </a:lnTo>
                  <a:lnTo>
                    <a:pt x="85698" y="163"/>
                  </a:lnTo>
                  <a:lnTo>
                    <a:pt x="83364" y="489"/>
                  </a:lnTo>
                  <a:lnTo>
                    <a:pt x="80922" y="923"/>
                  </a:lnTo>
                  <a:lnTo>
                    <a:pt x="78208" y="1520"/>
                  </a:lnTo>
                  <a:lnTo>
                    <a:pt x="75386" y="2226"/>
                  </a:lnTo>
                  <a:lnTo>
                    <a:pt x="72401" y="3094"/>
                  </a:lnTo>
                  <a:lnTo>
                    <a:pt x="69307" y="4071"/>
                  </a:lnTo>
                  <a:lnTo>
                    <a:pt x="66051" y="5157"/>
                  </a:lnTo>
                  <a:lnTo>
                    <a:pt x="62686" y="6296"/>
                  </a:lnTo>
                  <a:lnTo>
                    <a:pt x="59213" y="7599"/>
                  </a:lnTo>
                  <a:lnTo>
                    <a:pt x="55685" y="8956"/>
                  </a:lnTo>
                  <a:lnTo>
                    <a:pt x="52048" y="10421"/>
                  </a:lnTo>
                  <a:lnTo>
                    <a:pt x="48358" y="11941"/>
                  </a:lnTo>
                  <a:lnTo>
                    <a:pt x="44613" y="13569"/>
                  </a:lnTo>
                  <a:lnTo>
                    <a:pt x="40814" y="15251"/>
                  </a:lnTo>
                  <a:lnTo>
                    <a:pt x="36960" y="16934"/>
                  </a:lnTo>
                  <a:lnTo>
                    <a:pt x="33161" y="18725"/>
                  </a:lnTo>
                  <a:lnTo>
                    <a:pt x="29308" y="20516"/>
                  </a:lnTo>
                  <a:lnTo>
                    <a:pt x="25509" y="22416"/>
                  </a:lnTo>
                  <a:lnTo>
                    <a:pt x="21710" y="24261"/>
                  </a:lnTo>
                  <a:lnTo>
                    <a:pt x="17910" y="26160"/>
                  </a:lnTo>
                  <a:lnTo>
                    <a:pt x="14166" y="28114"/>
                  </a:lnTo>
                  <a:lnTo>
                    <a:pt x="10529" y="30014"/>
                  </a:lnTo>
                  <a:lnTo>
                    <a:pt x="6947" y="31968"/>
                  </a:lnTo>
                  <a:lnTo>
                    <a:pt x="3419" y="33922"/>
                  </a:lnTo>
                  <a:lnTo>
                    <a:pt x="0" y="35821"/>
                  </a:lnTo>
                  <a:lnTo>
                    <a:pt x="2334" y="44939"/>
                  </a:lnTo>
                  <a:lnTo>
                    <a:pt x="5862" y="42931"/>
                  </a:lnTo>
                  <a:lnTo>
                    <a:pt x="9498" y="40869"/>
                  </a:lnTo>
                  <a:lnTo>
                    <a:pt x="13189" y="38860"/>
                  </a:lnTo>
                  <a:lnTo>
                    <a:pt x="16933" y="36852"/>
                  </a:lnTo>
                  <a:lnTo>
                    <a:pt x="20733" y="34898"/>
                  </a:lnTo>
                  <a:lnTo>
                    <a:pt x="24586" y="32890"/>
                  </a:lnTo>
                  <a:lnTo>
                    <a:pt x="28494" y="30937"/>
                  </a:lnTo>
                  <a:lnTo>
                    <a:pt x="32347" y="29037"/>
                  </a:lnTo>
                  <a:lnTo>
                    <a:pt x="36255" y="27192"/>
                  </a:lnTo>
                  <a:lnTo>
                    <a:pt x="40108" y="25401"/>
                  </a:lnTo>
                  <a:lnTo>
                    <a:pt x="43962" y="23610"/>
                  </a:lnTo>
                  <a:lnTo>
                    <a:pt x="47815" y="21927"/>
                  </a:lnTo>
                  <a:lnTo>
                    <a:pt x="51560" y="20299"/>
                  </a:lnTo>
                  <a:lnTo>
                    <a:pt x="55305" y="18779"/>
                  </a:lnTo>
                  <a:lnTo>
                    <a:pt x="58941" y="17260"/>
                  </a:lnTo>
                  <a:lnTo>
                    <a:pt x="62469" y="15903"/>
                  </a:lnTo>
                  <a:lnTo>
                    <a:pt x="65942" y="14600"/>
                  </a:lnTo>
                  <a:lnTo>
                    <a:pt x="69253" y="13460"/>
                  </a:lnTo>
                  <a:lnTo>
                    <a:pt x="72455" y="12375"/>
                  </a:lnTo>
                  <a:lnTo>
                    <a:pt x="75549" y="11398"/>
                  </a:lnTo>
                  <a:lnTo>
                    <a:pt x="78480" y="10584"/>
                  </a:lnTo>
                  <a:lnTo>
                    <a:pt x="81302" y="9878"/>
                  </a:lnTo>
                  <a:lnTo>
                    <a:pt x="83907" y="9281"/>
                  </a:lnTo>
                  <a:lnTo>
                    <a:pt x="86295" y="8847"/>
                  </a:lnTo>
                  <a:lnTo>
                    <a:pt x="88520" y="8576"/>
                  </a:lnTo>
                  <a:lnTo>
                    <a:pt x="89551" y="8467"/>
                  </a:lnTo>
                  <a:lnTo>
                    <a:pt x="90528" y="8413"/>
                  </a:lnTo>
                  <a:lnTo>
                    <a:pt x="91451" y="8413"/>
                  </a:lnTo>
                  <a:lnTo>
                    <a:pt x="92319" y="8467"/>
                  </a:lnTo>
                  <a:lnTo>
                    <a:pt x="93133" y="8522"/>
                  </a:lnTo>
                  <a:lnTo>
                    <a:pt x="93893" y="8630"/>
                  </a:lnTo>
                  <a:lnTo>
                    <a:pt x="94599" y="8793"/>
                  </a:lnTo>
                  <a:lnTo>
                    <a:pt x="95196" y="9010"/>
                  </a:lnTo>
                  <a:lnTo>
                    <a:pt x="95793" y="9281"/>
                  </a:lnTo>
                  <a:lnTo>
                    <a:pt x="96281" y="9553"/>
                  </a:lnTo>
                  <a:lnTo>
                    <a:pt x="96715" y="9933"/>
                  </a:lnTo>
                  <a:lnTo>
                    <a:pt x="97041" y="10313"/>
                  </a:lnTo>
                  <a:lnTo>
                    <a:pt x="97367" y="10747"/>
                  </a:lnTo>
                  <a:lnTo>
                    <a:pt x="97584" y="11235"/>
                  </a:lnTo>
                  <a:lnTo>
                    <a:pt x="95576" y="3257"/>
                  </a:lnTo>
                  <a:lnTo>
                    <a:pt x="95359" y="2714"/>
                  </a:lnTo>
                  <a:lnTo>
                    <a:pt x="95087" y="2226"/>
                  </a:lnTo>
                  <a:lnTo>
                    <a:pt x="94762" y="1792"/>
                  </a:lnTo>
                  <a:lnTo>
                    <a:pt x="94327" y="1412"/>
                  </a:lnTo>
                  <a:lnTo>
                    <a:pt x="93839" y="1086"/>
                  </a:lnTo>
                  <a:lnTo>
                    <a:pt x="93296" y="815"/>
                  </a:lnTo>
                  <a:lnTo>
                    <a:pt x="92699" y="543"/>
                  </a:lnTo>
                  <a:lnTo>
                    <a:pt x="92048" y="381"/>
                  </a:lnTo>
                  <a:lnTo>
                    <a:pt x="91288" y="218"/>
                  </a:lnTo>
                  <a:lnTo>
                    <a:pt x="90474" y="109"/>
                  </a:lnTo>
                  <a:lnTo>
                    <a:pt x="89660" y="55"/>
                  </a:lnTo>
                  <a:lnTo>
                    <a:pt x="88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1065566" y="1728198"/>
              <a:ext cx="1897033" cy="873634"/>
            </a:xfrm>
            <a:custGeom>
              <a:avLst/>
              <a:gdLst/>
              <a:ahLst/>
              <a:cxnLst/>
              <a:rect l="l" t="t" r="r" b="b"/>
              <a:pathLst>
                <a:path w="97584" h="44940" fill="none" extrusionOk="0">
                  <a:moveTo>
                    <a:pt x="97584" y="11235"/>
                  </a:moveTo>
                  <a:lnTo>
                    <a:pt x="97584" y="11235"/>
                  </a:lnTo>
                  <a:lnTo>
                    <a:pt x="97367" y="10747"/>
                  </a:lnTo>
                  <a:lnTo>
                    <a:pt x="97041" y="10313"/>
                  </a:lnTo>
                  <a:lnTo>
                    <a:pt x="96715" y="9933"/>
                  </a:lnTo>
                  <a:lnTo>
                    <a:pt x="96281" y="9553"/>
                  </a:lnTo>
                  <a:lnTo>
                    <a:pt x="95793" y="9281"/>
                  </a:lnTo>
                  <a:lnTo>
                    <a:pt x="95196" y="9010"/>
                  </a:lnTo>
                  <a:lnTo>
                    <a:pt x="94599" y="8793"/>
                  </a:lnTo>
                  <a:lnTo>
                    <a:pt x="93893" y="8630"/>
                  </a:lnTo>
                  <a:lnTo>
                    <a:pt x="93133" y="8522"/>
                  </a:lnTo>
                  <a:lnTo>
                    <a:pt x="92319" y="8467"/>
                  </a:lnTo>
                  <a:lnTo>
                    <a:pt x="91451" y="8413"/>
                  </a:lnTo>
                  <a:lnTo>
                    <a:pt x="90528" y="8413"/>
                  </a:lnTo>
                  <a:lnTo>
                    <a:pt x="89551" y="8467"/>
                  </a:lnTo>
                  <a:lnTo>
                    <a:pt x="88520" y="8576"/>
                  </a:lnTo>
                  <a:lnTo>
                    <a:pt x="86295" y="8847"/>
                  </a:lnTo>
                  <a:lnTo>
                    <a:pt x="83907" y="9281"/>
                  </a:lnTo>
                  <a:lnTo>
                    <a:pt x="81302" y="9878"/>
                  </a:lnTo>
                  <a:lnTo>
                    <a:pt x="78480" y="10584"/>
                  </a:lnTo>
                  <a:lnTo>
                    <a:pt x="75549" y="11398"/>
                  </a:lnTo>
                  <a:lnTo>
                    <a:pt x="72455" y="12375"/>
                  </a:lnTo>
                  <a:lnTo>
                    <a:pt x="69253" y="13460"/>
                  </a:lnTo>
                  <a:lnTo>
                    <a:pt x="65942" y="14600"/>
                  </a:lnTo>
                  <a:lnTo>
                    <a:pt x="62469" y="15903"/>
                  </a:lnTo>
                  <a:lnTo>
                    <a:pt x="58941" y="17260"/>
                  </a:lnTo>
                  <a:lnTo>
                    <a:pt x="55305" y="18779"/>
                  </a:lnTo>
                  <a:lnTo>
                    <a:pt x="51560" y="20299"/>
                  </a:lnTo>
                  <a:lnTo>
                    <a:pt x="47815" y="21927"/>
                  </a:lnTo>
                  <a:lnTo>
                    <a:pt x="43962" y="23610"/>
                  </a:lnTo>
                  <a:lnTo>
                    <a:pt x="40108" y="25401"/>
                  </a:lnTo>
                  <a:lnTo>
                    <a:pt x="36255" y="27192"/>
                  </a:lnTo>
                  <a:lnTo>
                    <a:pt x="32347" y="29037"/>
                  </a:lnTo>
                  <a:lnTo>
                    <a:pt x="28494" y="30937"/>
                  </a:lnTo>
                  <a:lnTo>
                    <a:pt x="24586" y="32890"/>
                  </a:lnTo>
                  <a:lnTo>
                    <a:pt x="20733" y="34898"/>
                  </a:lnTo>
                  <a:lnTo>
                    <a:pt x="16933" y="36852"/>
                  </a:lnTo>
                  <a:lnTo>
                    <a:pt x="13189" y="38860"/>
                  </a:lnTo>
                  <a:lnTo>
                    <a:pt x="9498" y="40869"/>
                  </a:lnTo>
                  <a:lnTo>
                    <a:pt x="5862" y="42931"/>
                  </a:lnTo>
                  <a:lnTo>
                    <a:pt x="2334" y="44939"/>
                  </a:lnTo>
                  <a:lnTo>
                    <a:pt x="0" y="35821"/>
                  </a:lnTo>
                  <a:lnTo>
                    <a:pt x="0" y="35821"/>
                  </a:lnTo>
                  <a:lnTo>
                    <a:pt x="3419" y="33922"/>
                  </a:lnTo>
                  <a:lnTo>
                    <a:pt x="6947" y="31968"/>
                  </a:lnTo>
                  <a:lnTo>
                    <a:pt x="10529" y="30014"/>
                  </a:lnTo>
                  <a:lnTo>
                    <a:pt x="14166" y="28114"/>
                  </a:lnTo>
                  <a:lnTo>
                    <a:pt x="17910" y="26160"/>
                  </a:lnTo>
                  <a:lnTo>
                    <a:pt x="21710" y="24261"/>
                  </a:lnTo>
                  <a:lnTo>
                    <a:pt x="25509" y="22416"/>
                  </a:lnTo>
                  <a:lnTo>
                    <a:pt x="29308" y="20516"/>
                  </a:lnTo>
                  <a:lnTo>
                    <a:pt x="33161" y="18725"/>
                  </a:lnTo>
                  <a:lnTo>
                    <a:pt x="36960" y="16934"/>
                  </a:lnTo>
                  <a:lnTo>
                    <a:pt x="40814" y="15251"/>
                  </a:lnTo>
                  <a:lnTo>
                    <a:pt x="44613" y="13569"/>
                  </a:lnTo>
                  <a:lnTo>
                    <a:pt x="48358" y="11941"/>
                  </a:lnTo>
                  <a:lnTo>
                    <a:pt x="52048" y="10421"/>
                  </a:lnTo>
                  <a:lnTo>
                    <a:pt x="55685" y="8956"/>
                  </a:lnTo>
                  <a:lnTo>
                    <a:pt x="59213" y="7599"/>
                  </a:lnTo>
                  <a:lnTo>
                    <a:pt x="62686" y="6296"/>
                  </a:lnTo>
                  <a:lnTo>
                    <a:pt x="66051" y="5157"/>
                  </a:lnTo>
                  <a:lnTo>
                    <a:pt x="69307" y="4071"/>
                  </a:lnTo>
                  <a:lnTo>
                    <a:pt x="72401" y="3094"/>
                  </a:lnTo>
                  <a:lnTo>
                    <a:pt x="75386" y="2226"/>
                  </a:lnTo>
                  <a:lnTo>
                    <a:pt x="78208" y="1520"/>
                  </a:lnTo>
                  <a:lnTo>
                    <a:pt x="80922" y="923"/>
                  </a:lnTo>
                  <a:lnTo>
                    <a:pt x="83364" y="489"/>
                  </a:lnTo>
                  <a:lnTo>
                    <a:pt x="85698" y="163"/>
                  </a:lnTo>
                  <a:lnTo>
                    <a:pt x="86729" y="109"/>
                  </a:lnTo>
                  <a:lnTo>
                    <a:pt x="87760" y="55"/>
                  </a:lnTo>
                  <a:lnTo>
                    <a:pt x="88737" y="1"/>
                  </a:lnTo>
                  <a:lnTo>
                    <a:pt x="89660" y="55"/>
                  </a:lnTo>
                  <a:lnTo>
                    <a:pt x="90474" y="109"/>
                  </a:lnTo>
                  <a:lnTo>
                    <a:pt x="91288" y="218"/>
                  </a:lnTo>
                  <a:lnTo>
                    <a:pt x="92048" y="381"/>
                  </a:lnTo>
                  <a:lnTo>
                    <a:pt x="92699" y="543"/>
                  </a:lnTo>
                  <a:lnTo>
                    <a:pt x="93296" y="815"/>
                  </a:lnTo>
                  <a:lnTo>
                    <a:pt x="93839" y="1086"/>
                  </a:lnTo>
                  <a:lnTo>
                    <a:pt x="94327" y="1412"/>
                  </a:lnTo>
                  <a:lnTo>
                    <a:pt x="94762" y="1792"/>
                  </a:lnTo>
                  <a:lnTo>
                    <a:pt x="95087" y="2226"/>
                  </a:lnTo>
                  <a:lnTo>
                    <a:pt x="95359" y="2714"/>
                  </a:lnTo>
                  <a:lnTo>
                    <a:pt x="95359" y="2714"/>
                  </a:lnTo>
                  <a:lnTo>
                    <a:pt x="95576" y="3257"/>
                  </a:lnTo>
                  <a:lnTo>
                    <a:pt x="95576" y="3257"/>
                  </a:lnTo>
                  <a:lnTo>
                    <a:pt x="97584" y="11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156293" y="2061613"/>
              <a:ext cx="1890715" cy="894707"/>
            </a:xfrm>
            <a:custGeom>
              <a:avLst/>
              <a:gdLst/>
              <a:ahLst/>
              <a:cxnLst/>
              <a:rect l="l" t="t" r="r" b="b"/>
              <a:pathLst>
                <a:path w="97259" h="46024" extrusionOk="0">
                  <a:moveTo>
                    <a:pt x="87869" y="0"/>
                  </a:moveTo>
                  <a:lnTo>
                    <a:pt x="86893" y="109"/>
                  </a:lnTo>
                  <a:lnTo>
                    <a:pt x="84830" y="326"/>
                  </a:lnTo>
                  <a:lnTo>
                    <a:pt x="82551" y="706"/>
                  </a:lnTo>
                  <a:lnTo>
                    <a:pt x="80054" y="1248"/>
                  </a:lnTo>
                  <a:lnTo>
                    <a:pt x="77449" y="1900"/>
                  </a:lnTo>
                  <a:lnTo>
                    <a:pt x="74627" y="2659"/>
                  </a:lnTo>
                  <a:lnTo>
                    <a:pt x="71696" y="3582"/>
                  </a:lnTo>
                  <a:lnTo>
                    <a:pt x="68602" y="4613"/>
                  </a:lnTo>
                  <a:lnTo>
                    <a:pt x="65346" y="5699"/>
                  </a:lnTo>
                  <a:lnTo>
                    <a:pt x="61981" y="6947"/>
                  </a:lnTo>
                  <a:lnTo>
                    <a:pt x="58507" y="8250"/>
                  </a:lnTo>
                  <a:lnTo>
                    <a:pt x="54980" y="9715"/>
                  </a:lnTo>
                  <a:lnTo>
                    <a:pt x="51289" y="11180"/>
                  </a:lnTo>
                  <a:lnTo>
                    <a:pt x="47544" y="12809"/>
                  </a:lnTo>
                  <a:lnTo>
                    <a:pt x="43745" y="14491"/>
                  </a:lnTo>
                  <a:lnTo>
                    <a:pt x="39837" y="16228"/>
                  </a:lnTo>
                  <a:lnTo>
                    <a:pt x="35930" y="18073"/>
                  </a:lnTo>
                  <a:lnTo>
                    <a:pt x="31968" y="19973"/>
                  </a:lnTo>
                  <a:lnTo>
                    <a:pt x="27952" y="21927"/>
                  </a:lnTo>
                  <a:lnTo>
                    <a:pt x="23935" y="23935"/>
                  </a:lnTo>
                  <a:lnTo>
                    <a:pt x="19919" y="25997"/>
                  </a:lnTo>
                  <a:lnTo>
                    <a:pt x="15903" y="28114"/>
                  </a:lnTo>
                  <a:lnTo>
                    <a:pt x="11887" y="30230"/>
                  </a:lnTo>
                  <a:lnTo>
                    <a:pt x="7870" y="32456"/>
                  </a:lnTo>
                  <a:lnTo>
                    <a:pt x="3908" y="34627"/>
                  </a:lnTo>
                  <a:lnTo>
                    <a:pt x="1" y="36906"/>
                  </a:lnTo>
                  <a:lnTo>
                    <a:pt x="2334" y="46024"/>
                  </a:lnTo>
                  <a:lnTo>
                    <a:pt x="6134" y="43799"/>
                  </a:lnTo>
                  <a:lnTo>
                    <a:pt x="9987" y="41628"/>
                  </a:lnTo>
                  <a:lnTo>
                    <a:pt x="13895" y="39457"/>
                  </a:lnTo>
                  <a:lnTo>
                    <a:pt x="17802" y="37340"/>
                  </a:lnTo>
                  <a:lnTo>
                    <a:pt x="21764" y="35278"/>
                  </a:lnTo>
                  <a:lnTo>
                    <a:pt x="25726" y="33215"/>
                  </a:lnTo>
                  <a:lnTo>
                    <a:pt x="29688" y="31207"/>
                  </a:lnTo>
                  <a:lnTo>
                    <a:pt x="33650" y="29253"/>
                  </a:lnTo>
                  <a:lnTo>
                    <a:pt x="37612" y="27408"/>
                  </a:lnTo>
                  <a:lnTo>
                    <a:pt x="41466" y="25563"/>
                  </a:lnTo>
                  <a:lnTo>
                    <a:pt x="45319" y="23826"/>
                  </a:lnTo>
                  <a:lnTo>
                    <a:pt x="49172" y="22089"/>
                  </a:lnTo>
                  <a:lnTo>
                    <a:pt x="52863" y="20515"/>
                  </a:lnTo>
                  <a:lnTo>
                    <a:pt x="56554" y="18941"/>
                  </a:lnTo>
                  <a:lnTo>
                    <a:pt x="60136" y="17530"/>
                  </a:lnTo>
                  <a:lnTo>
                    <a:pt x="63609" y="16174"/>
                  </a:lnTo>
                  <a:lnTo>
                    <a:pt x="66974" y="14925"/>
                  </a:lnTo>
                  <a:lnTo>
                    <a:pt x="70231" y="13786"/>
                  </a:lnTo>
                  <a:lnTo>
                    <a:pt x="73378" y="12700"/>
                  </a:lnTo>
                  <a:lnTo>
                    <a:pt x="76363" y="11777"/>
                  </a:lnTo>
                  <a:lnTo>
                    <a:pt x="79186" y="10963"/>
                  </a:lnTo>
                  <a:lnTo>
                    <a:pt x="81845" y="10258"/>
                  </a:lnTo>
                  <a:lnTo>
                    <a:pt x="84342" y="9715"/>
                  </a:lnTo>
                  <a:lnTo>
                    <a:pt x="86675" y="9281"/>
                  </a:lnTo>
                  <a:lnTo>
                    <a:pt x="88792" y="8955"/>
                  </a:lnTo>
                  <a:lnTo>
                    <a:pt x="90692" y="8792"/>
                  </a:lnTo>
                  <a:lnTo>
                    <a:pt x="92374" y="8792"/>
                  </a:lnTo>
                  <a:lnTo>
                    <a:pt x="93134" y="8847"/>
                  </a:lnTo>
                  <a:lnTo>
                    <a:pt x="93840" y="8955"/>
                  </a:lnTo>
                  <a:lnTo>
                    <a:pt x="94491" y="9064"/>
                  </a:lnTo>
                  <a:lnTo>
                    <a:pt x="95088" y="9281"/>
                  </a:lnTo>
                  <a:lnTo>
                    <a:pt x="95631" y="9444"/>
                  </a:lnTo>
                  <a:lnTo>
                    <a:pt x="96065" y="9715"/>
                  </a:lnTo>
                  <a:lnTo>
                    <a:pt x="96445" y="10041"/>
                  </a:lnTo>
                  <a:lnTo>
                    <a:pt x="96825" y="10366"/>
                  </a:lnTo>
                  <a:lnTo>
                    <a:pt x="97042" y="10746"/>
                  </a:lnTo>
                  <a:lnTo>
                    <a:pt x="97259" y="11180"/>
                  </a:lnTo>
                  <a:lnTo>
                    <a:pt x="95088" y="2605"/>
                  </a:lnTo>
                  <a:lnTo>
                    <a:pt x="94925" y="2171"/>
                  </a:lnTo>
                  <a:lnTo>
                    <a:pt x="94708" y="1791"/>
                  </a:lnTo>
                  <a:lnTo>
                    <a:pt x="94382" y="1411"/>
                  </a:lnTo>
                  <a:lnTo>
                    <a:pt x="94002" y="1086"/>
                  </a:lnTo>
                  <a:lnTo>
                    <a:pt x="93568" y="814"/>
                  </a:lnTo>
                  <a:lnTo>
                    <a:pt x="93080" y="543"/>
                  </a:lnTo>
                  <a:lnTo>
                    <a:pt x="92483" y="380"/>
                  </a:lnTo>
                  <a:lnTo>
                    <a:pt x="91886" y="217"/>
                  </a:lnTo>
                  <a:lnTo>
                    <a:pt x="91180" y="109"/>
                  </a:lnTo>
                  <a:lnTo>
                    <a:pt x="90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156293" y="2061613"/>
              <a:ext cx="1890715" cy="894707"/>
            </a:xfrm>
            <a:custGeom>
              <a:avLst/>
              <a:gdLst/>
              <a:ahLst/>
              <a:cxnLst/>
              <a:rect l="l" t="t" r="r" b="b"/>
              <a:pathLst>
                <a:path w="97259" h="46024" fill="none" extrusionOk="0">
                  <a:moveTo>
                    <a:pt x="97259" y="11180"/>
                  </a:moveTo>
                  <a:lnTo>
                    <a:pt x="97259" y="11180"/>
                  </a:lnTo>
                  <a:lnTo>
                    <a:pt x="97042" y="10746"/>
                  </a:lnTo>
                  <a:lnTo>
                    <a:pt x="96825" y="10366"/>
                  </a:lnTo>
                  <a:lnTo>
                    <a:pt x="96445" y="10041"/>
                  </a:lnTo>
                  <a:lnTo>
                    <a:pt x="96065" y="9715"/>
                  </a:lnTo>
                  <a:lnTo>
                    <a:pt x="95631" y="9444"/>
                  </a:lnTo>
                  <a:lnTo>
                    <a:pt x="95088" y="9281"/>
                  </a:lnTo>
                  <a:lnTo>
                    <a:pt x="94491" y="9064"/>
                  </a:lnTo>
                  <a:lnTo>
                    <a:pt x="93840" y="8955"/>
                  </a:lnTo>
                  <a:lnTo>
                    <a:pt x="93134" y="8847"/>
                  </a:lnTo>
                  <a:lnTo>
                    <a:pt x="92374" y="8792"/>
                  </a:lnTo>
                  <a:lnTo>
                    <a:pt x="91560" y="8792"/>
                  </a:lnTo>
                  <a:lnTo>
                    <a:pt x="90692" y="8792"/>
                  </a:lnTo>
                  <a:lnTo>
                    <a:pt x="88792" y="8955"/>
                  </a:lnTo>
                  <a:lnTo>
                    <a:pt x="86675" y="9281"/>
                  </a:lnTo>
                  <a:lnTo>
                    <a:pt x="84342" y="9715"/>
                  </a:lnTo>
                  <a:lnTo>
                    <a:pt x="81845" y="10258"/>
                  </a:lnTo>
                  <a:lnTo>
                    <a:pt x="79186" y="10963"/>
                  </a:lnTo>
                  <a:lnTo>
                    <a:pt x="76363" y="11777"/>
                  </a:lnTo>
                  <a:lnTo>
                    <a:pt x="73378" y="12700"/>
                  </a:lnTo>
                  <a:lnTo>
                    <a:pt x="70231" y="13786"/>
                  </a:lnTo>
                  <a:lnTo>
                    <a:pt x="66974" y="14925"/>
                  </a:lnTo>
                  <a:lnTo>
                    <a:pt x="63609" y="16174"/>
                  </a:lnTo>
                  <a:lnTo>
                    <a:pt x="60136" y="17530"/>
                  </a:lnTo>
                  <a:lnTo>
                    <a:pt x="56554" y="18941"/>
                  </a:lnTo>
                  <a:lnTo>
                    <a:pt x="52863" y="20515"/>
                  </a:lnTo>
                  <a:lnTo>
                    <a:pt x="49172" y="22089"/>
                  </a:lnTo>
                  <a:lnTo>
                    <a:pt x="45319" y="23826"/>
                  </a:lnTo>
                  <a:lnTo>
                    <a:pt x="41466" y="25563"/>
                  </a:lnTo>
                  <a:lnTo>
                    <a:pt x="37612" y="27408"/>
                  </a:lnTo>
                  <a:lnTo>
                    <a:pt x="33650" y="29253"/>
                  </a:lnTo>
                  <a:lnTo>
                    <a:pt x="29688" y="31207"/>
                  </a:lnTo>
                  <a:lnTo>
                    <a:pt x="25726" y="33215"/>
                  </a:lnTo>
                  <a:lnTo>
                    <a:pt x="21764" y="35278"/>
                  </a:lnTo>
                  <a:lnTo>
                    <a:pt x="17802" y="37340"/>
                  </a:lnTo>
                  <a:lnTo>
                    <a:pt x="13895" y="39457"/>
                  </a:lnTo>
                  <a:lnTo>
                    <a:pt x="9987" y="41628"/>
                  </a:lnTo>
                  <a:lnTo>
                    <a:pt x="6134" y="43799"/>
                  </a:lnTo>
                  <a:lnTo>
                    <a:pt x="2334" y="46024"/>
                  </a:lnTo>
                  <a:lnTo>
                    <a:pt x="1" y="36906"/>
                  </a:lnTo>
                  <a:lnTo>
                    <a:pt x="1" y="36906"/>
                  </a:lnTo>
                  <a:lnTo>
                    <a:pt x="3908" y="34627"/>
                  </a:lnTo>
                  <a:lnTo>
                    <a:pt x="7870" y="32456"/>
                  </a:lnTo>
                  <a:lnTo>
                    <a:pt x="11887" y="30230"/>
                  </a:lnTo>
                  <a:lnTo>
                    <a:pt x="15903" y="28114"/>
                  </a:lnTo>
                  <a:lnTo>
                    <a:pt x="19919" y="25997"/>
                  </a:lnTo>
                  <a:lnTo>
                    <a:pt x="23935" y="23935"/>
                  </a:lnTo>
                  <a:lnTo>
                    <a:pt x="27952" y="21927"/>
                  </a:lnTo>
                  <a:lnTo>
                    <a:pt x="31968" y="19973"/>
                  </a:lnTo>
                  <a:lnTo>
                    <a:pt x="35930" y="18073"/>
                  </a:lnTo>
                  <a:lnTo>
                    <a:pt x="39837" y="16228"/>
                  </a:lnTo>
                  <a:lnTo>
                    <a:pt x="43745" y="14491"/>
                  </a:lnTo>
                  <a:lnTo>
                    <a:pt x="47544" y="12809"/>
                  </a:lnTo>
                  <a:lnTo>
                    <a:pt x="51289" y="11180"/>
                  </a:lnTo>
                  <a:lnTo>
                    <a:pt x="54980" y="9715"/>
                  </a:lnTo>
                  <a:lnTo>
                    <a:pt x="58507" y="8250"/>
                  </a:lnTo>
                  <a:lnTo>
                    <a:pt x="61981" y="6947"/>
                  </a:lnTo>
                  <a:lnTo>
                    <a:pt x="65346" y="5699"/>
                  </a:lnTo>
                  <a:lnTo>
                    <a:pt x="68602" y="4613"/>
                  </a:lnTo>
                  <a:lnTo>
                    <a:pt x="71696" y="3582"/>
                  </a:lnTo>
                  <a:lnTo>
                    <a:pt x="74627" y="2659"/>
                  </a:lnTo>
                  <a:lnTo>
                    <a:pt x="77449" y="1900"/>
                  </a:lnTo>
                  <a:lnTo>
                    <a:pt x="80054" y="1248"/>
                  </a:lnTo>
                  <a:lnTo>
                    <a:pt x="82551" y="706"/>
                  </a:lnTo>
                  <a:lnTo>
                    <a:pt x="84830" y="326"/>
                  </a:lnTo>
                  <a:lnTo>
                    <a:pt x="86893" y="109"/>
                  </a:lnTo>
                  <a:lnTo>
                    <a:pt x="87869" y="0"/>
                  </a:lnTo>
                  <a:lnTo>
                    <a:pt x="88792" y="0"/>
                  </a:lnTo>
                  <a:lnTo>
                    <a:pt x="89606" y="0"/>
                  </a:lnTo>
                  <a:lnTo>
                    <a:pt x="90420" y="0"/>
                  </a:lnTo>
                  <a:lnTo>
                    <a:pt x="91180" y="109"/>
                  </a:lnTo>
                  <a:lnTo>
                    <a:pt x="91886" y="217"/>
                  </a:lnTo>
                  <a:lnTo>
                    <a:pt x="92483" y="380"/>
                  </a:lnTo>
                  <a:lnTo>
                    <a:pt x="93080" y="543"/>
                  </a:lnTo>
                  <a:lnTo>
                    <a:pt x="93568" y="814"/>
                  </a:lnTo>
                  <a:lnTo>
                    <a:pt x="94002" y="1086"/>
                  </a:lnTo>
                  <a:lnTo>
                    <a:pt x="94382" y="1411"/>
                  </a:lnTo>
                  <a:lnTo>
                    <a:pt x="94708" y="1791"/>
                  </a:lnTo>
                  <a:lnTo>
                    <a:pt x="94925" y="2171"/>
                  </a:lnTo>
                  <a:lnTo>
                    <a:pt x="95088" y="2605"/>
                  </a:lnTo>
                  <a:lnTo>
                    <a:pt x="97259" y="111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245970" y="2402397"/>
              <a:ext cx="1884397" cy="908431"/>
            </a:xfrm>
            <a:custGeom>
              <a:avLst/>
              <a:gdLst/>
              <a:ahLst/>
              <a:cxnLst/>
              <a:rect l="l" t="t" r="r" b="b"/>
              <a:pathLst>
                <a:path w="96934" h="46730" extrusionOk="0">
                  <a:moveTo>
                    <a:pt x="88847" y="0"/>
                  </a:moveTo>
                  <a:lnTo>
                    <a:pt x="87110" y="163"/>
                  </a:lnTo>
                  <a:lnTo>
                    <a:pt x="85102" y="380"/>
                  </a:lnTo>
                  <a:lnTo>
                    <a:pt x="82931" y="814"/>
                  </a:lnTo>
                  <a:lnTo>
                    <a:pt x="80597" y="1303"/>
                  </a:lnTo>
                  <a:lnTo>
                    <a:pt x="78046" y="1954"/>
                  </a:lnTo>
                  <a:lnTo>
                    <a:pt x="75333" y="2714"/>
                  </a:lnTo>
                  <a:lnTo>
                    <a:pt x="72456" y="3582"/>
                  </a:lnTo>
                  <a:lnTo>
                    <a:pt x="69471" y="4559"/>
                  </a:lnTo>
                  <a:lnTo>
                    <a:pt x="66323" y="5645"/>
                  </a:lnTo>
                  <a:lnTo>
                    <a:pt x="63067" y="6839"/>
                  </a:lnTo>
                  <a:lnTo>
                    <a:pt x="59647" y="8141"/>
                  </a:lnTo>
                  <a:lnTo>
                    <a:pt x="56120" y="9553"/>
                  </a:lnTo>
                  <a:lnTo>
                    <a:pt x="52483" y="11018"/>
                  </a:lnTo>
                  <a:lnTo>
                    <a:pt x="48793" y="12646"/>
                  </a:lnTo>
                  <a:lnTo>
                    <a:pt x="44994" y="14329"/>
                  </a:lnTo>
                  <a:lnTo>
                    <a:pt x="41086" y="16065"/>
                  </a:lnTo>
                  <a:lnTo>
                    <a:pt x="37178" y="17911"/>
                  </a:lnTo>
                  <a:lnTo>
                    <a:pt x="33162" y="19810"/>
                  </a:lnTo>
                  <a:lnTo>
                    <a:pt x="29092" y="21818"/>
                  </a:lnTo>
                  <a:lnTo>
                    <a:pt x="24967" y="23881"/>
                  </a:lnTo>
                  <a:lnTo>
                    <a:pt x="20842" y="25997"/>
                  </a:lnTo>
                  <a:lnTo>
                    <a:pt x="16663" y="28223"/>
                  </a:lnTo>
                  <a:lnTo>
                    <a:pt x="12538" y="30502"/>
                  </a:lnTo>
                  <a:lnTo>
                    <a:pt x="8359" y="32782"/>
                  </a:lnTo>
                  <a:lnTo>
                    <a:pt x="4180" y="35170"/>
                  </a:lnTo>
                  <a:lnTo>
                    <a:pt x="1" y="37612"/>
                  </a:lnTo>
                  <a:lnTo>
                    <a:pt x="2280" y="46730"/>
                  </a:lnTo>
                  <a:lnTo>
                    <a:pt x="6405" y="44288"/>
                  </a:lnTo>
                  <a:lnTo>
                    <a:pt x="10584" y="41900"/>
                  </a:lnTo>
                  <a:lnTo>
                    <a:pt x="14709" y="39620"/>
                  </a:lnTo>
                  <a:lnTo>
                    <a:pt x="18834" y="37341"/>
                  </a:lnTo>
                  <a:lnTo>
                    <a:pt x="22959" y="35115"/>
                  </a:lnTo>
                  <a:lnTo>
                    <a:pt x="27083" y="32999"/>
                  </a:lnTo>
                  <a:lnTo>
                    <a:pt x="31154" y="30936"/>
                  </a:lnTo>
                  <a:lnTo>
                    <a:pt x="35170" y="28928"/>
                  </a:lnTo>
                  <a:lnTo>
                    <a:pt x="39132" y="27029"/>
                  </a:lnTo>
                  <a:lnTo>
                    <a:pt x="43094" y="25129"/>
                  </a:lnTo>
                  <a:lnTo>
                    <a:pt x="46947" y="23392"/>
                  </a:lnTo>
                  <a:lnTo>
                    <a:pt x="50747" y="21710"/>
                  </a:lnTo>
                  <a:lnTo>
                    <a:pt x="54437" y="20082"/>
                  </a:lnTo>
                  <a:lnTo>
                    <a:pt x="58019" y="18562"/>
                  </a:lnTo>
                  <a:lnTo>
                    <a:pt x="61547" y="17151"/>
                  </a:lnTo>
                  <a:lnTo>
                    <a:pt x="64966" y="15848"/>
                  </a:lnTo>
                  <a:lnTo>
                    <a:pt x="68223" y="14654"/>
                  </a:lnTo>
                  <a:lnTo>
                    <a:pt x="71371" y="13514"/>
                  </a:lnTo>
                  <a:lnTo>
                    <a:pt x="74356" y="12483"/>
                  </a:lnTo>
                  <a:lnTo>
                    <a:pt x="77232" y="11615"/>
                  </a:lnTo>
                  <a:lnTo>
                    <a:pt x="79946" y="10801"/>
                  </a:lnTo>
                  <a:lnTo>
                    <a:pt x="82497" y="10150"/>
                  </a:lnTo>
                  <a:lnTo>
                    <a:pt x="84885" y="9607"/>
                  </a:lnTo>
                  <a:lnTo>
                    <a:pt x="87056" y="9173"/>
                  </a:lnTo>
                  <a:lnTo>
                    <a:pt x="89064" y="8901"/>
                  </a:lnTo>
                  <a:lnTo>
                    <a:pt x="90855" y="8738"/>
                  </a:lnTo>
                  <a:lnTo>
                    <a:pt x="91669" y="8684"/>
                  </a:lnTo>
                  <a:lnTo>
                    <a:pt x="92429" y="8738"/>
                  </a:lnTo>
                  <a:lnTo>
                    <a:pt x="93134" y="8738"/>
                  </a:lnTo>
                  <a:lnTo>
                    <a:pt x="93840" y="8847"/>
                  </a:lnTo>
                  <a:lnTo>
                    <a:pt x="94437" y="8956"/>
                  </a:lnTo>
                  <a:lnTo>
                    <a:pt x="94980" y="9064"/>
                  </a:lnTo>
                  <a:lnTo>
                    <a:pt x="95468" y="9281"/>
                  </a:lnTo>
                  <a:lnTo>
                    <a:pt x="95848" y="9498"/>
                  </a:lnTo>
                  <a:lnTo>
                    <a:pt x="96228" y="9715"/>
                  </a:lnTo>
                  <a:lnTo>
                    <a:pt x="96553" y="10041"/>
                  </a:lnTo>
                  <a:lnTo>
                    <a:pt x="96771" y="10367"/>
                  </a:lnTo>
                  <a:lnTo>
                    <a:pt x="96933" y="10692"/>
                  </a:lnTo>
                  <a:lnTo>
                    <a:pt x="94762" y="2171"/>
                  </a:lnTo>
                  <a:lnTo>
                    <a:pt x="94654" y="1791"/>
                  </a:lnTo>
                  <a:lnTo>
                    <a:pt x="94382" y="1466"/>
                  </a:lnTo>
                  <a:lnTo>
                    <a:pt x="94111" y="1140"/>
                  </a:lnTo>
                  <a:lnTo>
                    <a:pt x="93785" y="869"/>
                  </a:lnTo>
                  <a:lnTo>
                    <a:pt x="93351" y="652"/>
                  </a:lnTo>
                  <a:lnTo>
                    <a:pt x="92917" y="435"/>
                  </a:lnTo>
                  <a:lnTo>
                    <a:pt x="92374" y="272"/>
                  </a:lnTo>
                  <a:lnTo>
                    <a:pt x="91777" y="163"/>
                  </a:lnTo>
                  <a:lnTo>
                    <a:pt x="91126" y="55"/>
                  </a:lnTo>
                  <a:lnTo>
                    <a:pt x="90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245970" y="2402397"/>
              <a:ext cx="1884397" cy="908431"/>
            </a:xfrm>
            <a:custGeom>
              <a:avLst/>
              <a:gdLst/>
              <a:ahLst/>
              <a:cxnLst/>
              <a:rect l="l" t="t" r="r" b="b"/>
              <a:pathLst>
                <a:path w="96934" h="46730" fill="none" extrusionOk="0">
                  <a:moveTo>
                    <a:pt x="96933" y="10692"/>
                  </a:moveTo>
                  <a:lnTo>
                    <a:pt x="96933" y="10692"/>
                  </a:lnTo>
                  <a:lnTo>
                    <a:pt x="96771" y="10367"/>
                  </a:lnTo>
                  <a:lnTo>
                    <a:pt x="96553" y="10041"/>
                  </a:lnTo>
                  <a:lnTo>
                    <a:pt x="96228" y="9715"/>
                  </a:lnTo>
                  <a:lnTo>
                    <a:pt x="95848" y="9498"/>
                  </a:lnTo>
                  <a:lnTo>
                    <a:pt x="95468" y="9281"/>
                  </a:lnTo>
                  <a:lnTo>
                    <a:pt x="94980" y="9064"/>
                  </a:lnTo>
                  <a:lnTo>
                    <a:pt x="94437" y="8956"/>
                  </a:lnTo>
                  <a:lnTo>
                    <a:pt x="93840" y="8847"/>
                  </a:lnTo>
                  <a:lnTo>
                    <a:pt x="93134" y="8738"/>
                  </a:lnTo>
                  <a:lnTo>
                    <a:pt x="92429" y="8738"/>
                  </a:lnTo>
                  <a:lnTo>
                    <a:pt x="91669" y="8684"/>
                  </a:lnTo>
                  <a:lnTo>
                    <a:pt x="90855" y="8738"/>
                  </a:lnTo>
                  <a:lnTo>
                    <a:pt x="89064" y="8901"/>
                  </a:lnTo>
                  <a:lnTo>
                    <a:pt x="87056" y="9173"/>
                  </a:lnTo>
                  <a:lnTo>
                    <a:pt x="84885" y="9607"/>
                  </a:lnTo>
                  <a:lnTo>
                    <a:pt x="82497" y="10150"/>
                  </a:lnTo>
                  <a:lnTo>
                    <a:pt x="79946" y="10801"/>
                  </a:lnTo>
                  <a:lnTo>
                    <a:pt x="77232" y="11615"/>
                  </a:lnTo>
                  <a:lnTo>
                    <a:pt x="74356" y="12483"/>
                  </a:lnTo>
                  <a:lnTo>
                    <a:pt x="71371" y="13514"/>
                  </a:lnTo>
                  <a:lnTo>
                    <a:pt x="68223" y="14654"/>
                  </a:lnTo>
                  <a:lnTo>
                    <a:pt x="64966" y="15848"/>
                  </a:lnTo>
                  <a:lnTo>
                    <a:pt x="61547" y="17151"/>
                  </a:lnTo>
                  <a:lnTo>
                    <a:pt x="58019" y="18562"/>
                  </a:lnTo>
                  <a:lnTo>
                    <a:pt x="54437" y="20082"/>
                  </a:lnTo>
                  <a:lnTo>
                    <a:pt x="50747" y="21710"/>
                  </a:lnTo>
                  <a:lnTo>
                    <a:pt x="46947" y="23392"/>
                  </a:lnTo>
                  <a:lnTo>
                    <a:pt x="43094" y="25129"/>
                  </a:lnTo>
                  <a:lnTo>
                    <a:pt x="39132" y="27029"/>
                  </a:lnTo>
                  <a:lnTo>
                    <a:pt x="35170" y="28928"/>
                  </a:lnTo>
                  <a:lnTo>
                    <a:pt x="31154" y="30936"/>
                  </a:lnTo>
                  <a:lnTo>
                    <a:pt x="27083" y="32999"/>
                  </a:lnTo>
                  <a:lnTo>
                    <a:pt x="22959" y="35115"/>
                  </a:lnTo>
                  <a:lnTo>
                    <a:pt x="18834" y="37341"/>
                  </a:lnTo>
                  <a:lnTo>
                    <a:pt x="14709" y="39620"/>
                  </a:lnTo>
                  <a:lnTo>
                    <a:pt x="10584" y="41900"/>
                  </a:lnTo>
                  <a:lnTo>
                    <a:pt x="6405" y="44288"/>
                  </a:lnTo>
                  <a:lnTo>
                    <a:pt x="2280" y="46730"/>
                  </a:lnTo>
                  <a:lnTo>
                    <a:pt x="1" y="37612"/>
                  </a:lnTo>
                  <a:lnTo>
                    <a:pt x="1" y="37612"/>
                  </a:lnTo>
                  <a:lnTo>
                    <a:pt x="4180" y="35170"/>
                  </a:lnTo>
                  <a:lnTo>
                    <a:pt x="8359" y="32782"/>
                  </a:lnTo>
                  <a:lnTo>
                    <a:pt x="12538" y="30502"/>
                  </a:lnTo>
                  <a:lnTo>
                    <a:pt x="16663" y="28223"/>
                  </a:lnTo>
                  <a:lnTo>
                    <a:pt x="20842" y="25997"/>
                  </a:lnTo>
                  <a:lnTo>
                    <a:pt x="24967" y="23881"/>
                  </a:lnTo>
                  <a:lnTo>
                    <a:pt x="29092" y="21818"/>
                  </a:lnTo>
                  <a:lnTo>
                    <a:pt x="33162" y="19810"/>
                  </a:lnTo>
                  <a:lnTo>
                    <a:pt x="37178" y="17911"/>
                  </a:lnTo>
                  <a:lnTo>
                    <a:pt x="41086" y="16065"/>
                  </a:lnTo>
                  <a:lnTo>
                    <a:pt x="44994" y="14329"/>
                  </a:lnTo>
                  <a:lnTo>
                    <a:pt x="48793" y="12646"/>
                  </a:lnTo>
                  <a:lnTo>
                    <a:pt x="52483" y="11018"/>
                  </a:lnTo>
                  <a:lnTo>
                    <a:pt x="56120" y="9553"/>
                  </a:lnTo>
                  <a:lnTo>
                    <a:pt x="59647" y="8141"/>
                  </a:lnTo>
                  <a:lnTo>
                    <a:pt x="63067" y="6839"/>
                  </a:lnTo>
                  <a:lnTo>
                    <a:pt x="66323" y="5645"/>
                  </a:lnTo>
                  <a:lnTo>
                    <a:pt x="69471" y="4559"/>
                  </a:lnTo>
                  <a:lnTo>
                    <a:pt x="72456" y="3582"/>
                  </a:lnTo>
                  <a:lnTo>
                    <a:pt x="75333" y="2714"/>
                  </a:lnTo>
                  <a:lnTo>
                    <a:pt x="78046" y="1954"/>
                  </a:lnTo>
                  <a:lnTo>
                    <a:pt x="80597" y="1303"/>
                  </a:lnTo>
                  <a:lnTo>
                    <a:pt x="82931" y="814"/>
                  </a:lnTo>
                  <a:lnTo>
                    <a:pt x="85102" y="380"/>
                  </a:lnTo>
                  <a:lnTo>
                    <a:pt x="87110" y="163"/>
                  </a:lnTo>
                  <a:lnTo>
                    <a:pt x="88847" y="0"/>
                  </a:lnTo>
                  <a:lnTo>
                    <a:pt x="89661" y="0"/>
                  </a:lnTo>
                  <a:lnTo>
                    <a:pt x="90421" y="0"/>
                  </a:lnTo>
                  <a:lnTo>
                    <a:pt x="91126" y="55"/>
                  </a:lnTo>
                  <a:lnTo>
                    <a:pt x="91777" y="163"/>
                  </a:lnTo>
                  <a:lnTo>
                    <a:pt x="92374" y="272"/>
                  </a:lnTo>
                  <a:lnTo>
                    <a:pt x="92917" y="435"/>
                  </a:lnTo>
                  <a:lnTo>
                    <a:pt x="93351" y="652"/>
                  </a:lnTo>
                  <a:lnTo>
                    <a:pt x="93785" y="869"/>
                  </a:lnTo>
                  <a:lnTo>
                    <a:pt x="94111" y="1140"/>
                  </a:lnTo>
                  <a:lnTo>
                    <a:pt x="94382" y="1466"/>
                  </a:lnTo>
                  <a:lnTo>
                    <a:pt x="94654" y="1791"/>
                  </a:lnTo>
                  <a:lnTo>
                    <a:pt x="94762" y="2171"/>
                  </a:lnTo>
                  <a:lnTo>
                    <a:pt x="96933" y="106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2722029" y="1002308"/>
              <a:ext cx="43273" cy="168836"/>
            </a:xfrm>
            <a:custGeom>
              <a:avLst/>
              <a:gdLst/>
              <a:ahLst/>
              <a:cxnLst/>
              <a:rect l="l" t="t" r="r" b="b"/>
              <a:pathLst>
                <a:path w="2226" h="8685" extrusionOk="0">
                  <a:moveTo>
                    <a:pt x="1" y="0"/>
                  </a:moveTo>
                  <a:lnTo>
                    <a:pt x="2009" y="8033"/>
                  </a:lnTo>
                  <a:lnTo>
                    <a:pt x="2226" y="8684"/>
                  </a:lnTo>
                  <a:lnTo>
                    <a:pt x="2226" y="8630"/>
                  </a:lnTo>
                  <a:lnTo>
                    <a:pt x="218" y="6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2722029" y="1002308"/>
              <a:ext cx="43273" cy="168836"/>
            </a:xfrm>
            <a:custGeom>
              <a:avLst/>
              <a:gdLst/>
              <a:ahLst/>
              <a:cxnLst/>
              <a:rect l="l" t="t" r="r" b="b"/>
              <a:pathLst>
                <a:path w="2226" h="8685" fill="none" extrusionOk="0">
                  <a:moveTo>
                    <a:pt x="2226" y="8630"/>
                  </a:moveTo>
                  <a:lnTo>
                    <a:pt x="218" y="652"/>
                  </a:lnTo>
                  <a:lnTo>
                    <a:pt x="218" y="652"/>
                  </a:lnTo>
                  <a:lnTo>
                    <a:pt x="1" y="0"/>
                  </a:lnTo>
                  <a:lnTo>
                    <a:pt x="2009" y="8033"/>
                  </a:lnTo>
                  <a:lnTo>
                    <a:pt x="2009" y="8033"/>
                  </a:lnTo>
                  <a:lnTo>
                    <a:pt x="2226" y="86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841890" y="1538289"/>
              <a:ext cx="44323" cy="177273"/>
            </a:xfrm>
            <a:custGeom>
              <a:avLst/>
              <a:gdLst/>
              <a:ahLst/>
              <a:cxnLst/>
              <a:rect l="l" t="t" r="r" b="b"/>
              <a:pathLst>
                <a:path w="2280" h="9119" fill="none" extrusionOk="0">
                  <a:moveTo>
                    <a:pt x="0" y="0"/>
                  </a:moveTo>
                  <a:lnTo>
                    <a:pt x="2280" y="91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2801170" y="1313562"/>
              <a:ext cx="43273" cy="167767"/>
            </a:xfrm>
            <a:custGeom>
              <a:avLst/>
              <a:gdLst/>
              <a:ahLst/>
              <a:cxnLst/>
              <a:rect l="l" t="t" r="r" b="b"/>
              <a:pathLst>
                <a:path w="2226" h="8630" extrusionOk="0">
                  <a:moveTo>
                    <a:pt x="0" y="0"/>
                  </a:moveTo>
                  <a:lnTo>
                    <a:pt x="2008" y="8033"/>
                  </a:lnTo>
                  <a:lnTo>
                    <a:pt x="2225" y="8630"/>
                  </a:lnTo>
                  <a:lnTo>
                    <a:pt x="217" y="597"/>
                  </a:lnTo>
                  <a:lnTo>
                    <a:pt x="109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2801170" y="1313562"/>
              <a:ext cx="43273" cy="167767"/>
            </a:xfrm>
            <a:custGeom>
              <a:avLst/>
              <a:gdLst/>
              <a:ahLst/>
              <a:cxnLst/>
              <a:rect l="l" t="t" r="r" b="b"/>
              <a:pathLst>
                <a:path w="2226" h="8630" fill="none" extrusionOk="0">
                  <a:moveTo>
                    <a:pt x="2225" y="8630"/>
                  </a:moveTo>
                  <a:lnTo>
                    <a:pt x="217" y="597"/>
                  </a:lnTo>
                  <a:lnTo>
                    <a:pt x="217" y="597"/>
                  </a:lnTo>
                  <a:lnTo>
                    <a:pt x="109" y="326"/>
                  </a:lnTo>
                  <a:lnTo>
                    <a:pt x="0" y="0"/>
                  </a:lnTo>
                  <a:lnTo>
                    <a:pt x="2008" y="8033"/>
                  </a:lnTo>
                  <a:lnTo>
                    <a:pt x="2008" y="8033"/>
                  </a:lnTo>
                  <a:lnTo>
                    <a:pt x="2225" y="8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931567" y="1892797"/>
              <a:ext cx="44323" cy="177273"/>
            </a:xfrm>
            <a:custGeom>
              <a:avLst/>
              <a:gdLst/>
              <a:ahLst/>
              <a:cxnLst/>
              <a:rect l="l" t="t" r="r" b="b"/>
              <a:pathLst>
                <a:path w="2280" h="9119" fill="none" extrusionOk="0">
                  <a:moveTo>
                    <a:pt x="0" y="0"/>
                  </a:moveTo>
                  <a:lnTo>
                    <a:pt x="2280" y="91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880290" y="1624797"/>
              <a:ext cx="43273" cy="166737"/>
            </a:xfrm>
            <a:custGeom>
              <a:avLst/>
              <a:gdLst/>
              <a:ahLst/>
              <a:cxnLst/>
              <a:rect l="l" t="t" r="r" b="b"/>
              <a:pathLst>
                <a:path w="2226" h="8577" extrusionOk="0">
                  <a:moveTo>
                    <a:pt x="1" y="1"/>
                  </a:moveTo>
                  <a:lnTo>
                    <a:pt x="2009" y="8033"/>
                  </a:lnTo>
                  <a:lnTo>
                    <a:pt x="2171" y="8576"/>
                  </a:lnTo>
                  <a:lnTo>
                    <a:pt x="2226" y="8576"/>
                  </a:lnTo>
                  <a:lnTo>
                    <a:pt x="218" y="5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880290" y="1624797"/>
              <a:ext cx="43273" cy="166737"/>
            </a:xfrm>
            <a:custGeom>
              <a:avLst/>
              <a:gdLst/>
              <a:ahLst/>
              <a:cxnLst/>
              <a:rect l="l" t="t" r="r" b="b"/>
              <a:pathLst>
                <a:path w="2226" h="8577" fill="none" extrusionOk="0">
                  <a:moveTo>
                    <a:pt x="2226" y="8576"/>
                  </a:moveTo>
                  <a:lnTo>
                    <a:pt x="218" y="598"/>
                  </a:lnTo>
                  <a:lnTo>
                    <a:pt x="218" y="598"/>
                  </a:lnTo>
                  <a:lnTo>
                    <a:pt x="1" y="1"/>
                  </a:lnTo>
                  <a:lnTo>
                    <a:pt x="2009" y="8033"/>
                  </a:lnTo>
                  <a:lnTo>
                    <a:pt x="2009" y="8033"/>
                  </a:lnTo>
                  <a:lnTo>
                    <a:pt x="2171" y="8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1021243" y="2247304"/>
              <a:ext cx="44343" cy="177273"/>
            </a:xfrm>
            <a:custGeom>
              <a:avLst/>
              <a:gdLst/>
              <a:ahLst/>
              <a:cxnLst/>
              <a:rect l="l" t="t" r="r" b="b"/>
              <a:pathLst>
                <a:path w="2281" h="9119" fill="none" extrusionOk="0">
                  <a:moveTo>
                    <a:pt x="1" y="0"/>
                  </a:moveTo>
                  <a:lnTo>
                    <a:pt x="2280" y="911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1110920" y="1891747"/>
              <a:ext cx="1893884" cy="887339"/>
            </a:xfrm>
            <a:custGeom>
              <a:avLst/>
              <a:gdLst/>
              <a:ahLst/>
              <a:cxnLst/>
              <a:rect l="l" t="t" r="r" b="b"/>
              <a:pathLst>
                <a:path w="97422" h="45645" extrusionOk="0">
                  <a:moveTo>
                    <a:pt x="88250" y="0"/>
                  </a:moveTo>
                  <a:lnTo>
                    <a:pt x="87273" y="54"/>
                  </a:lnTo>
                  <a:lnTo>
                    <a:pt x="86187" y="163"/>
                  </a:lnTo>
                  <a:lnTo>
                    <a:pt x="83962" y="434"/>
                  </a:lnTo>
                  <a:lnTo>
                    <a:pt x="81574" y="868"/>
                  </a:lnTo>
                  <a:lnTo>
                    <a:pt x="78969" y="1411"/>
                  </a:lnTo>
                  <a:lnTo>
                    <a:pt x="76201" y="2171"/>
                  </a:lnTo>
                  <a:lnTo>
                    <a:pt x="73270" y="2985"/>
                  </a:lnTo>
                  <a:lnTo>
                    <a:pt x="70177" y="3962"/>
                  </a:lnTo>
                  <a:lnTo>
                    <a:pt x="66920" y="5047"/>
                  </a:lnTo>
                  <a:lnTo>
                    <a:pt x="63609" y="6187"/>
                  </a:lnTo>
                  <a:lnTo>
                    <a:pt x="60136" y="7490"/>
                  </a:lnTo>
                  <a:lnTo>
                    <a:pt x="56608" y="8847"/>
                  </a:lnTo>
                  <a:lnTo>
                    <a:pt x="52972" y="10366"/>
                  </a:lnTo>
                  <a:lnTo>
                    <a:pt x="49281" y="11886"/>
                  </a:lnTo>
                  <a:lnTo>
                    <a:pt x="45482" y="13514"/>
                  </a:lnTo>
                  <a:lnTo>
                    <a:pt x="41683" y="15197"/>
                  </a:lnTo>
                  <a:lnTo>
                    <a:pt x="37830" y="16988"/>
                  </a:lnTo>
                  <a:lnTo>
                    <a:pt x="33922" y="18779"/>
                  </a:lnTo>
                  <a:lnTo>
                    <a:pt x="30068" y="20624"/>
                  </a:lnTo>
                  <a:lnTo>
                    <a:pt x="26161" y="22578"/>
                  </a:lnTo>
                  <a:lnTo>
                    <a:pt x="22307" y="24477"/>
                  </a:lnTo>
                  <a:lnTo>
                    <a:pt x="18454" y="26485"/>
                  </a:lnTo>
                  <a:lnTo>
                    <a:pt x="14600" y="28439"/>
                  </a:lnTo>
                  <a:lnTo>
                    <a:pt x="10856" y="30447"/>
                  </a:lnTo>
                  <a:lnTo>
                    <a:pt x="7165" y="32456"/>
                  </a:lnTo>
                  <a:lnTo>
                    <a:pt x="3529" y="34518"/>
                  </a:lnTo>
                  <a:lnTo>
                    <a:pt x="1" y="36526"/>
                  </a:lnTo>
                  <a:lnTo>
                    <a:pt x="2335" y="45644"/>
                  </a:lnTo>
                  <a:lnTo>
                    <a:pt x="5754" y="43636"/>
                  </a:lnTo>
                  <a:lnTo>
                    <a:pt x="9336" y="41682"/>
                  </a:lnTo>
                  <a:lnTo>
                    <a:pt x="12972" y="39674"/>
                  </a:lnTo>
                  <a:lnTo>
                    <a:pt x="16663" y="37666"/>
                  </a:lnTo>
                  <a:lnTo>
                    <a:pt x="20408" y="35712"/>
                  </a:lnTo>
                  <a:lnTo>
                    <a:pt x="24261" y="33704"/>
                  </a:lnTo>
                  <a:lnTo>
                    <a:pt x="28060" y="31804"/>
                  </a:lnTo>
                  <a:lnTo>
                    <a:pt x="31968" y="29905"/>
                  </a:lnTo>
                  <a:lnTo>
                    <a:pt x="35821" y="28005"/>
                  </a:lnTo>
                  <a:lnTo>
                    <a:pt x="39675" y="26214"/>
                  </a:lnTo>
                  <a:lnTo>
                    <a:pt x="43528" y="24423"/>
                  </a:lnTo>
                  <a:lnTo>
                    <a:pt x="47327" y="22686"/>
                  </a:lnTo>
                  <a:lnTo>
                    <a:pt x="51127" y="21058"/>
                  </a:lnTo>
                  <a:lnTo>
                    <a:pt x="54817" y="19484"/>
                  </a:lnTo>
                  <a:lnTo>
                    <a:pt x="58508" y="18019"/>
                  </a:lnTo>
                  <a:lnTo>
                    <a:pt x="62035" y="16608"/>
                  </a:lnTo>
                  <a:lnTo>
                    <a:pt x="65509" y="15251"/>
                  </a:lnTo>
                  <a:lnTo>
                    <a:pt x="68874" y="14057"/>
                  </a:lnTo>
                  <a:lnTo>
                    <a:pt x="72130" y="12971"/>
                  </a:lnTo>
                  <a:lnTo>
                    <a:pt x="75224" y="11940"/>
                  </a:lnTo>
                  <a:lnTo>
                    <a:pt x="78209" y="11072"/>
                  </a:lnTo>
                  <a:lnTo>
                    <a:pt x="80977" y="10312"/>
                  </a:lnTo>
                  <a:lnTo>
                    <a:pt x="83636" y="9715"/>
                  </a:lnTo>
                  <a:lnTo>
                    <a:pt x="86079" y="9227"/>
                  </a:lnTo>
                  <a:lnTo>
                    <a:pt x="88304" y="8901"/>
                  </a:lnTo>
                  <a:lnTo>
                    <a:pt x="89335" y="8847"/>
                  </a:lnTo>
                  <a:lnTo>
                    <a:pt x="90366" y="8738"/>
                  </a:lnTo>
                  <a:lnTo>
                    <a:pt x="92157" y="8738"/>
                  </a:lnTo>
                  <a:lnTo>
                    <a:pt x="92971" y="8792"/>
                  </a:lnTo>
                  <a:lnTo>
                    <a:pt x="93731" y="8901"/>
                  </a:lnTo>
                  <a:lnTo>
                    <a:pt x="94437" y="9064"/>
                  </a:lnTo>
                  <a:lnTo>
                    <a:pt x="95034" y="9227"/>
                  </a:lnTo>
                  <a:lnTo>
                    <a:pt x="95631" y="9498"/>
                  </a:lnTo>
                  <a:lnTo>
                    <a:pt x="96119" y="9769"/>
                  </a:lnTo>
                  <a:lnTo>
                    <a:pt x="96553" y="10095"/>
                  </a:lnTo>
                  <a:lnTo>
                    <a:pt x="96879" y="10475"/>
                  </a:lnTo>
                  <a:lnTo>
                    <a:pt x="97205" y="10909"/>
                  </a:lnTo>
                  <a:lnTo>
                    <a:pt x="97422" y="11343"/>
                  </a:lnTo>
                  <a:lnTo>
                    <a:pt x="95251" y="2822"/>
                  </a:lnTo>
                  <a:lnTo>
                    <a:pt x="95034" y="2334"/>
                  </a:lnTo>
                  <a:lnTo>
                    <a:pt x="94708" y="1900"/>
                  </a:lnTo>
                  <a:lnTo>
                    <a:pt x="94382" y="1520"/>
                  </a:lnTo>
                  <a:lnTo>
                    <a:pt x="93948" y="1140"/>
                  </a:lnTo>
                  <a:lnTo>
                    <a:pt x="93460" y="868"/>
                  </a:lnTo>
                  <a:lnTo>
                    <a:pt x="92917" y="597"/>
                  </a:lnTo>
                  <a:lnTo>
                    <a:pt x="92266" y="380"/>
                  </a:lnTo>
                  <a:lnTo>
                    <a:pt x="91560" y="217"/>
                  </a:lnTo>
                  <a:lnTo>
                    <a:pt x="90855" y="109"/>
                  </a:lnTo>
                  <a:lnTo>
                    <a:pt x="90041" y="54"/>
                  </a:lnTo>
                  <a:lnTo>
                    <a:pt x="89172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1110920" y="1891747"/>
              <a:ext cx="1893884" cy="887339"/>
            </a:xfrm>
            <a:custGeom>
              <a:avLst/>
              <a:gdLst/>
              <a:ahLst/>
              <a:cxnLst/>
              <a:rect l="l" t="t" r="r" b="b"/>
              <a:pathLst>
                <a:path w="97422" h="45645" fill="none" extrusionOk="0">
                  <a:moveTo>
                    <a:pt x="97422" y="11343"/>
                  </a:moveTo>
                  <a:lnTo>
                    <a:pt x="97422" y="11343"/>
                  </a:lnTo>
                  <a:lnTo>
                    <a:pt x="97205" y="10909"/>
                  </a:lnTo>
                  <a:lnTo>
                    <a:pt x="96879" y="10475"/>
                  </a:lnTo>
                  <a:lnTo>
                    <a:pt x="96553" y="10095"/>
                  </a:lnTo>
                  <a:lnTo>
                    <a:pt x="96119" y="9769"/>
                  </a:lnTo>
                  <a:lnTo>
                    <a:pt x="95631" y="9498"/>
                  </a:lnTo>
                  <a:lnTo>
                    <a:pt x="95034" y="9227"/>
                  </a:lnTo>
                  <a:lnTo>
                    <a:pt x="94437" y="9064"/>
                  </a:lnTo>
                  <a:lnTo>
                    <a:pt x="93731" y="8901"/>
                  </a:lnTo>
                  <a:lnTo>
                    <a:pt x="92971" y="8792"/>
                  </a:lnTo>
                  <a:lnTo>
                    <a:pt x="92157" y="8738"/>
                  </a:lnTo>
                  <a:lnTo>
                    <a:pt x="91289" y="8738"/>
                  </a:lnTo>
                  <a:lnTo>
                    <a:pt x="90366" y="8738"/>
                  </a:lnTo>
                  <a:lnTo>
                    <a:pt x="89335" y="8847"/>
                  </a:lnTo>
                  <a:lnTo>
                    <a:pt x="88304" y="8901"/>
                  </a:lnTo>
                  <a:lnTo>
                    <a:pt x="86079" y="9227"/>
                  </a:lnTo>
                  <a:lnTo>
                    <a:pt x="83636" y="9715"/>
                  </a:lnTo>
                  <a:lnTo>
                    <a:pt x="80977" y="10312"/>
                  </a:lnTo>
                  <a:lnTo>
                    <a:pt x="78209" y="11072"/>
                  </a:lnTo>
                  <a:lnTo>
                    <a:pt x="75224" y="11940"/>
                  </a:lnTo>
                  <a:lnTo>
                    <a:pt x="72130" y="12971"/>
                  </a:lnTo>
                  <a:lnTo>
                    <a:pt x="68874" y="14057"/>
                  </a:lnTo>
                  <a:lnTo>
                    <a:pt x="65509" y="15251"/>
                  </a:lnTo>
                  <a:lnTo>
                    <a:pt x="62035" y="16608"/>
                  </a:lnTo>
                  <a:lnTo>
                    <a:pt x="58508" y="18019"/>
                  </a:lnTo>
                  <a:lnTo>
                    <a:pt x="54817" y="19484"/>
                  </a:lnTo>
                  <a:lnTo>
                    <a:pt x="51127" y="21058"/>
                  </a:lnTo>
                  <a:lnTo>
                    <a:pt x="47327" y="22686"/>
                  </a:lnTo>
                  <a:lnTo>
                    <a:pt x="43528" y="24423"/>
                  </a:lnTo>
                  <a:lnTo>
                    <a:pt x="39675" y="26214"/>
                  </a:lnTo>
                  <a:lnTo>
                    <a:pt x="35821" y="28005"/>
                  </a:lnTo>
                  <a:lnTo>
                    <a:pt x="31968" y="29905"/>
                  </a:lnTo>
                  <a:lnTo>
                    <a:pt x="28060" y="31804"/>
                  </a:lnTo>
                  <a:lnTo>
                    <a:pt x="24261" y="33704"/>
                  </a:lnTo>
                  <a:lnTo>
                    <a:pt x="20408" y="35712"/>
                  </a:lnTo>
                  <a:lnTo>
                    <a:pt x="16663" y="37666"/>
                  </a:lnTo>
                  <a:lnTo>
                    <a:pt x="12972" y="39674"/>
                  </a:lnTo>
                  <a:lnTo>
                    <a:pt x="9336" y="41682"/>
                  </a:lnTo>
                  <a:lnTo>
                    <a:pt x="5754" y="43636"/>
                  </a:lnTo>
                  <a:lnTo>
                    <a:pt x="2335" y="45644"/>
                  </a:lnTo>
                  <a:lnTo>
                    <a:pt x="1" y="36526"/>
                  </a:lnTo>
                  <a:lnTo>
                    <a:pt x="1" y="36526"/>
                  </a:lnTo>
                  <a:lnTo>
                    <a:pt x="3529" y="34518"/>
                  </a:lnTo>
                  <a:lnTo>
                    <a:pt x="7165" y="32456"/>
                  </a:lnTo>
                  <a:lnTo>
                    <a:pt x="10856" y="30447"/>
                  </a:lnTo>
                  <a:lnTo>
                    <a:pt x="14600" y="28439"/>
                  </a:lnTo>
                  <a:lnTo>
                    <a:pt x="18454" y="26485"/>
                  </a:lnTo>
                  <a:lnTo>
                    <a:pt x="22307" y="24477"/>
                  </a:lnTo>
                  <a:lnTo>
                    <a:pt x="26161" y="22578"/>
                  </a:lnTo>
                  <a:lnTo>
                    <a:pt x="30068" y="20624"/>
                  </a:lnTo>
                  <a:lnTo>
                    <a:pt x="33922" y="18779"/>
                  </a:lnTo>
                  <a:lnTo>
                    <a:pt x="37830" y="16988"/>
                  </a:lnTo>
                  <a:lnTo>
                    <a:pt x="41683" y="15197"/>
                  </a:lnTo>
                  <a:lnTo>
                    <a:pt x="45482" y="13514"/>
                  </a:lnTo>
                  <a:lnTo>
                    <a:pt x="49281" y="11886"/>
                  </a:lnTo>
                  <a:lnTo>
                    <a:pt x="52972" y="10366"/>
                  </a:lnTo>
                  <a:lnTo>
                    <a:pt x="56608" y="8847"/>
                  </a:lnTo>
                  <a:lnTo>
                    <a:pt x="60136" y="7490"/>
                  </a:lnTo>
                  <a:lnTo>
                    <a:pt x="63609" y="6187"/>
                  </a:lnTo>
                  <a:lnTo>
                    <a:pt x="66920" y="5047"/>
                  </a:lnTo>
                  <a:lnTo>
                    <a:pt x="70177" y="3962"/>
                  </a:lnTo>
                  <a:lnTo>
                    <a:pt x="73270" y="2985"/>
                  </a:lnTo>
                  <a:lnTo>
                    <a:pt x="76201" y="2171"/>
                  </a:lnTo>
                  <a:lnTo>
                    <a:pt x="78969" y="1411"/>
                  </a:lnTo>
                  <a:lnTo>
                    <a:pt x="81574" y="868"/>
                  </a:lnTo>
                  <a:lnTo>
                    <a:pt x="83962" y="434"/>
                  </a:lnTo>
                  <a:lnTo>
                    <a:pt x="86187" y="163"/>
                  </a:lnTo>
                  <a:lnTo>
                    <a:pt x="87273" y="54"/>
                  </a:lnTo>
                  <a:lnTo>
                    <a:pt x="88250" y="0"/>
                  </a:lnTo>
                  <a:lnTo>
                    <a:pt x="89172" y="0"/>
                  </a:lnTo>
                  <a:lnTo>
                    <a:pt x="90041" y="54"/>
                  </a:lnTo>
                  <a:lnTo>
                    <a:pt x="90855" y="109"/>
                  </a:lnTo>
                  <a:lnTo>
                    <a:pt x="91560" y="217"/>
                  </a:lnTo>
                  <a:lnTo>
                    <a:pt x="92266" y="380"/>
                  </a:lnTo>
                  <a:lnTo>
                    <a:pt x="92917" y="597"/>
                  </a:lnTo>
                  <a:lnTo>
                    <a:pt x="93460" y="868"/>
                  </a:lnTo>
                  <a:lnTo>
                    <a:pt x="93948" y="1140"/>
                  </a:lnTo>
                  <a:lnTo>
                    <a:pt x="94382" y="1520"/>
                  </a:lnTo>
                  <a:lnTo>
                    <a:pt x="94708" y="1900"/>
                  </a:lnTo>
                  <a:lnTo>
                    <a:pt x="95034" y="2334"/>
                  </a:lnTo>
                  <a:lnTo>
                    <a:pt x="95251" y="2822"/>
                  </a:lnTo>
                  <a:lnTo>
                    <a:pt x="97422" y="113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200616" y="2230411"/>
              <a:ext cx="1887546" cy="903163"/>
            </a:xfrm>
            <a:custGeom>
              <a:avLst/>
              <a:gdLst/>
              <a:ahLst/>
              <a:cxnLst/>
              <a:rect l="l" t="t" r="r" b="b"/>
              <a:pathLst>
                <a:path w="97096" h="46459" extrusionOk="0">
                  <a:moveTo>
                    <a:pt x="89443" y="1"/>
                  </a:moveTo>
                  <a:lnTo>
                    <a:pt x="88574" y="55"/>
                  </a:lnTo>
                  <a:lnTo>
                    <a:pt x="87652" y="109"/>
                  </a:lnTo>
                  <a:lnTo>
                    <a:pt x="86675" y="164"/>
                  </a:lnTo>
                  <a:lnTo>
                    <a:pt x="84558" y="435"/>
                  </a:lnTo>
                  <a:lnTo>
                    <a:pt x="82279" y="869"/>
                  </a:lnTo>
                  <a:lnTo>
                    <a:pt x="79782" y="1466"/>
                  </a:lnTo>
                  <a:lnTo>
                    <a:pt x="77123" y="2117"/>
                  </a:lnTo>
                  <a:lnTo>
                    <a:pt x="74301" y="2932"/>
                  </a:lnTo>
                  <a:lnTo>
                    <a:pt x="71370" y="3854"/>
                  </a:lnTo>
                  <a:lnTo>
                    <a:pt x="68222" y="4940"/>
                  </a:lnTo>
                  <a:lnTo>
                    <a:pt x="64966" y="6079"/>
                  </a:lnTo>
                  <a:lnTo>
                    <a:pt x="61601" y="7328"/>
                  </a:lnTo>
                  <a:lnTo>
                    <a:pt x="58127" y="8685"/>
                  </a:lnTo>
                  <a:lnTo>
                    <a:pt x="54545" y="10150"/>
                  </a:lnTo>
                  <a:lnTo>
                    <a:pt x="50854" y="11670"/>
                  </a:lnTo>
                  <a:lnTo>
                    <a:pt x="47110" y="13298"/>
                  </a:lnTo>
                  <a:lnTo>
                    <a:pt x="43310" y="14980"/>
                  </a:lnTo>
                  <a:lnTo>
                    <a:pt x="39457" y="16717"/>
                  </a:lnTo>
                  <a:lnTo>
                    <a:pt x="35495" y="18562"/>
                  </a:lnTo>
                  <a:lnTo>
                    <a:pt x="31587" y="20462"/>
                  </a:lnTo>
                  <a:lnTo>
                    <a:pt x="27571" y="22416"/>
                  </a:lnTo>
                  <a:lnTo>
                    <a:pt x="23609" y="24424"/>
                  </a:lnTo>
                  <a:lnTo>
                    <a:pt x="19593" y="26486"/>
                  </a:lnTo>
                  <a:lnTo>
                    <a:pt x="15631" y="28603"/>
                  </a:lnTo>
                  <a:lnTo>
                    <a:pt x="11669" y="30720"/>
                  </a:lnTo>
                  <a:lnTo>
                    <a:pt x="7761" y="32891"/>
                  </a:lnTo>
                  <a:lnTo>
                    <a:pt x="3854" y="35116"/>
                  </a:lnTo>
                  <a:lnTo>
                    <a:pt x="0" y="37341"/>
                  </a:lnTo>
                  <a:lnTo>
                    <a:pt x="2334" y="46459"/>
                  </a:lnTo>
                  <a:lnTo>
                    <a:pt x="6079" y="44234"/>
                  </a:lnTo>
                  <a:lnTo>
                    <a:pt x="9932" y="42063"/>
                  </a:lnTo>
                  <a:lnTo>
                    <a:pt x="13786" y="39892"/>
                  </a:lnTo>
                  <a:lnTo>
                    <a:pt x="17693" y="37775"/>
                  </a:lnTo>
                  <a:lnTo>
                    <a:pt x="21655" y="35713"/>
                  </a:lnTo>
                  <a:lnTo>
                    <a:pt x="25617" y="33650"/>
                  </a:lnTo>
                  <a:lnTo>
                    <a:pt x="29579" y="31642"/>
                  </a:lnTo>
                  <a:lnTo>
                    <a:pt x="33487" y="29688"/>
                  </a:lnTo>
                  <a:lnTo>
                    <a:pt x="37449" y="27789"/>
                  </a:lnTo>
                  <a:lnTo>
                    <a:pt x="41357" y="25944"/>
                  </a:lnTo>
                  <a:lnTo>
                    <a:pt x="45210" y="24207"/>
                  </a:lnTo>
                  <a:lnTo>
                    <a:pt x="49009" y="22470"/>
                  </a:lnTo>
                  <a:lnTo>
                    <a:pt x="52754" y="20842"/>
                  </a:lnTo>
                  <a:lnTo>
                    <a:pt x="56390" y="19322"/>
                  </a:lnTo>
                  <a:lnTo>
                    <a:pt x="59972" y="17857"/>
                  </a:lnTo>
                  <a:lnTo>
                    <a:pt x="63446" y="16500"/>
                  </a:lnTo>
                  <a:lnTo>
                    <a:pt x="66811" y="15197"/>
                  </a:lnTo>
                  <a:lnTo>
                    <a:pt x="70067" y="14058"/>
                  </a:lnTo>
                  <a:lnTo>
                    <a:pt x="73215" y="12972"/>
                  </a:lnTo>
                  <a:lnTo>
                    <a:pt x="76200" y="11995"/>
                  </a:lnTo>
                  <a:lnTo>
                    <a:pt x="79022" y="11181"/>
                  </a:lnTo>
                  <a:lnTo>
                    <a:pt x="81736" y="10476"/>
                  </a:lnTo>
                  <a:lnTo>
                    <a:pt x="84233" y="9879"/>
                  </a:lnTo>
                  <a:lnTo>
                    <a:pt x="86512" y="9390"/>
                  </a:lnTo>
                  <a:lnTo>
                    <a:pt x="88629" y="9064"/>
                  </a:lnTo>
                  <a:lnTo>
                    <a:pt x="90583" y="8902"/>
                  </a:lnTo>
                  <a:lnTo>
                    <a:pt x="91451" y="8847"/>
                  </a:lnTo>
                  <a:lnTo>
                    <a:pt x="92265" y="8847"/>
                  </a:lnTo>
                  <a:lnTo>
                    <a:pt x="93025" y="8902"/>
                  </a:lnTo>
                  <a:lnTo>
                    <a:pt x="93730" y="8956"/>
                  </a:lnTo>
                  <a:lnTo>
                    <a:pt x="94382" y="9064"/>
                  </a:lnTo>
                  <a:lnTo>
                    <a:pt x="94979" y="9227"/>
                  </a:lnTo>
                  <a:lnTo>
                    <a:pt x="95467" y="9444"/>
                  </a:lnTo>
                  <a:lnTo>
                    <a:pt x="95956" y="9661"/>
                  </a:lnTo>
                  <a:lnTo>
                    <a:pt x="96336" y="9933"/>
                  </a:lnTo>
                  <a:lnTo>
                    <a:pt x="96661" y="10258"/>
                  </a:lnTo>
                  <a:lnTo>
                    <a:pt x="96933" y="10638"/>
                  </a:lnTo>
                  <a:lnTo>
                    <a:pt x="97095" y="11018"/>
                  </a:lnTo>
                  <a:lnTo>
                    <a:pt x="94924" y="2497"/>
                  </a:lnTo>
                  <a:lnTo>
                    <a:pt x="94762" y="2063"/>
                  </a:lnTo>
                  <a:lnTo>
                    <a:pt x="94545" y="1629"/>
                  </a:lnTo>
                  <a:lnTo>
                    <a:pt x="94219" y="1303"/>
                  </a:lnTo>
                  <a:lnTo>
                    <a:pt x="93839" y="978"/>
                  </a:lnTo>
                  <a:lnTo>
                    <a:pt x="93405" y="761"/>
                  </a:lnTo>
                  <a:lnTo>
                    <a:pt x="92862" y="544"/>
                  </a:lnTo>
                  <a:lnTo>
                    <a:pt x="92319" y="326"/>
                  </a:lnTo>
                  <a:lnTo>
                    <a:pt x="91668" y="218"/>
                  </a:lnTo>
                  <a:lnTo>
                    <a:pt x="91017" y="109"/>
                  </a:lnTo>
                  <a:lnTo>
                    <a:pt x="90257" y="55"/>
                  </a:lnTo>
                  <a:lnTo>
                    <a:pt x="89443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1200616" y="2230411"/>
              <a:ext cx="1887546" cy="903163"/>
            </a:xfrm>
            <a:custGeom>
              <a:avLst/>
              <a:gdLst/>
              <a:ahLst/>
              <a:cxnLst/>
              <a:rect l="l" t="t" r="r" b="b"/>
              <a:pathLst>
                <a:path w="97096" h="46459" fill="none" extrusionOk="0">
                  <a:moveTo>
                    <a:pt x="97095" y="11018"/>
                  </a:moveTo>
                  <a:lnTo>
                    <a:pt x="97095" y="11018"/>
                  </a:lnTo>
                  <a:lnTo>
                    <a:pt x="96933" y="10638"/>
                  </a:lnTo>
                  <a:lnTo>
                    <a:pt x="96661" y="10258"/>
                  </a:lnTo>
                  <a:lnTo>
                    <a:pt x="96336" y="9933"/>
                  </a:lnTo>
                  <a:lnTo>
                    <a:pt x="95956" y="9661"/>
                  </a:lnTo>
                  <a:lnTo>
                    <a:pt x="95467" y="9444"/>
                  </a:lnTo>
                  <a:lnTo>
                    <a:pt x="94979" y="9227"/>
                  </a:lnTo>
                  <a:lnTo>
                    <a:pt x="94382" y="9064"/>
                  </a:lnTo>
                  <a:lnTo>
                    <a:pt x="93730" y="8956"/>
                  </a:lnTo>
                  <a:lnTo>
                    <a:pt x="93025" y="8902"/>
                  </a:lnTo>
                  <a:lnTo>
                    <a:pt x="92265" y="8847"/>
                  </a:lnTo>
                  <a:lnTo>
                    <a:pt x="91451" y="8847"/>
                  </a:lnTo>
                  <a:lnTo>
                    <a:pt x="90583" y="8902"/>
                  </a:lnTo>
                  <a:lnTo>
                    <a:pt x="88629" y="9064"/>
                  </a:lnTo>
                  <a:lnTo>
                    <a:pt x="86512" y="9390"/>
                  </a:lnTo>
                  <a:lnTo>
                    <a:pt x="84233" y="9879"/>
                  </a:lnTo>
                  <a:lnTo>
                    <a:pt x="81736" y="10476"/>
                  </a:lnTo>
                  <a:lnTo>
                    <a:pt x="79022" y="11181"/>
                  </a:lnTo>
                  <a:lnTo>
                    <a:pt x="76200" y="11995"/>
                  </a:lnTo>
                  <a:lnTo>
                    <a:pt x="73215" y="12972"/>
                  </a:lnTo>
                  <a:lnTo>
                    <a:pt x="70067" y="14058"/>
                  </a:lnTo>
                  <a:lnTo>
                    <a:pt x="66811" y="15197"/>
                  </a:lnTo>
                  <a:lnTo>
                    <a:pt x="63446" y="16500"/>
                  </a:lnTo>
                  <a:lnTo>
                    <a:pt x="59972" y="17857"/>
                  </a:lnTo>
                  <a:lnTo>
                    <a:pt x="56390" y="19322"/>
                  </a:lnTo>
                  <a:lnTo>
                    <a:pt x="52754" y="20842"/>
                  </a:lnTo>
                  <a:lnTo>
                    <a:pt x="49009" y="22470"/>
                  </a:lnTo>
                  <a:lnTo>
                    <a:pt x="45210" y="24207"/>
                  </a:lnTo>
                  <a:lnTo>
                    <a:pt x="41357" y="25944"/>
                  </a:lnTo>
                  <a:lnTo>
                    <a:pt x="37449" y="27789"/>
                  </a:lnTo>
                  <a:lnTo>
                    <a:pt x="33487" y="29688"/>
                  </a:lnTo>
                  <a:lnTo>
                    <a:pt x="29579" y="31642"/>
                  </a:lnTo>
                  <a:lnTo>
                    <a:pt x="25617" y="33650"/>
                  </a:lnTo>
                  <a:lnTo>
                    <a:pt x="21655" y="35713"/>
                  </a:lnTo>
                  <a:lnTo>
                    <a:pt x="17693" y="37775"/>
                  </a:lnTo>
                  <a:lnTo>
                    <a:pt x="13786" y="39892"/>
                  </a:lnTo>
                  <a:lnTo>
                    <a:pt x="9932" y="42063"/>
                  </a:lnTo>
                  <a:lnTo>
                    <a:pt x="6079" y="44234"/>
                  </a:lnTo>
                  <a:lnTo>
                    <a:pt x="2334" y="46459"/>
                  </a:lnTo>
                  <a:lnTo>
                    <a:pt x="0" y="37341"/>
                  </a:lnTo>
                  <a:lnTo>
                    <a:pt x="0" y="37341"/>
                  </a:lnTo>
                  <a:lnTo>
                    <a:pt x="3854" y="35116"/>
                  </a:lnTo>
                  <a:lnTo>
                    <a:pt x="7761" y="32891"/>
                  </a:lnTo>
                  <a:lnTo>
                    <a:pt x="11669" y="30720"/>
                  </a:lnTo>
                  <a:lnTo>
                    <a:pt x="15631" y="28603"/>
                  </a:lnTo>
                  <a:lnTo>
                    <a:pt x="19593" y="26486"/>
                  </a:lnTo>
                  <a:lnTo>
                    <a:pt x="23609" y="24424"/>
                  </a:lnTo>
                  <a:lnTo>
                    <a:pt x="27571" y="22416"/>
                  </a:lnTo>
                  <a:lnTo>
                    <a:pt x="31587" y="20462"/>
                  </a:lnTo>
                  <a:lnTo>
                    <a:pt x="35495" y="18562"/>
                  </a:lnTo>
                  <a:lnTo>
                    <a:pt x="39457" y="16717"/>
                  </a:lnTo>
                  <a:lnTo>
                    <a:pt x="43310" y="14980"/>
                  </a:lnTo>
                  <a:lnTo>
                    <a:pt x="47110" y="13298"/>
                  </a:lnTo>
                  <a:lnTo>
                    <a:pt x="50854" y="11670"/>
                  </a:lnTo>
                  <a:lnTo>
                    <a:pt x="54545" y="10150"/>
                  </a:lnTo>
                  <a:lnTo>
                    <a:pt x="58127" y="8685"/>
                  </a:lnTo>
                  <a:lnTo>
                    <a:pt x="61601" y="7328"/>
                  </a:lnTo>
                  <a:lnTo>
                    <a:pt x="64966" y="6079"/>
                  </a:lnTo>
                  <a:lnTo>
                    <a:pt x="68222" y="4940"/>
                  </a:lnTo>
                  <a:lnTo>
                    <a:pt x="71370" y="3854"/>
                  </a:lnTo>
                  <a:lnTo>
                    <a:pt x="74301" y="2932"/>
                  </a:lnTo>
                  <a:lnTo>
                    <a:pt x="77123" y="2117"/>
                  </a:lnTo>
                  <a:lnTo>
                    <a:pt x="79782" y="1466"/>
                  </a:lnTo>
                  <a:lnTo>
                    <a:pt x="82279" y="869"/>
                  </a:lnTo>
                  <a:lnTo>
                    <a:pt x="84558" y="435"/>
                  </a:lnTo>
                  <a:lnTo>
                    <a:pt x="86675" y="164"/>
                  </a:lnTo>
                  <a:lnTo>
                    <a:pt x="87652" y="109"/>
                  </a:lnTo>
                  <a:lnTo>
                    <a:pt x="88574" y="55"/>
                  </a:lnTo>
                  <a:lnTo>
                    <a:pt x="89443" y="1"/>
                  </a:lnTo>
                  <a:lnTo>
                    <a:pt x="90257" y="55"/>
                  </a:lnTo>
                  <a:lnTo>
                    <a:pt x="91017" y="109"/>
                  </a:lnTo>
                  <a:lnTo>
                    <a:pt x="91668" y="218"/>
                  </a:lnTo>
                  <a:lnTo>
                    <a:pt x="92319" y="326"/>
                  </a:lnTo>
                  <a:lnTo>
                    <a:pt x="92862" y="544"/>
                  </a:lnTo>
                  <a:lnTo>
                    <a:pt x="93405" y="761"/>
                  </a:lnTo>
                  <a:lnTo>
                    <a:pt x="93839" y="978"/>
                  </a:lnTo>
                  <a:lnTo>
                    <a:pt x="94219" y="1303"/>
                  </a:lnTo>
                  <a:lnTo>
                    <a:pt x="94545" y="1629"/>
                  </a:lnTo>
                  <a:lnTo>
                    <a:pt x="94762" y="2063"/>
                  </a:lnTo>
                  <a:lnTo>
                    <a:pt x="94924" y="2497"/>
                  </a:lnTo>
                  <a:lnTo>
                    <a:pt x="97095" y="110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290293" y="2572263"/>
              <a:ext cx="1882278" cy="915818"/>
            </a:xfrm>
            <a:custGeom>
              <a:avLst/>
              <a:gdLst/>
              <a:ahLst/>
              <a:cxnLst/>
              <a:rect l="l" t="t" r="r" b="b"/>
              <a:pathLst>
                <a:path w="96825" h="47110" extrusionOk="0">
                  <a:moveTo>
                    <a:pt x="88575" y="0"/>
                  </a:moveTo>
                  <a:lnTo>
                    <a:pt x="86784" y="163"/>
                  </a:lnTo>
                  <a:lnTo>
                    <a:pt x="84776" y="435"/>
                  </a:lnTo>
                  <a:lnTo>
                    <a:pt x="82605" y="869"/>
                  </a:lnTo>
                  <a:lnTo>
                    <a:pt x="80217" y="1412"/>
                  </a:lnTo>
                  <a:lnTo>
                    <a:pt x="77666" y="2117"/>
                  </a:lnTo>
                  <a:lnTo>
                    <a:pt x="75006" y="2877"/>
                  </a:lnTo>
                  <a:lnTo>
                    <a:pt x="72130" y="3745"/>
                  </a:lnTo>
                  <a:lnTo>
                    <a:pt x="69091" y="4776"/>
                  </a:lnTo>
                  <a:lnTo>
                    <a:pt x="65943" y="5916"/>
                  </a:lnTo>
                  <a:lnTo>
                    <a:pt x="62686" y="7110"/>
                  </a:lnTo>
                  <a:lnTo>
                    <a:pt x="59267" y="8413"/>
                  </a:lnTo>
                  <a:lnTo>
                    <a:pt x="55794" y="9824"/>
                  </a:lnTo>
                  <a:lnTo>
                    <a:pt x="52157" y="11344"/>
                  </a:lnTo>
                  <a:lnTo>
                    <a:pt x="48467" y="12972"/>
                  </a:lnTo>
                  <a:lnTo>
                    <a:pt x="44667" y="14654"/>
                  </a:lnTo>
                  <a:lnTo>
                    <a:pt x="40814" y="16391"/>
                  </a:lnTo>
                  <a:lnTo>
                    <a:pt x="36906" y="18291"/>
                  </a:lnTo>
                  <a:lnTo>
                    <a:pt x="32890" y="20190"/>
                  </a:lnTo>
                  <a:lnTo>
                    <a:pt x="28874" y="22198"/>
                  </a:lnTo>
                  <a:lnTo>
                    <a:pt x="24803" y="24261"/>
                  </a:lnTo>
                  <a:lnTo>
                    <a:pt x="20679" y="26432"/>
                  </a:lnTo>
                  <a:lnTo>
                    <a:pt x="16554" y="28603"/>
                  </a:lnTo>
                  <a:lnTo>
                    <a:pt x="12429" y="30882"/>
                  </a:lnTo>
                  <a:lnTo>
                    <a:pt x="8304" y="33162"/>
                  </a:lnTo>
                  <a:lnTo>
                    <a:pt x="4125" y="35550"/>
                  </a:lnTo>
                  <a:lnTo>
                    <a:pt x="0" y="37992"/>
                  </a:lnTo>
                  <a:lnTo>
                    <a:pt x="2334" y="47110"/>
                  </a:lnTo>
                  <a:lnTo>
                    <a:pt x="2497" y="47001"/>
                  </a:lnTo>
                  <a:lnTo>
                    <a:pt x="6513" y="44613"/>
                  </a:lnTo>
                  <a:lnTo>
                    <a:pt x="10584" y="42279"/>
                  </a:lnTo>
                  <a:lnTo>
                    <a:pt x="14654" y="40000"/>
                  </a:lnTo>
                  <a:lnTo>
                    <a:pt x="18725" y="37721"/>
                  </a:lnTo>
                  <a:lnTo>
                    <a:pt x="22795" y="35550"/>
                  </a:lnTo>
                  <a:lnTo>
                    <a:pt x="26866" y="33433"/>
                  </a:lnTo>
                  <a:lnTo>
                    <a:pt x="30936" y="31371"/>
                  </a:lnTo>
                  <a:lnTo>
                    <a:pt x="34898" y="29362"/>
                  </a:lnTo>
                  <a:lnTo>
                    <a:pt x="38860" y="27409"/>
                  </a:lnTo>
                  <a:lnTo>
                    <a:pt x="42822" y="25563"/>
                  </a:lnTo>
                  <a:lnTo>
                    <a:pt x="46621" y="23772"/>
                  </a:lnTo>
                  <a:lnTo>
                    <a:pt x="50420" y="22090"/>
                  </a:lnTo>
                  <a:lnTo>
                    <a:pt x="54111" y="20462"/>
                  </a:lnTo>
                  <a:lnTo>
                    <a:pt x="57747" y="18942"/>
                  </a:lnTo>
                  <a:lnTo>
                    <a:pt x="61221" y="17531"/>
                  </a:lnTo>
                  <a:lnTo>
                    <a:pt x="64640" y="16174"/>
                  </a:lnTo>
                  <a:lnTo>
                    <a:pt x="67951" y="14926"/>
                  </a:lnTo>
                  <a:lnTo>
                    <a:pt x="71099" y="13786"/>
                  </a:lnTo>
                  <a:lnTo>
                    <a:pt x="74138" y="12755"/>
                  </a:lnTo>
                  <a:lnTo>
                    <a:pt x="77014" y="11832"/>
                  </a:lnTo>
                  <a:lnTo>
                    <a:pt x="79728" y="11018"/>
                  </a:lnTo>
                  <a:lnTo>
                    <a:pt x="82279" y="10312"/>
                  </a:lnTo>
                  <a:lnTo>
                    <a:pt x="84667" y="9715"/>
                  </a:lnTo>
                  <a:lnTo>
                    <a:pt x="86892" y="9281"/>
                  </a:lnTo>
                  <a:lnTo>
                    <a:pt x="88900" y="8956"/>
                  </a:lnTo>
                  <a:lnTo>
                    <a:pt x="90691" y="8738"/>
                  </a:lnTo>
                  <a:lnTo>
                    <a:pt x="92320" y="8684"/>
                  </a:lnTo>
                  <a:lnTo>
                    <a:pt x="93025" y="8684"/>
                  </a:lnTo>
                  <a:lnTo>
                    <a:pt x="93676" y="8738"/>
                  </a:lnTo>
                  <a:lnTo>
                    <a:pt x="94273" y="8847"/>
                  </a:lnTo>
                  <a:lnTo>
                    <a:pt x="94870" y="8956"/>
                  </a:lnTo>
                  <a:lnTo>
                    <a:pt x="95359" y="9118"/>
                  </a:lnTo>
                  <a:lnTo>
                    <a:pt x="95739" y="9335"/>
                  </a:lnTo>
                  <a:lnTo>
                    <a:pt x="96119" y="9553"/>
                  </a:lnTo>
                  <a:lnTo>
                    <a:pt x="96444" y="9824"/>
                  </a:lnTo>
                  <a:lnTo>
                    <a:pt x="96661" y="10150"/>
                  </a:lnTo>
                  <a:lnTo>
                    <a:pt x="96824" y="10529"/>
                  </a:lnTo>
                  <a:lnTo>
                    <a:pt x="94653" y="1954"/>
                  </a:lnTo>
                  <a:lnTo>
                    <a:pt x="94491" y="1629"/>
                  </a:lnTo>
                  <a:lnTo>
                    <a:pt x="94273" y="1303"/>
                  </a:lnTo>
                  <a:lnTo>
                    <a:pt x="93948" y="977"/>
                  </a:lnTo>
                  <a:lnTo>
                    <a:pt x="93622" y="760"/>
                  </a:lnTo>
                  <a:lnTo>
                    <a:pt x="93188" y="543"/>
                  </a:lnTo>
                  <a:lnTo>
                    <a:pt x="92700" y="326"/>
                  </a:lnTo>
                  <a:lnTo>
                    <a:pt x="92157" y="218"/>
                  </a:lnTo>
                  <a:lnTo>
                    <a:pt x="91560" y="109"/>
                  </a:lnTo>
                  <a:lnTo>
                    <a:pt x="90908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290293" y="2572263"/>
              <a:ext cx="1882278" cy="915818"/>
            </a:xfrm>
            <a:custGeom>
              <a:avLst/>
              <a:gdLst/>
              <a:ahLst/>
              <a:cxnLst/>
              <a:rect l="l" t="t" r="r" b="b"/>
              <a:pathLst>
                <a:path w="96825" h="47110" fill="none" extrusionOk="0">
                  <a:moveTo>
                    <a:pt x="96824" y="10529"/>
                  </a:moveTo>
                  <a:lnTo>
                    <a:pt x="96824" y="10529"/>
                  </a:lnTo>
                  <a:lnTo>
                    <a:pt x="96661" y="10150"/>
                  </a:lnTo>
                  <a:lnTo>
                    <a:pt x="96444" y="9824"/>
                  </a:lnTo>
                  <a:lnTo>
                    <a:pt x="96119" y="9553"/>
                  </a:lnTo>
                  <a:lnTo>
                    <a:pt x="95739" y="9335"/>
                  </a:lnTo>
                  <a:lnTo>
                    <a:pt x="95359" y="9118"/>
                  </a:lnTo>
                  <a:lnTo>
                    <a:pt x="94870" y="8956"/>
                  </a:lnTo>
                  <a:lnTo>
                    <a:pt x="94273" y="8847"/>
                  </a:lnTo>
                  <a:lnTo>
                    <a:pt x="93676" y="8738"/>
                  </a:lnTo>
                  <a:lnTo>
                    <a:pt x="93025" y="8684"/>
                  </a:lnTo>
                  <a:lnTo>
                    <a:pt x="92320" y="8684"/>
                  </a:lnTo>
                  <a:lnTo>
                    <a:pt x="90691" y="8738"/>
                  </a:lnTo>
                  <a:lnTo>
                    <a:pt x="88900" y="8956"/>
                  </a:lnTo>
                  <a:lnTo>
                    <a:pt x="86892" y="9281"/>
                  </a:lnTo>
                  <a:lnTo>
                    <a:pt x="84667" y="9715"/>
                  </a:lnTo>
                  <a:lnTo>
                    <a:pt x="82279" y="10312"/>
                  </a:lnTo>
                  <a:lnTo>
                    <a:pt x="79728" y="11018"/>
                  </a:lnTo>
                  <a:lnTo>
                    <a:pt x="77014" y="11832"/>
                  </a:lnTo>
                  <a:lnTo>
                    <a:pt x="74138" y="12755"/>
                  </a:lnTo>
                  <a:lnTo>
                    <a:pt x="71099" y="13786"/>
                  </a:lnTo>
                  <a:lnTo>
                    <a:pt x="67951" y="14926"/>
                  </a:lnTo>
                  <a:lnTo>
                    <a:pt x="64640" y="16174"/>
                  </a:lnTo>
                  <a:lnTo>
                    <a:pt x="61221" y="17531"/>
                  </a:lnTo>
                  <a:lnTo>
                    <a:pt x="57747" y="18942"/>
                  </a:lnTo>
                  <a:lnTo>
                    <a:pt x="54111" y="20462"/>
                  </a:lnTo>
                  <a:lnTo>
                    <a:pt x="50420" y="22090"/>
                  </a:lnTo>
                  <a:lnTo>
                    <a:pt x="46621" y="23772"/>
                  </a:lnTo>
                  <a:lnTo>
                    <a:pt x="42822" y="25563"/>
                  </a:lnTo>
                  <a:lnTo>
                    <a:pt x="38860" y="27409"/>
                  </a:lnTo>
                  <a:lnTo>
                    <a:pt x="34898" y="29362"/>
                  </a:lnTo>
                  <a:lnTo>
                    <a:pt x="30936" y="31371"/>
                  </a:lnTo>
                  <a:lnTo>
                    <a:pt x="26866" y="33433"/>
                  </a:lnTo>
                  <a:lnTo>
                    <a:pt x="22795" y="35550"/>
                  </a:lnTo>
                  <a:lnTo>
                    <a:pt x="18725" y="37721"/>
                  </a:lnTo>
                  <a:lnTo>
                    <a:pt x="14654" y="40000"/>
                  </a:lnTo>
                  <a:lnTo>
                    <a:pt x="10584" y="42279"/>
                  </a:lnTo>
                  <a:lnTo>
                    <a:pt x="6513" y="44613"/>
                  </a:lnTo>
                  <a:lnTo>
                    <a:pt x="2497" y="47001"/>
                  </a:lnTo>
                  <a:lnTo>
                    <a:pt x="2334" y="47110"/>
                  </a:lnTo>
                  <a:lnTo>
                    <a:pt x="0" y="37992"/>
                  </a:lnTo>
                  <a:lnTo>
                    <a:pt x="0" y="37992"/>
                  </a:lnTo>
                  <a:lnTo>
                    <a:pt x="4125" y="35550"/>
                  </a:lnTo>
                  <a:lnTo>
                    <a:pt x="8304" y="33162"/>
                  </a:lnTo>
                  <a:lnTo>
                    <a:pt x="12429" y="30882"/>
                  </a:lnTo>
                  <a:lnTo>
                    <a:pt x="16554" y="28603"/>
                  </a:lnTo>
                  <a:lnTo>
                    <a:pt x="20679" y="26432"/>
                  </a:lnTo>
                  <a:lnTo>
                    <a:pt x="24803" y="24261"/>
                  </a:lnTo>
                  <a:lnTo>
                    <a:pt x="28874" y="22198"/>
                  </a:lnTo>
                  <a:lnTo>
                    <a:pt x="32890" y="20190"/>
                  </a:lnTo>
                  <a:lnTo>
                    <a:pt x="36906" y="18291"/>
                  </a:lnTo>
                  <a:lnTo>
                    <a:pt x="40814" y="16391"/>
                  </a:lnTo>
                  <a:lnTo>
                    <a:pt x="44667" y="14654"/>
                  </a:lnTo>
                  <a:lnTo>
                    <a:pt x="48467" y="12972"/>
                  </a:lnTo>
                  <a:lnTo>
                    <a:pt x="52157" y="11344"/>
                  </a:lnTo>
                  <a:lnTo>
                    <a:pt x="55794" y="9824"/>
                  </a:lnTo>
                  <a:lnTo>
                    <a:pt x="59267" y="8413"/>
                  </a:lnTo>
                  <a:lnTo>
                    <a:pt x="62686" y="7110"/>
                  </a:lnTo>
                  <a:lnTo>
                    <a:pt x="65943" y="5916"/>
                  </a:lnTo>
                  <a:lnTo>
                    <a:pt x="69091" y="4776"/>
                  </a:lnTo>
                  <a:lnTo>
                    <a:pt x="72130" y="3745"/>
                  </a:lnTo>
                  <a:lnTo>
                    <a:pt x="75006" y="2877"/>
                  </a:lnTo>
                  <a:lnTo>
                    <a:pt x="77666" y="2117"/>
                  </a:lnTo>
                  <a:lnTo>
                    <a:pt x="80217" y="1412"/>
                  </a:lnTo>
                  <a:lnTo>
                    <a:pt x="82605" y="869"/>
                  </a:lnTo>
                  <a:lnTo>
                    <a:pt x="84776" y="435"/>
                  </a:lnTo>
                  <a:lnTo>
                    <a:pt x="86784" y="163"/>
                  </a:lnTo>
                  <a:lnTo>
                    <a:pt x="88575" y="0"/>
                  </a:lnTo>
                  <a:lnTo>
                    <a:pt x="89389" y="0"/>
                  </a:lnTo>
                  <a:lnTo>
                    <a:pt x="90149" y="0"/>
                  </a:lnTo>
                  <a:lnTo>
                    <a:pt x="90908" y="0"/>
                  </a:lnTo>
                  <a:lnTo>
                    <a:pt x="91560" y="109"/>
                  </a:lnTo>
                  <a:lnTo>
                    <a:pt x="92157" y="218"/>
                  </a:lnTo>
                  <a:lnTo>
                    <a:pt x="92700" y="326"/>
                  </a:lnTo>
                  <a:lnTo>
                    <a:pt x="93188" y="543"/>
                  </a:lnTo>
                  <a:lnTo>
                    <a:pt x="93622" y="760"/>
                  </a:lnTo>
                  <a:lnTo>
                    <a:pt x="93948" y="977"/>
                  </a:lnTo>
                  <a:lnTo>
                    <a:pt x="94273" y="1303"/>
                  </a:lnTo>
                  <a:lnTo>
                    <a:pt x="94491" y="1629"/>
                  </a:lnTo>
                  <a:lnTo>
                    <a:pt x="94653" y="1954"/>
                  </a:lnTo>
                  <a:lnTo>
                    <a:pt x="96824" y="105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751144" y="582385"/>
              <a:ext cx="2168202" cy="1842193"/>
            </a:xfrm>
            <a:custGeom>
              <a:avLst/>
              <a:gdLst/>
              <a:ahLst/>
              <a:cxnLst/>
              <a:rect l="l" t="t" r="r" b="b"/>
              <a:pathLst>
                <a:path w="111533" h="94763" extrusionOk="0">
                  <a:moveTo>
                    <a:pt x="85427" y="1"/>
                  </a:moveTo>
                  <a:lnTo>
                    <a:pt x="84016" y="55"/>
                  </a:lnTo>
                  <a:lnTo>
                    <a:pt x="82496" y="109"/>
                  </a:lnTo>
                  <a:lnTo>
                    <a:pt x="80977" y="272"/>
                  </a:lnTo>
                  <a:lnTo>
                    <a:pt x="79403" y="435"/>
                  </a:lnTo>
                  <a:lnTo>
                    <a:pt x="77775" y="706"/>
                  </a:lnTo>
                  <a:lnTo>
                    <a:pt x="76092" y="978"/>
                  </a:lnTo>
                  <a:lnTo>
                    <a:pt x="74355" y="1303"/>
                  </a:lnTo>
                  <a:lnTo>
                    <a:pt x="72619" y="1683"/>
                  </a:lnTo>
                  <a:lnTo>
                    <a:pt x="70828" y="2117"/>
                  </a:lnTo>
                  <a:lnTo>
                    <a:pt x="67083" y="3040"/>
                  </a:lnTo>
                  <a:lnTo>
                    <a:pt x="63284" y="4125"/>
                  </a:lnTo>
                  <a:lnTo>
                    <a:pt x="59376" y="5374"/>
                  </a:lnTo>
                  <a:lnTo>
                    <a:pt x="55414" y="6676"/>
                  </a:lnTo>
                  <a:lnTo>
                    <a:pt x="51398" y="8087"/>
                  </a:lnTo>
                  <a:lnTo>
                    <a:pt x="47381" y="9607"/>
                  </a:lnTo>
                  <a:lnTo>
                    <a:pt x="43311" y="11181"/>
                  </a:lnTo>
                  <a:lnTo>
                    <a:pt x="39295" y="12809"/>
                  </a:lnTo>
                  <a:lnTo>
                    <a:pt x="35333" y="14437"/>
                  </a:lnTo>
                  <a:lnTo>
                    <a:pt x="31479" y="16066"/>
                  </a:lnTo>
                  <a:lnTo>
                    <a:pt x="27680" y="17748"/>
                  </a:lnTo>
                  <a:lnTo>
                    <a:pt x="20462" y="21004"/>
                  </a:lnTo>
                  <a:lnTo>
                    <a:pt x="13895" y="24098"/>
                  </a:lnTo>
                  <a:lnTo>
                    <a:pt x="8196" y="26866"/>
                  </a:lnTo>
                  <a:lnTo>
                    <a:pt x="3474" y="29200"/>
                  </a:lnTo>
                  <a:lnTo>
                    <a:pt x="1" y="30936"/>
                  </a:lnTo>
                  <a:lnTo>
                    <a:pt x="2334" y="40054"/>
                  </a:lnTo>
                  <a:lnTo>
                    <a:pt x="4668" y="49172"/>
                  </a:lnTo>
                  <a:lnTo>
                    <a:pt x="6948" y="58290"/>
                  </a:lnTo>
                  <a:lnTo>
                    <a:pt x="9281" y="67408"/>
                  </a:lnTo>
                  <a:lnTo>
                    <a:pt x="11561" y="76526"/>
                  </a:lnTo>
                  <a:lnTo>
                    <a:pt x="13895" y="85644"/>
                  </a:lnTo>
                  <a:lnTo>
                    <a:pt x="16174" y="94762"/>
                  </a:lnTo>
                  <a:lnTo>
                    <a:pt x="22036" y="91506"/>
                  </a:lnTo>
                  <a:lnTo>
                    <a:pt x="28440" y="88086"/>
                  </a:lnTo>
                  <a:lnTo>
                    <a:pt x="35333" y="84559"/>
                  </a:lnTo>
                  <a:lnTo>
                    <a:pt x="42605" y="80977"/>
                  </a:lnTo>
                  <a:lnTo>
                    <a:pt x="46296" y="79186"/>
                  </a:lnTo>
                  <a:lnTo>
                    <a:pt x="50041" y="77449"/>
                  </a:lnTo>
                  <a:lnTo>
                    <a:pt x="53840" y="75712"/>
                  </a:lnTo>
                  <a:lnTo>
                    <a:pt x="57639" y="73975"/>
                  </a:lnTo>
                  <a:lnTo>
                    <a:pt x="61384" y="72347"/>
                  </a:lnTo>
                  <a:lnTo>
                    <a:pt x="65183" y="70719"/>
                  </a:lnTo>
                  <a:lnTo>
                    <a:pt x="68874" y="69199"/>
                  </a:lnTo>
                  <a:lnTo>
                    <a:pt x="72564" y="67734"/>
                  </a:lnTo>
                  <a:lnTo>
                    <a:pt x="76146" y="66323"/>
                  </a:lnTo>
                  <a:lnTo>
                    <a:pt x="79674" y="65075"/>
                  </a:lnTo>
                  <a:lnTo>
                    <a:pt x="83093" y="63881"/>
                  </a:lnTo>
                  <a:lnTo>
                    <a:pt x="86404" y="62795"/>
                  </a:lnTo>
                  <a:lnTo>
                    <a:pt x="89606" y="61818"/>
                  </a:lnTo>
                  <a:lnTo>
                    <a:pt x="92645" y="61004"/>
                  </a:lnTo>
                  <a:lnTo>
                    <a:pt x="95468" y="60298"/>
                  </a:lnTo>
                  <a:lnTo>
                    <a:pt x="98181" y="59701"/>
                  </a:lnTo>
                  <a:lnTo>
                    <a:pt x="100678" y="59322"/>
                  </a:lnTo>
                  <a:lnTo>
                    <a:pt x="101872" y="59213"/>
                  </a:lnTo>
                  <a:lnTo>
                    <a:pt x="103012" y="59104"/>
                  </a:lnTo>
                  <a:lnTo>
                    <a:pt x="104043" y="59050"/>
                  </a:lnTo>
                  <a:lnTo>
                    <a:pt x="105997" y="59050"/>
                  </a:lnTo>
                  <a:lnTo>
                    <a:pt x="106865" y="59159"/>
                  </a:lnTo>
                  <a:lnTo>
                    <a:pt x="107734" y="59267"/>
                  </a:lnTo>
                  <a:lnTo>
                    <a:pt x="108493" y="59484"/>
                  </a:lnTo>
                  <a:lnTo>
                    <a:pt x="109145" y="59701"/>
                  </a:lnTo>
                  <a:lnTo>
                    <a:pt x="109796" y="59973"/>
                  </a:lnTo>
                  <a:lnTo>
                    <a:pt x="110339" y="60298"/>
                  </a:lnTo>
                  <a:lnTo>
                    <a:pt x="110827" y="60733"/>
                  </a:lnTo>
                  <a:lnTo>
                    <a:pt x="111207" y="61167"/>
                  </a:lnTo>
                  <a:lnTo>
                    <a:pt x="111533" y="61655"/>
                  </a:lnTo>
                  <a:lnTo>
                    <a:pt x="109416" y="53677"/>
                  </a:lnTo>
                  <a:lnTo>
                    <a:pt x="107408" y="45645"/>
                  </a:lnTo>
                  <a:lnTo>
                    <a:pt x="105400" y="37666"/>
                  </a:lnTo>
                  <a:lnTo>
                    <a:pt x="103392" y="29634"/>
                  </a:lnTo>
                  <a:lnTo>
                    <a:pt x="99375" y="13569"/>
                  </a:lnTo>
                  <a:lnTo>
                    <a:pt x="97313" y="5591"/>
                  </a:lnTo>
                  <a:lnTo>
                    <a:pt x="96933" y="4722"/>
                  </a:lnTo>
                  <a:lnTo>
                    <a:pt x="96390" y="3908"/>
                  </a:lnTo>
                  <a:lnTo>
                    <a:pt x="95793" y="3203"/>
                  </a:lnTo>
                  <a:lnTo>
                    <a:pt x="95142" y="2551"/>
                  </a:lnTo>
                  <a:lnTo>
                    <a:pt x="94382" y="2009"/>
                  </a:lnTo>
                  <a:lnTo>
                    <a:pt x="93514" y="1520"/>
                  </a:lnTo>
                  <a:lnTo>
                    <a:pt x="92591" y="1140"/>
                  </a:lnTo>
                  <a:lnTo>
                    <a:pt x="91560" y="760"/>
                  </a:lnTo>
                  <a:lnTo>
                    <a:pt x="90475" y="489"/>
                  </a:lnTo>
                  <a:lnTo>
                    <a:pt x="89281" y="272"/>
                  </a:lnTo>
                  <a:lnTo>
                    <a:pt x="88087" y="109"/>
                  </a:lnTo>
                  <a:lnTo>
                    <a:pt x="86784" y="55"/>
                  </a:lnTo>
                  <a:lnTo>
                    <a:pt x="85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851377" y="1176394"/>
              <a:ext cx="132970" cy="140337"/>
            </a:xfrm>
            <a:custGeom>
              <a:avLst/>
              <a:gdLst/>
              <a:ahLst/>
              <a:cxnLst/>
              <a:rect l="l" t="t" r="r" b="b"/>
              <a:pathLst>
                <a:path w="6840" h="7219" extrusionOk="0">
                  <a:moveTo>
                    <a:pt x="2769" y="1"/>
                  </a:moveTo>
                  <a:lnTo>
                    <a:pt x="2551" y="2714"/>
                  </a:lnTo>
                  <a:lnTo>
                    <a:pt x="1" y="3908"/>
                  </a:lnTo>
                  <a:lnTo>
                    <a:pt x="2443" y="4451"/>
                  </a:lnTo>
                  <a:lnTo>
                    <a:pt x="2280" y="7219"/>
                  </a:lnTo>
                  <a:lnTo>
                    <a:pt x="3963" y="4777"/>
                  </a:lnTo>
                  <a:lnTo>
                    <a:pt x="6513" y="5265"/>
                  </a:lnTo>
                  <a:lnTo>
                    <a:pt x="5048" y="3257"/>
                  </a:lnTo>
                  <a:lnTo>
                    <a:pt x="6839" y="815"/>
                  </a:lnTo>
                  <a:lnTo>
                    <a:pt x="4180" y="200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851377" y="1176394"/>
              <a:ext cx="132970" cy="140337"/>
            </a:xfrm>
            <a:custGeom>
              <a:avLst/>
              <a:gdLst/>
              <a:ahLst/>
              <a:cxnLst/>
              <a:rect l="l" t="t" r="r" b="b"/>
              <a:pathLst>
                <a:path w="6840" h="7219" fill="none" extrusionOk="0">
                  <a:moveTo>
                    <a:pt x="2769" y="1"/>
                  </a:moveTo>
                  <a:lnTo>
                    <a:pt x="2551" y="2714"/>
                  </a:lnTo>
                  <a:lnTo>
                    <a:pt x="1" y="3908"/>
                  </a:lnTo>
                  <a:lnTo>
                    <a:pt x="2443" y="4451"/>
                  </a:lnTo>
                  <a:lnTo>
                    <a:pt x="2280" y="7219"/>
                  </a:lnTo>
                  <a:lnTo>
                    <a:pt x="3963" y="4777"/>
                  </a:lnTo>
                  <a:lnTo>
                    <a:pt x="6513" y="5265"/>
                  </a:lnTo>
                  <a:lnTo>
                    <a:pt x="5048" y="3257"/>
                  </a:lnTo>
                  <a:lnTo>
                    <a:pt x="6839" y="815"/>
                  </a:lnTo>
                  <a:lnTo>
                    <a:pt x="4180" y="2009"/>
                  </a:lnTo>
                  <a:lnTo>
                    <a:pt x="27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032849" y="1229154"/>
              <a:ext cx="139288" cy="139288"/>
            </a:xfrm>
            <a:custGeom>
              <a:avLst/>
              <a:gdLst/>
              <a:ahLst/>
              <a:cxnLst/>
              <a:rect l="l" t="t" r="r" b="b"/>
              <a:pathLst>
                <a:path w="7165" h="7165" extrusionOk="0">
                  <a:moveTo>
                    <a:pt x="2986" y="0"/>
                  </a:moveTo>
                  <a:lnTo>
                    <a:pt x="2714" y="2714"/>
                  </a:lnTo>
                  <a:lnTo>
                    <a:pt x="1" y="3908"/>
                  </a:lnTo>
                  <a:lnTo>
                    <a:pt x="2552" y="4396"/>
                  </a:lnTo>
                  <a:lnTo>
                    <a:pt x="2334" y="7164"/>
                  </a:lnTo>
                  <a:lnTo>
                    <a:pt x="4180" y="4722"/>
                  </a:lnTo>
                  <a:lnTo>
                    <a:pt x="6731" y="5211"/>
                  </a:lnTo>
                  <a:lnTo>
                    <a:pt x="5319" y="3202"/>
                  </a:lnTo>
                  <a:lnTo>
                    <a:pt x="7165" y="760"/>
                  </a:lnTo>
                  <a:lnTo>
                    <a:pt x="4397" y="1954"/>
                  </a:lnTo>
                  <a:lnTo>
                    <a:pt x="2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032849" y="1229154"/>
              <a:ext cx="139288" cy="139288"/>
            </a:xfrm>
            <a:custGeom>
              <a:avLst/>
              <a:gdLst/>
              <a:ahLst/>
              <a:cxnLst/>
              <a:rect l="l" t="t" r="r" b="b"/>
              <a:pathLst>
                <a:path w="7165" h="7165" fill="none" extrusionOk="0">
                  <a:moveTo>
                    <a:pt x="2986" y="0"/>
                  </a:moveTo>
                  <a:lnTo>
                    <a:pt x="2714" y="2714"/>
                  </a:lnTo>
                  <a:lnTo>
                    <a:pt x="1" y="3908"/>
                  </a:lnTo>
                  <a:lnTo>
                    <a:pt x="2552" y="4396"/>
                  </a:lnTo>
                  <a:lnTo>
                    <a:pt x="2334" y="7164"/>
                  </a:lnTo>
                  <a:lnTo>
                    <a:pt x="4180" y="4722"/>
                  </a:lnTo>
                  <a:lnTo>
                    <a:pt x="6731" y="5211"/>
                  </a:lnTo>
                  <a:lnTo>
                    <a:pt x="5319" y="3202"/>
                  </a:lnTo>
                  <a:lnTo>
                    <a:pt x="7165" y="760"/>
                  </a:lnTo>
                  <a:lnTo>
                    <a:pt x="4397" y="1954"/>
                  </a:lnTo>
                  <a:lnTo>
                    <a:pt x="29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351490" y="1095154"/>
              <a:ext cx="144556" cy="136119"/>
            </a:xfrm>
            <a:custGeom>
              <a:avLst/>
              <a:gdLst/>
              <a:ahLst/>
              <a:cxnLst/>
              <a:rect l="l" t="t" r="r" b="b"/>
              <a:pathLst>
                <a:path w="7436" h="7002" extrusionOk="0">
                  <a:moveTo>
                    <a:pt x="3094" y="1"/>
                  </a:moveTo>
                  <a:lnTo>
                    <a:pt x="2822" y="2714"/>
                  </a:lnTo>
                  <a:lnTo>
                    <a:pt x="0" y="3800"/>
                  </a:lnTo>
                  <a:lnTo>
                    <a:pt x="2660" y="4342"/>
                  </a:lnTo>
                  <a:lnTo>
                    <a:pt x="2334" y="7002"/>
                  </a:lnTo>
                  <a:lnTo>
                    <a:pt x="4288" y="4668"/>
                  </a:lnTo>
                  <a:lnTo>
                    <a:pt x="6947" y="5156"/>
                  </a:lnTo>
                  <a:lnTo>
                    <a:pt x="5482" y="3203"/>
                  </a:lnTo>
                  <a:lnTo>
                    <a:pt x="7436" y="869"/>
                  </a:lnTo>
                  <a:lnTo>
                    <a:pt x="4559" y="2009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351490" y="1095154"/>
              <a:ext cx="144556" cy="136119"/>
            </a:xfrm>
            <a:custGeom>
              <a:avLst/>
              <a:gdLst/>
              <a:ahLst/>
              <a:cxnLst/>
              <a:rect l="l" t="t" r="r" b="b"/>
              <a:pathLst>
                <a:path w="7436" h="7002" fill="none" extrusionOk="0">
                  <a:moveTo>
                    <a:pt x="3094" y="1"/>
                  </a:moveTo>
                  <a:lnTo>
                    <a:pt x="2822" y="2714"/>
                  </a:lnTo>
                  <a:lnTo>
                    <a:pt x="0" y="3800"/>
                  </a:lnTo>
                  <a:lnTo>
                    <a:pt x="2660" y="4342"/>
                  </a:lnTo>
                  <a:lnTo>
                    <a:pt x="2334" y="7002"/>
                  </a:lnTo>
                  <a:lnTo>
                    <a:pt x="4288" y="4668"/>
                  </a:lnTo>
                  <a:lnTo>
                    <a:pt x="6947" y="5156"/>
                  </a:lnTo>
                  <a:lnTo>
                    <a:pt x="5482" y="3203"/>
                  </a:lnTo>
                  <a:lnTo>
                    <a:pt x="7436" y="869"/>
                  </a:lnTo>
                  <a:lnTo>
                    <a:pt x="4559" y="2009"/>
                  </a:lnTo>
                  <a:lnTo>
                    <a:pt x="30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1691223" y="956935"/>
              <a:ext cx="196266" cy="139288"/>
            </a:xfrm>
            <a:custGeom>
              <a:avLst/>
              <a:gdLst/>
              <a:ahLst/>
              <a:cxnLst/>
              <a:rect l="l" t="t" r="r" b="b"/>
              <a:pathLst>
                <a:path w="10096" h="7165" extrusionOk="0">
                  <a:moveTo>
                    <a:pt x="4614" y="1"/>
                  </a:moveTo>
                  <a:lnTo>
                    <a:pt x="3962" y="2714"/>
                  </a:lnTo>
                  <a:lnTo>
                    <a:pt x="2008" y="3474"/>
                  </a:lnTo>
                  <a:lnTo>
                    <a:pt x="0" y="4180"/>
                  </a:lnTo>
                  <a:lnTo>
                    <a:pt x="3582" y="4397"/>
                  </a:lnTo>
                  <a:lnTo>
                    <a:pt x="2931" y="7165"/>
                  </a:lnTo>
                  <a:lnTo>
                    <a:pt x="5753" y="4560"/>
                  </a:lnTo>
                  <a:lnTo>
                    <a:pt x="9173" y="4885"/>
                  </a:lnTo>
                  <a:lnTo>
                    <a:pt x="7436" y="3040"/>
                  </a:lnTo>
                  <a:lnTo>
                    <a:pt x="10095" y="598"/>
                  </a:lnTo>
                  <a:lnTo>
                    <a:pt x="6350" y="1900"/>
                  </a:lnTo>
                  <a:lnTo>
                    <a:pt x="4614" y="55"/>
                  </a:lnTo>
                  <a:lnTo>
                    <a:pt x="4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1691223" y="956935"/>
              <a:ext cx="196266" cy="139288"/>
            </a:xfrm>
            <a:custGeom>
              <a:avLst/>
              <a:gdLst/>
              <a:ahLst/>
              <a:cxnLst/>
              <a:rect l="l" t="t" r="r" b="b"/>
              <a:pathLst>
                <a:path w="10096" h="7165" fill="none" extrusionOk="0">
                  <a:moveTo>
                    <a:pt x="4614" y="1"/>
                  </a:moveTo>
                  <a:lnTo>
                    <a:pt x="3962" y="2714"/>
                  </a:lnTo>
                  <a:lnTo>
                    <a:pt x="3962" y="2714"/>
                  </a:lnTo>
                  <a:lnTo>
                    <a:pt x="2008" y="3474"/>
                  </a:lnTo>
                  <a:lnTo>
                    <a:pt x="0" y="4180"/>
                  </a:lnTo>
                  <a:lnTo>
                    <a:pt x="3582" y="4397"/>
                  </a:lnTo>
                  <a:lnTo>
                    <a:pt x="2931" y="7165"/>
                  </a:lnTo>
                  <a:lnTo>
                    <a:pt x="5753" y="4560"/>
                  </a:lnTo>
                  <a:lnTo>
                    <a:pt x="9173" y="4885"/>
                  </a:lnTo>
                  <a:lnTo>
                    <a:pt x="7436" y="3040"/>
                  </a:lnTo>
                  <a:lnTo>
                    <a:pt x="10095" y="598"/>
                  </a:lnTo>
                  <a:lnTo>
                    <a:pt x="10095" y="598"/>
                  </a:lnTo>
                  <a:lnTo>
                    <a:pt x="6350" y="1900"/>
                  </a:lnTo>
                  <a:lnTo>
                    <a:pt x="4614" y="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2110078" y="833491"/>
              <a:ext cx="155131" cy="125582"/>
            </a:xfrm>
            <a:custGeom>
              <a:avLst/>
              <a:gdLst/>
              <a:ahLst/>
              <a:cxnLst/>
              <a:rect l="l" t="t" r="r" b="b"/>
              <a:pathLst>
                <a:path w="7980" h="6460" extrusionOk="0">
                  <a:moveTo>
                    <a:pt x="3529" y="1"/>
                  </a:moveTo>
                  <a:lnTo>
                    <a:pt x="3149" y="2443"/>
                  </a:lnTo>
                  <a:lnTo>
                    <a:pt x="1" y="3311"/>
                  </a:lnTo>
                  <a:lnTo>
                    <a:pt x="2877" y="3963"/>
                  </a:lnTo>
                  <a:lnTo>
                    <a:pt x="2497" y="6459"/>
                  </a:lnTo>
                  <a:lnTo>
                    <a:pt x="4668" y="4451"/>
                  </a:lnTo>
                  <a:lnTo>
                    <a:pt x="7436" y="5265"/>
                  </a:lnTo>
                  <a:lnTo>
                    <a:pt x="7436" y="5265"/>
                  </a:lnTo>
                  <a:lnTo>
                    <a:pt x="5917" y="3257"/>
                  </a:lnTo>
                  <a:lnTo>
                    <a:pt x="7979" y="1303"/>
                  </a:lnTo>
                  <a:lnTo>
                    <a:pt x="5048" y="2009"/>
                  </a:lnTo>
                  <a:lnTo>
                    <a:pt x="35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2110078" y="833491"/>
              <a:ext cx="155131" cy="125582"/>
            </a:xfrm>
            <a:custGeom>
              <a:avLst/>
              <a:gdLst/>
              <a:ahLst/>
              <a:cxnLst/>
              <a:rect l="l" t="t" r="r" b="b"/>
              <a:pathLst>
                <a:path w="7980" h="6460" fill="none" extrusionOk="0">
                  <a:moveTo>
                    <a:pt x="3529" y="1"/>
                  </a:moveTo>
                  <a:lnTo>
                    <a:pt x="3149" y="2443"/>
                  </a:lnTo>
                  <a:lnTo>
                    <a:pt x="3149" y="2443"/>
                  </a:lnTo>
                  <a:lnTo>
                    <a:pt x="1" y="3311"/>
                  </a:lnTo>
                  <a:lnTo>
                    <a:pt x="2877" y="3963"/>
                  </a:lnTo>
                  <a:lnTo>
                    <a:pt x="2497" y="6459"/>
                  </a:lnTo>
                  <a:lnTo>
                    <a:pt x="4668" y="4451"/>
                  </a:lnTo>
                  <a:lnTo>
                    <a:pt x="7436" y="5265"/>
                  </a:lnTo>
                  <a:lnTo>
                    <a:pt x="5917" y="3257"/>
                  </a:lnTo>
                  <a:lnTo>
                    <a:pt x="7979" y="1303"/>
                  </a:lnTo>
                  <a:lnTo>
                    <a:pt x="7979" y="1303"/>
                  </a:lnTo>
                  <a:lnTo>
                    <a:pt x="5048" y="2009"/>
                  </a:lnTo>
                  <a:lnTo>
                    <a:pt x="35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2429768" y="784969"/>
              <a:ext cx="105540" cy="112908"/>
            </a:xfrm>
            <a:custGeom>
              <a:avLst/>
              <a:gdLst/>
              <a:ahLst/>
              <a:cxnLst/>
              <a:rect l="l" t="t" r="r" b="b"/>
              <a:pathLst>
                <a:path w="5429" h="5808" extrusionOk="0">
                  <a:moveTo>
                    <a:pt x="2335" y="0"/>
                  </a:moveTo>
                  <a:lnTo>
                    <a:pt x="2226" y="2225"/>
                  </a:lnTo>
                  <a:lnTo>
                    <a:pt x="1" y="2388"/>
                  </a:lnTo>
                  <a:lnTo>
                    <a:pt x="2172" y="3582"/>
                  </a:lnTo>
                  <a:lnTo>
                    <a:pt x="2009" y="5807"/>
                  </a:lnTo>
                  <a:lnTo>
                    <a:pt x="3420" y="4342"/>
                  </a:lnTo>
                  <a:lnTo>
                    <a:pt x="5374" y="5645"/>
                  </a:lnTo>
                  <a:lnTo>
                    <a:pt x="4234" y="3474"/>
                  </a:lnTo>
                  <a:lnTo>
                    <a:pt x="5428" y="2171"/>
                  </a:lnTo>
                  <a:lnTo>
                    <a:pt x="3474" y="2171"/>
                  </a:lnTo>
                  <a:lnTo>
                    <a:pt x="2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2429768" y="784969"/>
              <a:ext cx="105540" cy="112908"/>
            </a:xfrm>
            <a:custGeom>
              <a:avLst/>
              <a:gdLst/>
              <a:ahLst/>
              <a:cxnLst/>
              <a:rect l="l" t="t" r="r" b="b"/>
              <a:pathLst>
                <a:path w="5429" h="5808" fill="none" extrusionOk="0">
                  <a:moveTo>
                    <a:pt x="2335" y="0"/>
                  </a:moveTo>
                  <a:lnTo>
                    <a:pt x="2226" y="2225"/>
                  </a:lnTo>
                  <a:lnTo>
                    <a:pt x="2226" y="2225"/>
                  </a:lnTo>
                  <a:lnTo>
                    <a:pt x="1" y="2388"/>
                  </a:lnTo>
                  <a:lnTo>
                    <a:pt x="2172" y="3582"/>
                  </a:lnTo>
                  <a:lnTo>
                    <a:pt x="2009" y="5807"/>
                  </a:lnTo>
                  <a:lnTo>
                    <a:pt x="3420" y="4342"/>
                  </a:lnTo>
                  <a:lnTo>
                    <a:pt x="5374" y="5645"/>
                  </a:lnTo>
                  <a:lnTo>
                    <a:pt x="4234" y="3474"/>
                  </a:lnTo>
                  <a:lnTo>
                    <a:pt x="5428" y="2171"/>
                  </a:lnTo>
                  <a:lnTo>
                    <a:pt x="5428" y="2171"/>
                  </a:lnTo>
                  <a:lnTo>
                    <a:pt x="3474" y="2171"/>
                  </a:lnTo>
                  <a:lnTo>
                    <a:pt x="2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1160511" y="1041344"/>
              <a:ext cx="142456" cy="137188"/>
            </a:xfrm>
            <a:custGeom>
              <a:avLst/>
              <a:gdLst/>
              <a:ahLst/>
              <a:cxnLst/>
              <a:rect l="l" t="t" r="r" b="b"/>
              <a:pathLst>
                <a:path w="7328" h="7057" extrusionOk="0">
                  <a:moveTo>
                    <a:pt x="3040" y="1"/>
                  </a:moveTo>
                  <a:lnTo>
                    <a:pt x="2823" y="2714"/>
                  </a:lnTo>
                  <a:lnTo>
                    <a:pt x="1" y="3854"/>
                  </a:lnTo>
                  <a:lnTo>
                    <a:pt x="2606" y="4397"/>
                  </a:lnTo>
                  <a:lnTo>
                    <a:pt x="2335" y="7056"/>
                  </a:lnTo>
                  <a:lnTo>
                    <a:pt x="4234" y="4668"/>
                  </a:lnTo>
                  <a:lnTo>
                    <a:pt x="6894" y="5211"/>
                  </a:lnTo>
                  <a:lnTo>
                    <a:pt x="5428" y="3203"/>
                  </a:lnTo>
                  <a:lnTo>
                    <a:pt x="7328" y="869"/>
                  </a:lnTo>
                  <a:lnTo>
                    <a:pt x="7328" y="869"/>
                  </a:lnTo>
                  <a:lnTo>
                    <a:pt x="4505" y="2009"/>
                  </a:lnTo>
                  <a:lnTo>
                    <a:pt x="30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1160511" y="1041344"/>
              <a:ext cx="142456" cy="137188"/>
            </a:xfrm>
            <a:custGeom>
              <a:avLst/>
              <a:gdLst/>
              <a:ahLst/>
              <a:cxnLst/>
              <a:rect l="l" t="t" r="r" b="b"/>
              <a:pathLst>
                <a:path w="7328" h="7057" fill="none" extrusionOk="0">
                  <a:moveTo>
                    <a:pt x="3040" y="1"/>
                  </a:moveTo>
                  <a:lnTo>
                    <a:pt x="2823" y="2714"/>
                  </a:lnTo>
                  <a:lnTo>
                    <a:pt x="1" y="3854"/>
                  </a:lnTo>
                  <a:lnTo>
                    <a:pt x="2606" y="4397"/>
                  </a:lnTo>
                  <a:lnTo>
                    <a:pt x="2335" y="7056"/>
                  </a:lnTo>
                  <a:lnTo>
                    <a:pt x="4234" y="4668"/>
                  </a:lnTo>
                  <a:lnTo>
                    <a:pt x="6894" y="5211"/>
                  </a:lnTo>
                  <a:lnTo>
                    <a:pt x="5428" y="3203"/>
                  </a:lnTo>
                  <a:lnTo>
                    <a:pt x="7328" y="869"/>
                  </a:lnTo>
                  <a:lnTo>
                    <a:pt x="4505" y="2009"/>
                  </a:lnTo>
                  <a:lnTo>
                    <a:pt x="30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1486540" y="915800"/>
              <a:ext cx="151943" cy="132950"/>
            </a:xfrm>
            <a:custGeom>
              <a:avLst/>
              <a:gdLst/>
              <a:ahLst/>
              <a:cxnLst/>
              <a:rect l="l" t="t" r="r" b="b"/>
              <a:pathLst>
                <a:path w="7816" h="6839" extrusionOk="0">
                  <a:moveTo>
                    <a:pt x="3148" y="0"/>
                  </a:moveTo>
                  <a:lnTo>
                    <a:pt x="2877" y="2605"/>
                  </a:lnTo>
                  <a:lnTo>
                    <a:pt x="0" y="3636"/>
                  </a:lnTo>
                  <a:lnTo>
                    <a:pt x="2660" y="4233"/>
                  </a:lnTo>
                  <a:lnTo>
                    <a:pt x="2388" y="6838"/>
                  </a:lnTo>
                  <a:lnTo>
                    <a:pt x="4342" y="4559"/>
                  </a:lnTo>
                  <a:lnTo>
                    <a:pt x="7002" y="5156"/>
                  </a:lnTo>
                  <a:lnTo>
                    <a:pt x="5536" y="3202"/>
                  </a:lnTo>
                  <a:lnTo>
                    <a:pt x="7816" y="814"/>
                  </a:lnTo>
                  <a:lnTo>
                    <a:pt x="4614" y="1954"/>
                  </a:lnTo>
                  <a:lnTo>
                    <a:pt x="3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1486540" y="915800"/>
              <a:ext cx="151943" cy="132950"/>
            </a:xfrm>
            <a:custGeom>
              <a:avLst/>
              <a:gdLst/>
              <a:ahLst/>
              <a:cxnLst/>
              <a:rect l="l" t="t" r="r" b="b"/>
              <a:pathLst>
                <a:path w="7816" h="6839" fill="none" extrusionOk="0">
                  <a:moveTo>
                    <a:pt x="3148" y="0"/>
                  </a:moveTo>
                  <a:lnTo>
                    <a:pt x="2877" y="2605"/>
                  </a:lnTo>
                  <a:lnTo>
                    <a:pt x="0" y="3636"/>
                  </a:lnTo>
                  <a:lnTo>
                    <a:pt x="2660" y="4233"/>
                  </a:lnTo>
                  <a:lnTo>
                    <a:pt x="2388" y="6838"/>
                  </a:lnTo>
                  <a:lnTo>
                    <a:pt x="4342" y="4559"/>
                  </a:lnTo>
                  <a:lnTo>
                    <a:pt x="7002" y="5156"/>
                  </a:lnTo>
                  <a:lnTo>
                    <a:pt x="5536" y="3202"/>
                  </a:lnTo>
                  <a:lnTo>
                    <a:pt x="7816" y="814"/>
                  </a:lnTo>
                  <a:lnTo>
                    <a:pt x="4614" y="1954"/>
                  </a:lnTo>
                  <a:lnTo>
                    <a:pt x="31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1887470" y="771245"/>
              <a:ext cx="177273" cy="131900"/>
            </a:xfrm>
            <a:custGeom>
              <a:avLst/>
              <a:gdLst/>
              <a:ahLst/>
              <a:cxnLst/>
              <a:rect l="l" t="t" r="r" b="b"/>
              <a:pathLst>
                <a:path w="9119" h="6785" extrusionOk="0">
                  <a:moveTo>
                    <a:pt x="4071" y="1"/>
                  </a:moveTo>
                  <a:lnTo>
                    <a:pt x="3582" y="2551"/>
                  </a:lnTo>
                  <a:lnTo>
                    <a:pt x="0" y="3691"/>
                  </a:lnTo>
                  <a:lnTo>
                    <a:pt x="3257" y="4180"/>
                  </a:lnTo>
                  <a:lnTo>
                    <a:pt x="2768" y="6785"/>
                  </a:lnTo>
                  <a:lnTo>
                    <a:pt x="5265" y="4451"/>
                  </a:lnTo>
                  <a:lnTo>
                    <a:pt x="8358" y="5048"/>
                  </a:lnTo>
                  <a:lnTo>
                    <a:pt x="6784" y="3094"/>
                  </a:lnTo>
                  <a:lnTo>
                    <a:pt x="9118" y="923"/>
                  </a:lnTo>
                  <a:lnTo>
                    <a:pt x="5753" y="1900"/>
                  </a:lnTo>
                  <a:lnTo>
                    <a:pt x="41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1887470" y="771245"/>
              <a:ext cx="177273" cy="131900"/>
            </a:xfrm>
            <a:custGeom>
              <a:avLst/>
              <a:gdLst/>
              <a:ahLst/>
              <a:cxnLst/>
              <a:rect l="l" t="t" r="r" b="b"/>
              <a:pathLst>
                <a:path w="9119" h="6785" fill="none" extrusionOk="0">
                  <a:moveTo>
                    <a:pt x="4071" y="1"/>
                  </a:moveTo>
                  <a:lnTo>
                    <a:pt x="3582" y="2551"/>
                  </a:lnTo>
                  <a:lnTo>
                    <a:pt x="0" y="3691"/>
                  </a:lnTo>
                  <a:lnTo>
                    <a:pt x="3257" y="4180"/>
                  </a:lnTo>
                  <a:lnTo>
                    <a:pt x="2768" y="6785"/>
                  </a:lnTo>
                  <a:lnTo>
                    <a:pt x="5265" y="4451"/>
                  </a:lnTo>
                  <a:lnTo>
                    <a:pt x="8358" y="5048"/>
                  </a:lnTo>
                  <a:lnTo>
                    <a:pt x="6784" y="3094"/>
                  </a:lnTo>
                  <a:lnTo>
                    <a:pt x="9118" y="923"/>
                  </a:lnTo>
                  <a:lnTo>
                    <a:pt x="9118" y="923"/>
                  </a:lnTo>
                  <a:lnTo>
                    <a:pt x="5753" y="1900"/>
                  </a:lnTo>
                  <a:lnTo>
                    <a:pt x="4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2259902" y="686836"/>
              <a:ext cx="130851" cy="119245"/>
            </a:xfrm>
            <a:custGeom>
              <a:avLst/>
              <a:gdLst/>
              <a:ahLst/>
              <a:cxnLst/>
              <a:rect l="l" t="t" r="r" b="b"/>
              <a:pathLst>
                <a:path w="6731" h="6134" extrusionOk="0">
                  <a:moveTo>
                    <a:pt x="2931" y="1"/>
                  </a:moveTo>
                  <a:lnTo>
                    <a:pt x="2660" y="2334"/>
                  </a:lnTo>
                  <a:lnTo>
                    <a:pt x="1" y="2823"/>
                  </a:lnTo>
                  <a:lnTo>
                    <a:pt x="2552" y="3800"/>
                  </a:lnTo>
                  <a:lnTo>
                    <a:pt x="2280" y="6134"/>
                  </a:lnTo>
                  <a:lnTo>
                    <a:pt x="4017" y="4397"/>
                  </a:lnTo>
                  <a:lnTo>
                    <a:pt x="6405" y="5482"/>
                  </a:lnTo>
                  <a:lnTo>
                    <a:pt x="5102" y="3366"/>
                  </a:lnTo>
                  <a:lnTo>
                    <a:pt x="6731" y="1792"/>
                  </a:lnTo>
                  <a:lnTo>
                    <a:pt x="6731" y="1792"/>
                  </a:lnTo>
                  <a:lnTo>
                    <a:pt x="4288" y="2117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2259902" y="686836"/>
              <a:ext cx="130851" cy="119245"/>
            </a:xfrm>
            <a:custGeom>
              <a:avLst/>
              <a:gdLst/>
              <a:ahLst/>
              <a:cxnLst/>
              <a:rect l="l" t="t" r="r" b="b"/>
              <a:pathLst>
                <a:path w="6731" h="6134" fill="none" extrusionOk="0">
                  <a:moveTo>
                    <a:pt x="2931" y="1"/>
                  </a:moveTo>
                  <a:lnTo>
                    <a:pt x="2660" y="2334"/>
                  </a:lnTo>
                  <a:lnTo>
                    <a:pt x="2660" y="2334"/>
                  </a:lnTo>
                  <a:lnTo>
                    <a:pt x="1" y="2823"/>
                  </a:lnTo>
                  <a:lnTo>
                    <a:pt x="2552" y="3800"/>
                  </a:lnTo>
                  <a:lnTo>
                    <a:pt x="2280" y="6134"/>
                  </a:lnTo>
                  <a:lnTo>
                    <a:pt x="4017" y="4397"/>
                  </a:lnTo>
                  <a:lnTo>
                    <a:pt x="6405" y="5482"/>
                  </a:lnTo>
                  <a:lnTo>
                    <a:pt x="5102" y="3366"/>
                  </a:lnTo>
                  <a:lnTo>
                    <a:pt x="6731" y="1792"/>
                  </a:lnTo>
                  <a:lnTo>
                    <a:pt x="6731" y="1792"/>
                  </a:lnTo>
                  <a:lnTo>
                    <a:pt x="4288" y="2117"/>
                  </a:lnTo>
                  <a:lnTo>
                    <a:pt x="29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2522614" y="681568"/>
              <a:ext cx="84428" cy="115026"/>
            </a:xfrm>
            <a:custGeom>
              <a:avLst/>
              <a:gdLst/>
              <a:ahLst/>
              <a:cxnLst/>
              <a:rect l="l" t="t" r="r" b="b"/>
              <a:pathLst>
                <a:path w="4343" h="5917" extrusionOk="0">
                  <a:moveTo>
                    <a:pt x="1629" y="0"/>
                  </a:moveTo>
                  <a:lnTo>
                    <a:pt x="1683" y="2063"/>
                  </a:lnTo>
                  <a:lnTo>
                    <a:pt x="1" y="1846"/>
                  </a:lnTo>
                  <a:lnTo>
                    <a:pt x="1738" y="3365"/>
                  </a:lnTo>
                  <a:lnTo>
                    <a:pt x="1738" y="5482"/>
                  </a:lnTo>
                  <a:lnTo>
                    <a:pt x="2715" y="4342"/>
                  </a:lnTo>
                  <a:lnTo>
                    <a:pt x="4180" y="5916"/>
                  </a:lnTo>
                  <a:lnTo>
                    <a:pt x="3257" y="3691"/>
                  </a:lnTo>
                  <a:lnTo>
                    <a:pt x="3637" y="3582"/>
                  </a:lnTo>
                  <a:lnTo>
                    <a:pt x="4017" y="3420"/>
                  </a:lnTo>
                  <a:lnTo>
                    <a:pt x="4126" y="3257"/>
                  </a:lnTo>
                  <a:lnTo>
                    <a:pt x="4234" y="3094"/>
                  </a:lnTo>
                  <a:lnTo>
                    <a:pt x="4343" y="2768"/>
                  </a:lnTo>
                  <a:lnTo>
                    <a:pt x="3963" y="2551"/>
                  </a:lnTo>
                  <a:lnTo>
                    <a:pt x="3529" y="2443"/>
                  </a:lnTo>
                  <a:lnTo>
                    <a:pt x="3094" y="2334"/>
                  </a:lnTo>
                  <a:lnTo>
                    <a:pt x="2606" y="2280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2522614" y="681568"/>
              <a:ext cx="84428" cy="115026"/>
            </a:xfrm>
            <a:custGeom>
              <a:avLst/>
              <a:gdLst/>
              <a:ahLst/>
              <a:cxnLst/>
              <a:rect l="l" t="t" r="r" b="b"/>
              <a:pathLst>
                <a:path w="4343" h="5917" fill="none" extrusionOk="0">
                  <a:moveTo>
                    <a:pt x="1629" y="0"/>
                  </a:moveTo>
                  <a:lnTo>
                    <a:pt x="1683" y="2063"/>
                  </a:lnTo>
                  <a:lnTo>
                    <a:pt x="1683" y="2063"/>
                  </a:lnTo>
                  <a:lnTo>
                    <a:pt x="1" y="1846"/>
                  </a:lnTo>
                  <a:lnTo>
                    <a:pt x="1738" y="3365"/>
                  </a:lnTo>
                  <a:lnTo>
                    <a:pt x="1738" y="5482"/>
                  </a:lnTo>
                  <a:lnTo>
                    <a:pt x="2715" y="4342"/>
                  </a:lnTo>
                  <a:lnTo>
                    <a:pt x="4180" y="5916"/>
                  </a:lnTo>
                  <a:lnTo>
                    <a:pt x="3257" y="3691"/>
                  </a:lnTo>
                  <a:lnTo>
                    <a:pt x="3257" y="3691"/>
                  </a:lnTo>
                  <a:lnTo>
                    <a:pt x="3637" y="3582"/>
                  </a:lnTo>
                  <a:lnTo>
                    <a:pt x="4017" y="3420"/>
                  </a:lnTo>
                  <a:lnTo>
                    <a:pt x="4017" y="3420"/>
                  </a:lnTo>
                  <a:lnTo>
                    <a:pt x="4126" y="3257"/>
                  </a:lnTo>
                  <a:lnTo>
                    <a:pt x="4234" y="3094"/>
                  </a:lnTo>
                  <a:lnTo>
                    <a:pt x="4343" y="2768"/>
                  </a:lnTo>
                  <a:lnTo>
                    <a:pt x="4343" y="2768"/>
                  </a:lnTo>
                  <a:lnTo>
                    <a:pt x="3963" y="2551"/>
                  </a:lnTo>
                  <a:lnTo>
                    <a:pt x="3529" y="2443"/>
                  </a:lnTo>
                  <a:lnTo>
                    <a:pt x="3094" y="2334"/>
                  </a:lnTo>
                  <a:lnTo>
                    <a:pt x="2606" y="2280"/>
                  </a:lnTo>
                  <a:lnTo>
                    <a:pt x="16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914693" y="1425401"/>
              <a:ext cx="132950" cy="141387"/>
            </a:xfrm>
            <a:custGeom>
              <a:avLst/>
              <a:gdLst/>
              <a:ahLst/>
              <a:cxnLst/>
              <a:rect l="l" t="t" r="r" b="b"/>
              <a:pathLst>
                <a:path w="6839" h="7273" extrusionOk="0">
                  <a:moveTo>
                    <a:pt x="2768" y="0"/>
                  </a:moveTo>
                  <a:lnTo>
                    <a:pt x="2551" y="2714"/>
                  </a:lnTo>
                  <a:lnTo>
                    <a:pt x="0" y="3962"/>
                  </a:lnTo>
                  <a:lnTo>
                    <a:pt x="2442" y="4451"/>
                  </a:lnTo>
                  <a:lnTo>
                    <a:pt x="2225" y="7273"/>
                  </a:lnTo>
                  <a:lnTo>
                    <a:pt x="3962" y="4776"/>
                  </a:lnTo>
                  <a:lnTo>
                    <a:pt x="6459" y="5210"/>
                  </a:lnTo>
                  <a:lnTo>
                    <a:pt x="6459" y="5210"/>
                  </a:lnTo>
                  <a:lnTo>
                    <a:pt x="5047" y="3202"/>
                  </a:lnTo>
                  <a:lnTo>
                    <a:pt x="6839" y="760"/>
                  </a:lnTo>
                  <a:lnTo>
                    <a:pt x="4179" y="2008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914693" y="1425401"/>
              <a:ext cx="132950" cy="141387"/>
            </a:xfrm>
            <a:custGeom>
              <a:avLst/>
              <a:gdLst/>
              <a:ahLst/>
              <a:cxnLst/>
              <a:rect l="l" t="t" r="r" b="b"/>
              <a:pathLst>
                <a:path w="6839" h="7273" fill="none" extrusionOk="0">
                  <a:moveTo>
                    <a:pt x="2768" y="0"/>
                  </a:moveTo>
                  <a:lnTo>
                    <a:pt x="2551" y="2714"/>
                  </a:lnTo>
                  <a:lnTo>
                    <a:pt x="0" y="3962"/>
                  </a:lnTo>
                  <a:lnTo>
                    <a:pt x="2442" y="4451"/>
                  </a:lnTo>
                  <a:lnTo>
                    <a:pt x="2225" y="7273"/>
                  </a:lnTo>
                  <a:lnTo>
                    <a:pt x="3962" y="4776"/>
                  </a:lnTo>
                  <a:lnTo>
                    <a:pt x="6459" y="5210"/>
                  </a:lnTo>
                  <a:lnTo>
                    <a:pt x="5047" y="3202"/>
                  </a:lnTo>
                  <a:lnTo>
                    <a:pt x="6839" y="760"/>
                  </a:lnTo>
                  <a:lnTo>
                    <a:pt x="4179" y="2008"/>
                  </a:lnTo>
                  <a:lnTo>
                    <a:pt x="27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1096165" y="1474973"/>
              <a:ext cx="138218" cy="140357"/>
            </a:xfrm>
            <a:custGeom>
              <a:avLst/>
              <a:gdLst/>
              <a:ahLst/>
              <a:cxnLst/>
              <a:rect l="l" t="t" r="r" b="b"/>
              <a:pathLst>
                <a:path w="7110" h="7220" extrusionOk="0">
                  <a:moveTo>
                    <a:pt x="2931" y="1"/>
                  </a:moveTo>
                  <a:lnTo>
                    <a:pt x="2659" y="2769"/>
                  </a:lnTo>
                  <a:lnTo>
                    <a:pt x="0" y="4017"/>
                  </a:lnTo>
                  <a:lnTo>
                    <a:pt x="2551" y="4451"/>
                  </a:lnTo>
                  <a:lnTo>
                    <a:pt x="2280" y="7219"/>
                  </a:lnTo>
                  <a:lnTo>
                    <a:pt x="2280" y="7219"/>
                  </a:lnTo>
                  <a:lnTo>
                    <a:pt x="4125" y="4723"/>
                  </a:lnTo>
                  <a:lnTo>
                    <a:pt x="6676" y="5211"/>
                  </a:lnTo>
                  <a:lnTo>
                    <a:pt x="5265" y="3203"/>
                  </a:lnTo>
                  <a:lnTo>
                    <a:pt x="7110" y="761"/>
                  </a:lnTo>
                  <a:lnTo>
                    <a:pt x="4342" y="200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1096165" y="1474973"/>
              <a:ext cx="138218" cy="140357"/>
            </a:xfrm>
            <a:custGeom>
              <a:avLst/>
              <a:gdLst/>
              <a:ahLst/>
              <a:cxnLst/>
              <a:rect l="l" t="t" r="r" b="b"/>
              <a:pathLst>
                <a:path w="7110" h="7220" fill="none" extrusionOk="0">
                  <a:moveTo>
                    <a:pt x="2931" y="1"/>
                  </a:moveTo>
                  <a:lnTo>
                    <a:pt x="2659" y="2769"/>
                  </a:lnTo>
                  <a:lnTo>
                    <a:pt x="0" y="4017"/>
                  </a:lnTo>
                  <a:lnTo>
                    <a:pt x="2551" y="4451"/>
                  </a:lnTo>
                  <a:lnTo>
                    <a:pt x="2280" y="7219"/>
                  </a:lnTo>
                  <a:lnTo>
                    <a:pt x="4125" y="4723"/>
                  </a:lnTo>
                  <a:lnTo>
                    <a:pt x="6676" y="5211"/>
                  </a:lnTo>
                  <a:lnTo>
                    <a:pt x="5265" y="3203"/>
                  </a:lnTo>
                  <a:lnTo>
                    <a:pt x="7110" y="761"/>
                  </a:lnTo>
                  <a:lnTo>
                    <a:pt x="4342" y="2009"/>
                  </a:lnTo>
                  <a:lnTo>
                    <a:pt x="29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1412687" y="1336774"/>
              <a:ext cx="143506" cy="137169"/>
            </a:xfrm>
            <a:custGeom>
              <a:avLst/>
              <a:gdLst/>
              <a:ahLst/>
              <a:cxnLst/>
              <a:rect l="l" t="t" r="r" b="b"/>
              <a:pathLst>
                <a:path w="7382" h="7056" extrusionOk="0">
                  <a:moveTo>
                    <a:pt x="3094" y="0"/>
                  </a:moveTo>
                  <a:lnTo>
                    <a:pt x="2822" y="2660"/>
                  </a:lnTo>
                  <a:lnTo>
                    <a:pt x="0" y="3854"/>
                  </a:lnTo>
                  <a:lnTo>
                    <a:pt x="2660" y="4342"/>
                  </a:lnTo>
                  <a:lnTo>
                    <a:pt x="2334" y="7056"/>
                  </a:lnTo>
                  <a:lnTo>
                    <a:pt x="4288" y="4613"/>
                  </a:lnTo>
                  <a:lnTo>
                    <a:pt x="6947" y="5102"/>
                  </a:lnTo>
                  <a:lnTo>
                    <a:pt x="5482" y="3148"/>
                  </a:lnTo>
                  <a:lnTo>
                    <a:pt x="7381" y="814"/>
                  </a:lnTo>
                  <a:lnTo>
                    <a:pt x="4559" y="1954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1412687" y="1336774"/>
              <a:ext cx="143506" cy="137169"/>
            </a:xfrm>
            <a:custGeom>
              <a:avLst/>
              <a:gdLst/>
              <a:ahLst/>
              <a:cxnLst/>
              <a:rect l="l" t="t" r="r" b="b"/>
              <a:pathLst>
                <a:path w="7382" h="7056" fill="none" extrusionOk="0">
                  <a:moveTo>
                    <a:pt x="3094" y="0"/>
                  </a:moveTo>
                  <a:lnTo>
                    <a:pt x="2822" y="2660"/>
                  </a:lnTo>
                  <a:lnTo>
                    <a:pt x="0" y="3854"/>
                  </a:lnTo>
                  <a:lnTo>
                    <a:pt x="2660" y="4342"/>
                  </a:lnTo>
                  <a:lnTo>
                    <a:pt x="2334" y="7056"/>
                  </a:lnTo>
                  <a:lnTo>
                    <a:pt x="4288" y="4613"/>
                  </a:lnTo>
                  <a:lnTo>
                    <a:pt x="6947" y="5102"/>
                  </a:lnTo>
                  <a:lnTo>
                    <a:pt x="5482" y="3148"/>
                  </a:lnTo>
                  <a:lnTo>
                    <a:pt x="7381" y="814"/>
                  </a:lnTo>
                  <a:lnTo>
                    <a:pt x="4559" y="1954"/>
                  </a:lnTo>
                  <a:lnTo>
                    <a:pt x="30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1751351" y="1193268"/>
              <a:ext cx="196266" cy="139307"/>
            </a:xfrm>
            <a:custGeom>
              <a:avLst/>
              <a:gdLst/>
              <a:ahLst/>
              <a:cxnLst/>
              <a:rect l="l" t="t" r="r" b="b"/>
              <a:pathLst>
                <a:path w="10096" h="7166" extrusionOk="0">
                  <a:moveTo>
                    <a:pt x="4560" y="1"/>
                  </a:moveTo>
                  <a:lnTo>
                    <a:pt x="3963" y="2715"/>
                  </a:lnTo>
                  <a:lnTo>
                    <a:pt x="1" y="4234"/>
                  </a:lnTo>
                  <a:lnTo>
                    <a:pt x="3583" y="4397"/>
                  </a:lnTo>
                  <a:lnTo>
                    <a:pt x="2932" y="7165"/>
                  </a:lnTo>
                  <a:lnTo>
                    <a:pt x="5700" y="4560"/>
                  </a:lnTo>
                  <a:lnTo>
                    <a:pt x="9119" y="4831"/>
                  </a:lnTo>
                  <a:lnTo>
                    <a:pt x="7436" y="2986"/>
                  </a:lnTo>
                  <a:lnTo>
                    <a:pt x="10096" y="489"/>
                  </a:lnTo>
                  <a:lnTo>
                    <a:pt x="6351" y="1846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1751351" y="1193268"/>
              <a:ext cx="196266" cy="139307"/>
            </a:xfrm>
            <a:custGeom>
              <a:avLst/>
              <a:gdLst/>
              <a:ahLst/>
              <a:cxnLst/>
              <a:rect l="l" t="t" r="r" b="b"/>
              <a:pathLst>
                <a:path w="10096" h="7166" fill="none" extrusionOk="0">
                  <a:moveTo>
                    <a:pt x="4560" y="1"/>
                  </a:moveTo>
                  <a:lnTo>
                    <a:pt x="3963" y="2715"/>
                  </a:lnTo>
                  <a:lnTo>
                    <a:pt x="3963" y="2715"/>
                  </a:lnTo>
                  <a:lnTo>
                    <a:pt x="1" y="4234"/>
                  </a:lnTo>
                  <a:lnTo>
                    <a:pt x="3583" y="4397"/>
                  </a:lnTo>
                  <a:lnTo>
                    <a:pt x="2932" y="7165"/>
                  </a:lnTo>
                  <a:lnTo>
                    <a:pt x="5700" y="4560"/>
                  </a:lnTo>
                  <a:lnTo>
                    <a:pt x="9119" y="4831"/>
                  </a:lnTo>
                  <a:lnTo>
                    <a:pt x="7436" y="2986"/>
                  </a:lnTo>
                  <a:lnTo>
                    <a:pt x="10096" y="489"/>
                  </a:lnTo>
                  <a:lnTo>
                    <a:pt x="10096" y="489"/>
                  </a:lnTo>
                  <a:lnTo>
                    <a:pt x="6351" y="1846"/>
                  </a:lnTo>
                  <a:lnTo>
                    <a:pt x="45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2168106" y="1064555"/>
              <a:ext cx="155131" cy="126632"/>
            </a:xfrm>
            <a:custGeom>
              <a:avLst/>
              <a:gdLst/>
              <a:ahLst/>
              <a:cxnLst/>
              <a:rect l="l" t="t" r="r" b="b"/>
              <a:pathLst>
                <a:path w="7980" h="6514" extrusionOk="0">
                  <a:moveTo>
                    <a:pt x="3583" y="1"/>
                  </a:moveTo>
                  <a:lnTo>
                    <a:pt x="3203" y="2497"/>
                  </a:lnTo>
                  <a:lnTo>
                    <a:pt x="1" y="3366"/>
                  </a:lnTo>
                  <a:lnTo>
                    <a:pt x="2932" y="4017"/>
                  </a:lnTo>
                  <a:lnTo>
                    <a:pt x="2552" y="6513"/>
                  </a:lnTo>
                  <a:lnTo>
                    <a:pt x="4668" y="4451"/>
                  </a:lnTo>
                  <a:lnTo>
                    <a:pt x="7436" y="5211"/>
                  </a:lnTo>
                  <a:lnTo>
                    <a:pt x="5971" y="3203"/>
                  </a:lnTo>
                  <a:lnTo>
                    <a:pt x="7979" y="1249"/>
                  </a:lnTo>
                  <a:lnTo>
                    <a:pt x="5048" y="1954"/>
                  </a:lnTo>
                  <a:lnTo>
                    <a:pt x="35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2168106" y="1064555"/>
              <a:ext cx="155131" cy="126632"/>
            </a:xfrm>
            <a:custGeom>
              <a:avLst/>
              <a:gdLst/>
              <a:ahLst/>
              <a:cxnLst/>
              <a:rect l="l" t="t" r="r" b="b"/>
              <a:pathLst>
                <a:path w="7980" h="6514" fill="none" extrusionOk="0">
                  <a:moveTo>
                    <a:pt x="3583" y="1"/>
                  </a:moveTo>
                  <a:lnTo>
                    <a:pt x="3203" y="2497"/>
                  </a:lnTo>
                  <a:lnTo>
                    <a:pt x="3203" y="2497"/>
                  </a:lnTo>
                  <a:lnTo>
                    <a:pt x="1" y="3366"/>
                  </a:lnTo>
                  <a:lnTo>
                    <a:pt x="2932" y="4017"/>
                  </a:lnTo>
                  <a:lnTo>
                    <a:pt x="2552" y="6513"/>
                  </a:lnTo>
                  <a:lnTo>
                    <a:pt x="4668" y="4451"/>
                  </a:lnTo>
                  <a:lnTo>
                    <a:pt x="7436" y="5211"/>
                  </a:lnTo>
                  <a:lnTo>
                    <a:pt x="5971" y="3203"/>
                  </a:lnTo>
                  <a:lnTo>
                    <a:pt x="7979" y="1249"/>
                  </a:lnTo>
                  <a:lnTo>
                    <a:pt x="7979" y="1249"/>
                  </a:lnTo>
                  <a:lnTo>
                    <a:pt x="5048" y="1954"/>
                  </a:lnTo>
                  <a:lnTo>
                    <a:pt x="35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2487797" y="1010745"/>
              <a:ext cx="104471" cy="113977"/>
            </a:xfrm>
            <a:custGeom>
              <a:avLst/>
              <a:gdLst/>
              <a:ahLst/>
              <a:cxnLst/>
              <a:rect l="l" t="t" r="r" b="b"/>
              <a:pathLst>
                <a:path w="5374" h="5863" extrusionOk="0">
                  <a:moveTo>
                    <a:pt x="2280" y="1"/>
                  </a:moveTo>
                  <a:lnTo>
                    <a:pt x="2172" y="2226"/>
                  </a:lnTo>
                  <a:lnTo>
                    <a:pt x="1" y="2443"/>
                  </a:lnTo>
                  <a:lnTo>
                    <a:pt x="2117" y="3583"/>
                  </a:lnTo>
                  <a:lnTo>
                    <a:pt x="2009" y="5862"/>
                  </a:lnTo>
                  <a:lnTo>
                    <a:pt x="3366" y="4343"/>
                  </a:lnTo>
                  <a:lnTo>
                    <a:pt x="5320" y="5591"/>
                  </a:lnTo>
                  <a:lnTo>
                    <a:pt x="4180" y="3474"/>
                  </a:lnTo>
                  <a:lnTo>
                    <a:pt x="5374" y="2117"/>
                  </a:lnTo>
                  <a:lnTo>
                    <a:pt x="4397" y="2117"/>
                  </a:lnTo>
                  <a:lnTo>
                    <a:pt x="3420" y="2172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2487797" y="1010745"/>
              <a:ext cx="104471" cy="113977"/>
            </a:xfrm>
            <a:custGeom>
              <a:avLst/>
              <a:gdLst/>
              <a:ahLst/>
              <a:cxnLst/>
              <a:rect l="l" t="t" r="r" b="b"/>
              <a:pathLst>
                <a:path w="5374" h="5863" fill="none" extrusionOk="0">
                  <a:moveTo>
                    <a:pt x="2280" y="1"/>
                  </a:moveTo>
                  <a:lnTo>
                    <a:pt x="2172" y="2226"/>
                  </a:lnTo>
                  <a:lnTo>
                    <a:pt x="2172" y="2226"/>
                  </a:lnTo>
                  <a:lnTo>
                    <a:pt x="1" y="2443"/>
                  </a:lnTo>
                  <a:lnTo>
                    <a:pt x="2117" y="3583"/>
                  </a:lnTo>
                  <a:lnTo>
                    <a:pt x="2009" y="5862"/>
                  </a:lnTo>
                  <a:lnTo>
                    <a:pt x="3366" y="4343"/>
                  </a:lnTo>
                  <a:lnTo>
                    <a:pt x="5320" y="5591"/>
                  </a:lnTo>
                  <a:lnTo>
                    <a:pt x="4180" y="3474"/>
                  </a:lnTo>
                  <a:lnTo>
                    <a:pt x="5374" y="2117"/>
                  </a:lnTo>
                  <a:lnTo>
                    <a:pt x="5374" y="2117"/>
                  </a:lnTo>
                  <a:lnTo>
                    <a:pt x="4397" y="2117"/>
                  </a:lnTo>
                  <a:lnTo>
                    <a:pt x="3420" y="2172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1222758" y="1285063"/>
              <a:ext cx="142456" cy="138238"/>
            </a:xfrm>
            <a:custGeom>
              <a:avLst/>
              <a:gdLst/>
              <a:ahLst/>
              <a:cxnLst/>
              <a:rect l="l" t="t" r="r" b="b"/>
              <a:pathLst>
                <a:path w="7328" h="7111" extrusionOk="0">
                  <a:moveTo>
                    <a:pt x="3040" y="1"/>
                  </a:moveTo>
                  <a:lnTo>
                    <a:pt x="2769" y="2714"/>
                  </a:lnTo>
                  <a:lnTo>
                    <a:pt x="1" y="3908"/>
                  </a:lnTo>
                  <a:lnTo>
                    <a:pt x="2606" y="4397"/>
                  </a:lnTo>
                  <a:lnTo>
                    <a:pt x="2335" y="7111"/>
                  </a:lnTo>
                  <a:lnTo>
                    <a:pt x="2335" y="7111"/>
                  </a:lnTo>
                  <a:lnTo>
                    <a:pt x="4234" y="4668"/>
                  </a:lnTo>
                  <a:lnTo>
                    <a:pt x="6839" y="5157"/>
                  </a:lnTo>
                  <a:lnTo>
                    <a:pt x="6839" y="5157"/>
                  </a:lnTo>
                  <a:lnTo>
                    <a:pt x="5428" y="3203"/>
                  </a:lnTo>
                  <a:lnTo>
                    <a:pt x="7328" y="815"/>
                  </a:lnTo>
                  <a:lnTo>
                    <a:pt x="4506" y="1955"/>
                  </a:lnTo>
                  <a:lnTo>
                    <a:pt x="30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1222758" y="1285063"/>
              <a:ext cx="142456" cy="138238"/>
            </a:xfrm>
            <a:custGeom>
              <a:avLst/>
              <a:gdLst/>
              <a:ahLst/>
              <a:cxnLst/>
              <a:rect l="l" t="t" r="r" b="b"/>
              <a:pathLst>
                <a:path w="7328" h="7111" fill="none" extrusionOk="0">
                  <a:moveTo>
                    <a:pt x="3040" y="1"/>
                  </a:moveTo>
                  <a:lnTo>
                    <a:pt x="2769" y="2714"/>
                  </a:lnTo>
                  <a:lnTo>
                    <a:pt x="1" y="3908"/>
                  </a:lnTo>
                  <a:lnTo>
                    <a:pt x="2606" y="4397"/>
                  </a:lnTo>
                  <a:lnTo>
                    <a:pt x="2335" y="7111"/>
                  </a:lnTo>
                  <a:lnTo>
                    <a:pt x="4234" y="4668"/>
                  </a:lnTo>
                  <a:lnTo>
                    <a:pt x="6839" y="5157"/>
                  </a:lnTo>
                  <a:lnTo>
                    <a:pt x="5428" y="3203"/>
                  </a:lnTo>
                  <a:lnTo>
                    <a:pt x="7328" y="815"/>
                  </a:lnTo>
                  <a:lnTo>
                    <a:pt x="4506" y="1955"/>
                  </a:lnTo>
                  <a:lnTo>
                    <a:pt x="30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1547737" y="1154232"/>
              <a:ext cx="150893" cy="134019"/>
            </a:xfrm>
            <a:custGeom>
              <a:avLst/>
              <a:gdLst/>
              <a:ahLst/>
              <a:cxnLst/>
              <a:rect l="l" t="t" r="r" b="b"/>
              <a:pathLst>
                <a:path w="7762" h="6894" extrusionOk="0">
                  <a:moveTo>
                    <a:pt x="3148" y="1"/>
                  </a:moveTo>
                  <a:lnTo>
                    <a:pt x="2822" y="2606"/>
                  </a:lnTo>
                  <a:lnTo>
                    <a:pt x="0" y="3746"/>
                  </a:lnTo>
                  <a:lnTo>
                    <a:pt x="2660" y="4234"/>
                  </a:lnTo>
                  <a:lnTo>
                    <a:pt x="2334" y="6894"/>
                  </a:lnTo>
                  <a:lnTo>
                    <a:pt x="4288" y="4614"/>
                  </a:lnTo>
                  <a:lnTo>
                    <a:pt x="6947" y="5157"/>
                  </a:lnTo>
                  <a:lnTo>
                    <a:pt x="5482" y="3149"/>
                  </a:lnTo>
                  <a:lnTo>
                    <a:pt x="7761" y="761"/>
                  </a:lnTo>
                  <a:lnTo>
                    <a:pt x="4613" y="1955"/>
                  </a:lnTo>
                  <a:lnTo>
                    <a:pt x="3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1547737" y="1154232"/>
              <a:ext cx="150893" cy="134019"/>
            </a:xfrm>
            <a:custGeom>
              <a:avLst/>
              <a:gdLst/>
              <a:ahLst/>
              <a:cxnLst/>
              <a:rect l="l" t="t" r="r" b="b"/>
              <a:pathLst>
                <a:path w="7762" h="6894" fill="none" extrusionOk="0">
                  <a:moveTo>
                    <a:pt x="3148" y="1"/>
                  </a:moveTo>
                  <a:lnTo>
                    <a:pt x="2822" y="2606"/>
                  </a:lnTo>
                  <a:lnTo>
                    <a:pt x="0" y="3746"/>
                  </a:lnTo>
                  <a:lnTo>
                    <a:pt x="2660" y="4234"/>
                  </a:lnTo>
                  <a:lnTo>
                    <a:pt x="2334" y="6894"/>
                  </a:lnTo>
                  <a:lnTo>
                    <a:pt x="4288" y="4614"/>
                  </a:lnTo>
                  <a:lnTo>
                    <a:pt x="6947" y="5157"/>
                  </a:lnTo>
                  <a:lnTo>
                    <a:pt x="5482" y="3149"/>
                  </a:lnTo>
                  <a:lnTo>
                    <a:pt x="7761" y="761"/>
                  </a:lnTo>
                  <a:lnTo>
                    <a:pt x="4613" y="1955"/>
                  </a:lnTo>
                  <a:lnTo>
                    <a:pt x="31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1946548" y="1003358"/>
              <a:ext cx="177273" cy="134019"/>
            </a:xfrm>
            <a:custGeom>
              <a:avLst/>
              <a:gdLst/>
              <a:ahLst/>
              <a:cxnLst/>
              <a:rect l="l" t="t" r="r" b="b"/>
              <a:pathLst>
                <a:path w="9119" h="6894" extrusionOk="0">
                  <a:moveTo>
                    <a:pt x="4125" y="1"/>
                  </a:moveTo>
                  <a:lnTo>
                    <a:pt x="4071" y="55"/>
                  </a:lnTo>
                  <a:lnTo>
                    <a:pt x="3583" y="2660"/>
                  </a:lnTo>
                  <a:lnTo>
                    <a:pt x="1" y="3854"/>
                  </a:lnTo>
                  <a:lnTo>
                    <a:pt x="3257" y="4234"/>
                  </a:lnTo>
                  <a:lnTo>
                    <a:pt x="2768" y="6893"/>
                  </a:lnTo>
                  <a:lnTo>
                    <a:pt x="2768" y="6893"/>
                  </a:lnTo>
                  <a:lnTo>
                    <a:pt x="5265" y="4560"/>
                  </a:lnTo>
                  <a:lnTo>
                    <a:pt x="8359" y="5048"/>
                  </a:lnTo>
                  <a:lnTo>
                    <a:pt x="6730" y="3149"/>
                  </a:lnTo>
                  <a:lnTo>
                    <a:pt x="9118" y="923"/>
                  </a:lnTo>
                  <a:lnTo>
                    <a:pt x="5753" y="1955"/>
                  </a:lnTo>
                  <a:lnTo>
                    <a:pt x="41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1946548" y="1003358"/>
              <a:ext cx="177273" cy="134019"/>
            </a:xfrm>
            <a:custGeom>
              <a:avLst/>
              <a:gdLst/>
              <a:ahLst/>
              <a:cxnLst/>
              <a:rect l="l" t="t" r="r" b="b"/>
              <a:pathLst>
                <a:path w="9119" h="6894" fill="none" extrusionOk="0">
                  <a:moveTo>
                    <a:pt x="4071" y="55"/>
                  </a:moveTo>
                  <a:lnTo>
                    <a:pt x="3583" y="2660"/>
                  </a:lnTo>
                  <a:lnTo>
                    <a:pt x="3583" y="2660"/>
                  </a:lnTo>
                  <a:lnTo>
                    <a:pt x="1" y="3854"/>
                  </a:lnTo>
                  <a:lnTo>
                    <a:pt x="3257" y="4234"/>
                  </a:lnTo>
                  <a:lnTo>
                    <a:pt x="2768" y="6893"/>
                  </a:lnTo>
                  <a:lnTo>
                    <a:pt x="5265" y="4560"/>
                  </a:lnTo>
                  <a:lnTo>
                    <a:pt x="8359" y="5048"/>
                  </a:lnTo>
                  <a:lnTo>
                    <a:pt x="6730" y="3149"/>
                  </a:lnTo>
                  <a:lnTo>
                    <a:pt x="9118" y="923"/>
                  </a:lnTo>
                  <a:lnTo>
                    <a:pt x="9118" y="923"/>
                  </a:lnTo>
                  <a:lnTo>
                    <a:pt x="5753" y="1955"/>
                  </a:lnTo>
                  <a:lnTo>
                    <a:pt x="4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2317930" y="915800"/>
              <a:ext cx="129801" cy="119226"/>
            </a:xfrm>
            <a:custGeom>
              <a:avLst/>
              <a:gdLst/>
              <a:ahLst/>
              <a:cxnLst/>
              <a:rect l="l" t="t" r="r" b="b"/>
              <a:pathLst>
                <a:path w="6677" h="6133" extrusionOk="0">
                  <a:moveTo>
                    <a:pt x="2877" y="0"/>
                  </a:moveTo>
                  <a:lnTo>
                    <a:pt x="2924" y="69"/>
                  </a:lnTo>
                  <a:lnTo>
                    <a:pt x="2932" y="0"/>
                  </a:lnTo>
                  <a:close/>
                  <a:moveTo>
                    <a:pt x="2924" y="69"/>
                  </a:moveTo>
                  <a:lnTo>
                    <a:pt x="2660" y="2334"/>
                  </a:lnTo>
                  <a:lnTo>
                    <a:pt x="1" y="2877"/>
                  </a:lnTo>
                  <a:lnTo>
                    <a:pt x="2497" y="3799"/>
                  </a:lnTo>
                  <a:lnTo>
                    <a:pt x="2226" y="6133"/>
                  </a:lnTo>
                  <a:lnTo>
                    <a:pt x="4017" y="4396"/>
                  </a:lnTo>
                  <a:lnTo>
                    <a:pt x="6351" y="5373"/>
                  </a:lnTo>
                  <a:lnTo>
                    <a:pt x="5048" y="3311"/>
                  </a:lnTo>
                  <a:lnTo>
                    <a:pt x="6676" y="1682"/>
                  </a:lnTo>
                  <a:lnTo>
                    <a:pt x="4234" y="2008"/>
                  </a:lnTo>
                  <a:lnTo>
                    <a:pt x="2924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2317930" y="915800"/>
              <a:ext cx="129801" cy="119226"/>
            </a:xfrm>
            <a:custGeom>
              <a:avLst/>
              <a:gdLst/>
              <a:ahLst/>
              <a:cxnLst/>
              <a:rect l="l" t="t" r="r" b="b"/>
              <a:pathLst>
                <a:path w="6677" h="6133" fill="none" extrusionOk="0">
                  <a:moveTo>
                    <a:pt x="2932" y="0"/>
                  </a:moveTo>
                  <a:lnTo>
                    <a:pt x="2660" y="2334"/>
                  </a:lnTo>
                  <a:lnTo>
                    <a:pt x="2660" y="2334"/>
                  </a:lnTo>
                  <a:lnTo>
                    <a:pt x="1" y="2877"/>
                  </a:lnTo>
                  <a:lnTo>
                    <a:pt x="2497" y="3799"/>
                  </a:lnTo>
                  <a:lnTo>
                    <a:pt x="2226" y="6133"/>
                  </a:lnTo>
                  <a:lnTo>
                    <a:pt x="4017" y="4396"/>
                  </a:lnTo>
                  <a:lnTo>
                    <a:pt x="6351" y="5373"/>
                  </a:lnTo>
                  <a:lnTo>
                    <a:pt x="5048" y="3311"/>
                  </a:lnTo>
                  <a:lnTo>
                    <a:pt x="6676" y="1682"/>
                  </a:lnTo>
                  <a:lnTo>
                    <a:pt x="6676" y="1682"/>
                  </a:lnTo>
                  <a:lnTo>
                    <a:pt x="4234" y="2008"/>
                  </a:lnTo>
                  <a:lnTo>
                    <a:pt x="28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2579593" y="905245"/>
              <a:ext cx="83378" cy="113957"/>
            </a:xfrm>
            <a:custGeom>
              <a:avLst/>
              <a:gdLst/>
              <a:ahLst/>
              <a:cxnLst/>
              <a:rect l="l" t="t" r="r" b="b"/>
              <a:pathLst>
                <a:path w="4289" h="5862" extrusionOk="0">
                  <a:moveTo>
                    <a:pt x="1575" y="0"/>
                  </a:moveTo>
                  <a:lnTo>
                    <a:pt x="1683" y="2063"/>
                  </a:lnTo>
                  <a:lnTo>
                    <a:pt x="1" y="1900"/>
                  </a:lnTo>
                  <a:lnTo>
                    <a:pt x="1683" y="3365"/>
                  </a:lnTo>
                  <a:lnTo>
                    <a:pt x="1737" y="5482"/>
                  </a:lnTo>
                  <a:lnTo>
                    <a:pt x="2660" y="4288"/>
                  </a:lnTo>
                  <a:lnTo>
                    <a:pt x="4180" y="5862"/>
                  </a:lnTo>
                  <a:lnTo>
                    <a:pt x="3203" y="3637"/>
                  </a:lnTo>
                  <a:lnTo>
                    <a:pt x="3583" y="3474"/>
                  </a:lnTo>
                  <a:lnTo>
                    <a:pt x="3963" y="3311"/>
                  </a:lnTo>
                  <a:lnTo>
                    <a:pt x="4071" y="3202"/>
                  </a:lnTo>
                  <a:lnTo>
                    <a:pt x="4180" y="3040"/>
                  </a:lnTo>
                  <a:lnTo>
                    <a:pt x="4288" y="2660"/>
                  </a:lnTo>
                  <a:lnTo>
                    <a:pt x="3908" y="2497"/>
                  </a:lnTo>
                  <a:lnTo>
                    <a:pt x="3474" y="2388"/>
                  </a:lnTo>
                  <a:lnTo>
                    <a:pt x="3040" y="2280"/>
                  </a:lnTo>
                  <a:lnTo>
                    <a:pt x="2606" y="2225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2579593" y="905245"/>
              <a:ext cx="83378" cy="113957"/>
            </a:xfrm>
            <a:custGeom>
              <a:avLst/>
              <a:gdLst/>
              <a:ahLst/>
              <a:cxnLst/>
              <a:rect l="l" t="t" r="r" b="b"/>
              <a:pathLst>
                <a:path w="4289" h="5862" fill="none" extrusionOk="0">
                  <a:moveTo>
                    <a:pt x="1575" y="0"/>
                  </a:moveTo>
                  <a:lnTo>
                    <a:pt x="1683" y="2063"/>
                  </a:lnTo>
                  <a:lnTo>
                    <a:pt x="1683" y="2063"/>
                  </a:lnTo>
                  <a:lnTo>
                    <a:pt x="1" y="1900"/>
                  </a:lnTo>
                  <a:lnTo>
                    <a:pt x="1683" y="3365"/>
                  </a:lnTo>
                  <a:lnTo>
                    <a:pt x="1737" y="5482"/>
                  </a:lnTo>
                  <a:lnTo>
                    <a:pt x="2660" y="4288"/>
                  </a:lnTo>
                  <a:lnTo>
                    <a:pt x="4180" y="5862"/>
                  </a:lnTo>
                  <a:lnTo>
                    <a:pt x="3203" y="3637"/>
                  </a:lnTo>
                  <a:lnTo>
                    <a:pt x="3203" y="3637"/>
                  </a:lnTo>
                  <a:lnTo>
                    <a:pt x="3583" y="3474"/>
                  </a:lnTo>
                  <a:lnTo>
                    <a:pt x="3963" y="3311"/>
                  </a:lnTo>
                  <a:lnTo>
                    <a:pt x="3963" y="3311"/>
                  </a:lnTo>
                  <a:lnTo>
                    <a:pt x="4071" y="3202"/>
                  </a:lnTo>
                  <a:lnTo>
                    <a:pt x="4180" y="3040"/>
                  </a:lnTo>
                  <a:lnTo>
                    <a:pt x="4288" y="2660"/>
                  </a:lnTo>
                  <a:lnTo>
                    <a:pt x="4288" y="2660"/>
                  </a:lnTo>
                  <a:lnTo>
                    <a:pt x="3908" y="2497"/>
                  </a:lnTo>
                  <a:lnTo>
                    <a:pt x="3474" y="2388"/>
                  </a:lnTo>
                  <a:lnTo>
                    <a:pt x="3040" y="2280"/>
                  </a:lnTo>
                  <a:lnTo>
                    <a:pt x="2606" y="2225"/>
                  </a:lnTo>
                  <a:lnTo>
                    <a:pt x="15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977989" y="1673338"/>
              <a:ext cx="131900" cy="142456"/>
            </a:xfrm>
            <a:custGeom>
              <a:avLst/>
              <a:gdLst/>
              <a:ahLst/>
              <a:cxnLst/>
              <a:rect l="l" t="t" r="r" b="b"/>
              <a:pathLst>
                <a:path w="6785" h="7328" extrusionOk="0">
                  <a:moveTo>
                    <a:pt x="2768" y="0"/>
                  </a:moveTo>
                  <a:lnTo>
                    <a:pt x="2551" y="2823"/>
                  </a:lnTo>
                  <a:lnTo>
                    <a:pt x="0" y="4071"/>
                  </a:lnTo>
                  <a:lnTo>
                    <a:pt x="2443" y="4559"/>
                  </a:lnTo>
                  <a:lnTo>
                    <a:pt x="2226" y="7327"/>
                  </a:lnTo>
                  <a:lnTo>
                    <a:pt x="2226" y="7327"/>
                  </a:lnTo>
                  <a:lnTo>
                    <a:pt x="3962" y="4776"/>
                  </a:lnTo>
                  <a:lnTo>
                    <a:pt x="6459" y="5265"/>
                  </a:lnTo>
                  <a:lnTo>
                    <a:pt x="5048" y="3257"/>
                  </a:lnTo>
                  <a:lnTo>
                    <a:pt x="6785" y="760"/>
                  </a:lnTo>
                  <a:lnTo>
                    <a:pt x="4180" y="2009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977989" y="1673338"/>
              <a:ext cx="131900" cy="142456"/>
            </a:xfrm>
            <a:custGeom>
              <a:avLst/>
              <a:gdLst/>
              <a:ahLst/>
              <a:cxnLst/>
              <a:rect l="l" t="t" r="r" b="b"/>
              <a:pathLst>
                <a:path w="6785" h="7328" fill="none" extrusionOk="0">
                  <a:moveTo>
                    <a:pt x="2768" y="0"/>
                  </a:moveTo>
                  <a:lnTo>
                    <a:pt x="2551" y="2823"/>
                  </a:lnTo>
                  <a:lnTo>
                    <a:pt x="0" y="4071"/>
                  </a:lnTo>
                  <a:lnTo>
                    <a:pt x="2443" y="4559"/>
                  </a:lnTo>
                  <a:lnTo>
                    <a:pt x="2226" y="7327"/>
                  </a:lnTo>
                  <a:lnTo>
                    <a:pt x="3962" y="4776"/>
                  </a:lnTo>
                  <a:lnTo>
                    <a:pt x="6459" y="5265"/>
                  </a:lnTo>
                  <a:lnTo>
                    <a:pt x="5048" y="3257"/>
                  </a:lnTo>
                  <a:lnTo>
                    <a:pt x="6785" y="760"/>
                  </a:lnTo>
                  <a:lnTo>
                    <a:pt x="4180" y="2009"/>
                  </a:lnTo>
                  <a:lnTo>
                    <a:pt x="27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1158412" y="1720811"/>
              <a:ext cx="138238" cy="141407"/>
            </a:xfrm>
            <a:custGeom>
              <a:avLst/>
              <a:gdLst/>
              <a:ahLst/>
              <a:cxnLst/>
              <a:rect l="l" t="t" r="r" b="b"/>
              <a:pathLst>
                <a:path w="7111" h="7274" extrusionOk="0">
                  <a:moveTo>
                    <a:pt x="2931" y="1"/>
                  </a:moveTo>
                  <a:lnTo>
                    <a:pt x="2714" y="2769"/>
                  </a:lnTo>
                  <a:lnTo>
                    <a:pt x="0" y="4071"/>
                  </a:lnTo>
                  <a:lnTo>
                    <a:pt x="2551" y="4505"/>
                  </a:lnTo>
                  <a:lnTo>
                    <a:pt x="2334" y="7273"/>
                  </a:lnTo>
                  <a:lnTo>
                    <a:pt x="4125" y="4777"/>
                  </a:lnTo>
                  <a:lnTo>
                    <a:pt x="6676" y="5157"/>
                  </a:lnTo>
                  <a:lnTo>
                    <a:pt x="5265" y="3203"/>
                  </a:lnTo>
                  <a:lnTo>
                    <a:pt x="7110" y="706"/>
                  </a:lnTo>
                  <a:lnTo>
                    <a:pt x="4342" y="200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35"/>
            <p:cNvSpPr/>
            <p:nvPr/>
          </p:nvSpPr>
          <p:spPr>
            <a:xfrm>
              <a:off x="1158412" y="1720811"/>
              <a:ext cx="138238" cy="141407"/>
            </a:xfrm>
            <a:custGeom>
              <a:avLst/>
              <a:gdLst/>
              <a:ahLst/>
              <a:cxnLst/>
              <a:rect l="l" t="t" r="r" b="b"/>
              <a:pathLst>
                <a:path w="7111" h="7274" fill="none" extrusionOk="0">
                  <a:moveTo>
                    <a:pt x="2931" y="1"/>
                  </a:moveTo>
                  <a:lnTo>
                    <a:pt x="2714" y="2769"/>
                  </a:lnTo>
                  <a:lnTo>
                    <a:pt x="0" y="4071"/>
                  </a:lnTo>
                  <a:lnTo>
                    <a:pt x="2551" y="4505"/>
                  </a:lnTo>
                  <a:lnTo>
                    <a:pt x="2334" y="7273"/>
                  </a:lnTo>
                  <a:lnTo>
                    <a:pt x="4125" y="4777"/>
                  </a:lnTo>
                  <a:lnTo>
                    <a:pt x="6676" y="5157"/>
                  </a:lnTo>
                  <a:lnTo>
                    <a:pt x="5265" y="3203"/>
                  </a:lnTo>
                  <a:lnTo>
                    <a:pt x="7110" y="706"/>
                  </a:lnTo>
                  <a:lnTo>
                    <a:pt x="4342" y="2009"/>
                  </a:lnTo>
                  <a:lnTo>
                    <a:pt x="29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473865" y="1578374"/>
              <a:ext cx="143526" cy="137188"/>
            </a:xfrm>
            <a:custGeom>
              <a:avLst/>
              <a:gdLst/>
              <a:ahLst/>
              <a:cxnLst/>
              <a:rect l="l" t="t" r="r" b="b"/>
              <a:pathLst>
                <a:path w="7383" h="7057" extrusionOk="0">
                  <a:moveTo>
                    <a:pt x="3095" y="1"/>
                  </a:moveTo>
                  <a:lnTo>
                    <a:pt x="2823" y="2660"/>
                  </a:lnTo>
                  <a:lnTo>
                    <a:pt x="1" y="3908"/>
                  </a:lnTo>
                  <a:lnTo>
                    <a:pt x="2660" y="4343"/>
                  </a:lnTo>
                  <a:lnTo>
                    <a:pt x="2389" y="7056"/>
                  </a:lnTo>
                  <a:lnTo>
                    <a:pt x="4289" y="4614"/>
                  </a:lnTo>
                  <a:lnTo>
                    <a:pt x="6948" y="5048"/>
                  </a:lnTo>
                  <a:lnTo>
                    <a:pt x="5483" y="3149"/>
                  </a:lnTo>
                  <a:lnTo>
                    <a:pt x="7382" y="706"/>
                  </a:lnTo>
                  <a:lnTo>
                    <a:pt x="4560" y="1900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1473865" y="1578374"/>
              <a:ext cx="143526" cy="137188"/>
            </a:xfrm>
            <a:custGeom>
              <a:avLst/>
              <a:gdLst/>
              <a:ahLst/>
              <a:cxnLst/>
              <a:rect l="l" t="t" r="r" b="b"/>
              <a:pathLst>
                <a:path w="7383" h="7057" fill="none" extrusionOk="0">
                  <a:moveTo>
                    <a:pt x="3095" y="1"/>
                  </a:moveTo>
                  <a:lnTo>
                    <a:pt x="2823" y="2660"/>
                  </a:lnTo>
                  <a:lnTo>
                    <a:pt x="1" y="3908"/>
                  </a:lnTo>
                  <a:lnTo>
                    <a:pt x="2660" y="4343"/>
                  </a:lnTo>
                  <a:lnTo>
                    <a:pt x="2389" y="7056"/>
                  </a:lnTo>
                  <a:lnTo>
                    <a:pt x="4289" y="4614"/>
                  </a:lnTo>
                  <a:lnTo>
                    <a:pt x="6948" y="5048"/>
                  </a:lnTo>
                  <a:lnTo>
                    <a:pt x="5483" y="3149"/>
                  </a:lnTo>
                  <a:lnTo>
                    <a:pt x="7382" y="706"/>
                  </a:lnTo>
                  <a:lnTo>
                    <a:pt x="4560" y="1900"/>
                  </a:lnTo>
                  <a:lnTo>
                    <a:pt x="30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1811499" y="1429619"/>
              <a:ext cx="195216" cy="139288"/>
            </a:xfrm>
            <a:custGeom>
              <a:avLst/>
              <a:gdLst/>
              <a:ahLst/>
              <a:cxnLst/>
              <a:rect l="l" t="t" r="r" b="b"/>
              <a:pathLst>
                <a:path w="10042" h="7165" extrusionOk="0">
                  <a:moveTo>
                    <a:pt x="4559" y="0"/>
                  </a:moveTo>
                  <a:lnTo>
                    <a:pt x="3962" y="2714"/>
                  </a:lnTo>
                  <a:lnTo>
                    <a:pt x="1" y="4288"/>
                  </a:lnTo>
                  <a:lnTo>
                    <a:pt x="3583" y="4451"/>
                  </a:lnTo>
                  <a:lnTo>
                    <a:pt x="2931" y="7164"/>
                  </a:lnTo>
                  <a:lnTo>
                    <a:pt x="2931" y="7164"/>
                  </a:lnTo>
                  <a:lnTo>
                    <a:pt x="5699" y="4559"/>
                  </a:lnTo>
                  <a:lnTo>
                    <a:pt x="9118" y="4776"/>
                  </a:lnTo>
                  <a:lnTo>
                    <a:pt x="7382" y="2931"/>
                  </a:lnTo>
                  <a:lnTo>
                    <a:pt x="10041" y="434"/>
                  </a:lnTo>
                  <a:lnTo>
                    <a:pt x="6296" y="1791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1811499" y="1429619"/>
              <a:ext cx="195216" cy="139288"/>
            </a:xfrm>
            <a:custGeom>
              <a:avLst/>
              <a:gdLst/>
              <a:ahLst/>
              <a:cxnLst/>
              <a:rect l="l" t="t" r="r" b="b"/>
              <a:pathLst>
                <a:path w="10042" h="7165" fill="none" extrusionOk="0">
                  <a:moveTo>
                    <a:pt x="4559" y="0"/>
                  </a:moveTo>
                  <a:lnTo>
                    <a:pt x="3962" y="2714"/>
                  </a:lnTo>
                  <a:lnTo>
                    <a:pt x="3962" y="2714"/>
                  </a:lnTo>
                  <a:lnTo>
                    <a:pt x="1" y="4288"/>
                  </a:lnTo>
                  <a:lnTo>
                    <a:pt x="3583" y="4451"/>
                  </a:lnTo>
                  <a:lnTo>
                    <a:pt x="2931" y="7164"/>
                  </a:lnTo>
                  <a:lnTo>
                    <a:pt x="5699" y="4559"/>
                  </a:lnTo>
                  <a:lnTo>
                    <a:pt x="9118" y="4776"/>
                  </a:lnTo>
                  <a:lnTo>
                    <a:pt x="7382" y="2931"/>
                  </a:lnTo>
                  <a:lnTo>
                    <a:pt x="10041" y="434"/>
                  </a:lnTo>
                  <a:lnTo>
                    <a:pt x="10041" y="434"/>
                  </a:lnTo>
                  <a:lnTo>
                    <a:pt x="6296" y="1791"/>
                  </a:lnTo>
                  <a:lnTo>
                    <a:pt x="45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2227204" y="1295619"/>
              <a:ext cx="154062" cy="127682"/>
            </a:xfrm>
            <a:custGeom>
              <a:avLst/>
              <a:gdLst/>
              <a:ahLst/>
              <a:cxnLst/>
              <a:rect l="l" t="t" r="r" b="b"/>
              <a:pathLst>
                <a:path w="7925" h="6568" extrusionOk="0">
                  <a:moveTo>
                    <a:pt x="3528" y="0"/>
                  </a:moveTo>
                  <a:lnTo>
                    <a:pt x="3148" y="2497"/>
                  </a:lnTo>
                  <a:lnTo>
                    <a:pt x="0" y="3474"/>
                  </a:lnTo>
                  <a:lnTo>
                    <a:pt x="2931" y="4071"/>
                  </a:lnTo>
                  <a:lnTo>
                    <a:pt x="2497" y="6568"/>
                  </a:lnTo>
                  <a:lnTo>
                    <a:pt x="4668" y="4451"/>
                  </a:lnTo>
                  <a:lnTo>
                    <a:pt x="7381" y="5156"/>
                  </a:lnTo>
                  <a:lnTo>
                    <a:pt x="7381" y="5156"/>
                  </a:lnTo>
                  <a:lnTo>
                    <a:pt x="5916" y="3203"/>
                  </a:lnTo>
                  <a:lnTo>
                    <a:pt x="7924" y="1194"/>
                  </a:lnTo>
                  <a:lnTo>
                    <a:pt x="7924" y="1194"/>
                  </a:lnTo>
                  <a:lnTo>
                    <a:pt x="5048" y="1954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2227204" y="1295619"/>
              <a:ext cx="154062" cy="127682"/>
            </a:xfrm>
            <a:custGeom>
              <a:avLst/>
              <a:gdLst/>
              <a:ahLst/>
              <a:cxnLst/>
              <a:rect l="l" t="t" r="r" b="b"/>
              <a:pathLst>
                <a:path w="7925" h="6568" fill="none" extrusionOk="0">
                  <a:moveTo>
                    <a:pt x="3528" y="0"/>
                  </a:moveTo>
                  <a:lnTo>
                    <a:pt x="3148" y="2497"/>
                  </a:lnTo>
                  <a:lnTo>
                    <a:pt x="3148" y="2497"/>
                  </a:lnTo>
                  <a:lnTo>
                    <a:pt x="0" y="3474"/>
                  </a:lnTo>
                  <a:lnTo>
                    <a:pt x="2931" y="4071"/>
                  </a:lnTo>
                  <a:lnTo>
                    <a:pt x="2497" y="6568"/>
                  </a:lnTo>
                  <a:lnTo>
                    <a:pt x="4668" y="4451"/>
                  </a:lnTo>
                  <a:lnTo>
                    <a:pt x="7381" y="5156"/>
                  </a:lnTo>
                  <a:lnTo>
                    <a:pt x="5916" y="3203"/>
                  </a:lnTo>
                  <a:lnTo>
                    <a:pt x="7924" y="1194"/>
                  </a:lnTo>
                  <a:lnTo>
                    <a:pt x="7924" y="1194"/>
                  </a:lnTo>
                  <a:lnTo>
                    <a:pt x="5048" y="1954"/>
                  </a:lnTo>
                  <a:lnTo>
                    <a:pt x="35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2544776" y="1236541"/>
              <a:ext cx="104471" cy="115007"/>
            </a:xfrm>
            <a:custGeom>
              <a:avLst/>
              <a:gdLst/>
              <a:ahLst/>
              <a:cxnLst/>
              <a:rect l="l" t="t" r="r" b="b"/>
              <a:pathLst>
                <a:path w="5374" h="5916" extrusionOk="0">
                  <a:moveTo>
                    <a:pt x="2280" y="0"/>
                  </a:moveTo>
                  <a:lnTo>
                    <a:pt x="2172" y="2225"/>
                  </a:lnTo>
                  <a:lnTo>
                    <a:pt x="1" y="2497"/>
                  </a:lnTo>
                  <a:lnTo>
                    <a:pt x="2117" y="3636"/>
                  </a:lnTo>
                  <a:lnTo>
                    <a:pt x="2009" y="5916"/>
                  </a:lnTo>
                  <a:lnTo>
                    <a:pt x="3366" y="4342"/>
                  </a:lnTo>
                  <a:lnTo>
                    <a:pt x="5319" y="5590"/>
                  </a:lnTo>
                  <a:lnTo>
                    <a:pt x="4180" y="3419"/>
                  </a:lnTo>
                  <a:lnTo>
                    <a:pt x="5374" y="2063"/>
                  </a:lnTo>
                  <a:lnTo>
                    <a:pt x="4397" y="2063"/>
                  </a:lnTo>
                  <a:lnTo>
                    <a:pt x="3474" y="2117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544776" y="1236541"/>
              <a:ext cx="104471" cy="115007"/>
            </a:xfrm>
            <a:custGeom>
              <a:avLst/>
              <a:gdLst/>
              <a:ahLst/>
              <a:cxnLst/>
              <a:rect l="l" t="t" r="r" b="b"/>
              <a:pathLst>
                <a:path w="5374" h="5916" fill="none" extrusionOk="0">
                  <a:moveTo>
                    <a:pt x="2280" y="0"/>
                  </a:moveTo>
                  <a:lnTo>
                    <a:pt x="2172" y="2225"/>
                  </a:lnTo>
                  <a:lnTo>
                    <a:pt x="2172" y="2225"/>
                  </a:lnTo>
                  <a:lnTo>
                    <a:pt x="1" y="2497"/>
                  </a:lnTo>
                  <a:lnTo>
                    <a:pt x="2117" y="3636"/>
                  </a:lnTo>
                  <a:lnTo>
                    <a:pt x="2009" y="5916"/>
                  </a:lnTo>
                  <a:lnTo>
                    <a:pt x="3366" y="4342"/>
                  </a:lnTo>
                  <a:lnTo>
                    <a:pt x="5319" y="5590"/>
                  </a:lnTo>
                  <a:lnTo>
                    <a:pt x="4180" y="3419"/>
                  </a:lnTo>
                  <a:lnTo>
                    <a:pt x="5374" y="2063"/>
                  </a:lnTo>
                  <a:lnTo>
                    <a:pt x="5374" y="2063"/>
                  </a:lnTo>
                  <a:lnTo>
                    <a:pt x="4397" y="2063"/>
                  </a:lnTo>
                  <a:lnTo>
                    <a:pt x="3474" y="2117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1285025" y="1528783"/>
              <a:ext cx="141387" cy="139307"/>
            </a:xfrm>
            <a:custGeom>
              <a:avLst/>
              <a:gdLst/>
              <a:ahLst/>
              <a:cxnLst/>
              <a:rect l="l" t="t" r="r" b="b"/>
              <a:pathLst>
                <a:path w="7273" h="7166" extrusionOk="0">
                  <a:moveTo>
                    <a:pt x="3039" y="1"/>
                  </a:moveTo>
                  <a:lnTo>
                    <a:pt x="2768" y="2715"/>
                  </a:lnTo>
                  <a:lnTo>
                    <a:pt x="0" y="3963"/>
                  </a:lnTo>
                  <a:lnTo>
                    <a:pt x="2605" y="4397"/>
                  </a:lnTo>
                  <a:lnTo>
                    <a:pt x="2334" y="7165"/>
                  </a:lnTo>
                  <a:lnTo>
                    <a:pt x="4179" y="4668"/>
                  </a:lnTo>
                  <a:lnTo>
                    <a:pt x="6838" y="5157"/>
                  </a:lnTo>
                  <a:lnTo>
                    <a:pt x="5373" y="3203"/>
                  </a:lnTo>
                  <a:lnTo>
                    <a:pt x="7273" y="761"/>
                  </a:lnTo>
                  <a:lnTo>
                    <a:pt x="7273" y="761"/>
                  </a:lnTo>
                  <a:lnTo>
                    <a:pt x="4450" y="1955"/>
                  </a:lnTo>
                  <a:lnTo>
                    <a:pt x="30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1285025" y="1528783"/>
              <a:ext cx="141387" cy="139307"/>
            </a:xfrm>
            <a:custGeom>
              <a:avLst/>
              <a:gdLst/>
              <a:ahLst/>
              <a:cxnLst/>
              <a:rect l="l" t="t" r="r" b="b"/>
              <a:pathLst>
                <a:path w="7273" h="7166" fill="none" extrusionOk="0">
                  <a:moveTo>
                    <a:pt x="3039" y="1"/>
                  </a:moveTo>
                  <a:lnTo>
                    <a:pt x="2768" y="2715"/>
                  </a:lnTo>
                  <a:lnTo>
                    <a:pt x="0" y="3963"/>
                  </a:lnTo>
                  <a:lnTo>
                    <a:pt x="2605" y="4397"/>
                  </a:lnTo>
                  <a:lnTo>
                    <a:pt x="2334" y="7165"/>
                  </a:lnTo>
                  <a:lnTo>
                    <a:pt x="4179" y="4668"/>
                  </a:lnTo>
                  <a:lnTo>
                    <a:pt x="6838" y="5157"/>
                  </a:lnTo>
                  <a:lnTo>
                    <a:pt x="5373" y="3203"/>
                  </a:lnTo>
                  <a:lnTo>
                    <a:pt x="7273" y="761"/>
                  </a:lnTo>
                  <a:lnTo>
                    <a:pt x="4450" y="1955"/>
                  </a:lnTo>
                  <a:lnTo>
                    <a:pt x="30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1608914" y="1392683"/>
              <a:ext cx="150913" cy="135069"/>
            </a:xfrm>
            <a:custGeom>
              <a:avLst/>
              <a:gdLst/>
              <a:ahLst/>
              <a:cxnLst/>
              <a:rect l="l" t="t" r="r" b="b"/>
              <a:pathLst>
                <a:path w="7763" h="6948" extrusionOk="0">
                  <a:moveTo>
                    <a:pt x="3095" y="1"/>
                  </a:moveTo>
                  <a:lnTo>
                    <a:pt x="2823" y="2660"/>
                  </a:lnTo>
                  <a:lnTo>
                    <a:pt x="1" y="3800"/>
                  </a:lnTo>
                  <a:lnTo>
                    <a:pt x="2606" y="4288"/>
                  </a:lnTo>
                  <a:lnTo>
                    <a:pt x="2335" y="6948"/>
                  </a:lnTo>
                  <a:lnTo>
                    <a:pt x="4234" y="4614"/>
                  </a:lnTo>
                  <a:lnTo>
                    <a:pt x="6894" y="5102"/>
                  </a:lnTo>
                  <a:lnTo>
                    <a:pt x="5428" y="3149"/>
                  </a:lnTo>
                  <a:lnTo>
                    <a:pt x="7762" y="706"/>
                  </a:lnTo>
                  <a:lnTo>
                    <a:pt x="4560" y="195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1608914" y="1392683"/>
              <a:ext cx="150913" cy="135069"/>
            </a:xfrm>
            <a:custGeom>
              <a:avLst/>
              <a:gdLst/>
              <a:ahLst/>
              <a:cxnLst/>
              <a:rect l="l" t="t" r="r" b="b"/>
              <a:pathLst>
                <a:path w="7763" h="6948" fill="none" extrusionOk="0">
                  <a:moveTo>
                    <a:pt x="3095" y="1"/>
                  </a:moveTo>
                  <a:lnTo>
                    <a:pt x="2823" y="2660"/>
                  </a:lnTo>
                  <a:lnTo>
                    <a:pt x="1" y="3800"/>
                  </a:lnTo>
                  <a:lnTo>
                    <a:pt x="2606" y="4288"/>
                  </a:lnTo>
                  <a:lnTo>
                    <a:pt x="2335" y="6948"/>
                  </a:lnTo>
                  <a:lnTo>
                    <a:pt x="4234" y="4614"/>
                  </a:lnTo>
                  <a:lnTo>
                    <a:pt x="6894" y="5102"/>
                  </a:lnTo>
                  <a:lnTo>
                    <a:pt x="5428" y="3149"/>
                  </a:lnTo>
                  <a:lnTo>
                    <a:pt x="7762" y="706"/>
                  </a:lnTo>
                  <a:lnTo>
                    <a:pt x="4560" y="1954"/>
                  </a:lnTo>
                  <a:lnTo>
                    <a:pt x="30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2005627" y="1237591"/>
              <a:ext cx="176224" cy="134019"/>
            </a:xfrm>
            <a:custGeom>
              <a:avLst/>
              <a:gdLst/>
              <a:ahLst/>
              <a:cxnLst/>
              <a:rect l="l" t="t" r="r" b="b"/>
              <a:pathLst>
                <a:path w="9065" h="6894" extrusionOk="0">
                  <a:moveTo>
                    <a:pt x="4071" y="0"/>
                  </a:moveTo>
                  <a:lnTo>
                    <a:pt x="3583" y="2606"/>
                  </a:lnTo>
                  <a:lnTo>
                    <a:pt x="1" y="3854"/>
                  </a:lnTo>
                  <a:lnTo>
                    <a:pt x="3257" y="4234"/>
                  </a:lnTo>
                  <a:lnTo>
                    <a:pt x="2769" y="6893"/>
                  </a:lnTo>
                  <a:lnTo>
                    <a:pt x="2769" y="6893"/>
                  </a:lnTo>
                  <a:lnTo>
                    <a:pt x="5211" y="4505"/>
                  </a:lnTo>
                  <a:lnTo>
                    <a:pt x="8305" y="4994"/>
                  </a:lnTo>
                  <a:lnTo>
                    <a:pt x="6731" y="3094"/>
                  </a:lnTo>
                  <a:lnTo>
                    <a:pt x="9064" y="869"/>
                  </a:lnTo>
                  <a:lnTo>
                    <a:pt x="5700" y="1954"/>
                  </a:lnTo>
                  <a:lnTo>
                    <a:pt x="4071" y="55"/>
                  </a:lnTo>
                  <a:lnTo>
                    <a:pt x="40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2005627" y="1237591"/>
              <a:ext cx="176224" cy="134019"/>
            </a:xfrm>
            <a:custGeom>
              <a:avLst/>
              <a:gdLst/>
              <a:ahLst/>
              <a:cxnLst/>
              <a:rect l="l" t="t" r="r" b="b"/>
              <a:pathLst>
                <a:path w="9065" h="6894" fill="none" extrusionOk="0">
                  <a:moveTo>
                    <a:pt x="4071" y="0"/>
                  </a:moveTo>
                  <a:lnTo>
                    <a:pt x="3583" y="2606"/>
                  </a:lnTo>
                  <a:lnTo>
                    <a:pt x="3583" y="2606"/>
                  </a:lnTo>
                  <a:lnTo>
                    <a:pt x="1" y="3854"/>
                  </a:lnTo>
                  <a:lnTo>
                    <a:pt x="3257" y="4234"/>
                  </a:lnTo>
                  <a:lnTo>
                    <a:pt x="2769" y="6893"/>
                  </a:lnTo>
                  <a:lnTo>
                    <a:pt x="5211" y="4505"/>
                  </a:lnTo>
                  <a:lnTo>
                    <a:pt x="8305" y="4994"/>
                  </a:lnTo>
                  <a:lnTo>
                    <a:pt x="6731" y="3094"/>
                  </a:lnTo>
                  <a:lnTo>
                    <a:pt x="9064" y="869"/>
                  </a:lnTo>
                  <a:lnTo>
                    <a:pt x="9064" y="869"/>
                  </a:lnTo>
                  <a:lnTo>
                    <a:pt x="5700" y="1954"/>
                  </a:lnTo>
                  <a:lnTo>
                    <a:pt x="4071" y="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2375959" y="1143696"/>
              <a:ext cx="128751" cy="120295"/>
            </a:xfrm>
            <a:custGeom>
              <a:avLst/>
              <a:gdLst/>
              <a:ahLst/>
              <a:cxnLst/>
              <a:rect l="l" t="t" r="r" b="b"/>
              <a:pathLst>
                <a:path w="6623" h="6188" extrusionOk="0">
                  <a:moveTo>
                    <a:pt x="2877" y="0"/>
                  </a:moveTo>
                  <a:lnTo>
                    <a:pt x="2923" y="70"/>
                  </a:lnTo>
                  <a:lnTo>
                    <a:pt x="2932" y="0"/>
                  </a:lnTo>
                  <a:close/>
                  <a:moveTo>
                    <a:pt x="2923" y="70"/>
                  </a:moveTo>
                  <a:lnTo>
                    <a:pt x="2660" y="2334"/>
                  </a:lnTo>
                  <a:lnTo>
                    <a:pt x="1" y="2931"/>
                  </a:lnTo>
                  <a:lnTo>
                    <a:pt x="2497" y="3854"/>
                  </a:lnTo>
                  <a:lnTo>
                    <a:pt x="2226" y="6187"/>
                  </a:lnTo>
                  <a:lnTo>
                    <a:pt x="4017" y="4396"/>
                  </a:lnTo>
                  <a:lnTo>
                    <a:pt x="6351" y="5427"/>
                  </a:lnTo>
                  <a:lnTo>
                    <a:pt x="5048" y="3365"/>
                  </a:lnTo>
                  <a:lnTo>
                    <a:pt x="6622" y="1683"/>
                  </a:lnTo>
                  <a:lnTo>
                    <a:pt x="4234" y="2062"/>
                  </a:lnTo>
                  <a:lnTo>
                    <a:pt x="2923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2375959" y="1143696"/>
              <a:ext cx="128751" cy="120295"/>
            </a:xfrm>
            <a:custGeom>
              <a:avLst/>
              <a:gdLst/>
              <a:ahLst/>
              <a:cxnLst/>
              <a:rect l="l" t="t" r="r" b="b"/>
              <a:pathLst>
                <a:path w="6623" h="6188" fill="none" extrusionOk="0">
                  <a:moveTo>
                    <a:pt x="2932" y="0"/>
                  </a:moveTo>
                  <a:lnTo>
                    <a:pt x="2660" y="2334"/>
                  </a:lnTo>
                  <a:lnTo>
                    <a:pt x="2660" y="2334"/>
                  </a:lnTo>
                  <a:lnTo>
                    <a:pt x="1" y="2931"/>
                  </a:lnTo>
                  <a:lnTo>
                    <a:pt x="2497" y="3854"/>
                  </a:lnTo>
                  <a:lnTo>
                    <a:pt x="2226" y="6187"/>
                  </a:lnTo>
                  <a:lnTo>
                    <a:pt x="4017" y="4396"/>
                  </a:lnTo>
                  <a:lnTo>
                    <a:pt x="6351" y="5427"/>
                  </a:lnTo>
                  <a:lnTo>
                    <a:pt x="5048" y="3365"/>
                  </a:lnTo>
                  <a:lnTo>
                    <a:pt x="6622" y="1683"/>
                  </a:lnTo>
                  <a:lnTo>
                    <a:pt x="6622" y="1683"/>
                  </a:lnTo>
                  <a:lnTo>
                    <a:pt x="4234" y="2062"/>
                  </a:lnTo>
                  <a:lnTo>
                    <a:pt x="28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2636571" y="1127852"/>
              <a:ext cx="82309" cy="112927"/>
            </a:xfrm>
            <a:custGeom>
              <a:avLst/>
              <a:gdLst/>
              <a:ahLst/>
              <a:cxnLst/>
              <a:rect l="l" t="t" r="r" b="b"/>
              <a:pathLst>
                <a:path w="4234" h="5809" extrusionOk="0">
                  <a:moveTo>
                    <a:pt x="1574" y="1"/>
                  </a:moveTo>
                  <a:lnTo>
                    <a:pt x="1629" y="2118"/>
                  </a:lnTo>
                  <a:lnTo>
                    <a:pt x="0" y="2009"/>
                  </a:lnTo>
                  <a:lnTo>
                    <a:pt x="1683" y="3420"/>
                  </a:lnTo>
                  <a:lnTo>
                    <a:pt x="1737" y="5537"/>
                  </a:lnTo>
                  <a:lnTo>
                    <a:pt x="2660" y="4343"/>
                  </a:lnTo>
                  <a:lnTo>
                    <a:pt x="4125" y="5808"/>
                  </a:lnTo>
                  <a:lnTo>
                    <a:pt x="3148" y="3583"/>
                  </a:lnTo>
                  <a:lnTo>
                    <a:pt x="3582" y="3474"/>
                  </a:lnTo>
                  <a:lnTo>
                    <a:pt x="3962" y="3312"/>
                  </a:lnTo>
                  <a:lnTo>
                    <a:pt x="4071" y="3149"/>
                  </a:lnTo>
                  <a:lnTo>
                    <a:pt x="4125" y="2986"/>
                  </a:lnTo>
                  <a:lnTo>
                    <a:pt x="4234" y="2606"/>
                  </a:lnTo>
                  <a:lnTo>
                    <a:pt x="3854" y="2443"/>
                  </a:lnTo>
                  <a:lnTo>
                    <a:pt x="3420" y="2335"/>
                  </a:lnTo>
                  <a:lnTo>
                    <a:pt x="2985" y="2280"/>
                  </a:lnTo>
                  <a:lnTo>
                    <a:pt x="2551" y="2226"/>
                  </a:lnTo>
                  <a:lnTo>
                    <a:pt x="1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35"/>
            <p:cNvSpPr/>
            <p:nvPr/>
          </p:nvSpPr>
          <p:spPr>
            <a:xfrm>
              <a:off x="2636571" y="1127852"/>
              <a:ext cx="82309" cy="112927"/>
            </a:xfrm>
            <a:custGeom>
              <a:avLst/>
              <a:gdLst/>
              <a:ahLst/>
              <a:cxnLst/>
              <a:rect l="l" t="t" r="r" b="b"/>
              <a:pathLst>
                <a:path w="4234" h="5809" fill="none" extrusionOk="0">
                  <a:moveTo>
                    <a:pt x="1574" y="1"/>
                  </a:moveTo>
                  <a:lnTo>
                    <a:pt x="1629" y="2118"/>
                  </a:lnTo>
                  <a:lnTo>
                    <a:pt x="1629" y="2118"/>
                  </a:lnTo>
                  <a:lnTo>
                    <a:pt x="0" y="2009"/>
                  </a:lnTo>
                  <a:lnTo>
                    <a:pt x="1683" y="3420"/>
                  </a:lnTo>
                  <a:lnTo>
                    <a:pt x="1737" y="5537"/>
                  </a:lnTo>
                  <a:lnTo>
                    <a:pt x="2660" y="4343"/>
                  </a:lnTo>
                  <a:lnTo>
                    <a:pt x="4125" y="5808"/>
                  </a:lnTo>
                  <a:lnTo>
                    <a:pt x="3148" y="3583"/>
                  </a:lnTo>
                  <a:lnTo>
                    <a:pt x="3148" y="3583"/>
                  </a:lnTo>
                  <a:lnTo>
                    <a:pt x="3582" y="3474"/>
                  </a:lnTo>
                  <a:lnTo>
                    <a:pt x="3962" y="3312"/>
                  </a:lnTo>
                  <a:lnTo>
                    <a:pt x="3962" y="3312"/>
                  </a:lnTo>
                  <a:lnTo>
                    <a:pt x="4071" y="3149"/>
                  </a:lnTo>
                  <a:lnTo>
                    <a:pt x="4125" y="2986"/>
                  </a:lnTo>
                  <a:lnTo>
                    <a:pt x="4234" y="2606"/>
                  </a:lnTo>
                  <a:lnTo>
                    <a:pt x="4234" y="2606"/>
                  </a:lnTo>
                  <a:lnTo>
                    <a:pt x="3854" y="2443"/>
                  </a:lnTo>
                  <a:lnTo>
                    <a:pt x="3420" y="2335"/>
                  </a:lnTo>
                  <a:lnTo>
                    <a:pt x="2985" y="2280"/>
                  </a:lnTo>
                  <a:lnTo>
                    <a:pt x="2551" y="2226"/>
                  </a:lnTo>
                  <a:lnTo>
                    <a:pt x="15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1041286" y="1922326"/>
              <a:ext cx="131920" cy="143526"/>
            </a:xfrm>
            <a:custGeom>
              <a:avLst/>
              <a:gdLst/>
              <a:ahLst/>
              <a:cxnLst/>
              <a:rect l="l" t="t" r="r" b="b"/>
              <a:pathLst>
                <a:path w="6786" h="7383" extrusionOk="0">
                  <a:moveTo>
                    <a:pt x="2715" y="1"/>
                  </a:moveTo>
                  <a:lnTo>
                    <a:pt x="2552" y="2823"/>
                  </a:lnTo>
                  <a:lnTo>
                    <a:pt x="1" y="4126"/>
                  </a:lnTo>
                  <a:lnTo>
                    <a:pt x="2443" y="4560"/>
                  </a:lnTo>
                  <a:lnTo>
                    <a:pt x="2226" y="7382"/>
                  </a:lnTo>
                  <a:lnTo>
                    <a:pt x="3963" y="4777"/>
                  </a:lnTo>
                  <a:lnTo>
                    <a:pt x="6459" y="5211"/>
                  </a:lnTo>
                  <a:lnTo>
                    <a:pt x="4994" y="3203"/>
                  </a:lnTo>
                  <a:lnTo>
                    <a:pt x="6785" y="706"/>
                  </a:lnTo>
                  <a:lnTo>
                    <a:pt x="4126" y="2009"/>
                  </a:lnTo>
                  <a:lnTo>
                    <a:pt x="27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35"/>
            <p:cNvSpPr/>
            <p:nvPr/>
          </p:nvSpPr>
          <p:spPr>
            <a:xfrm>
              <a:off x="1041286" y="1922326"/>
              <a:ext cx="131920" cy="143526"/>
            </a:xfrm>
            <a:custGeom>
              <a:avLst/>
              <a:gdLst/>
              <a:ahLst/>
              <a:cxnLst/>
              <a:rect l="l" t="t" r="r" b="b"/>
              <a:pathLst>
                <a:path w="6786" h="7383" fill="none" extrusionOk="0">
                  <a:moveTo>
                    <a:pt x="2715" y="1"/>
                  </a:moveTo>
                  <a:lnTo>
                    <a:pt x="2552" y="2823"/>
                  </a:lnTo>
                  <a:lnTo>
                    <a:pt x="1" y="4126"/>
                  </a:lnTo>
                  <a:lnTo>
                    <a:pt x="2443" y="4560"/>
                  </a:lnTo>
                  <a:lnTo>
                    <a:pt x="2226" y="7382"/>
                  </a:lnTo>
                  <a:lnTo>
                    <a:pt x="3963" y="4777"/>
                  </a:lnTo>
                  <a:lnTo>
                    <a:pt x="6459" y="5211"/>
                  </a:lnTo>
                  <a:lnTo>
                    <a:pt x="4994" y="3203"/>
                  </a:lnTo>
                  <a:lnTo>
                    <a:pt x="6785" y="706"/>
                  </a:lnTo>
                  <a:lnTo>
                    <a:pt x="4126" y="2009"/>
                  </a:lnTo>
                  <a:lnTo>
                    <a:pt x="27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35"/>
            <p:cNvSpPr/>
            <p:nvPr/>
          </p:nvSpPr>
          <p:spPr>
            <a:xfrm>
              <a:off x="1221709" y="1967699"/>
              <a:ext cx="137188" cy="141407"/>
            </a:xfrm>
            <a:custGeom>
              <a:avLst/>
              <a:gdLst/>
              <a:ahLst/>
              <a:cxnLst/>
              <a:rect l="l" t="t" r="r" b="b"/>
              <a:pathLst>
                <a:path w="7057" h="7274" extrusionOk="0">
                  <a:moveTo>
                    <a:pt x="2877" y="1"/>
                  </a:moveTo>
                  <a:lnTo>
                    <a:pt x="2660" y="2769"/>
                  </a:lnTo>
                  <a:lnTo>
                    <a:pt x="1" y="4125"/>
                  </a:lnTo>
                  <a:lnTo>
                    <a:pt x="2497" y="4505"/>
                  </a:lnTo>
                  <a:lnTo>
                    <a:pt x="2280" y="7273"/>
                  </a:lnTo>
                  <a:lnTo>
                    <a:pt x="4071" y="4722"/>
                  </a:lnTo>
                  <a:lnTo>
                    <a:pt x="6622" y="5102"/>
                  </a:lnTo>
                  <a:lnTo>
                    <a:pt x="5211" y="3149"/>
                  </a:lnTo>
                  <a:lnTo>
                    <a:pt x="7056" y="652"/>
                  </a:lnTo>
                  <a:lnTo>
                    <a:pt x="4288" y="195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1221709" y="1967699"/>
              <a:ext cx="137188" cy="141407"/>
            </a:xfrm>
            <a:custGeom>
              <a:avLst/>
              <a:gdLst/>
              <a:ahLst/>
              <a:cxnLst/>
              <a:rect l="l" t="t" r="r" b="b"/>
              <a:pathLst>
                <a:path w="7057" h="7274" fill="none" extrusionOk="0">
                  <a:moveTo>
                    <a:pt x="2877" y="1"/>
                  </a:moveTo>
                  <a:lnTo>
                    <a:pt x="2660" y="2769"/>
                  </a:lnTo>
                  <a:lnTo>
                    <a:pt x="1" y="4125"/>
                  </a:lnTo>
                  <a:lnTo>
                    <a:pt x="2497" y="4505"/>
                  </a:lnTo>
                  <a:lnTo>
                    <a:pt x="2280" y="7273"/>
                  </a:lnTo>
                  <a:lnTo>
                    <a:pt x="4071" y="4722"/>
                  </a:lnTo>
                  <a:lnTo>
                    <a:pt x="6622" y="5102"/>
                  </a:lnTo>
                  <a:lnTo>
                    <a:pt x="5211" y="3149"/>
                  </a:lnTo>
                  <a:lnTo>
                    <a:pt x="7056" y="652"/>
                  </a:lnTo>
                  <a:lnTo>
                    <a:pt x="4288" y="1955"/>
                  </a:lnTo>
                  <a:lnTo>
                    <a:pt x="28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35"/>
            <p:cNvSpPr/>
            <p:nvPr/>
          </p:nvSpPr>
          <p:spPr>
            <a:xfrm>
              <a:off x="1535062" y="1818944"/>
              <a:ext cx="143526" cy="138218"/>
            </a:xfrm>
            <a:custGeom>
              <a:avLst/>
              <a:gdLst/>
              <a:ahLst/>
              <a:cxnLst/>
              <a:rect l="l" t="t" r="r" b="b"/>
              <a:pathLst>
                <a:path w="7383" h="7110" extrusionOk="0">
                  <a:moveTo>
                    <a:pt x="3094" y="0"/>
                  </a:moveTo>
                  <a:lnTo>
                    <a:pt x="2823" y="2714"/>
                  </a:lnTo>
                  <a:lnTo>
                    <a:pt x="1" y="3962"/>
                  </a:lnTo>
                  <a:lnTo>
                    <a:pt x="2660" y="4396"/>
                  </a:lnTo>
                  <a:lnTo>
                    <a:pt x="2389" y="7110"/>
                  </a:lnTo>
                  <a:lnTo>
                    <a:pt x="4288" y="4668"/>
                  </a:lnTo>
                  <a:lnTo>
                    <a:pt x="6894" y="5048"/>
                  </a:lnTo>
                  <a:lnTo>
                    <a:pt x="5482" y="3148"/>
                  </a:lnTo>
                  <a:lnTo>
                    <a:pt x="7382" y="706"/>
                  </a:lnTo>
                  <a:lnTo>
                    <a:pt x="4560" y="1954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35"/>
            <p:cNvSpPr/>
            <p:nvPr/>
          </p:nvSpPr>
          <p:spPr>
            <a:xfrm>
              <a:off x="1535062" y="1818944"/>
              <a:ext cx="143526" cy="138218"/>
            </a:xfrm>
            <a:custGeom>
              <a:avLst/>
              <a:gdLst/>
              <a:ahLst/>
              <a:cxnLst/>
              <a:rect l="l" t="t" r="r" b="b"/>
              <a:pathLst>
                <a:path w="7383" h="7110" fill="none" extrusionOk="0">
                  <a:moveTo>
                    <a:pt x="3094" y="0"/>
                  </a:moveTo>
                  <a:lnTo>
                    <a:pt x="2823" y="2714"/>
                  </a:lnTo>
                  <a:lnTo>
                    <a:pt x="1" y="3962"/>
                  </a:lnTo>
                  <a:lnTo>
                    <a:pt x="2660" y="4396"/>
                  </a:lnTo>
                  <a:lnTo>
                    <a:pt x="2389" y="7110"/>
                  </a:lnTo>
                  <a:lnTo>
                    <a:pt x="4288" y="4668"/>
                  </a:lnTo>
                  <a:lnTo>
                    <a:pt x="6894" y="5048"/>
                  </a:lnTo>
                  <a:lnTo>
                    <a:pt x="5482" y="3148"/>
                  </a:lnTo>
                  <a:lnTo>
                    <a:pt x="7382" y="706"/>
                  </a:lnTo>
                  <a:lnTo>
                    <a:pt x="4560" y="1954"/>
                  </a:lnTo>
                  <a:lnTo>
                    <a:pt x="30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35"/>
            <p:cNvSpPr/>
            <p:nvPr/>
          </p:nvSpPr>
          <p:spPr>
            <a:xfrm>
              <a:off x="1871646" y="1665951"/>
              <a:ext cx="194147" cy="140337"/>
            </a:xfrm>
            <a:custGeom>
              <a:avLst/>
              <a:gdLst/>
              <a:ahLst/>
              <a:cxnLst/>
              <a:rect l="l" t="t" r="r" b="b"/>
              <a:pathLst>
                <a:path w="9987" h="7219" extrusionOk="0">
                  <a:moveTo>
                    <a:pt x="4505" y="0"/>
                  </a:moveTo>
                  <a:lnTo>
                    <a:pt x="4549" y="44"/>
                  </a:lnTo>
                  <a:lnTo>
                    <a:pt x="4559" y="0"/>
                  </a:lnTo>
                  <a:close/>
                  <a:moveTo>
                    <a:pt x="4549" y="44"/>
                  </a:moveTo>
                  <a:lnTo>
                    <a:pt x="3908" y="2714"/>
                  </a:lnTo>
                  <a:lnTo>
                    <a:pt x="0" y="4342"/>
                  </a:lnTo>
                  <a:lnTo>
                    <a:pt x="3528" y="4451"/>
                  </a:lnTo>
                  <a:lnTo>
                    <a:pt x="2931" y="7219"/>
                  </a:lnTo>
                  <a:lnTo>
                    <a:pt x="5699" y="4505"/>
                  </a:lnTo>
                  <a:lnTo>
                    <a:pt x="9064" y="4722"/>
                  </a:lnTo>
                  <a:lnTo>
                    <a:pt x="7327" y="2931"/>
                  </a:lnTo>
                  <a:lnTo>
                    <a:pt x="9986" y="326"/>
                  </a:lnTo>
                  <a:lnTo>
                    <a:pt x="6296" y="1792"/>
                  </a:lnTo>
                  <a:lnTo>
                    <a:pt x="4549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35"/>
            <p:cNvSpPr/>
            <p:nvPr/>
          </p:nvSpPr>
          <p:spPr>
            <a:xfrm>
              <a:off x="1871646" y="1665951"/>
              <a:ext cx="194147" cy="140337"/>
            </a:xfrm>
            <a:custGeom>
              <a:avLst/>
              <a:gdLst/>
              <a:ahLst/>
              <a:cxnLst/>
              <a:rect l="l" t="t" r="r" b="b"/>
              <a:pathLst>
                <a:path w="9987" h="7219" fill="none" extrusionOk="0">
                  <a:moveTo>
                    <a:pt x="4559" y="0"/>
                  </a:moveTo>
                  <a:lnTo>
                    <a:pt x="3908" y="2714"/>
                  </a:lnTo>
                  <a:lnTo>
                    <a:pt x="3908" y="2714"/>
                  </a:lnTo>
                  <a:lnTo>
                    <a:pt x="0" y="4342"/>
                  </a:lnTo>
                  <a:lnTo>
                    <a:pt x="3528" y="4451"/>
                  </a:lnTo>
                  <a:lnTo>
                    <a:pt x="2931" y="7219"/>
                  </a:lnTo>
                  <a:lnTo>
                    <a:pt x="5699" y="4505"/>
                  </a:lnTo>
                  <a:lnTo>
                    <a:pt x="9064" y="4722"/>
                  </a:lnTo>
                  <a:lnTo>
                    <a:pt x="7327" y="2931"/>
                  </a:lnTo>
                  <a:lnTo>
                    <a:pt x="9986" y="326"/>
                  </a:lnTo>
                  <a:lnTo>
                    <a:pt x="9986" y="326"/>
                  </a:lnTo>
                  <a:lnTo>
                    <a:pt x="6296" y="1792"/>
                  </a:lnTo>
                  <a:lnTo>
                    <a:pt x="4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35"/>
            <p:cNvSpPr/>
            <p:nvPr/>
          </p:nvSpPr>
          <p:spPr>
            <a:xfrm>
              <a:off x="2286282" y="1526683"/>
              <a:ext cx="153012" cy="127682"/>
            </a:xfrm>
            <a:custGeom>
              <a:avLst/>
              <a:gdLst/>
              <a:ahLst/>
              <a:cxnLst/>
              <a:rect l="l" t="t" r="r" b="b"/>
              <a:pathLst>
                <a:path w="7871" h="6568" extrusionOk="0">
                  <a:moveTo>
                    <a:pt x="3474" y="0"/>
                  </a:moveTo>
                  <a:lnTo>
                    <a:pt x="3519" y="59"/>
                  </a:lnTo>
                  <a:lnTo>
                    <a:pt x="3528" y="0"/>
                  </a:lnTo>
                  <a:close/>
                  <a:moveTo>
                    <a:pt x="3519" y="59"/>
                  </a:moveTo>
                  <a:lnTo>
                    <a:pt x="3148" y="2497"/>
                  </a:lnTo>
                  <a:lnTo>
                    <a:pt x="1" y="3474"/>
                  </a:lnTo>
                  <a:lnTo>
                    <a:pt x="2877" y="4071"/>
                  </a:lnTo>
                  <a:lnTo>
                    <a:pt x="2497" y="6567"/>
                  </a:lnTo>
                  <a:lnTo>
                    <a:pt x="2497" y="6567"/>
                  </a:lnTo>
                  <a:lnTo>
                    <a:pt x="4614" y="4397"/>
                  </a:lnTo>
                  <a:lnTo>
                    <a:pt x="7382" y="5102"/>
                  </a:lnTo>
                  <a:lnTo>
                    <a:pt x="5916" y="3148"/>
                  </a:lnTo>
                  <a:lnTo>
                    <a:pt x="7870" y="1140"/>
                  </a:lnTo>
                  <a:lnTo>
                    <a:pt x="4994" y="1954"/>
                  </a:lnTo>
                  <a:lnTo>
                    <a:pt x="3519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35"/>
            <p:cNvSpPr/>
            <p:nvPr/>
          </p:nvSpPr>
          <p:spPr>
            <a:xfrm>
              <a:off x="2286282" y="1526683"/>
              <a:ext cx="153012" cy="127682"/>
            </a:xfrm>
            <a:custGeom>
              <a:avLst/>
              <a:gdLst/>
              <a:ahLst/>
              <a:cxnLst/>
              <a:rect l="l" t="t" r="r" b="b"/>
              <a:pathLst>
                <a:path w="7871" h="6568" fill="none" extrusionOk="0">
                  <a:moveTo>
                    <a:pt x="3528" y="0"/>
                  </a:moveTo>
                  <a:lnTo>
                    <a:pt x="3148" y="2497"/>
                  </a:lnTo>
                  <a:lnTo>
                    <a:pt x="3148" y="2497"/>
                  </a:lnTo>
                  <a:lnTo>
                    <a:pt x="1" y="3474"/>
                  </a:lnTo>
                  <a:lnTo>
                    <a:pt x="2877" y="4071"/>
                  </a:lnTo>
                  <a:lnTo>
                    <a:pt x="2497" y="6567"/>
                  </a:lnTo>
                  <a:lnTo>
                    <a:pt x="4614" y="4397"/>
                  </a:lnTo>
                  <a:lnTo>
                    <a:pt x="7382" y="5102"/>
                  </a:lnTo>
                  <a:lnTo>
                    <a:pt x="5916" y="3148"/>
                  </a:lnTo>
                  <a:lnTo>
                    <a:pt x="7870" y="1140"/>
                  </a:lnTo>
                  <a:lnTo>
                    <a:pt x="7870" y="1140"/>
                  </a:lnTo>
                  <a:lnTo>
                    <a:pt x="4994" y="1954"/>
                  </a:lnTo>
                  <a:lnTo>
                    <a:pt x="34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35"/>
            <p:cNvSpPr/>
            <p:nvPr/>
          </p:nvSpPr>
          <p:spPr>
            <a:xfrm>
              <a:off x="2602804" y="1462317"/>
              <a:ext cx="103421" cy="115026"/>
            </a:xfrm>
            <a:custGeom>
              <a:avLst/>
              <a:gdLst/>
              <a:ahLst/>
              <a:cxnLst/>
              <a:rect l="l" t="t" r="r" b="b"/>
              <a:pathLst>
                <a:path w="5320" h="5917" extrusionOk="0">
                  <a:moveTo>
                    <a:pt x="2280" y="1"/>
                  </a:moveTo>
                  <a:lnTo>
                    <a:pt x="2172" y="2280"/>
                  </a:lnTo>
                  <a:lnTo>
                    <a:pt x="1" y="2606"/>
                  </a:lnTo>
                  <a:lnTo>
                    <a:pt x="2117" y="3691"/>
                  </a:lnTo>
                  <a:lnTo>
                    <a:pt x="2009" y="5917"/>
                  </a:lnTo>
                  <a:lnTo>
                    <a:pt x="3366" y="4343"/>
                  </a:lnTo>
                  <a:lnTo>
                    <a:pt x="5265" y="5537"/>
                  </a:lnTo>
                  <a:lnTo>
                    <a:pt x="4125" y="3420"/>
                  </a:lnTo>
                  <a:lnTo>
                    <a:pt x="5319" y="2009"/>
                  </a:lnTo>
                  <a:lnTo>
                    <a:pt x="3420" y="211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35"/>
            <p:cNvSpPr/>
            <p:nvPr/>
          </p:nvSpPr>
          <p:spPr>
            <a:xfrm>
              <a:off x="2602804" y="1462317"/>
              <a:ext cx="103421" cy="115026"/>
            </a:xfrm>
            <a:custGeom>
              <a:avLst/>
              <a:gdLst/>
              <a:ahLst/>
              <a:cxnLst/>
              <a:rect l="l" t="t" r="r" b="b"/>
              <a:pathLst>
                <a:path w="5320" h="5917" fill="none" extrusionOk="0">
                  <a:moveTo>
                    <a:pt x="2280" y="1"/>
                  </a:moveTo>
                  <a:lnTo>
                    <a:pt x="2172" y="2280"/>
                  </a:lnTo>
                  <a:lnTo>
                    <a:pt x="2172" y="2280"/>
                  </a:lnTo>
                  <a:lnTo>
                    <a:pt x="1" y="2606"/>
                  </a:lnTo>
                  <a:lnTo>
                    <a:pt x="2117" y="3691"/>
                  </a:lnTo>
                  <a:lnTo>
                    <a:pt x="2009" y="5917"/>
                  </a:lnTo>
                  <a:lnTo>
                    <a:pt x="3366" y="4343"/>
                  </a:lnTo>
                  <a:lnTo>
                    <a:pt x="5265" y="5537"/>
                  </a:lnTo>
                  <a:lnTo>
                    <a:pt x="4125" y="3420"/>
                  </a:lnTo>
                  <a:lnTo>
                    <a:pt x="5319" y="2009"/>
                  </a:lnTo>
                  <a:lnTo>
                    <a:pt x="5319" y="2009"/>
                  </a:lnTo>
                  <a:lnTo>
                    <a:pt x="3420" y="2117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35"/>
            <p:cNvSpPr/>
            <p:nvPr/>
          </p:nvSpPr>
          <p:spPr>
            <a:xfrm>
              <a:off x="1347272" y="1772521"/>
              <a:ext cx="140337" cy="140337"/>
            </a:xfrm>
            <a:custGeom>
              <a:avLst/>
              <a:gdLst/>
              <a:ahLst/>
              <a:cxnLst/>
              <a:rect l="l" t="t" r="r" b="b"/>
              <a:pathLst>
                <a:path w="7219" h="7219" extrusionOk="0">
                  <a:moveTo>
                    <a:pt x="2985" y="0"/>
                  </a:moveTo>
                  <a:lnTo>
                    <a:pt x="2714" y="2768"/>
                  </a:lnTo>
                  <a:lnTo>
                    <a:pt x="0" y="4016"/>
                  </a:lnTo>
                  <a:lnTo>
                    <a:pt x="2551" y="4451"/>
                  </a:lnTo>
                  <a:lnTo>
                    <a:pt x="2334" y="7218"/>
                  </a:lnTo>
                  <a:lnTo>
                    <a:pt x="4179" y="4668"/>
                  </a:lnTo>
                  <a:lnTo>
                    <a:pt x="6784" y="5102"/>
                  </a:lnTo>
                  <a:lnTo>
                    <a:pt x="5319" y="3148"/>
                  </a:lnTo>
                  <a:lnTo>
                    <a:pt x="7219" y="706"/>
                  </a:lnTo>
                  <a:lnTo>
                    <a:pt x="4451" y="1954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1347272" y="1772521"/>
              <a:ext cx="140337" cy="140337"/>
            </a:xfrm>
            <a:custGeom>
              <a:avLst/>
              <a:gdLst/>
              <a:ahLst/>
              <a:cxnLst/>
              <a:rect l="l" t="t" r="r" b="b"/>
              <a:pathLst>
                <a:path w="7219" h="7219" fill="none" extrusionOk="0">
                  <a:moveTo>
                    <a:pt x="2985" y="0"/>
                  </a:moveTo>
                  <a:lnTo>
                    <a:pt x="2714" y="2768"/>
                  </a:lnTo>
                  <a:lnTo>
                    <a:pt x="0" y="4016"/>
                  </a:lnTo>
                  <a:lnTo>
                    <a:pt x="2551" y="4451"/>
                  </a:lnTo>
                  <a:lnTo>
                    <a:pt x="2334" y="7218"/>
                  </a:lnTo>
                  <a:lnTo>
                    <a:pt x="4179" y="4668"/>
                  </a:lnTo>
                  <a:lnTo>
                    <a:pt x="6784" y="5102"/>
                  </a:lnTo>
                  <a:lnTo>
                    <a:pt x="5319" y="3148"/>
                  </a:lnTo>
                  <a:lnTo>
                    <a:pt x="7219" y="706"/>
                  </a:lnTo>
                  <a:lnTo>
                    <a:pt x="4451" y="1954"/>
                  </a:lnTo>
                  <a:lnTo>
                    <a:pt x="29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1669062" y="1631134"/>
              <a:ext cx="150893" cy="136119"/>
            </a:xfrm>
            <a:custGeom>
              <a:avLst/>
              <a:gdLst/>
              <a:ahLst/>
              <a:cxnLst/>
              <a:rect l="l" t="t" r="r" b="b"/>
              <a:pathLst>
                <a:path w="7762" h="7002" extrusionOk="0">
                  <a:moveTo>
                    <a:pt x="3094" y="0"/>
                  </a:moveTo>
                  <a:lnTo>
                    <a:pt x="2823" y="2660"/>
                  </a:lnTo>
                  <a:lnTo>
                    <a:pt x="1" y="3854"/>
                  </a:lnTo>
                  <a:lnTo>
                    <a:pt x="2660" y="4342"/>
                  </a:lnTo>
                  <a:lnTo>
                    <a:pt x="2389" y="7002"/>
                  </a:lnTo>
                  <a:lnTo>
                    <a:pt x="4288" y="4614"/>
                  </a:lnTo>
                  <a:lnTo>
                    <a:pt x="6893" y="5102"/>
                  </a:lnTo>
                  <a:lnTo>
                    <a:pt x="6893" y="5102"/>
                  </a:lnTo>
                  <a:lnTo>
                    <a:pt x="5482" y="3148"/>
                  </a:lnTo>
                  <a:lnTo>
                    <a:pt x="7762" y="652"/>
                  </a:lnTo>
                  <a:lnTo>
                    <a:pt x="4560" y="1954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35"/>
            <p:cNvSpPr/>
            <p:nvPr/>
          </p:nvSpPr>
          <p:spPr>
            <a:xfrm>
              <a:off x="1669062" y="1631134"/>
              <a:ext cx="150893" cy="136119"/>
            </a:xfrm>
            <a:custGeom>
              <a:avLst/>
              <a:gdLst/>
              <a:ahLst/>
              <a:cxnLst/>
              <a:rect l="l" t="t" r="r" b="b"/>
              <a:pathLst>
                <a:path w="7762" h="7002" fill="none" extrusionOk="0">
                  <a:moveTo>
                    <a:pt x="3094" y="0"/>
                  </a:moveTo>
                  <a:lnTo>
                    <a:pt x="2823" y="2660"/>
                  </a:lnTo>
                  <a:lnTo>
                    <a:pt x="1" y="3854"/>
                  </a:lnTo>
                  <a:lnTo>
                    <a:pt x="2660" y="4342"/>
                  </a:lnTo>
                  <a:lnTo>
                    <a:pt x="2389" y="7002"/>
                  </a:lnTo>
                  <a:lnTo>
                    <a:pt x="4288" y="4614"/>
                  </a:lnTo>
                  <a:lnTo>
                    <a:pt x="6893" y="5102"/>
                  </a:lnTo>
                  <a:lnTo>
                    <a:pt x="5482" y="3148"/>
                  </a:lnTo>
                  <a:lnTo>
                    <a:pt x="7762" y="652"/>
                  </a:lnTo>
                  <a:lnTo>
                    <a:pt x="4560" y="1954"/>
                  </a:lnTo>
                  <a:lnTo>
                    <a:pt x="30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35"/>
            <p:cNvSpPr/>
            <p:nvPr/>
          </p:nvSpPr>
          <p:spPr>
            <a:xfrm>
              <a:off x="2065774" y="1471823"/>
              <a:ext cx="175154" cy="134000"/>
            </a:xfrm>
            <a:custGeom>
              <a:avLst/>
              <a:gdLst/>
              <a:ahLst/>
              <a:cxnLst/>
              <a:rect l="l" t="t" r="r" b="b"/>
              <a:pathLst>
                <a:path w="9010" h="6893" extrusionOk="0">
                  <a:moveTo>
                    <a:pt x="4017" y="0"/>
                  </a:moveTo>
                  <a:lnTo>
                    <a:pt x="3528" y="2605"/>
                  </a:lnTo>
                  <a:lnTo>
                    <a:pt x="0" y="3854"/>
                  </a:lnTo>
                  <a:lnTo>
                    <a:pt x="3257" y="4233"/>
                  </a:lnTo>
                  <a:lnTo>
                    <a:pt x="2714" y="6893"/>
                  </a:lnTo>
                  <a:lnTo>
                    <a:pt x="5211" y="4451"/>
                  </a:lnTo>
                  <a:lnTo>
                    <a:pt x="8304" y="4939"/>
                  </a:lnTo>
                  <a:lnTo>
                    <a:pt x="6676" y="3039"/>
                  </a:lnTo>
                  <a:lnTo>
                    <a:pt x="9010" y="760"/>
                  </a:lnTo>
                  <a:lnTo>
                    <a:pt x="5699" y="1845"/>
                  </a:lnTo>
                  <a:lnTo>
                    <a:pt x="40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35"/>
            <p:cNvSpPr/>
            <p:nvPr/>
          </p:nvSpPr>
          <p:spPr>
            <a:xfrm>
              <a:off x="2065774" y="1471823"/>
              <a:ext cx="175154" cy="134000"/>
            </a:xfrm>
            <a:custGeom>
              <a:avLst/>
              <a:gdLst/>
              <a:ahLst/>
              <a:cxnLst/>
              <a:rect l="l" t="t" r="r" b="b"/>
              <a:pathLst>
                <a:path w="9010" h="6893" fill="none" extrusionOk="0">
                  <a:moveTo>
                    <a:pt x="4017" y="0"/>
                  </a:moveTo>
                  <a:lnTo>
                    <a:pt x="3528" y="2605"/>
                  </a:lnTo>
                  <a:lnTo>
                    <a:pt x="3528" y="2605"/>
                  </a:lnTo>
                  <a:lnTo>
                    <a:pt x="0" y="3854"/>
                  </a:lnTo>
                  <a:lnTo>
                    <a:pt x="3257" y="4233"/>
                  </a:lnTo>
                  <a:lnTo>
                    <a:pt x="2714" y="6893"/>
                  </a:lnTo>
                  <a:lnTo>
                    <a:pt x="5211" y="4451"/>
                  </a:lnTo>
                  <a:lnTo>
                    <a:pt x="8304" y="4939"/>
                  </a:lnTo>
                  <a:lnTo>
                    <a:pt x="6676" y="3039"/>
                  </a:lnTo>
                  <a:lnTo>
                    <a:pt x="9010" y="760"/>
                  </a:lnTo>
                  <a:lnTo>
                    <a:pt x="9010" y="760"/>
                  </a:lnTo>
                  <a:lnTo>
                    <a:pt x="5699" y="1845"/>
                  </a:lnTo>
                  <a:lnTo>
                    <a:pt x="40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35"/>
            <p:cNvSpPr/>
            <p:nvPr/>
          </p:nvSpPr>
          <p:spPr>
            <a:xfrm>
              <a:off x="2433987" y="1372640"/>
              <a:ext cx="128751" cy="120295"/>
            </a:xfrm>
            <a:custGeom>
              <a:avLst/>
              <a:gdLst/>
              <a:ahLst/>
              <a:cxnLst/>
              <a:rect l="l" t="t" r="r" b="b"/>
              <a:pathLst>
                <a:path w="6623" h="6188" extrusionOk="0">
                  <a:moveTo>
                    <a:pt x="2877" y="0"/>
                  </a:moveTo>
                  <a:lnTo>
                    <a:pt x="2660" y="2334"/>
                  </a:lnTo>
                  <a:lnTo>
                    <a:pt x="1" y="2985"/>
                  </a:lnTo>
                  <a:lnTo>
                    <a:pt x="2497" y="3800"/>
                  </a:lnTo>
                  <a:lnTo>
                    <a:pt x="2226" y="6188"/>
                  </a:lnTo>
                  <a:lnTo>
                    <a:pt x="4017" y="4397"/>
                  </a:lnTo>
                  <a:lnTo>
                    <a:pt x="6351" y="5319"/>
                  </a:lnTo>
                  <a:lnTo>
                    <a:pt x="5048" y="3257"/>
                  </a:lnTo>
                  <a:lnTo>
                    <a:pt x="6622" y="1574"/>
                  </a:lnTo>
                  <a:lnTo>
                    <a:pt x="4234" y="2009"/>
                  </a:lnTo>
                  <a:lnTo>
                    <a:pt x="2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2433987" y="1372640"/>
              <a:ext cx="128751" cy="120295"/>
            </a:xfrm>
            <a:custGeom>
              <a:avLst/>
              <a:gdLst/>
              <a:ahLst/>
              <a:cxnLst/>
              <a:rect l="l" t="t" r="r" b="b"/>
              <a:pathLst>
                <a:path w="6623" h="6188" fill="none" extrusionOk="0">
                  <a:moveTo>
                    <a:pt x="2877" y="0"/>
                  </a:moveTo>
                  <a:lnTo>
                    <a:pt x="2660" y="2334"/>
                  </a:lnTo>
                  <a:lnTo>
                    <a:pt x="2660" y="2334"/>
                  </a:lnTo>
                  <a:lnTo>
                    <a:pt x="1" y="2985"/>
                  </a:lnTo>
                  <a:lnTo>
                    <a:pt x="2497" y="3800"/>
                  </a:lnTo>
                  <a:lnTo>
                    <a:pt x="2226" y="6188"/>
                  </a:lnTo>
                  <a:lnTo>
                    <a:pt x="4017" y="4397"/>
                  </a:lnTo>
                  <a:lnTo>
                    <a:pt x="6351" y="5319"/>
                  </a:lnTo>
                  <a:lnTo>
                    <a:pt x="5048" y="3257"/>
                  </a:lnTo>
                  <a:lnTo>
                    <a:pt x="6622" y="1574"/>
                  </a:lnTo>
                  <a:lnTo>
                    <a:pt x="6622" y="1574"/>
                  </a:lnTo>
                  <a:lnTo>
                    <a:pt x="4234" y="2009"/>
                  </a:lnTo>
                  <a:lnTo>
                    <a:pt x="28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35"/>
            <p:cNvSpPr/>
            <p:nvPr/>
          </p:nvSpPr>
          <p:spPr>
            <a:xfrm>
              <a:off x="2693550" y="1351529"/>
              <a:ext cx="82309" cy="112927"/>
            </a:xfrm>
            <a:custGeom>
              <a:avLst/>
              <a:gdLst/>
              <a:ahLst/>
              <a:cxnLst/>
              <a:rect l="l" t="t" r="r" b="b"/>
              <a:pathLst>
                <a:path w="4234" h="5809" extrusionOk="0">
                  <a:moveTo>
                    <a:pt x="1520" y="1"/>
                  </a:moveTo>
                  <a:lnTo>
                    <a:pt x="1577" y="125"/>
                  </a:lnTo>
                  <a:lnTo>
                    <a:pt x="1574" y="1"/>
                  </a:lnTo>
                  <a:close/>
                  <a:moveTo>
                    <a:pt x="1577" y="125"/>
                  </a:moveTo>
                  <a:lnTo>
                    <a:pt x="1628" y="2118"/>
                  </a:lnTo>
                  <a:lnTo>
                    <a:pt x="1628" y="2118"/>
                  </a:lnTo>
                  <a:lnTo>
                    <a:pt x="0" y="2009"/>
                  </a:lnTo>
                  <a:lnTo>
                    <a:pt x="1683" y="3420"/>
                  </a:lnTo>
                  <a:lnTo>
                    <a:pt x="1737" y="5537"/>
                  </a:lnTo>
                  <a:lnTo>
                    <a:pt x="2660" y="4289"/>
                  </a:lnTo>
                  <a:lnTo>
                    <a:pt x="4071" y="5808"/>
                  </a:lnTo>
                  <a:lnTo>
                    <a:pt x="3148" y="3583"/>
                  </a:lnTo>
                  <a:lnTo>
                    <a:pt x="3474" y="3366"/>
                  </a:lnTo>
                  <a:lnTo>
                    <a:pt x="3745" y="3149"/>
                  </a:lnTo>
                  <a:lnTo>
                    <a:pt x="3962" y="2877"/>
                  </a:lnTo>
                  <a:lnTo>
                    <a:pt x="4233" y="2606"/>
                  </a:lnTo>
                  <a:lnTo>
                    <a:pt x="3419" y="2335"/>
                  </a:lnTo>
                  <a:lnTo>
                    <a:pt x="2551" y="2226"/>
                  </a:lnTo>
                  <a:lnTo>
                    <a:pt x="1577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35"/>
            <p:cNvSpPr/>
            <p:nvPr/>
          </p:nvSpPr>
          <p:spPr>
            <a:xfrm>
              <a:off x="2693550" y="1351529"/>
              <a:ext cx="82309" cy="112927"/>
            </a:xfrm>
            <a:custGeom>
              <a:avLst/>
              <a:gdLst/>
              <a:ahLst/>
              <a:cxnLst/>
              <a:rect l="l" t="t" r="r" b="b"/>
              <a:pathLst>
                <a:path w="4234" h="5809" fill="none" extrusionOk="0">
                  <a:moveTo>
                    <a:pt x="1574" y="1"/>
                  </a:moveTo>
                  <a:lnTo>
                    <a:pt x="1628" y="2118"/>
                  </a:lnTo>
                  <a:lnTo>
                    <a:pt x="1628" y="2118"/>
                  </a:lnTo>
                  <a:lnTo>
                    <a:pt x="0" y="2009"/>
                  </a:lnTo>
                  <a:lnTo>
                    <a:pt x="1683" y="3420"/>
                  </a:lnTo>
                  <a:lnTo>
                    <a:pt x="1737" y="5537"/>
                  </a:lnTo>
                  <a:lnTo>
                    <a:pt x="2660" y="4289"/>
                  </a:lnTo>
                  <a:lnTo>
                    <a:pt x="4071" y="5808"/>
                  </a:lnTo>
                  <a:lnTo>
                    <a:pt x="3148" y="3583"/>
                  </a:lnTo>
                  <a:lnTo>
                    <a:pt x="3148" y="3583"/>
                  </a:lnTo>
                  <a:lnTo>
                    <a:pt x="3474" y="3366"/>
                  </a:lnTo>
                  <a:lnTo>
                    <a:pt x="3745" y="3149"/>
                  </a:lnTo>
                  <a:lnTo>
                    <a:pt x="3962" y="2877"/>
                  </a:lnTo>
                  <a:lnTo>
                    <a:pt x="4233" y="2606"/>
                  </a:lnTo>
                  <a:lnTo>
                    <a:pt x="4233" y="2606"/>
                  </a:lnTo>
                  <a:lnTo>
                    <a:pt x="3419" y="2335"/>
                  </a:lnTo>
                  <a:lnTo>
                    <a:pt x="2551" y="2226"/>
                  </a:lnTo>
                  <a:lnTo>
                    <a:pt x="15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35"/>
            <p:cNvSpPr/>
            <p:nvPr/>
          </p:nvSpPr>
          <p:spPr>
            <a:xfrm>
              <a:off x="1104602" y="2171333"/>
              <a:ext cx="130851" cy="143506"/>
            </a:xfrm>
            <a:custGeom>
              <a:avLst/>
              <a:gdLst/>
              <a:ahLst/>
              <a:cxnLst/>
              <a:rect l="l" t="t" r="r" b="b"/>
              <a:pathLst>
                <a:path w="6731" h="7382" extrusionOk="0">
                  <a:moveTo>
                    <a:pt x="2714" y="0"/>
                  </a:moveTo>
                  <a:lnTo>
                    <a:pt x="2551" y="2823"/>
                  </a:lnTo>
                  <a:lnTo>
                    <a:pt x="0" y="4180"/>
                  </a:lnTo>
                  <a:lnTo>
                    <a:pt x="2443" y="4559"/>
                  </a:lnTo>
                  <a:lnTo>
                    <a:pt x="2225" y="7382"/>
                  </a:lnTo>
                  <a:lnTo>
                    <a:pt x="3962" y="4777"/>
                  </a:lnTo>
                  <a:lnTo>
                    <a:pt x="6405" y="5156"/>
                  </a:lnTo>
                  <a:lnTo>
                    <a:pt x="4993" y="3203"/>
                  </a:lnTo>
                  <a:lnTo>
                    <a:pt x="6730" y="597"/>
                  </a:lnTo>
                  <a:lnTo>
                    <a:pt x="6730" y="597"/>
                  </a:lnTo>
                  <a:lnTo>
                    <a:pt x="4125" y="1954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35"/>
            <p:cNvSpPr/>
            <p:nvPr/>
          </p:nvSpPr>
          <p:spPr>
            <a:xfrm>
              <a:off x="1104602" y="2171333"/>
              <a:ext cx="130851" cy="143506"/>
            </a:xfrm>
            <a:custGeom>
              <a:avLst/>
              <a:gdLst/>
              <a:ahLst/>
              <a:cxnLst/>
              <a:rect l="l" t="t" r="r" b="b"/>
              <a:pathLst>
                <a:path w="6731" h="7382" fill="none" extrusionOk="0">
                  <a:moveTo>
                    <a:pt x="2714" y="0"/>
                  </a:moveTo>
                  <a:lnTo>
                    <a:pt x="2551" y="2823"/>
                  </a:lnTo>
                  <a:lnTo>
                    <a:pt x="0" y="4180"/>
                  </a:lnTo>
                  <a:lnTo>
                    <a:pt x="2443" y="4559"/>
                  </a:lnTo>
                  <a:lnTo>
                    <a:pt x="2225" y="7382"/>
                  </a:lnTo>
                  <a:lnTo>
                    <a:pt x="3962" y="4777"/>
                  </a:lnTo>
                  <a:lnTo>
                    <a:pt x="6405" y="5156"/>
                  </a:lnTo>
                  <a:lnTo>
                    <a:pt x="4993" y="3203"/>
                  </a:lnTo>
                  <a:lnTo>
                    <a:pt x="6730" y="597"/>
                  </a:lnTo>
                  <a:lnTo>
                    <a:pt x="4125" y="1954"/>
                  </a:lnTo>
                  <a:lnTo>
                    <a:pt x="27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35"/>
            <p:cNvSpPr/>
            <p:nvPr/>
          </p:nvSpPr>
          <p:spPr>
            <a:xfrm>
              <a:off x="1408469" y="2016241"/>
              <a:ext cx="141387" cy="140337"/>
            </a:xfrm>
            <a:custGeom>
              <a:avLst/>
              <a:gdLst/>
              <a:ahLst/>
              <a:cxnLst/>
              <a:rect l="l" t="t" r="r" b="b"/>
              <a:pathLst>
                <a:path w="7273" h="7219" extrusionOk="0">
                  <a:moveTo>
                    <a:pt x="3039" y="0"/>
                  </a:moveTo>
                  <a:lnTo>
                    <a:pt x="2768" y="2768"/>
                  </a:lnTo>
                  <a:lnTo>
                    <a:pt x="0" y="4125"/>
                  </a:lnTo>
                  <a:lnTo>
                    <a:pt x="2605" y="4451"/>
                  </a:lnTo>
                  <a:lnTo>
                    <a:pt x="2334" y="7219"/>
                  </a:lnTo>
                  <a:lnTo>
                    <a:pt x="2334" y="7219"/>
                  </a:lnTo>
                  <a:lnTo>
                    <a:pt x="4233" y="4668"/>
                  </a:lnTo>
                  <a:lnTo>
                    <a:pt x="6838" y="5048"/>
                  </a:lnTo>
                  <a:lnTo>
                    <a:pt x="5373" y="3148"/>
                  </a:lnTo>
                  <a:lnTo>
                    <a:pt x="7273" y="652"/>
                  </a:lnTo>
                  <a:lnTo>
                    <a:pt x="7273" y="652"/>
                  </a:lnTo>
                  <a:lnTo>
                    <a:pt x="4450" y="1954"/>
                  </a:lnTo>
                  <a:lnTo>
                    <a:pt x="30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35"/>
            <p:cNvSpPr/>
            <p:nvPr/>
          </p:nvSpPr>
          <p:spPr>
            <a:xfrm>
              <a:off x="1408469" y="2016241"/>
              <a:ext cx="141387" cy="140337"/>
            </a:xfrm>
            <a:custGeom>
              <a:avLst/>
              <a:gdLst/>
              <a:ahLst/>
              <a:cxnLst/>
              <a:rect l="l" t="t" r="r" b="b"/>
              <a:pathLst>
                <a:path w="7273" h="7219" fill="none" extrusionOk="0">
                  <a:moveTo>
                    <a:pt x="3039" y="0"/>
                  </a:moveTo>
                  <a:lnTo>
                    <a:pt x="2768" y="2768"/>
                  </a:lnTo>
                  <a:lnTo>
                    <a:pt x="0" y="4125"/>
                  </a:lnTo>
                  <a:lnTo>
                    <a:pt x="2605" y="4451"/>
                  </a:lnTo>
                  <a:lnTo>
                    <a:pt x="2334" y="7219"/>
                  </a:lnTo>
                  <a:lnTo>
                    <a:pt x="4233" y="4668"/>
                  </a:lnTo>
                  <a:lnTo>
                    <a:pt x="6838" y="5048"/>
                  </a:lnTo>
                  <a:lnTo>
                    <a:pt x="5373" y="3148"/>
                  </a:lnTo>
                  <a:lnTo>
                    <a:pt x="7273" y="652"/>
                  </a:lnTo>
                  <a:lnTo>
                    <a:pt x="4450" y="1954"/>
                  </a:lnTo>
                  <a:lnTo>
                    <a:pt x="30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35"/>
            <p:cNvSpPr/>
            <p:nvPr/>
          </p:nvSpPr>
          <p:spPr>
            <a:xfrm>
              <a:off x="1730259" y="1870635"/>
              <a:ext cx="149844" cy="136119"/>
            </a:xfrm>
            <a:custGeom>
              <a:avLst/>
              <a:gdLst/>
              <a:ahLst/>
              <a:cxnLst/>
              <a:rect l="l" t="t" r="r" b="b"/>
              <a:pathLst>
                <a:path w="7708" h="7002" extrusionOk="0">
                  <a:moveTo>
                    <a:pt x="3094" y="1"/>
                  </a:moveTo>
                  <a:lnTo>
                    <a:pt x="2768" y="2660"/>
                  </a:lnTo>
                  <a:lnTo>
                    <a:pt x="0" y="3854"/>
                  </a:lnTo>
                  <a:lnTo>
                    <a:pt x="2606" y="4288"/>
                  </a:lnTo>
                  <a:lnTo>
                    <a:pt x="2334" y="7002"/>
                  </a:lnTo>
                  <a:lnTo>
                    <a:pt x="4234" y="4560"/>
                  </a:lnTo>
                  <a:lnTo>
                    <a:pt x="6839" y="4994"/>
                  </a:lnTo>
                  <a:lnTo>
                    <a:pt x="5428" y="3094"/>
                  </a:lnTo>
                  <a:lnTo>
                    <a:pt x="7707" y="543"/>
                  </a:lnTo>
                  <a:lnTo>
                    <a:pt x="7707" y="543"/>
                  </a:lnTo>
                  <a:lnTo>
                    <a:pt x="4559" y="1900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35"/>
            <p:cNvSpPr/>
            <p:nvPr/>
          </p:nvSpPr>
          <p:spPr>
            <a:xfrm>
              <a:off x="1730259" y="1870635"/>
              <a:ext cx="149844" cy="136119"/>
            </a:xfrm>
            <a:custGeom>
              <a:avLst/>
              <a:gdLst/>
              <a:ahLst/>
              <a:cxnLst/>
              <a:rect l="l" t="t" r="r" b="b"/>
              <a:pathLst>
                <a:path w="7708" h="7002" fill="none" extrusionOk="0">
                  <a:moveTo>
                    <a:pt x="3094" y="1"/>
                  </a:moveTo>
                  <a:lnTo>
                    <a:pt x="2768" y="2660"/>
                  </a:lnTo>
                  <a:lnTo>
                    <a:pt x="0" y="3854"/>
                  </a:lnTo>
                  <a:lnTo>
                    <a:pt x="2606" y="4288"/>
                  </a:lnTo>
                  <a:lnTo>
                    <a:pt x="2334" y="7002"/>
                  </a:lnTo>
                  <a:lnTo>
                    <a:pt x="4234" y="4560"/>
                  </a:lnTo>
                  <a:lnTo>
                    <a:pt x="6839" y="4994"/>
                  </a:lnTo>
                  <a:lnTo>
                    <a:pt x="5428" y="3094"/>
                  </a:lnTo>
                  <a:lnTo>
                    <a:pt x="7707" y="543"/>
                  </a:lnTo>
                  <a:lnTo>
                    <a:pt x="4559" y="1900"/>
                  </a:lnTo>
                  <a:lnTo>
                    <a:pt x="30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35"/>
            <p:cNvSpPr/>
            <p:nvPr/>
          </p:nvSpPr>
          <p:spPr>
            <a:xfrm>
              <a:off x="2124852" y="1704987"/>
              <a:ext cx="174105" cy="135069"/>
            </a:xfrm>
            <a:custGeom>
              <a:avLst/>
              <a:gdLst/>
              <a:ahLst/>
              <a:cxnLst/>
              <a:rect l="l" t="t" r="r" b="b"/>
              <a:pathLst>
                <a:path w="8956" h="6948" extrusionOk="0">
                  <a:moveTo>
                    <a:pt x="4017" y="1"/>
                  </a:moveTo>
                  <a:lnTo>
                    <a:pt x="3529" y="2606"/>
                  </a:lnTo>
                  <a:lnTo>
                    <a:pt x="1" y="3963"/>
                  </a:lnTo>
                  <a:lnTo>
                    <a:pt x="3257" y="4234"/>
                  </a:lnTo>
                  <a:lnTo>
                    <a:pt x="2714" y="6948"/>
                  </a:lnTo>
                  <a:lnTo>
                    <a:pt x="5211" y="4505"/>
                  </a:lnTo>
                  <a:lnTo>
                    <a:pt x="8250" y="4885"/>
                  </a:lnTo>
                  <a:lnTo>
                    <a:pt x="6676" y="3040"/>
                  </a:lnTo>
                  <a:lnTo>
                    <a:pt x="8956" y="706"/>
                  </a:lnTo>
                  <a:lnTo>
                    <a:pt x="5645" y="1846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35"/>
            <p:cNvSpPr/>
            <p:nvPr/>
          </p:nvSpPr>
          <p:spPr>
            <a:xfrm>
              <a:off x="2124852" y="1704987"/>
              <a:ext cx="174105" cy="135069"/>
            </a:xfrm>
            <a:custGeom>
              <a:avLst/>
              <a:gdLst/>
              <a:ahLst/>
              <a:cxnLst/>
              <a:rect l="l" t="t" r="r" b="b"/>
              <a:pathLst>
                <a:path w="8956" h="6948" fill="none" extrusionOk="0">
                  <a:moveTo>
                    <a:pt x="4017" y="1"/>
                  </a:moveTo>
                  <a:lnTo>
                    <a:pt x="3529" y="2606"/>
                  </a:lnTo>
                  <a:lnTo>
                    <a:pt x="3529" y="2606"/>
                  </a:lnTo>
                  <a:lnTo>
                    <a:pt x="1" y="3963"/>
                  </a:lnTo>
                  <a:lnTo>
                    <a:pt x="3257" y="4234"/>
                  </a:lnTo>
                  <a:lnTo>
                    <a:pt x="2714" y="6948"/>
                  </a:lnTo>
                  <a:lnTo>
                    <a:pt x="5211" y="4505"/>
                  </a:lnTo>
                  <a:lnTo>
                    <a:pt x="8250" y="4885"/>
                  </a:lnTo>
                  <a:lnTo>
                    <a:pt x="6676" y="3040"/>
                  </a:lnTo>
                  <a:lnTo>
                    <a:pt x="8956" y="706"/>
                  </a:lnTo>
                  <a:lnTo>
                    <a:pt x="8956" y="706"/>
                  </a:lnTo>
                  <a:lnTo>
                    <a:pt x="5645" y="1846"/>
                  </a:lnTo>
                  <a:lnTo>
                    <a:pt x="40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35"/>
            <p:cNvSpPr/>
            <p:nvPr/>
          </p:nvSpPr>
          <p:spPr>
            <a:xfrm>
              <a:off x="2492015" y="1600536"/>
              <a:ext cx="128751" cy="122414"/>
            </a:xfrm>
            <a:custGeom>
              <a:avLst/>
              <a:gdLst/>
              <a:ahLst/>
              <a:cxnLst/>
              <a:rect l="l" t="t" r="r" b="b"/>
              <a:pathLst>
                <a:path w="6623" h="6297" extrusionOk="0">
                  <a:moveTo>
                    <a:pt x="2877" y="1"/>
                  </a:moveTo>
                  <a:lnTo>
                    <a:pt x="2660" y="2389"/>
                  </a:lnTo>
                  <a:lnTo>
                    <a:pt x="1" y="3040"/>
                  </a:lnTo>
                  <a:lnTo>
                    <a:pt x="2497" y="3854"/>
                  </a:lnTo>
                  <a:lnTo>
                    <a:pt x="2280" y="6296"/>
                  </a:lnTo>
                  <a:lnTo>
                    <a:pt x="4017" y="4397"/>
                  </a:lnTo>
                  <a:lnTo>
                    <a:pt x="6351" y="5319"/>
                  </a:lnTo>
                  <a:lnTo>
                    <a:pt x="5048" y="3257"/>
                  </a:lnTo>
                  <a:lnTo>
                    <a:pt x="6622" y="1520"/>
                  </a:lnTo>
                  <a:lnTo>
                    <a:pt x="4234" y="2063"/>
                  </a:lnTo>
                  <a:lnTo>
                    <a:pt x="2932" y="5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35"/>
            <p:cNvSpPr/>
            <p:nvPr/>
          </p:nvSpPr>
          <p:spPr>
            <a:xfrm>
              <a:off x="2492015" y="1600536"/>
              <a:ext cx="128751" cy="122414"/>
            </a:xfrm>
            <a:custGeom>
              <a:avLst/>
              <a:gdLst/>
              <a:ahLst/>
              <a:cxnLst/>
              <a:rect l="l" t="t" r="r" b="b"/>
              <a:pathLst>
                <a:path w="6623" h="6297" fill="none" extrusionOk="0">
                  <a:moveTo>
                    <a:pt x="2877" y="1"/>
                  </a:moveTo>
                  <a:lnTo>
                    <a:pt x="2660" y="2389"/>
                  </a:lnTo>
                  <a:lnTo>
                    <a:pt x="2660" y="2389"/>
                  </a:lnTo>
                  <a:lnTo>
                    <a:pt x="1" y="3040"/>
                  </a:lnTo>
                  <a:lnTo>
                    <a:pt x="2497" y="3854"/>
                  </a:lnTo>
                  <a:lnTo>
                    <a:pt x="2280" y="6296"/>
                  </a:lnTo>
                  <a:lnTo>
                    <a:pt x="4017" y="4397"/>
                  </a:lnTo>
                  <a:lnTo>
                    <a:pt x="6351" y="5319"/>
                  </a:lnTo>
                  <a:lnTo>
                    <a:pt x="5048" y="3257"/>
                  </a:lnTo>
                  <a:lnTo>
                    <a:pt x="6622" y="1520"/>
                  </a:lnTo>
                  <a:lnTo>
                    <a:pt x="6622" y="1520"/>
                  </a:lnTo>
                  <a:lnTo>
                    <a:pt x="4234" y="2063"/>
                  </a:lnTo>
                  <a:lnTo>
                    <a:pt x="2932" y="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35"/>
            <p:cNvSpPr/>
            <p:nvPr/>
          </p:nvSpPr>
          <p:spPr>
            <a:xfrm>
              <a:off x="2750509" y="1574155"/>
              <a:ext cx="81259" cy="111858"/>
            </a:xfrm>
            <a:custGeom>
              <a:avLst/>
              <a:gdLst/>
              <a:ahLst/>
              <a:cxnLst/>
              <a:rect l="l" t="t" r="r" b="b"/>
              <a:pathLst>
                <a:path w="4180" h="5754" extrusionOk="0">
                  <a:moveTo>
                    <a:pt x="1521" y="1"/>
                  </a:moveTo>
                  <a:lnTo>
                    <a:pt x="1629" y="2117"/>
                  </a:lnTo>
                  <a:lnTo>
                    <a:pt x="1" y="2117"/>
                  </a:lnTo>
                  <a:lnTo>
                    <a:pt x="1683" y="3420"/>
                  </a:lnTo>
                  <a:lnTo>
                    <a:pt x="1738" y="5591"/>
                  </a:lnTo>
                  <a:lnTo>
                    <a:pt x="2606" y="4288"/>
                  </a:lnTo>
                  <a:lnTo>
                    <a:pt x="4071" y="5754"/>
                  </a:lnTo>
                  <a:lnTo>
                    <a:pt x="3094" y="3583"/>
                  </a:lnTo>
                  <a:lnTo>
                    <a:pt x="3529" y="3420"/>
                  </a:lnTo>
                  <a:lnTo>
                    <a:pt x="3909" y="3257"/>
                  </a:lnTo>
                  <a:lnTo>
                    <a:pt x="4017" y="3094"/>
                  </a:lnTo>
                  <a:lnTo>
                    <a:pt x="4071" y="2877"/>
                  </a:lnTo>
                  <a:lnTo>
                    <a:pt x="4180" y="2497"/>
                  </a:lnTo>
                  <a:lnTo>
                    <a:pt x="3366" y="2334"/>
                  </a:lnTo>
                  <a:lnTo>
                    <a:pt x="2497" y="2226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35"/>
            <p:cNvSpPr/>
            <p:nvPr/>
          </p:nvSpPr>
          <p:spPr>
            <a:xfrm>
              <a:off x="2750509" y="1574155"/>
              <a:ext cx="81259" cy="111858"/>
            </a:xfrm>
            <a:custGeom>
              <a:avLst/>
              <a:gdLst/>
              <a:ahLst/>
              <a:cxnLst/>
              <a:rect l="l" t="t" r="r" b="b"/>
              <a:pathLst>
                <a:path w="4180" h="5754" fill="none" extrusionOk="0">
                  <a:moveTo>
                    <a:pt x="1521" y="1"/>
                  </a:moveTo>
                  <a:lnTo>
                    <a:pt x="1629" y="2117"/>
                  </a:lnTo>
                  <a:lnTo>
                    <a:pt x="1629" y="2117"/>
                  </a:lnTo>
                  <a:lnTo>
                    <a:pt x="1" y="2117"/>
                  </a:lnTo>
                  <a:lnTo>
                    <a:pt x="1683" y="3420"/>
                  </a:lnTo>
                  <a:lnTo>
                    <a:pt x="1738" y="5591"/>
                  </a:lnTo>
                  <a:lnTo>
                    <a:pt x="2606" y="4288"/>
                  </a:lnTo>
                  <a:lnTo>
                    <a:pt x="4071" y="5754"/>
                  </a:lnTo>
                  <a:lnTo>
                    <a:pt x="3094" y="3583"/>
                  </a:lnTo>
                  <a:lnTo>
                    <a:pt x="3094" y="3583"/>
                  </a:lnTo>
                  <a:lnTo>
                    <a:pt x="3529" y="3420"/>
                  </a:lnTo>
                  <a:lnTo>
                    <a:pt x="3909" y="3257"/>
                  </a:lnTo>
                  <a:lnTo>
                    <a:pt x="3909" y="3257"/>
                  </a:lnTo>
                  <a:lnTo>
                    <a:pt x="4017" y="3094"/>
                  </a:lnTo>
                  <a:lnTo>
                    <a:pt x="4071" y="2877"/>
                  </a:lnTo>
                  <a:lnTo>
                    <a:pt x="4180" y="2497"/>
                  </a:lnTo>
                  <a:lnTo>
                    <a:pt x="4180" y="2497"/>
                  </a:lnTo>
                  <a:lnTo>
                    <a:pt x="3366" y="2334"/>
                  </a:lnTo>
                  <a:lnTo>
                    <a:pt x="2497" y="2226"/>
                  </a:lnTo>
                  <a:lnTo>
                    <a:pt x="152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35"/>
            <p:cNvSpPr/>
            <p:nvPr/>
          </p:nvSpPr>
          <p:spPr>
            <a:xfrm>
              <a:off x="721615" y="1109928"/>
              <a:ext cx="942198" cy="3481762"/>
            </a:xfrm>
            <a:custGeom>
              <a:avLst/>
              <a:gdLst/>
              <a:ahLst/>
              <a:cxnLst/>
              <a:rect l="l" t="t" r="r" b="b"/>
              <a:pathLst>
                <a:path w="48467" h="179103" extrusionOk="0">
                  <a:moveTo>
                    <a:pt x="2008" y="0"/>
                  </a:moveTo>
                  <a:lnTo>
                    <a:pt x="0" y="543"/>
                  </a:lnTo>
                  <a:lnTo>
                    <a:pt x="43527" y="179103"/>
                  </a:lnTo>
                  <a:lnTo>
                    <a:pt x="48466" y="179103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35"/>
            <p:cNvSpPr/>
            <p:nvPr/>
          </p:nvSpPr>
          <p:spPr>
            <a:xfrm>
              <a:off x="3806645" y="1064555"/>
              <a:ext cx="1033994" cy="420993"/>
            </a:xfrm>
            <a:custGeom>
              <a:avLst/>
              <a:gdLst/>
              <a:ahLst/>
              <a:cxnLst/>
              <a:rect l="l" t="t" r="r" b="b"/>
              <a:pathLst>
                <a:path w="53189" h="21656" extrusionOk="0">
                  <a:moveTo>
                    <a:pt x="51615" y="1"/>
                  </a:moveTo>
                  <a:lnTo>
                    <a:pt x="48250" y="1954"/>
                  </a:lnTo>
                  <a:lnTo>
                    <a:pt x="44993" y="3800"/>
                  </a:lnTo>
                  <a:lnTo>
                    <a:pt x="41900" y="5428"/>
                  </a:lnTo>
                  <a:lnTo>
                    <a:pt x="38969" y="6948"/>
                  </a:lnTo>
                  <a:lnTo>
                    <a:pt x="36147" y="8250"/>
                  </a:lnTo>
                  <a:lnTo>
                    <a:pt x="33487" y="9444"/>
                  </a:lnTo>
                  <a:lnTo>
                    <a:pt x="30937" y="10530"/>
                  </a:lnTo>
                  <a:lnTo>
                    <a:pt x="28548" y="11452"/>
                  </a:lnTo>
                  <a:lnTo>
                    <a:pt x="26432" y="12212"/>
                  </a:lnTo>
                  <a:lnTo>
                    <a:pt x="24424" y="12863"/>
                  </a:lnTo>
                  <a:lnTo>
                    <a:pt x="22524" y="13460"/>
                  </a:lnTo>
                  <a:lnTo>
                    <a:pt x="20733" y="13949"/>
                  </a:lnTo>
                  <a:lnTo>
                    <a:pt x="18996" y="14329"/>
                  </a:lnTo>
                  <a:lnTo>
                    <a:pt x="17422" y="14600"/>
                  </a:lnTo>
                  <a:lnTo>
                    <a:pt x="15903" y="14817"/>
                  </a:lnTo>
                  <a:lnTo>
                    <a:pt x="14437" y="14980"/>
                  </a:lnTo>
                  <a:lnTo>
                    <a:pt x="13135" y="15089"/>
                  </a:lnTo>
                  <a:lnTo>
                    <a:pt x="10693" y="15089"/>
                  </a:lnTo>
                  <a:lnTo>
                    <a:pt x="9553" y="14980"/>
                  </a:lnTo>
                  <a:lnTo>
                    <a:pt x="8576" y="14817"/>
                  </a:lnTo>
                  <a:lnTo>
                    <a:pt x="7599" y="14654"/>
                  </a:lnTo>
                  <a:lnTo>
                    <a:pt x="6731" y="14437"/>
                  </a:lnTo>
                  <a:lnTo>
                    <a:pt x="5916" y="14166"/>
                  </a:lnTo>
                  <a:lnTo>
                    <a:pt x="5157" y="13895"/>
                  </a:lnTo>
                  <a:lnTo>
                    <a:pt x="4505" y="13569"/>
                  </a:lnTo>
                  <a:lnTo>
                    <a:pt x="3854" y="13189"/>
                  </a:lnTo>
                  <a:lnTo>
                    <a:pt x="3311" y="12863"/>
                  </a:lnTo>
                  <a:lnTo>
                    <a:pt x="2823" y="12483"/>
                  </a:lnTo>
                  <a:lnTo>
                    <a:pt x="2334" y="12104"/>
                  </a:lnTo>
                  <a:lnTo>
                    <a:pt x="1954" y="11724"/>
                  </a:lnTo>
                  <a:lnTo>
                    <a:pt x="1575" y="11344"/>
                  </a:lnTo>
                  <a:lnTo>
                    <a:pt x="978" y="10638"/>
                  </a:lnTo>
                  <a:lnTo>
                    <a:pt x="543" y="9933"/>
                  </a:lnTo>
                  <a:lnTo>
                    <a:pt x="272" y="9390"/>
                  </a:lnTo>
                  <a:lnTo>
                    <a:pt x="109" y="8956"/>
                  </a:lnTo>
                  <a:lnTo>
                    <a:pt x="1" y="8684"/>
                  </a:lnTo>
                  <a:lnTo>
                    <a:pt x="55" y="8956"/>
                  </a:lnTo>
                  <a:lnTo>
                    <a:pt x="1737" y="15469"/>
                  </a:lnTo>
                  <a:lnTo>
                    <a:pt x="1737" y="15523"/>
                  </a:lnTo>
                  <a:lnTo>
                    <a:pt x="1737" y="15577"/>
                  </a:lnTo>
                  <a:lnTo>
                    <a:pt x="1792" y="15631"/>
                  </a:lnTo>
                  <a:lnTo>
                    <a:pt x="1792" y="15740"/>
                  </a:lnTo>
                  <a:lnTo>
                    <a:pt x="1954" y="16120"/>
                  </a:lnTo>
                  <a:lnTo>
                    <a:pt x="2226" y="16554"/>
                  </a:lnTo>
                  <a:lnTo>
                    <a:pt x="2551" y="17097"/>
                  </a:lnTo>
                  <a:lnTo>
                    <a:pt x="2986" y="17694"/>
                  </a:lnTo>
                  <a:lnTo>
                    <a:pt x="3583" y="18345"/>
                  </a:lnTo>
                  <a:lnTo>
                    <a:pt x="4288" y="18996"/>
                  </a:lnTo>
                  <a:lnTo>
                    <a:pt x="5157" y="19593"/>
                  </a:lnTo>
                  <a:lnTo>
                    <a:pt x="5645" y="19919"/>
                  </a:lnTo>
                  <a:lnTo>
                    <a:pt x="6188" y="20190"/>
                  </a:lnTo>
                  <a:lnTo>
                    <a:pt x="6785" y="20462"/>
                  </a:lnTo>
                  <a:lnTo>
                    <a:pt x="7382" y="20679"/>
                  </a:lnTo>
                  <a:lnTo>
                    <a:pt x="8033" y="20950"/>
                  </a:lnTo>
                  <a:lnTo>
                    <a:pt x="8793" y="21113"/>
                  </a:lnTo>
                  <a:lnTo>
                    <a:pt x="9553" y="21330"/>
                  </a:lnTo>
                  <a:lnTo>
                    <a:pt x="10367" y="21439"/>
                  </a:lnTo>
                  <a:lnTo>
                    <a:pt x="11290" y="21547"/>
                  </a:lnTo>
                  <a:lnTo>
                    <a:pt x="12212" y="21656"/>
                  </a:lnTo>
                  <a:lnTo>
                    <a:pt x="14220" y="21656"/>
                  </a:lnTo>
                  <a:lnTo>
                    <a:pt x="15360" y="21601"/>
                  </a:lnTo>
                  <a:lnTo>
                    <a:pt x="16554" y="21493"/>
                  </a:lnTo>
                  <a:lnTo>
                    <a:pt x="17802" y="21384"/>
                  </a:lnTo>
                  <a:lnTo>
                    <a:pt x="19105" y="21167"/>
                  </a:lnTo>
                  <a:lnTo>
                    <a:pt x="20462" y="20896"/>
                  </a:lnTo>
                  <a:lnTo>
                    <a:pt x="21927" y="20570"/>
                  </a:lnTo>
                  <a:lnTo>
                    <a:pt x="22416" y="20462"/>
                  </a:lnTo>
                  <a:lnTo>
                    <a:pt x="22904" y="20299"/>
                  </a:lnTo>
                  <a:lnTo>
                    <a:pt x="24804" y="19756"/>
                  </a:lnTo>
                  <a:lnTo>
                    <a:pt x="26649" y="19213"/>
                  </a:lnTo>
                  <a:lnTo>
                    <a:pt x="28494" y="18562"/>
                  </a:lnTo>
                  <a:lnTo>
                    <a:pt x="30340" y="17857"/>
                  </a:lnTo>
                  <a:lnTo>
                    <a:pt x="32565" y="16988"/>
                  </a:lnTo>
                  <a:lnTo>
                    <a:pt x="34898" y="16011"/>
                  </a:lnTo>
                  <a:lnTo>
                    <a:pt x="37287" y="14926"/>
                  </a:lnTo>
                  <a:lnTo>
                    <a:pt x="39837" y="13678"/>
                  </a:lnTo>
                  <a:lnTo>
                    <a:pt x="42497" y="12321"/>
                  </a:lnTo>
                  <a:lnTo>
                    <a:pt x="45265" y="10855"/>
                  </a:lnTo>
                  <a:lnTo>
                    <a:pt x="48195" y="9281"/>
                  </a:lnTo>
                  <a:lnTo>
                    <a:pt x="51181" y="7490"/>
                  </a:lnTo>
                  <a:lnTo>
                    <a:pt x="51995" y="7056"/>
                  </a:lnTo>
                  <a:lnTo>
                    <a:pt x="53189" y="6351"/>
                  </a:lnTo>
                  <a:lnTo>
                    <a:pt x="51615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35"/>
            <p:cNvSpPr/>
            <p:nvPr/>
          </p:nvSpPr>
          <p:spPr>
            <a:xfrm>
              <a:off x="3840413" y="1187999"/>
              <a:ext cx="1031875" cy="423112"/>
            </a:xfrm>
            <a:custGeom>
              <a:avLst/>
              <a:gdLst/>
              <a:ahLst/>
              <a:cxnLst/>
              <a:rect l="l" t="t" r="r" b="b"/>
              <a:pathLst>
                <a:path w="53080" h="21765" extrusionOk="0">
                  <a:moveTo>
                    <a:pt x="51452" y="1"/>
                  </a:moveTo>
                  <a:lnTo>
                    <a:pt x="50312" y="706"/>
                  </a:lnTo>
                  <a:lnTo>
                    <a:pt x="49498" y="1195"/>
                  </a:lnTo>
                  <a:lnTo>
                    <a:pt x="46458" y="2931"/>
                  </a:lnTo>
                  <a:lnTo>
                    <a:pt x="43582" y="4505"/>
                  </a:lnTo>
                  <a:lnTo>
                    <a:pt x="40814" y="5971"/>
                  </a:lnTo>
                  <a:lnTo>
                    <a:pt x="38155" y="7328"/>
                  </a:lnTo>
                  <a:lnTo>
                    <a:pt x="35604" y="8576"/>
                  </a:lnTo>
                  <a:lnTo>
                    <a:pt x="33161" y="9661"/>
                  </a:lnTo>
                  <a:lnTo>
                    <a:pt x="30828" y="10638"/>
                  </a:lnTo>
                  <a:lnTo>
                    <a:pt x="28657" y="11507"/>
                  </a:lnTo>
                  <a:lnTo>
                    <a:pt x="26811" y="12212"/>
                  </a:lnTo>
                  <a:lnTo>
                    <a:pt x="24966" y="12863"/>
                  </a:lnTo>
                  <a:lnTo>
                    <a:pt x="23067" y="13460"/>
                  </a:lnTo>
                  <a:lnTo>
                    <a:pt x="21167" y="13949"/>
                  </a:lnTo>
                  <a:lnTo>
                    <a:pt x="20679" y="14112"/>
                  </a:lnTo>
                  <a:lnTo>
                    <a:pt x="20190" y="14220"/>
                  </a:lnTo>
                  <a:lnTo>
                    <a:pt x="18725" y="14546"/>
                  </a:lnTo>
                  <a:lnTo>
                    <a:pt x="17368" y="14817"/>
                  </a:lnTo>
                  <a:lnTo>
                    <a:pt x="16011" y="15034"/>
                  </a:lnTo>
                  <a:lnTo>
                    <a:pt x="14763" y="15197"/>
                  </a:lnTo>
                  <a:lnTo>
                    <a:pt x="13623" y="15306"/>
                  </a:lnTo>
                  <a:lnTo>
                    <a:pt x="12483" y="15360"/>
                  </a:lnTo>
                  <a:lnTo>
                    <a:pt x="10421" y="15360"/>
                  </a:lnTo>
                  <a:lnTo>
                    <a:pt x="9498" y="15251"/>
                  </a:lnTo>
                  <a:lnTo>
                    <a:pt x="8630" y="15143"/>
                  </a:lnTo>
                  <a:lnTo>
                    <a:pt x="7762" y="15034"/>
                  </a:lnTo>
                  <a:lnTo>
                    <a:pt x="7002" y="14817"/>
                  </a:lnTo>
                  <a:lnTo>
                    <a:pt x="6296" y="14654"/>
                  </a:lnTo>
                  <a:lnTo>
                    <a:pt x="5591" y="14383"/>
                  </a:lnTo>
                  <a:lnTo>
                    <a:pt x="4994" y="14166"/>
                  </a:lnTo>
                  <a:lnTo>
                    <a:pt x="4397" y="13895"/>
                  </a:lnTo>
                  <a:lnTo>
                    <a:pt x="3908" y="13623"/>
                  </a:lnTo>
                  <a:lnTo>
                    <a:pt x="3365" y="13298"/>
                  </a:lnTo>
                  <a:lnTo>
                    <a:pt x="2551" y="12701"/>
                  </a:lnTo>
                  <a:lnTo>
                    <a:pt x="1846" y="12049"/>
                  </a:lnTo>
                  <a:lnTo>
                    <a:pt x="1249" y="11398"/>
                  </a:lnTo>
                  <a:lnTo>
                    <a:pt x="814" y="10801"/>
                  </a:lnTo>
                  <a:lnTo>
                    <a:pt x="489" y="10258"/>
                  </a:lnTo>
                  <a:lnTo>
                    <a:pt x="272" y="9770"/>
                  </a:lnTo>
                  <a:lnTo>
                    <a:pt x="109" y="9390"/>
                  </a:lnTo>
                  <a:lnTo>
                    <a:pt x="55" y="9336"/>
                  </a:lnTo>
                  <a:lnTo>
                    <a:pt x="55" y="9227"/>
                  </a:lnTo>
                  <a:lnTo>
                    <a:pt x="0" y="9173"/>
                  </a:lnTo>
                  <a:lnTo>
                    <a:pt x="1737" y="15957"/>
                  </a:lnTo>
                  <a:lnTo>
                    <a:pt x="1737" y="16011"/>
                  </a:lnTo>
                  <a:lnTo>
                    <a:pt x="2009" y="16663"/>
                  </a:lnTo>
                  <a:lnTo>
                    <a:pt x="2334" y="17151"/>
                  </a:lnTo>
                  <a:lnTo>
                    <a:pt x="2714" y="17694"/>
                  </a:lnTo>
                  <a:lnTo>
                    <a:pt x="3257" y="18291"/>
                  </a:lnTo>
                  <a:lnTo>
                    <a:pt x="3908" y="18942"/>
                  </a:lnTo>
                  <a:lnTo>
                    <a:pt x="4776" y="19539"/>
                  </a:lnTo>
                  <a:lnTo>
                    <a:pt x="5211" y="19865"/>
                  </a:lnTo>
                  <a:lnTo>
                    <a:pt x="5753" y="20136"/>
                  </a:lnTo>
                  <a:lnTo>
                    <a:pt x="6350" y="20462"/>
                  </a:lnTo>
                  <a:lnTo>
                    <a:pt x="6947" y="20679"/>
                  </a:lnTo>
                  <a:lnTo>
                    <a:pt x="7599" y="20950"/>
                  </a:lnTo>
                  <a:lnTo>
                    <a:pt x="8359" y="21167"/>
                  </a:lnTo>
                  <a:lnTo>
                    <a:pt x="9118" y="21330"/>
                  </a:lnTo>
                  <a:lnTo>
                    <a:pt x="9932" y="21493"/>
                  </a:lnTo>
                  <a:lnTo>
                    <a:pt x="10801" y="21656"/>
                  </a:lnTo>
                  <a:lnTo>
                    <a:pt x="11778" y="21710"/>
                  </a:lnTo>
                  <a:lnTo>
                    <a:pt x="12755" y="21764"/>
                  </a:lnTo>
                  <a:lnTo>
                    <a:pt x="13840" y="21764"/>
                  </a:lnTo>
                  <a:lnTo>
                    <a:pt x="14980" y="21710"/>
                  </a:lnTo>
                  <a:lnTo>
                    <a:pt x="16174" y="21656"/>
                  </a:lnTo>
                  <a:lnTo>
                    <a:pt x="17422" y="21493"/>
                  </a:lnTo>
                  <a:lnTo>
                    <a:pt x="18779" y="21276"/>
                  </a:lnTo>
                  <a:lnTo>
                    <a:pt x="20190" y="21004"/>
                  </a:lnTo>
                  <a:lnTo>
                    <a:pt x="21656" y="20679"/>
                  </a:lnTo>
                  <a:lnTo>
                    <a:pt x="22144" y="20570"/>
                  </a:lnTo>
                  <a:lnTo>
                    <a:pt x="22850" y="20407"/>
                  </a:lnTo>
                  <a:lnTo>
                    <a:pt x="23284" y="20245"/>
                  </a:lnTo>
                  <a:lnTo>
                    <a:pt x="25075" y="19756"/>
                  </a:lnTo>
                  <a:lnTo>
                    <a:pt x="26866" y="19159"/>
                  </a:lnTo>
                  <a:lnTo>
                    <a:pt x="28657" y="18562"/>
                  </a:lnTo>
                  <a:lnTo>
                    <a:pt x="30394" y="17911"/>
                  </a:lnTo>
                  <a:lnTo>
                    <a:pt x="32673" y="16988"/>
                  </a:lnTo>
                  <a:lnTo>
                    <a:pt x="35061" y="15957"/>
                  </a:lnTo>
                  <a:lnTo>
                    <a:pt x="37558" y="14817"/>
                  </a:lnTo>
                  <a:lnTo>
                    <a:pt x="40163" y="13515"/>
                  </a:lnTo>
                  <a:lnTo>
                    <a:pt x="42931" y="12104"/>
                  </a:lnTo>
                  <a:lnTo>
                    <a:pt x="45753" y="10584"/>
                  </a:lnTo>
                  <a:lnTo>
                    <a:pt x="48792" y="8847"/>
                  </a:lnTo>
                  <a:lnTo>
                    <a:pt x="51886" y="7056"/>
                  </a:lnTo>
                  <a:lnTo>
                    <a:pt x="53080" y="6351"/>
                  </a:lnTo>
                  <a:lnTo>
                    <a:pt x="514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5"/>
            <p:cNvSpPr/>
            <p:nvPr/>
          </p:nvSpPr>
          <p:spPr>
            <a:xfrm>
              <a:off x="3907928" y="1434887"/>
              <a:ext cx="1026607" cy="433648"/>
            </a:xfrm>
            <a:custGeom>
              <a:avLst/>
              <a:gdLst/>
              <a:ahLst/>
              <a:cxnLst/>
              <a:rect l="l" t="t" r="r" b="b"/>
              <a:pathLst>
                <a:path w="52809" h="22307" extrusionOk="0">
                  <a:moveTo>
                    <a:pt x="51235" y="1"/>
                  </a:moveTo>
                  <a:lnTo>
                    <a:pt x="50150" y="652"/>
                  </a:lnTo>
                  <a:lnTo>
                    <a:pt x="48576" y="1575"/>
                  </a:lnTo>
                  <a:lnTo>
                    <a:pt x="46188" y="2986"/>
                  </a:lnTo>
                  <a:lnTo>
                    <a:pt x="43745" y="4397"/>
                  </a:lnTo>
                  <a:lnTo>
                    <a:pt x="41303" y="5699"/>
                  </a:lnTo>
                  <a:lnTo>
                    <a:pt x="38861" y="7002"/>
                  </a:lnTo>
                  <a:lnTo>
                    <a:pt x="36364" y="8196"/>
                  </a:lnTo>
                  <a:lnTo>
                    <a:pt x="33868" y="9390"/>
                  </a:lnTo>
                  <a:lnTo>
                    <a:pt x="31317" y="10530"/>
                  </a:lnTo>
                  <a:lnTo>
                    <a:pt x="28766" y="11615"/>
                  </a:lnTo>
                  <a:lnTo>
                    <a:pt x="26921" y="12321"/>
                  </a:lnTo>
                  <a:lnTo>
                    <a:pt x="25075" y="13026"/>
                  </a:lnTo>
                  <a:lnTo>
                    <a:pt x="23230" y="13623"/>
                  </a:lnTo>
                  <a:lnTo>
                    <a:pt x="21385" y="14166"/>
                  </a:lnTo>
                  <a:lnTo>
                    <a:pt x="20245" y="14492"/>
                  </a:lnTo>
                  <a:lnTo>
                    <a:pt x="19051" y="14763"/>
                  </a:lnTo>
                  <a:lnTo>
                    <a:pt x="18508" y="14872"/>
                  </a:lnTo>
                  <a:lnTo>
                    <a:pt x="17640" y="15089"/>
                  </a:lnTo>
                  <a:lnTo>
                    <a:pt x="16391" y="15306"/>
                  </a:lnTo>
                  <a:lnTo>
                    <a:pt x="15143" y="15469"/>
                  </a:lnTo>
                  <a:lnTo>
                    <a:pt x="14003" y="15631"/>
                  </a:lnTo>
                  <a:lnTo>
                    <a:pt x="12918" y="15740"/>
                  </a:lnTo>
                  <a:lnTo>
                    <a:pt x="9933" y="15740"/>
                  </a:lnTo>
                  <a:lnTo>
                    <a:pt x="9065" y="15686"/>
                  </a:lnTo>
                  <a:lnTo>
                    <a:pt x="8250" y="15577"/>
                  </a:lnTo>
                  <a:lnTo>
                    <a:pt x="7436" y="15414"/>
                  </a:lnTo>
                  <a:lnTo>
                    <a:pt x="6731" y="15251"/>
                  </a:lnTo>
                  <a:lnTo>
                    <a:pt x="6025" y="15089"/>
                  </a:lnTo>
                  <a:lnTo>
                    <a:pt x="5428" y="14872"/>
                  </a:lnTo>
                  <a:lnTo>
                    <a:pt x="4831" y="14654"/>
                  </a:lnTo>
                  <a:lnTo>
                    <a:pt x="3746" y="14166"/>
                  </a:lnTo>
                  <a:lnTo>
                    <a:pt x="2877" y="13569"/>
                  </a:lnTo>
                  <a:lnTo>
                    <a:pt x="2118" y="13026"/>
                  </a:lnTo>
                  <a:lnTo>
                    <a:pt x="1521" y="12429"/>
                  </a:lnTo>
                  <a:lnTo>
                    <a:pt x="1032" y="11886"/>
                  </a:lnTo>
                  <a:lnTo>
                    <a:pt x="652" y="11344"/>
                  </a:lnTo>
                  <a:lnTo>
                    <a:pt x="327" y="10910"/>
                  </a:lnTo>
                  <a:lnTo>
                    <a:pt x="55" y="10258"/>
                  </a:lnTo>
                  <a:lnTo>
                    <a:pt x="1" y="10150"/>
                  </a:lnTo>
                  <a:lnTo>
                    <a:pt x="1683" y="16880"/>
                  </a:lnTo>
                  <a:lnTo>
                    <a:pt x="1738" y="16988"/>
                  </a:lnTo>
                  <a:lnTo>
                    <a:pt x="2063" y="17639"/>
                  </a:lnTo>
                  <a:lnTo>
                    <a:pt x="2335" y="18074"/>
                  </a:lnTo>
                  <a:lnTo>
                    <a:pt x="2769" y="18616"/>
                  </a:lnTo>
                  <a:lnTo>
                    <a:pt x="3257" y="19213"/>
                  </a:lnTo>
                  <a:lnTo>
                    <a:pt x="3963" y="19810"/>
                  </a:lnTo>
                  <a:lnTo>
                    <a:pt x="4777" y="20353"/>
                  </a:lnTo>
                  <a:lnTo>
                    <a:pt x="5754" y="20950"/>
                  </a:lnTo>
                  <a:lnTo>
                    <a:pt x="6297" y="21167"/>
                  </a:lnTo>
                  <a:lnTo>
                    <a:pt x="6894" y="21439"/>
                  </a:lnTo>
                  <a:lnTo>
                    <a:pt x="7545" y="21656"/>
                  </a:lnTo>
                  <a:lnTo>
                    <a:pt x="8250" y="21819"/>
                  </a:lnTo>
                  <a:lnTo>
                    <a:pt x="9010" y="21981"/>
                  </a:lnTo>
                  <a:lnTo>
                    <a:pt x="9824" y="22144"/>
                  </a:lnTo>
                  <a:lnTo>
                    <a:pt x="10693" y="22253"/>
                  </a:lnTo>
                  <a:lnTo>
                    <a:pt x="11615" y="22307"/>
                  </a:lnTo>
                  <a:lnTo>
                    <a:pt x="13624" y="22307"/>
                  </a:lnTo>
                  <a:lnTo>
                    <a:pt x="14709" y="22253"/>
                  </a:lnTo>
                  <a:lnTo>
                    <a:pt x="15849" y="22144"/>
                  </a:lnTo>
                  <a:lnTo>
                    <a:pt x="17097" y="21981"/>
                  </a:lnTo>
                  <a:lnTo>
                    <a:pt x="18400" y="21764"/>
                  </a:lnTo>
                  <a:lnTo>
                    <a:pt x="19756" y="21493"/>
                  </a:lnTo>
                  <a:lnTo>
                    <a:pt x="21168" y="21167"/>
                  </a:lnTo>
                  <a:lnTo>
                    <a:pt x="21656" y="21059"/>
                  </a:lnTo>
                  <a:lnTo>
                    <a:pt x="22144" y="20896"/>
                  </a:lnTo>
                  <a:lnTo>
                    <a:pt x="23338" y="20570"/>
                  </a:lnTo>
                  <a:lnTo>
                    <a:pt x="23501" y="20516"/>
                  </a:lnTo>
                  <a:lnTo>
                    <a:pt x="25130" y="20028"/>
                  </a:lnTo>
                  <a:lnTo>
                    <a:pt x="26866" y="19430"/>
                  </a:lnTo>
                  <a:lnTo>
                    <a:pt x="28657" y="18779"/>
                  </a:lnTo>
                  <a:lnTo>
                    <a:pt x="30503" y="18019"/>
                  </a:lnTo>
                  <a:lnTo>
                    <a:pt x="32782" y="17042"/>
                  </a:lnTo>
                  <a:lnTo>
                    <a:pt x="35116" y="16011"/>
                  </a:lnTo>
                  <a:lnTo>
                    <a:pt x="37612" y="14817"/>
                  </a:lnTo>
                  <a:lnTo>
                    <a:pt x="40163" y="13515"/>
                  </a:lnTo>
                  <a:lnTo>
                    <a:pt x="42877" y="12104"/>
                  </a:lnTo>
                  <a:lnTo>
                    <a:pt x="45699" y="10530"/>
                  </a:lnTo>
                  <a:lnTo>
                    <a:pt x="48630" y="8793"/>
                  </a:lnTo>
                  <a:lnTo>
                    <a:pt x="51724" y="6948"/>
                  </a:lnTo>
                  <a:lnTo>
                    <a:pt x="52809" y="6296"/>
                  </a:lnTo>
                  <a:lnTo>
                    <a:pt x="51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35"/>
            <p:cNvSpPr/>
            <p:nvPr/>
          </p:nvSpPr>
          <p:spPr>
            <a:xfrm>
              <a:off x="3974413" y="1680726"/>
              <a:ext cx="1022388" cy="443154"/>
            </a:xfrm>
            <a:custGeom>
              <a:avLst/>
              <a:gdLst/>
              <a:ahLst/>
              <a:cxnLst/>
              <a:rect l="l" t="t" r="r" b="b"/>
              <a:pathLst>
                <a:path w="52592" h="22796" extrusionOk="0">
                  <a:moveTo>
                    <a:pt x="51017" y="0"/>
                  </a:moveTo>
                  <a:lnTo>
                    <a:pt x="50203" y="543"/>
                  </a:lnTo>
                  <a:lnTo>
                    <a:pt x="47110" y="2388"/>
                  </a:lnTo>
                  <a:lnTo>
                    <a:pt x="44124" y="4125"/>
                  </a:lnTo>
                  <a:lnTo>
                    <a:pt x="41302" y="5699"/>
                  </a:lnTo>
                  <a:lnTo>
                    <a:pt x="38589" y="7164"/>
                  </a:lnTo>
                  <a:lnTo>
                    <a:pt x="35983" y="8521"/>
                  </a:lnTo>
                  <a:lnTo>
                    <a:pt x="33487" y="9715"/>
                  </a:lnTo>
                  <a:lnTo>
                    <a:pt x="31099" y="10801"/>
                  </a:lnTo>
                  <a:lnTo>
                    <a:pt x="28874" y="11723"/>
                  </a:lnTo>
                  <a:lnTo>
                    <a:pt x="26757" y="12592"/>
                  </a:lnTo>
                  <a:lnTo>
                    <a:pt x="24695" y="13352"/>
                  </a:lnTo>
                  <a:lnTo>
                    <a:pt x="22578" y="14057"/>
                  </a:lnTo>
                  <a:lnTo>
                    <a:pt x="20407" y="14708"/>
                  </a:lnTo>
                  <a:lnTo>
                    <a:pt x="18616" y="15143"/>
                  </a:lnTo>
                  <a:lnTo>
                    <a:pt x="18182" y="15251"/>
                  </a:lnTo>
                  <a:lnTo>
                    <a:pt x="16879" y="15523"/>
                  </a:lnTo>
                  <a:lnTo>
                    <a:pt x="15631" y="15740"/>
                  </a:lnTo>
                  <a:lnTo>
                    <a:pt x="14437" y="15957"/>
                  </a:lnTo>
                  <a:lnTo>
                    <a:pt x="13297" y="16065"/>
                  </a:lnTo>
                  <a:lnTo>
                    <a:pt x="12212" y="16120"/>
                  </a:lnTo>
                  <a:lnTo>
                    <a:pt x="11180" y="16174"/>
                  </a:lnTo>
                  <a:lnTo>
                    <a:pt x="10258" y="16174"/>
                  </a:lnTo>
                  <a:lnTo>
                    <a:pt x="9335" y="16120"/>
                  </a:lnTo>
                  <a:lnTo>
                    <a:pt x="8467" y="16065"/>
                  </a:lnTo>
                  <a:lnTo>
                    <a:pt x="7653" y="15957"/>
                  </a:lnTo>
                  <a:lnTo>
                    <a:pt x="6947" y="15794"/>
                  </a:lnTo>
                  <a:lnTo>
                    <a:pt x="6242" y="15631"/>
                  </a:lnTo>
                  <a:lnTo>
                    <a:pt x="5536" y="15468"/>
                  </a:lnTo>
                  <a:lnTo>
                    <a:pt x="4939" y="15251"/>
                  </a:lnTo>
                  <a:lnTo>
                    <a:pt x="3854" y="14817"/>
                  </a:lnTo>
                  <a:lnTo>
                    <a:pt x="2931" y="14274"/>
                  </a:lnTo>
                  <a:lnTo>
                    <a:pt x="2171" y="13732"/>
                  </a:lnTo>
                  <a:lnTo>
                    <a:pt x="1520" y="13189"/>
                  </a:lnTo>
                  <a:lnTo>
                    <a:pt x="1031" y="12646"/>
                  </a:lnTo>
                  <a:lnTo>
                    <a:pt x="651" y="12158"/>
                  </a:lnTo>
                  <a:lnTo>
                    <a:pt x="326" y="11723"/>
                  </a:lnTo>
                  <a:lnTo>
                    <a:pt x="54" y="11181"/>
                  </a:lnTo>
                  <a:lnTo>
                    <a:pt x="0" y="11072"/>
                  </a:lnTo>
                  <a:lnTo>
                    <a:pt x="1737" y="17856"/>
                  </a:lnTo>
                  <a:lnTo>
                    <a:pt x="1737" y="17911"/>
                  </a:lnTo>
                  <a:lnTo>
                    <a:pt x="1737" y="17965"/>
                  </a:lnTo>
                  <a:lnTo>
                    <a:pt x="2063" y="18508"/>
                  </a:lnTo>
                  <a:lnTo>
                    <a:pt x="2334" y="18942"/>
                  </a:lnTo>
                  <a:lnTo>
                    <a:pt x="2714" y="19430"/>
                  </a:lnTo>
                  <a:lnTo>
                    <a:pt x="3257" y="19973"/>
                  </a:lnTo>
                  <a:lnTo>
                    <a:pt x="3908" y="20461"/>
                  </a:lnTo>
                  <a:lnTo>
                    <a:pt x="4668" y="21004"/>
                  </a:lnTo>
                  <a:lnTo>
                    <a:pt x="5645" y="21493"/>
                  </a:lnTo>
                  <a:lnTo>
                    <a:pt x="6730" y="21927"/>
                  </a:lnTo>
                  <a:lnTo>
                    <a:pt x="7381" y="22144"/>
                  </a:lnTo>
                  <a:lnTo>
                    <a:pt x="8033" y="22307"/>
                  </a:lnTo>
                  <a:lnTo>
                    <a:pt x="8738" y="22470"/>
                  </a:lnTo>
                  <a:lnTo>
                    <a:pt x="9498" y="22578"/>
                  </a:lnTo>
                  <a:lnTo>
                    <a:pt x="10312" y="22687"/>
                  </a:lnTo>
                  <a:lnTo>
                    <a:pt x="11180" y="22741"/>
                  </a:lnTo>
                  <a:lnTo>
                    <a:pt x="12103" y="22795"/>
                  </a:lnTo>
                  <a:lnTo>
                    <a:pt x="13080" y="22741"/>
                  </a:lnTo>
                  <a:lnTo>
                    <a:pt x="14111" y="22687"/>
                  </a:lnTo>
                  <a:lnTo>
                    <a:pt x="15197" y="22632"/>
                  </a:lnTo>
                  <a:lnTo>
                    <a:pt x="16336" y="22470"/>
                  </a:lnTo>
                  <a:lnTo>
                    <a:pt x="17530" y="22252"/>
                  </a:lnTo>
                  <a:lnTo>
                    <a:pt x="18779" y="22035"/>
                  </a:lnTo>
                  <a:lnTo>
                    <a:pt x="20136" y="21710"/>
                  </a:lnTo>
                  <a:lnTo>
                    <a:pt x="21113" y="21493"/>
                  </a:lnTo>
                  <a:lnTo>
                    <a:pt x="22361" y="21113"/>
                  </a:lnTo>
                  <a:lnTo>
                    <a:pt x="23283" y="20841"/>
                  </a:lnTo>
                  <a:lnTo>
                    <a:pt x="25129" y="20244"/>
                  </a:lnTo>
                  <a:lnTo>
                    <a:pt x="26974" y="19593"/>
                  </a:lnTo>
                  <a:lnTo>
                    <a:pt x="28765" y="18942"/>
                  </a:lnTo>
                  <a:lnTo>
                    <a:pt x="30610" y="18182"/>
                  </a:lnTo>
                  <a:lnTo>
                    <a:pt x="32781" y="17205"/>
                  </a:lnTo>
                  <a:lnTo>
                    <a:pt x="35115" y="16120"/>
                  </a:lnTo>
                  <a:lnTo>
                    <a:pt x="37557" y="14926"/>
                  </a:lnTo>
                  <a:lnTo>
                    <a:pt x="40054" y="13623"/>
                  </a:lnTo>
                  <a:lnTo>
                    <a:pt x="42713" y="12212"/>
                  </a:lnTo>
                  <a:lnTo>
                    <a:pt x="45481" y="10638"/>
                  </a:lnTo>
                  <a:lnTo>
                    <a:pt x="48412" y="8955"/>
                  </a:lnTo>
                  <a:lnTo>
                    <a:pt x="51397" y="7110"/>
                  </a:lnTo>
                  <a:lnTo>
                    <a:pt x="52591" y="6350"/>
                  </a:lnTo>
                  <a:lnTo>
                    <a:pt x="510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35"/>
            <p:cNvSpPr/>
            <p:nvPr/>
          </p:nvSpPr>
          <p:spPr>
            <a:xfrm>
              <a:off x="4041928" y="1927614"/>
              <a:ext cx="1018170" cy="451591"/>
            </a:xfrm>
            <a:custGeom>
              <a:avLst/>
              <a:gdLst/>
              <a:ahLst/>
              <a:cxnLst/>
              <a:rect l="l" t="t" r="r" b="b"/>
              <a:pathLst>
                <a:path w="52375" h="23230" extrusionOk="0">
                  <a:moveTo>
                    <a:pt x="50746" y="0"/>
                  </a:moveTo>
                  <a:lnTo>
                    <a:pt x="47598" y="1954"/>
                  </a:lnTo>
                  <a:lnTo>
                    <a:pt x="44505" y="3799"/>
                  </a:lnTo>
                  <a:lnTo>
                    <a:pt x="41628" y="5482"/>
                  </a:lnTo>
                  <a:lnTo>
                    <a:pt x="38806" y="7056"/>
                  </a:lnTo>
                  <a:lnTo>
                    <a:pt x="36147" y="8413"/>
                  </a:lnTo>
                  <a:lnTo>
                    <a:pt x="33596" y="9715"/>
                  </a:lnTo>
                  <a:lnTo>
                    <a:pt x="31154" y="10855"/>
                  </a:lnTo>
                  <a:lnTo>
                    <a:pt x="28874" y="11886"/>
                  </a:lnTo>
                  <a:lnTo>
                    <a:pt x="26649" y="12755"/>
                  </a:lnTo>
                  <a:lnTo>
                    <a:pt x="24532" y="13569"/>
                  </a:lnTo>
                  <a:lnTo>
                    <a:pt x="22524" y="14274"/>
                  </a:lnTo>
                  <a:lnTo>
                    <a:pt x="20625" y="14871"/>
                  </a:lnTo>
                  <a:lnTo>
                    <a:pt x="18834" y="15360"/>
                  </a:lnTo>
                  <a:lnTo>
                    <a:pt x="17151" y="15740"/>
                  </a:lnTo>
                  <a:lnTo>
                    <a:pt x="15577" y="16065"/>
                  </a:lnTo>
                  <a:lnTo>
                    <a:pt x="14057" y="16282"/>
                  </a:lnTo>
                  <a:lnTo>
                    <a:pt x="12701" y="16445"/>
                  </a:lnTo>
                  <a:lnTo>
                    <a:pt x="11398" y="16499"/>
                  </a:lnTo>
                  <a:lnTo>
                    <a:pt x="10150" y="16554"/>
                  </a:lnTo>
                  <a:lnTo>
                    <a:pt x="9010" y="16499"/>
                  </a:lnTo>
                  <a:lnTo>
                    <a:pt x="7979" y="16391"/>
                  </a:lnTo>
                  <a:lnTo>
                    <a:pt x="7002" y="16282"/>
                  </a:lnTo>
                  <a:lnTo>
                    <a:pt x="6134" y="16065"/>
                  </a:lnTo>
                  <a:lnTo>
                    <a:pt x="5319" y="15848"/>
                  </a:lnTo>
                  <a:lnTo>
                    <a:pt x="4560" y="15631"/>
                  </a:lnTo>
                  <a:lnTo>
                    <a:pt x="3908" y="15360"/>
                  </a:lnTo>
                  <a:lnTo>
                    <a:pt x="3257" y="15034"/>
                  </a:lnTo>
                  <a:lnTo>
                    <a:pt x="2714" y="14708"/>
                  </a:lnTo>
                  <a:lnTo>
                    <a:pt x="2226" y="14437"/>
                  </a:lnTo>
                  <a:lnTo>
                    <a:pt x="1792" y="14111"/>
                  </a:lnTo>
                  <a:lnTo>
                    <a:pt x="1086" y="13460"/>
                  </a:lnTo>
                  <a:lnTo>
                    <a:pt x="598" y="12917"/>
                  </a:lnTo>
                  <a:lnTo>
                    <a:pt x="218" y="12429"/>
                  </a:lnTo>
                  <a:lnTo>
                    <a:pt x="55" y="12103"/>
                  </a:lnTo>
                  <a:lnTo>
                    <a:pt x="1" y="11995"/>
                  </a:lnTo>
                  <a:lnTo>
                    <a:pt x="1737" y="18833"/>
                  </a:lnTo>
                  <a:lnTo>
                    <a:pt x="1954" y="19267"/>
                  </a:lnTo>
                  <a:lnTo>
                    <a:pt x="2226" y="19647"/>
                  </a:lnTo>
                  <a:lnTo>
                    <a:pt x="2606" y="20082"/>
                  </a:lnTo>
                  <a:lnTo>
                    <a:pt x="3148" y="20624"/>
                  </a:lnTo>
                  <a:lnTo>
                    <a:pt x="3800" y="21167"/>
                  </a:lnTo>
                  <a:lnTo>
                    <a:pt x="4614" y="21655"/>
                  </a:lnTo>
                  <a:lnTo>
                    <a:pt x="5645" y="22144"/>
                  </a:lnTo>
                  <a:lnTo>
                    <a:pt x="6242" y="22361"/>
                  </a:lnTo>
                  <a:lnTo>
                    <a:pt x="6839" y="22578"/>
                  </a:lnTo>
                  <a:lnTo>
                    <a:pt x="7545" y="22795"/>
                  </a:lnTo>
                  <a:lnTo>
                    <a:pt x="8250" y="22904"/>
                  </a:lnTo>
                  <a:lnTo>
                    <a:pt x="9064" y="23067"/>
                  </a:lnTo>
                  <a:lnTo>
                    <a:pt x="9878" y="23121"/>
                  </a:lnTo>
                  <a:lnTo>
                    <a:pt x="10801" y="23229"/>
                  </a:lnTo>
                  <a:lnTo>
                    <a:pt x="11778" y="23229"/>
                  </a:lnTo>
                  <a:lnTo>
                    <a:pt x="12809" y="23175"/>
                  </a:lnTo>
                  <a:lnTo>
                    <a:pt x="13895" y="23121"/>
                  </a:lnTo>
                  <a:lnTo>
                    <a:pt x="15034" y="23012"/>
                  </a:lnTo>
                  <a:lnTo>
                    <a:pt x="16283" y="22849"/>
                  </a:lnTo>
                  <a:lnTo>
                    <a:pt x="17585" y="22578"/>
                  </a:lnTo>
                  <a:lnTo>
                    <a:pt x="18942" y="22307"/>
                  </a:lnTo>
                  <a:lnTo>
                    <a:pt x="20353" y="21927"/>
                  </a:lnTo>
                  <a:lnTo>
                    <a:pt x="21873" y="21547"/>
                  </a:lnTo>
                  <a:lnTo>
                    <a:pt x="21981" y="21493"/>
                  </a:lnTo>
                  <a:lnTo>
                    <a:pt x="23175" y="21113"/>
                  </a:lnTo>
                  <a:lnTo>
                    <a:pt x="23230" y="21113"/>
                  </a:lnTo>
                  <a:lnTo>
                    <a:pt x="25129" y="20461"/>
                  </a:lnTo>
                  <a:lnTo>
                    <a:pt x="26920" y="19810"/>
                  </a:lnTo>
                  <a:lnTo>
                    <a:pt x="28766" y="19050"/>
                  </a:lnTo>
                  <a:lnTo>
                    <a:pt x="30557" y="18290"/>
                  </a:lnTo>
                  <a:lnTo>
                    <a:pt x="32782" y="17314"/>
                  </a:lnTo>
                  <a:lnTo>
                    <a:pt x="35061" y="16228"/>
                  </a:lnTo>
                  <a:lnTo>
                    <a:pt x="37504" y="15034"/>
                  </a:lnTo>
                  <a:lnTo>
                    <a:pt x="40000" y="13677"/>
                  </a:lnTo>
                  <a:lnTo>
                    <a:pt x="42660" y="12212"/>
                  </a:lnTo>
                  <a:lnTo>
                    <a:pt x="45373" y="10638"/>
                  </a:lnTo>
                  <a:lnTo>
                    <a:pt x="48250" y="8901"/>
                  </a:lnTo>
                  <a:lnTo>
                    <a:pt x="51235" y="7056"/>
                  </a:lnTo>
                  <a:lnTo>
                    <a:pt x="52375" y="6350"/>
                  </a:lnTo>
                  <a:lnTo>
                    <a:pt x="507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35"/>
            <p:cNvSpPr/>
            <p:nvPr/>
          </p:nvSpPr>
          <p:spPr>
            <a:xfrm>
              <a:off x="4110512" y="2174502"/>
              <a:ext cx="1011833" cy="463197"/>
            </a:xfrm>
            <a:custGeom>
              <a:avLst/>
              <a:gdLst/>
              <a:ahLst/>
              <a:cxnLst/>
              <a:rect l="l" t="t" r="r" b="b"/>
              <a:pathLst>
                <a:path w="52049" h="23827" extrusionOk="0">
                  <a:moveTo>
                    <a:pt x="0" y="13080"/>
                  </a:moveTo>
                  <a:lnTo>
                    <a:pt x="0" y="13134"/>
                  </a:lnTo>
                  <a:lnTo>
                    <a:pt x="23" y="13171"/>
                  </a:lnTo>
                  <a:lnTo>
                    <a:pt x="0" y="13080"/>
                  </a:lnTo>
                  <a:close/>
                  <a:moveTo>
                    <a:pt x="50420" y="0"/>
                  </a:moveTo>
                  <a:lnTo>
                    <a:pt x="47273" y="2008"/>
                  </a:lnTo>
                  <a:lnTo>
                    <a:pt x="44288" y="3854"/>
                  </a:lnTo>
                  <a:lnTo>
                    <a:pt x="41357" y="5590"/>
                  </a:lnTo>
                  <a:lnTo>
                    <a:pt x="38589" y="7110"/>
                  </a:lnTo>
                  <a:lnTo>
                    <a:pt x="35984" y="8576"/>
                  </a:lnTo>
                  <a:lnTo>
                    <a:pt x="33433" y="9824"/>
                  </a:lnTo>
                  <a:lnTo>
                    <a:pt x="31045" y="11018"/>
                  </a:lnTo>
                  <a:lnTo>
                    <a:pt x="28765" y="12049"/>
                  </a:lnTo>
                  <a:lnTo>
                    <a:pt x="26866" y="12863"/>
                  </a:lnTo>
                  <a:lnTo>
                    <a:pt x="25020" y="13623"/>
                  </a:lnTo>
                  <a:lnTo>
                    <a:pt x="23067" y="14329"/>
                  </a:lnTo>
                  <a:lnTo>
                    <a:pt x="21167" y="14980"/>
                  </a:lnTo>
                  <a:lnTo>
                    <a:pt x="21113" y="14980"/>
                  </a:lnTo>
                  <a:lnTo>
                    <a:pt x="20462" y="15197"/>
                  </a:lnTo>
                  <a:lnTo>
                    <a:pt x="19810" y="15414"/>
                  </a:lnTo>
                  <a:lnTo>
                    <a:pt x="18670" y="15740"/>
                  </a:lnTo>
                  <a:lnTo>
                    <a:pt x="17314" y="16065"/>
                  </a:lnTo>
                  <a:lnTo>
                    <a:pt x="16065" y="16337"/>
                  </a:lnTo>
                  <a:lnTo>
                    <a:pt x="14817" y="16554"/>
                  </a:lnTo>
                  <a:lnTo>
                    <a:pt x="13677" y="16771"/>
                  </a:lnTo>
                  <a:lnTo>
                    <a:pt x="12592" y="16879"/>
                  </a:lnTo>
                  <a:lnTo>
                    <a:pt x="11506" y="16988"/>
                  </a:lnTo>
                  <a:lnTo>
                    <a:pt x="10529" y="17042"/>
                  </a:lnTo>
                  <a:lnTo>
                    <a:pt x="8738" y="17042"/>
                  </a:lnTo>
                  <a:lnTo>
                    <a:pt x="7924" y="16988"/>
                  </a:lnTo>
                  <a:lnTo>
                    <a:pt x="7110" y="16879"/>
                  </a:lnTo>
                  <a:lnTo>
                    <a:pt x="6405" y="16771"/>
                  </a:lnTo>
                  <a:lnTo>
                    <a:pt x="5102" y="16499"/>
                  </a:lnTo>
                  <a:lnTo>
                    <a:pt x="3962" y="16120"/>
                  </a:lnTo>
                  <a:lnTo>
                    <a:pt x="2985" y="15685"/>
                  </a:lnTo>
                  <a:lnTo>
                    <a:pt x="2171" y="15251"/>
                  </a:lnTo>
                  <a:lnTo>
                    <a:pt x="1520" y="14763"/>
                  </a:lnTo>
                  <a:lnTo>
                    <a:pt x="977" y="14329"/>
                  </a:lnTo>
                  <a:lnTo>
                    <a:pt x="543" y="13894"/>
                  </a:lnTo>
                  <a:lnTo>
                    <a:pt x="272" y="13569"/>
                  </a:lnTo>
                  <a:lnTo>
                    <a:pt x="23" y="13171"/>
                  </a:lnTo>
                  <a:lnTo>
                    <a:pt x="1737" y="20027"/>
                  </a:lnTo>
                  <a:lnTo>
                    <a:pt x="1737" y="20082"/>
                  </a:lnTo>
                  <a:lnTo>
                    <a:pt x="2009" y="20516"/>
                  </a:lnTo>
                  <a:lnTo>
                    <a:pt x="2334" y="20896"/>
                  </a:lnTo>
                  <a:lnTo>
                    <a:pt x="2714" y="21276"/>
                  </a:lnTo>
                  <a:lnTo>
                    <a:pt x="3257" y="21710"/>
                  </a:lnTo>
                  <a:lnTo>
                    <a:pt x="3908" y="22198"/>
                  </a:lnTo>
                  <a:lnTo>
                    <a:pt x="4722" y="22632"/>
                  </a:lnTo>
                  <a:lnTo>
                    <a:pt x="5645" y="23012"/>
                  </a:lnTo>
                  <a:lnTo>
                    <a:pt x="6785" y="23392"/>
                  </a:lnTo>
                  <a:lnTo>
                    <a:pt x="7436" y="23501"/>
                  </a:lnTo>
                  <a:lnTo>
                    <a:pt x="8141" y="23664"/>
                  </a:lnTo>
                  <a:lnTo>
                    <a:pt x="8847" y="23718"/>
                  </a:lnTo>
                  <a:lnTo>
                    <a:pt x="9661" y="23826"/>
                  </a:lnTo>
                  <a:lnTo>
                    <a:pt x="12320" y="23826"/>
                  </a:lnTo>
                  <a:lnTo>
                    <a:pt x="13297" y="23718"/>
                  </a:lnTo>
                  <a:lnTo>
                    <a:pt x="14383" y="23609"/>
                  </a:lnTo>
                  <a:lnTo>
                    <a:pt x="15468" y="23446"/>
                  </a:lnTo>
                  <a:lnTo>
                    <a:pt x="16662" y="23229"/>
                  </a:lnTo>
                  <a:lnTo>
                    <a:pt x="17911" y="22958"/>
                  </a:lnTo>
                  <a:lnTo>
                    <a:pt x="19213" y="22632"/>
                  </a:lnTo>
                  <a:lnTo>
                    <a:pt x="20570" y="22252"/>
                  </a:lnTo>
                  <a:lnTo>
                    <a:pt x="20679" y="22252"/>
                  </a:lnTo>
                  <a:lnTo>
                    <a:pt x="23121" y="21438"/>
                  </a:lnTo>
                  <a:lnTo>
                    <a:pt x="25617" y="20570"/>
                  </a:lnTo>
                  <a:lnTo>
                    <a:pt x="28006" y="19593"/>
                  </a:lnTo>
                  <a:lnTo>
                    <a:pt x="30394" y="18562"/>
                  </a:lnTo>
                  <a:lnTo>
                    <a:pt x="32619" y="17531"/>
                  </a:lnTo>
                  <a:lnTo>
                    <a:pt x="34898" y="16391"/>
                  </a:lnTo>
                  <a:lnTo>
                    <a:pt x="37286" y="15143"/>
                  </a:lnTo>
                  <a:lnTo>
                    <a:pt x="39783" y="13786"/>
                  </a:lnTo>
                  <a:lnTo>
                    <a:pt x="42388" y="12320"/>
                  </a:lnTo>
                  <a:lnTo>
                    <a:pt x="45102" y="10692"/>
                  </a:lnTo>
                  <a:lnTo>
                    <a:pt x="47924" y="8955"/>
                  </a:lnTo>
                  <a:lnTo>
                    <a:pt x="50909" y="7110"/>
                  </a:lnTo>
                  <a:lnTo>
                    <a:pt x="52049" y="6350"/>
                  </a:lnTo>
                  <a:lnTo>
                    <a:pt x="50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35"/>
            <p:cNvSpPr/>
            <p:nvPr/>
          </p:nvSpPr>
          <p:spPr>
            <a:xfrm>
              <a:off x="4179096" y="2421390"/>
              <a:ext cx="1006564" cy="472684"/>
            </a:xfrm>
            <a:custGeom>
              <a:avLst/>
              <a:gdLst/>
              <a:ahLst/>
              <a:cxnLst/>
              <a:rect l="l" t="t" r="r" b="b"/>
              <a:pathLst>
                <a:path w="51778" h="24315" extrusionOk="0">
                  <a:moveTo>
                    <a:pt x="50149" y="0"/>
                  </a:moveTo>
                  <a:lnTo>
                    <a:pt x="48955" y="760"/>
                  </a:lnTo>
                  <a:lnTo>
                    <a:pt x="46024" y="2660"/>
                  </a:lnTo>
                  <a:lnTo>
                    <a:pt x="43202" y="4451"/>
                  </a:lnTo>
                  <a:lnTo>
                    <a:pt x="40488" y="6079"/>
                  </a:lnTo>
                  <a:lnTo>
                    <a:pt x="37883" y="7599"/>
                  </a:lnTo>
                  <a:lnTo>
                    <a:pt x="35386" y="8955"/>
                  </a:lnTo>
                  <a:lnTo>
                    <a:pt x="32998" y="10204"/>
                  </a:lnTo>
                  <a:lnTo>
                    <a:pt x="30719" y="11343"/>
                  </a:lnTo>
                  <a:lnTo>
                    <a:pt x="28548" y="12375"/>
                  </a:lnTo>
                  <a:lnTo>
                    <a:pt x="26377" y="13352"/>
                  </a:lnTo>
                  <a:lnTo>
                    <a:pt x="24206" y="14220"/>
                  </a:lnTo>
                  <a:lnTo>
                    <a:pt x="22035" y="15034"/>
                  </a:lnTo>
                  <a:lnTo>
                    <a:pt x="19810" y="15794"/>
                  </a:lnTo>
                  <a:lnTo>
                    <a:pt x="18996" y="16065"/>
                  </a:lnTo>
                  <a:lnTo>
                    <a:pt x="17910" y="16337"/>
                  </a:lnTo>
                  <a:lnTo>
                    <a:pt x="17856" y="16337"/>
                  </a:lnTo>
                  <a:lnTo>
                    <a:pt x="16554" y="16717"/>
                  </a:lnTo>
                  <a:lnTo>
                    <a:pt x="15305" y="16988"/>
                  </a:lnTo>
                  <a:lnTo>
                    <a:pt x="14111" y="17205"/>
                  </a:lnTo>
                  <a:lnTo>
                    <a:pt x="12972" y="17422"/>
                  </a:lnTo>
                  <a:lnTo>
                    <a:pt x="11886" y="17531"/>
                  </a:lnTo>
                  <a:lnTo>
                    <a:pt x="10855" y="17639"/>
                  </a:lnTo>
                  <a:lnTo>
                    <a:pt x="9932" y="17693"/>
                  </a:lnTo>
                  <a:lnTo>
                    <a:pt x="9010" y="17748"/>
                  </a:lnTo>
                  <a:lnTo>
                    <a:pt x="8141" y="17693"/>
                  </a:lnTo>
                  <a:lnTo>
                    <a:pt x="7327" y="17639"/>
                  </a:lnTo>
                  <a:lnTo>
                    <a:pt x="6622" y="17585"/>
                  </a:lnTo>
                  <a:lnTo>
                    <a:pt x="5916" y="17476"/>
                  </a:lnTo>
                  <a:lnTo>
                    <a:pt x="4613" y="17205"/>
                  </a:lnTo>
                  <a:lnTo>
                    <a:pt x="3528" y="16879"/>
                  </a:lnTo>
                  <a:lnTo>
                    <a:pt x="2605" y="16499"/>
                  </a:lnTo>
                  <a:lnTo>
                    <a:pt x="1845" y="16065"/>
                  </a:lnTo>
                  <a:lnTo>
                    <a:pt x="1248" y="15631"/>
                  </a:lnTo>
                  <a:lnTo>
                    <a:pt x="760" y="15251"/>
                  </a:lnTo>
                  <a:lnTo>
                    <a:pt x="434" y="14926"/>
                  </a:lnTo>
                  <a:lnTo>
                    <a:pt x="163" y="14654"/>
                  </a:lnTo>
                  <a:lnTo>
                    <a:pt x="0" y="14329"/>
                  </a:lnTo>
                  <a:lnTo>
                    <a:pt x="1737" y="21330"/>
                  </a:lnTo>
                  <a:lnTo>
                    <a:pt x="1791" y="21438"/>
                  </a:lnTo>
                  <a:lnTo>
                    <a:pt x="2225" y="21873"/>
                  </a:lnTo>
                  <a:lnTo>
                    <a:pt x="2605" y="22198"/>
                  </a:lnTo>
                  <a:lnTo>
                    <a:pt x="3094" y="22578"/>
                  </a:lnTo>
                  <a:lnTo>
                    <a:pt x="3691" y="22958"/>
                  </a:lnTo>
                  <a:lnTo>
                    <a:pt x="4451" y="23284"/>
                  </a:lnTo>
                  <a:lnTo>
                    <a:pt x="5373" y="23664"/>
                  </a:lnTo>
                  <a:lnTo>
                    <a:pt x="6459" y="23935"/>
                  </a:lnTo>
                  <a:lnTo>
                    <a:pt x="7653" y="24152"/>
                  </a:lnTo>
                  <a:lnTo>
                    <a:pt x="9064" y="24315"/>
                  </a:lnTo>
                  <a:lnTo>
                    <a:pt x="11560" y="24315"/>
                  </a:lnTo>
                  <a:lnTo>
                    <a:pt x="12483" y="24261"/>
                  </a:lnTo>
                  <a:lnTo>
                    <a:pt x="13406" y="24152"/>
                  </a:lnTo>
                  <a:lnTo>
                    <a:pt x="14437" y="23989"/>
                  </a:lnTo>
                  <a:lnTo>
                    <a:pt x="15522" y="23826"/>
                  </a:lnTo>
                  <a:lnTo>
                    <a:pt x="16662" y="23555"/>
                  </a:lnTo>
                  <a:lnTo>
                    <a:pt x="17856" y="23284"/>
                  </a:lnTo>
                  <a:lnTo>
                    <a:pt x="19104" y="22958"/>
                  </a:lnTo>
                  <a:lnTo>
                    <a:pt x="20407" y="22578"/>
                  </a:lnTo>
                  <a:lnTo>
                    <a:pt x="21764" y="22144"/>
                  </a:lnTo>
                  <a:lnTo>
                    <a:pt x="22795" y="21818"/>
                  </a:lnTo>
                  <a:lnTo>
                    <a:pt x="23826" y="21438"/>
                  </a:lnTo>
                  <a:lnTo>
                    <a:pt x="25292" y="20896"/>
                  </a:lnTo>
                  <a:lnTo>
                    <a:pt x="26866" y="20244"/>
                  </a:lnTo>
                  <a:lnTo>
                    <a:pt x="28439" y="19593"/>
                  </a:lnTo>
                  <a:lnTo>
                    <a:pt x="30122" y="18833"/>
                  </a:lnTo>
                  <a:lnTo>
                    <a:pt x="32727" y="17585"/>
                  </a:lnTo>
                  <a:lnTo>
                    <a:pt x="35278" y="16282"/>
                  </a:lnTo>
                  <a:lnTo>
                    <a:pt x="37775" y="14926"/>
                  </a:lnTo>
                  <a:lnTo>
                    <a:pt x="40271" y="13514"/>
                  </a:lnTo>
                  <a:lnTo>
                    <a:pt x="42768" y="12049"/>
                  </a:lnTo>
                  <a:lnTo>
                    <a:pt x="45210" y="10584"/>
                  </a:lnTo>
                  <a:lnTo>
                    <a:pt x="47598" y="9064"/>
                  </a:lnTo>
                  <a:lnTo>
                    <a:pt x="49986" y="7490"/>
                  </a:lnTo>
                  <a:lnTo>
                    <a:pt x="51777" y="6296"/>
                  </a:lnTo>
                  <a:lnTo>
                    <a:pt x="50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35"/>
            <p:cNvSpPr/>
            <p:nvPr/>
          </p:nvSpPr>
          <p:spPr>
            <a:xfrm>
              <a:off x="3875230" y="1311443"/>
              <a:ext cx="1028726" cy="428380"/>
            </a:xfrm>
            <a:custGeom>
              <a:avLst/>
              <a:gdLst/>
              <a:ahLst/>
              <a:cxnLst/>
              <a:rect l="l" t="t" r="r" b="b"/>
              <a:pathLst>
                <a:path w="52918" h="22036" extrusionOk="0">
                  <a:moveTo>
                    <a:pt x="51289" y="1"/>
                  </a:moveTo>
                  <a:lnTo>
                    <a:pt x="50149" y="706"/>
                  </a:lnTo>
                  <a:lnTo>
                    <a:pt x="47001" y="2551"/>
                  </a:lnTo>
                  <a:lnTo>
                    <a:pt x="44016" y="4234"/>
                  </a:lnTo>
                  <a:lnTo>
                    <a:pt x="41140" y="5754"/>
                  </a:lnTo>
                  <a:lnTo>
                    <a:pt x="38426" y="7165"/>
                  </a:lnTo>
                  <a:lnTo>
                    <a:pt x="35821" y="8413"/>
                  </a:lnTo>
                  <a:lnTo>
                    <a:pt x="33324" y="9607"/>
                  </a:lnTo>
                  <a:lnTo>
                    <a:pt x="30936" y="10638"/>
                  </a:lnTo>
                  <a:lnTo>
                    <a:pt x="28657" y="11561"/>
                  </a:lnTo>
                  <a:lnTo>
                    <a:pt x="26920" y="12212"/>
                  </a:lnTo>
                  <a:lnTo>
                    <a:pt x="25129" y="12809"/>
                  </a:lnTo>
                  <a:lnTo>
                    <a:pt x="23338" y="13406"/>
                  </a:lnTo>
                  <a:lnTo>
                    <a:pt x="21547" y="13949"/>
                  </a:lnTo>
                  <a:lnTo>
                    <a:pt x="21113" y="14057"/>
                  </a:lnTo>
                  <a:lnTo>
                    <a:pt x="20407" y="14220"/>
                  </a:lnTo>
                  <a:lnTo>
                    <a:pt x="19919" y="14329"/>
                  </a:lnTo>
                  <a:lnTo>
                    <a:pt x="18399" y="14709"/>
                  </a:lnTo>
                  <a:lnTo>
                    <a:pt x="16988" y="14980"/>
                  </a:lnTo>
                  <a:lnTo>
                    <a:pt x="15631" y="15143"/>
                  </a:lnTo>
                  <a:lnTo>
                    <a:pt x="14383" y="15306"/>
                  </a:lnTo>
                  <a:lnTo>
                    <a:pt x="13189" y="15414"/>
                  </a:lnTo>
                  <a:lnTo>
                    <a:pt x="12049" y="15469"/>
                  </a:lnTo>
                  <a:lnTo>
                    <a:pt x="10964" y="15469"/>
                  </a:lnTo>
                  <a:lnTo>
                    <a:pt x="9987" y="15414"/>
                  </a:lnTo>
                  <a:lnTo>
                    <a:pt x="9010" y="15306"/>
                  </a:lnTo>
                  <a:lnTo>
                    <a:pt x="8141" y="15197"/>
                  </a:lnTo>
                  <a:lnTo>
                    <a:pt x="7327" y="15034"/>
                  </a:lnTo>
                  <a:lnTo>
                    <a:pt x="6513" y="14872"/>
                  </a:lnTo>
                  <a:lnTo>
                    <a:pt x="5808" y="14654"/>
                  </a:lnTo>
                  <a:lnTo>
                    <a:pt x="5156" y="14383"/>
                  </a:lnTo>
                  <a:lnTo>
                    <a:pt x="4505" y="14112"/>
                  </a:lnTo>
                  <a:lnTo>
                    <a:pt x="3962" y="13840"/>
                  </a:lnTo>
                  <a:lnTo>
                    <a:pt x="3420" y="13569"/>
                  </a:lnTo>
                  <a:lnTo>
                    <a:pt x="2985" y="13243"/>
                  </a:lnTo>
                  <a:lnTo>
                    <a:pt x="2117" y="12592"/>
                  </a:lnTo>
                  <a:lnTo>
                    <a:pt x="1466" y="11995"/>
                  </a:lnTo>
                  <a:lnTo>
                    <a:pt x="923" y="11344"/>
                  </a:lnTo>
                  <a:lnTo>
                    <a:pt x="543" y="10801"/>
                  </a:lnTo>
                  <a:lnTo>
                    <a:pt x="272" y="10313"/>
                  </a:lnTo>
                  <a:lnTo>
                    <a:pt x="0" y="9661"/>
                  </a:lnTo>
                  <a:lnTo>
                    <a:pt x="1683" y="16391"/>
                  </a:lnTo>
                  <a:lnTo>
                    <a:pt x="1683" y="16445"/>
                  </a:lnTo>
                  <a:lnTo>
                    <a:pt x="1737" y="16554"/>
                  </a:lnTo>
                  <a:lnTo>
                    <a:pt x="2063" y="17205"/>
                  </a:lnTo>
                  <a:lnTo>
                    <a:pt x="2334" y="17694"/>
                  </a:lnTo>
                  <a:lnTo>
                    <a:pt x="2714" y="18182"/>
                  </a:lnTo>
                  <a:lnTo>
                    <a:pt x="3257" y="18725"/>
                  </a:lnTo>
                  <a:lnTo>
                    <a:pt x="3854" y="19322"/>
                  </a:lnTo>
                  <a:lnTo>
                    <a:pt x="4614" y="19865"/>
                  </a:lnTo>
                  <a:lnTo>
                    <a:pt x="5536" y="20407"/>
                  </a:lnTo>
                  <a:lnTo>
                    <a:pt x="6568" y="20950"/>
                  </a:lnTo>
                  <a:lnTo>
                    <a:pt x="7165" y="21167"/>
                  </a:lnTo>
                  <a:lnTo>
                    <a:pt x="7816" y="21384"/>
                  </a:lnTo>
                  <a:lnTo>
                    <a:pt x="8467" y="21547"/>
                  </a:lnTo>
                  <a:lnTo>
                    <a:pt x="9227" y="21710"/>
                  </a:lnTo>
                  <a:lnTo>
                    <a:pt x="9987" y="21819"/>
                  </a:lnTo>
                  <a:lnTo>
                    <a:pt x="10801" y="21927"/>
                  </a:lnTo>
                  <a:lnTo>
                    <a:pt x="11669" y="22036"/>
                  </a:lnTo>
                  <a:lnTo>
                    <a:pt x="14654" y="22036"/>
                  </a:lnTo>
                  <a:lnTo>
                    <a:pt x="15740" y="21927"/>
                  </a:lnTo>
                  <a:lnTo>
                    <a:pt x="16879" y="21819"/>
                  </a:lnTo>
                  <a:lnTo>
                    <a:pt x="18073" y="21601"/>
                  </a:lnTo>
                  <a:lnTo>
                    <a:pt x="19376" y="21384"/>
                  </a:lnTo>
                  <a:lnTo>
                    <a:pt x="20190" y="21222"/>
                  </a:lnTo>
                  <a:lnTo>
                    <a:pt x="20787" y="21113"/>
                  </a:lnTo>
                  <a:lnTo>
                    <a:pt x="21927" y="20787"/>
                  </a:lnTo>
                  <a:lnTo>
                    <a:pt x="23067" y="20516"/>
                  </a:lnTo>
                  <a:lnTo>
                    <a:pt x="24966" y="19919"/>
                  </a:lnTo>
                  <a:lnTo>
                    <a:pt x="26812" y="19322"/>
                  </a:lnTo>
                  <a:lnTo>
                    <a:pt x="28657" y="18671"/>
                  </a:lnTo>
                  <a:lnTo>
                    <a:pt x="30448" y="17965"/>
                  </a:lnTo>
                  <a:lnTo>
                    <a:pt x="32565" y="17097"/>
                  </a:lnTo>
                  <a:lnTo>
                    <a:pt x="34790" y="16120"/>
                  </a:lnTo>
                  <a:lnTo>
                    <a:pt x="37123" y="15034"/>
                  </a:lnTo>
                  <a:lnTo>
                    <a:pt x="39512" y="13895"/>
                  </a:lnTo>
                  <a:lnTo>
                    <a:pt x="42062" y="12592"/>
                  </a:lnTo>
                  <a:lnTo>
                    <a:pt x="44667" y="11127"/>
                  </a:lnTo>
                  <a:lnTo>
                    <a:pt x="47435" y="9607"/>
                  </a:lnTo>
                  <a:lnTo>
                    <a:pt x="50258" y="7925"/>
                  </a:lnTo>
                  <a:lnTo>
                    <a:pt x="51832" y="7002"/>
                  </a:lnTo>
                  <a:lnTo>
                    <a:pt x="52917" y="6351"/>
                  </a:lnTo>
                  <a:lnTo>
                    <a:pt x="51289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5"/>
            <p:cNvSpPr/>
            <p:nvPr/>
          </p:nvSpPr>
          <p:spPr>
            <a:xfrm>
              <a:off x="3941695" y="1558331"/>
              <a:ext cx="1024507" cy="435767"/>
            </a:xfrm>
            <a:custGeom>
              <a:avLst/>
              <a:gdLst/>
              <a:ahLst/>
              <a:cxnLst/>
              <a:rect l="l" t="t" r="r" b="b"/>
              <a:pathLst>
                <a:path w="52701" h="22416" extrusionOk="0">
                  <a:moveTo>
                    <a:pt x="1" y="10584"/>
                  </a:moveTo>
                  <a:lnTo>
                    <a:pt x="1" y="10638"/>
                  </a:lnTo>
                  <a:lnTo>
                    <a:pt x="36" y="10727"/>
                  </a:lnTo>
                  <a:lnTo>
                    <a:pt x="36" y="10727"/>
                  </a:lnTo>
                  <a:lnTo>
                    <a:pt x="1" y="10584"/>
                  </a:lnTo>
                  <a:close/>
                  <a:moveTo>
                    <a:pt x="51072" y="1"/>
                  </a:moveTo>
                  <a:lnTo>
                    <a:pt x="49987" y="652"/>
                  </a:lnTo>
                  <a:lnTo>
                    <a:pt x="46893" y="2497"/>
                  </a:lnTo>
                  <a:lnTo>
                    <a:pt x="43962" y="4180"/>
                  </a:lnTo>
                  <a:lnTo>
                    <a:pt x="41140" y="5754"/>
                  </a:lnTo>
                  <a:lnTo>
                    <a:pt x="38426" y="7165"/>
                  </a:lnTo>
                  <a:lnTo>
                    <a:pt x="35875" y="8467"/>
                  </a:lnTo>
                  <a:lnTo>
                    <a:pt x="33379" y="9661"/>
                  </a:lnTo>
                  <a:lnTo>
                    <a:pt x="31045" y="10747"/>
                  </a:lnTo>
                  <a:lnTo>
                    <a:pt x="28820" y="11669"/>
                  </a:lnTo>
                  <a:lnTo>
                    <a:pt x="26920" y="12429"/>
                  </a:lnTo>
                  <a:lnTo>
                    <a:pt x="25129" y="13080"/>
                  </a:lnTo>
                  <a:lnTo>
                    <a:pt x="23447" y="13678"/>
                  </a:lnTo>
                  <a:lnTo>
                    <a:pt x="21764" y="14166"/>
                  </a:lnTo>
                  <a:lnTo>
                    <a:pt x="21601" y="14220"/>
                  </a:lnTo>
                  <a:lnTo>
                    <a:pt x="20462" y="14546"/>
                  </a:lnTo>
                  <a:lnTo>
                    <a:pt x="19973" y="14709"/>
                  </a:lnTo>
                  <a:lnTo>
                    <a:pt x="19431" y="14817"/>
                  </a:lnTo>
                  <a:lnTo>
                    <a:pt x="18019" y="15197"/>
                  </a:lnTo>
                  <a:lnTo>
                    <a:pt x="16608" y="15469"/>
                  </a:lnTo>
                  <a:lnTo>
                    <a:pt x="15360" y="15686"/>
                  </a:lnTo>
                  <a:lnTo>
                    <a:pt x="14112" y="15848"/>
                  </a:lnTo>
                  <a:lnTo>
                    <a:pt x="12918" y="15957"/>
                  </a:lnTo>
                  <a:lnTo>
                    <a:pt x="11832" y="16011"/>
                  </a:lnTo>
                  <a:lnTo>
                    <a:pt x="9824" y="16011"/>
                  </a:lnTo>
                  <a:lnTo>
                    <a:pt x="8902" y="15957"/>
                  </a:lnTo>
                  <a:lnTo>
                    <a:pt x="8033" y="15848"/>
                  </a:lnTo>
                  <a:lnTo>
                    <a:pt x="7219" y="15686"/>
                  </a:lnTo>
                  <a:lnTo>
                    <a:pt x="6459" y="15523"/>
                  </a:lnTo>
                  <a:lnTo>
                    <a:pt x="5754" y="15360"/>
                  </a:lnTo>
                  <a:lnTo>
                    <a:pt x="5102" y="15143"/>
                  </a:lnTo>
                  <a:lnTo>
                    <a:pt x="4505" y="14872"/>
                  </a:lnTo>
                  <a:lnTo>
                    <a:pt x="3963" y="14654"/>
                  </a:lnTo>
                  <a:lnTo>
                    <a:pt x="3474" y="14383"/>
                  </a:lnTo>
                  <a:lnTo>
                    <a:pt x="2986" y="14057"/>
                  </a:lnTo>
                  <a:lnTo>
                    <a:pt x="2172" y="13460"/>
                  </a:lnTo>
                  <a:lnTo>
                    <a:pt x="1520" y="12863"/>
                  </a:lnTo>
                  <a:lnTo>
                    <a:pt x="978" y="12321"/>
                  </a:lnTo>
                  <a:lnTo>
                    <a:pt x="598" y="11778"/>
                  </a:lnTo>
                  <a:lnTo>
                    <a:pt x="326" y="11289"/>
                  </a:lnTo>
                  <a:lnTo>
                    <a:pt x="109" y="10910"/>
                  </a:lnTo>
                  <a:lnTo>
                    <a:pt x="36" y="10727"/>
                  </a:lnTo>
                  <a:lnTo>
                    <a:pt x="36" y="10727"/>
                  </a:lnTo>
                  <a:lnTo>
                    <a:pt x="1683" y="17368"/>
                  </a:lnTo>
                  <a:lnTo>
                    <a:pt x="1737" y="17422"/>
                  </a:lnTo>
                  <a:lnTo>
                    <a:pt x="2063" y="18019"/>
                  </a:lnTo>
                  <a:lnTo>
                    <a:pt x="2334" y="18454"/>
                  </a:lnTo>
                  <a:lnTo>
                    <a:pt x="2769" y="18942"/>
                  </a:lnTo>
                  <a:lnTo>
                    <a:pt x="3257" y="19485"/>
                  </a:lnTo>
                  <a:lnTo>
                    <a:pt x="3908" y="20028"/>
                  </a:lnTo>
                  <a:lnTo>
                    <a:pt x="4668" y="20516"/>
                  </a:lnTo>
                  <a:lnTo>
                    <a:pt x="5591" y="21059"/>
                  </a:lnTo>
                  <a:lnTo>
                    <a:pt x="6731" y="21493"/>
                  </a:lnTo>
                  <a:lnTo>
                    <a:pt x="7328" y="21710"/>
                  </a:lnTo>
                  <a:lnTo>
                    <a:pt x="7979" y="21927"/>
                  </a:lnTo>
                  <a:lnTo>
                    <a:pt x="8684" y="22090"/>
                  </a:lnTo>
                  <a:lnTo>
                    <a:pt x="9444" y="22198"/>
                  </a:lnTo>
                  <a:lnTo>
                    <a:pt x="10204" y="22307"/>
                  </a:lnTo>
                  <a:lnTo>
                    <a:pt x="11072" y="22361"/>
                  </a:lnTo>
                  <a:lnTo>
                    <a:pt x="11995" y="22416"/>
                  </a:lnTo>
                  <a:lnTo>
                    <a:pt x="13949" y="22416"/>
                  </a:lnTo>
                  <a:lnTo>
                    <a:pt x="15034" y="22307"/>
                  </a:lnTo>
                  <a:lnTo>
                    <a:pt x="16120" y="22198"/>
                  </a:lnTo>
                  <a:lnTo>
                    <a:pt x="17314" y="22036"/>
                  </a:lnTo>
                  <a:lnTo>
                    <a:pt x="18562" y="21819"/>
                  </a:lnTo>
                  <a:lnTo>
                    <a:pt x="19865" y="21547"/>
                  </a:lnTo>
                  <a:lnTo>
                    <a:pt x="20299" y="21439"/>
                  </a:lnTo>
                  <a:lnTo>
                    <a:pt x="22090" y="21004"/>
                  </a:lnTo>
                  <a:lnTo>
                    <a:pt x="24261" y="20353"/>
                  </a:lnTo>
                  <a:lnTo>
                    <a:pt x="26378" y="19648"/>
                  </a:lnTo>
                  <a:lnTo>
                    <a:pt x="28494" y="18888"/>
                  </a:lnTo>
                  <a:lnTo>
                    <a:pt x="30557" y="18074"/>
                  </a:lnTo>
                  <a:lnTo>
                    <a:pt x="32836" y="17097"/>
                  </a:lnTo>
                  <a:lnTo>
                    <a:pt x="35170" y="16011"/>
                  </a:lnTo>
                  <a:lnTo>
                    <a:pt x="37666" y="14817"/>
                  </a:lnTo>
                  <a:lnTo>
                    <a:pt x="40272" y="13460"/>
                  </a:lnTo>
                  <a:lnTo>
                    <a:pt x="42985" y="11995"/>
                  </a:lnTo>
                  <a:lnTo>
                    <a:pt x="45807" y="10421"/>
                  </a:lnTo>
                  <a:lnTo>
                    <a:pt x="48793" y="8684"/>
                  </a:lnTo>
                  <a:lnTo>
                    <a:pt x="51886" y="6839"/>
                  </a:lnTo>
                  <a:lnTo>
                    <a:pt x="52700" y="6296"/>
                  </a:lnTo>
                  <a:lnTo>
                    <a:pt x="51072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35"/>
            <p:cNvSpPr/>
            <p:nvPr/>
          </p:nvSpPr>
          <p:spPr>
            <a:xfrm>
              <a:off x="4009230" y="1804170"/>
              <a:ext cx="1019220" cy="445254"/>
            </a:xfrm>
            <a:custGeom>
              <a:avLst/>
              <a:gdLst/>
              <a:ahLst/>
              <a:cxnLst/>
              <a:rect l="l" t="t" r="r" b="b"/>
              <a:pathLst>
                <a:path w="52429" h="22904" extrusionOk="0">
                  <a:moveTo>
                    <a:pt x="0" y="11506"/>
                  </a:moveTo>
                  <a:lnTo>
                    <a:pt x="0" y="11561"/>
                  </a:lnTo>
                  <a:lnTo>
                    <a:pt x="0" y="11615"/>
                  </a:lnTo>
                  <a:lnTo>
                    <a:pt x="53" y="11720"/>
                  </a:lnTo>
                  <a:lnTo>
                    <a:pt x="0" y="11506"/>
                  </a:lnTo>
                  <a:close/>
                  <a:moveTo>
                    <a:pt x="50800" y="0"/>
                  </a:moveTo>
                  <a:lnTo>
                    <a:pt x="49660" y="760"/>
                  </a:lnTo>
                  <a:lnTo>
                    <a:pt x="46621" y="2551"/>
                  </a:lnTo>
                  <a:lnTo>
                    <a:pt x="43745" y="4288"/>
                  </a:lnTo>
                  <a:lnTo>
                    <a:pt x="40977" y="5862"/>
                  </a:lnTo>
                  <a:lnTo>
                    <a:pt x="38317" y="7273"/>
                  </a:lnTo>
                  <a:lnTo>
                    <a:pt x="35766" y="8576"/>
                  </a:lnTo>
                  <a:lnTo>
                    <a:pt x="33324" y="9770"/>
                  </a:lnTo>
                  <a:lnTo>
                    <a:pt x="31045" y="10855"/>
                  </a:lnTo>
                  <a:lnTo>
                    <a:pt x="28819" y="11832"/>
                  </a:lnTo>
                  <a:lnTo>
                    <a:pt x="26866" y="12592"/>
                  </a:lnTo>
                  <a:lnTo>
                    <a:pt x="25020" y="13352"/>
                  </a:lnTo>
                  <a:lnTo>
                    <a:pt x="23229" y="13949"/>
                  </a:lnTo>
                  <a:lnTo>
                    <a:pt x="21547" y="14491"/>
                  </a:lnTo>
                  <a:lnTo>
                    <a:pt x="20624" y="14763"/>
                  </a:lnTo>
                  <a:lnTo>
                    <a:pt x="19376" y="15143"/>
                  </a:lnTo>
                  <a:lnTo>
                    <a:pt x="18345" y="15360"/>
                  </a:lnTo>
                  <a:lnTo>
                    <a:pt x="17042" y="15685"/>
                  </a:lnTo>
                  <a:lnTo>
                    <a:pt x="15739" y="15957"/>
                  </a:lnTo>
                  <a:lnTo>
                    <a:pt x="14545" y="16120"/>
                  </a:lnTo>
                  <a:lnTo>
                    <a:pt x="13406" y="16282"/>
                  </a:lnTo>
                  <a:lnTo>
                    <a:pt x="12266" y="16391"/>
                  </a:lnTo>
                  <a:lnTo>
                    <a:pt x="11235" y="16445"/>
                  </a:lnTo>
                  <a:lnTo>
                    <a:pt x="9335" y="16445"/>
                  </a:lnTo>
                  <a:lnTo>
                    <a:pt x="8467" y="16391"/>
                  </a:lnTo>
                  <a:lnTo>
                    <a:pt x="7653" y="16282"/>
                  </a:lnTo>
                  <a:lnTo>
                    <a:pt x="6893" y="16174"/>
                  </a:lnTo>
                  <a:lnTo>
                    <a:pt x="6187" y="16011"/>
                  </a:lnTo>
                  <a:lnTo>
                    <a:pt x="5536" y="15848"/>
                  </a:lnTo>
                  <a:lnTo>
                    <a:pt x="4939" y="15631"/>
                  </a:lnTo>
                  <a:lnTo>
                    <a:pt x="3799" y="15197"/>
                  </a:lnTo>
                  <a:lnTo>
                    <a:pt x="2877" y="14654"/>
                  </a:lnTo>
                  <a:lnTo>
                    <a:pt x="2117" y="14166"/>
                  </a:lnTo>
                  <a:lnTo>
                    <a:pt x="1466" y="13623"/>
                  </a:lnTo>
                  <a:lnTo>
                    <a:pt x="923" y="13080"/>
                  </a:lnTo>
                  <a:lnTo>
                    <a:pt x="543" y="12592"/>
                  </a:lnTo>
                  <a:lnTo>
                    <a:pt x="272" y="12158"/>
                  </a:lnTo>
                  <a:lnTo>
                    <a:pt x="53" y="11720"/>
                  </a:lnTo>
                  <a:lnTo>
                    <a:pt x="1683" y="18345"/>
                  </a:lnTo>
                  <a:lnTo>
                    <a:pt x="1737" y="18453"/>
                  </a:lnTo>
                  <a:lnTo>
                    <a:pt x="1900" y="18779"/>
                  </a:lnTo>
                  <a:lnTo>
                    <a:pt x="2280" y="19267"/>
                  </a:lnTo>
                  <a:lnTo>
                    <a:pt x="2768" y="19810"/>
                  </a:lnTo>
                  <a:lnTo>
                    <a:pt x="3474" y="20461"/>
                  </a:lnTo>
                  <a:lnTo>
                    <a:pt x="3908" y="20787"/>
                  </a:lnTo>
                  <a:lnTo>
                    <a:pt x="4396" y="21058"/>
                  </a:lnTo>
                  <a:lnTo>
                    <a:pt x="4939" y="21384"/>
                  </a:lnTo>
                  <a:lnTo>
                    <a:pt x="5590" y="21710"/>
                  </a:lnTo>
                  <a:lnTo>
                    <a:pt x="6242" y="21981"/>
                  </a:lnTo>
                  <a:lnTo>
                    <a:pt x="7001" y="22198"/>
                  </a:lnTo>
                  <a:lnTo>
                    <a:pt x="7816" y="22415"/>
                  </a:lnTo>
                  <a:lnTo>
                    <a:pt x="8684" y="22632"/>
                  </a:lnTo>
                  <a:lnTo>
                    <a:pt x="9661" y="22741"/>
                  </a:lnTo>
                  <a:lnTo>
                    <a:pt x="10692" y="22849"/>
                  </a:lnTo>
                  <a:lnTo>
                    <a:pt x="11832" y="22904"/>
                  </a:lnTo>
                  <a:lnTo>
                    <a:pt x="13080" y="22849"/>
                  </a:lnTo>
                  <a:lnTo>
                    <a:pt x="14383" y="22795"/>
                  </a:lnTo>
                  <a:lnTo>
                    <a:pt x="15739" y="22632"/>
                  </a:lnTo>
                  <a:lnTo>
                    <a:pt x="17259" y="22415"/>
                  </a:lnTo>
                  <a:lnTo>
                    <a:pt x="18833" y="22090"/>
                  </a:lnTo>
                  <a:lnTo>
                    <a:pt x="20516" y="21710"/>
                  </a:lnTo>
                  <a:lnTo>
                    <a:pt x="22307" y="21221"/>
                  </a:lnTo>
                  <a:lnTo>
                    <a:pt x="24206" y="20624"/>
                  </a:lnTo>
                  <a:lnTo>
                    <a:pt x="26214" y="19919"/>
                  </a:lnTo>
                  <a:lnTo>
                    <a:pt x="28331" y="19105"/>
                  </a:lnTo>
                  <a:lnTo>
                    <a:pt x="30556" y="18236"/>
                  </a:lnTo>
                  <a:lnTo>
                    <a:pt x="32836" y="17205"/>
                  </a:lnTo>
                  <a:lnTo>
                    <a:pt x="35278" y="16065"/>
                  </a:lnTo>
                  <a:lnTo>
                    <a:pt x="37829" y="14763"/>
                  </a:lnTo>
                  <a:lnTo>
                    <a:pt x="40488" y="13406"/>
                  </a:lnTo>
                  <a:lnTo>
                    <a:pt x="43310" y="11832"/>
                  </a:lnTo>
                  <a:lnTo>
                    <a:pt x="46187" y="10149"/>
                  </a:lnTo>
                  <a:lnTo>
                    <a:pt x="49280" y="8304"/>
                  </a:lnTo>
                  <a:lnTo>
                    <a:pt x="52428" y="635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35"/>
            <p:cNvSpPr/>
            <p:nvPr/>
          </p:nvSpPr>
          <p:spPr>
            <a:xfrm>
              <a:off x="4075695" y="2051058"/>
              <a:ext cx="1015001" cy="455810"/>
            </a:xfrm>
            <a:custGeom>
              <a:avLst/>
              <a:gdLst/>
              <a:ahLst/>
              <a:cxnLst/>
              <a:rect l="l" t="t" r="r" b="b"/>
              <a:pathLst>
                <a:path w="52212" h="23447" extrusionOk="0">
                  <a:moveTo>
                    <a:pt x="50638" y="0"/>
                  </a:moveTo>
                  <a:lnTo>
                    <a:pt x="49498" y="706"/>
                  </a:lnTo>
                  <a:lnTo>
                    <a:pt x="46513" y="2551"/>
                  </a:lnTo>
                  <a:lnTo>
                    <a:pt x="43691" y="4288"/>
                  </a:lnTo>
                  <a:lnTo>
                    <a:pt x="40923" y="5862"/>
                  </a:lnTo>
                  <a:lnTo>
                    <a:pt x="38317" y="7327"/>
                  </a:lnTo>
                  <a:lnTo>
                    <a:pt x="35767" y="8630"/>
                  </a:lnTo>
                  <a:lnTo>
                    <a:pt x="33379" y="9878"/>
                  </a:lnTo>
                  <a:lnTo>
                    <a:pt x="31045" y="10964"/>
                  </a:lnTo>
                  <a:lnTo>
                    <a:pt x="28874" y="11940"/>
                  </a:lnTo>
                  <a:lnTo>
                    <a:pt x="27029" y="12700"/>
                  </a:lnTo>
                  <a:lnTo>
                    <a:pt x="25238" y="13460"/>
                  </a:lnTo>
                  <a:lnTo>
                    <a:pt x="23392" y="14111"/>
                  </a:lnTo>
                  <a:lnTo>
                    <a:pt x="21547" y="14763"/>
                  </a:lnTo>
                  <a:lnTo>
                    <a:pt x="21438" y="14763"/>
                  </a:lnTo>
                  <a:lnTo>
                    <a:pt x="20244" y="15143"/>
                  </a:lnTo>
                  <a:lnTo>
                    <a:pt x="20190" y="15143"/>
                  </a:lnTo>
                  <a:lnTo>
                    <a:pt x="18670" y="15577"/>
                  </a:lnTo>
                  <a:lnTo>
                    <a:pt x="17259" y="15902"/>
                  </a:lnTo>
                  <a:lnTo>
                    <a:pt x="15848" y="16228"/>
                  </a:lnTo>
                  <a:lnTo>
                    <a:pt x="14600" y="16445"/>
                  </a:lnTo>
                  <a:lnTo>
                    <a:pt x="13352" y="16608"/>
                  </a:lnTo>
                  <a:lnTo>
                    <a:pt x="12212" y="16717"/>
                  </a:lnTo>
                  <a:lnTo>
                    <a:pt x="11126" y="16825"/>
                  </a:lnTo>
                  <a:lnTo>
                    <a:pt x="9118" y="16825"/>
                  </a:lnTo>
                  <a:lnTo>
                    <a:pt x="8250" y="16771"/>
                  </a:lnTo>
                  <a:lnTo>
                    <a:pt x="7382" y="16662"/>
                  </a:lnTo>
                  <a:lnTo>
                    <a:pt x="6622" y="16554"/>
                  </a:lnTo>
                  <a:lnTo>
                    <a:pt x="5862" y="16391"/>
                  </a:lnTo>
                  <a:lnTo>
                    <a:pt x="5156" y="16174"/>
                  </a:lnTo>
                  <a:lnTo>
                    <a:pt x="4559" y="16011"/>
                  </a:lnTo>
                  <a:lnTo>
                    <a:pt x="3962" y="15740"/>
                  </a:lnTo>
                  <a:lnTo>
                    <a:pt x="2931" y="15251"/>
                  </a:lnTo>
                  <a:lnTo>
                    <a:pt x="2117" y="14763"/>
                  </a:lnTo>
                  <a:lnTo>
                    <a:pt x="1411" y="14220"/>
                  </a:lnTo>
                  <a:lnTo>
                    <a:pt x="923" y="13732"/>
                  </a:lnTo>
                  <a:lnTo>
                    <a:pt x="489" y="13243"/>
                  </a:lnTo>
                  <a:lnTo>
                    <a:pt x="217" y="12863"/>
                  </a:lnTo>
                  <a:lnTo>
                    <a:pt x="0" y="12429"/>
                  </a:lnTo>
                  <a:lnTo>
                    <a:pt x="1791" y="19430"/>
                  </a:lnTo>
                  <a:lnTo>
                    <a:pt x="1791" y="19484"/>
                  </a:lnTo>
                  <a:lnTo>
                    <a:pt x="2063" y="19919"/>
                  </a:lnTo>
                  <a:lnTo>
                    <a:pt x="2334" y="20244"/>
                  </a:lnTo>
                  <a:lnTo>
                    <a:pt x="2714" y="20679"/>
                  </a:lnTo>
                  <a:lnTo>
                    <a:pt x="3257" y="21113"/>
                  </a:lnTo>
                  <a:lnTo>
                    <a:pt x="3908" y="21601"/>
                  </a:lnTo>
                  <a:lnTo>
                    <a:pt x="4722" y="22090"/>
                  </a:lnTo>
                  <a:lnTo>
                    <a:pt x="5699" y="22470"/>
                  </a:lnTo>
                  <a:lnTo>
                    <a:pt x="6839" y="22849"/>
                  </a:lnTo>
                  <a:lnTo>
                    <a:pt x="7436" y="23012"/>
                  </a:lnTo>
                  <a:lnTo>
                    <a:pt x="8141" y="23175"/>
                  </a:lnTo>
                  <a:lnTo>
                    <a:pt x="8847" y="23284"/>
                  </a:lnTo>
                  <a:lnTo>
                    <a:pt x="9607" y="23338"/>
                  </a:lnTo>
                  <a:lnTo>
                    <a:pt x="10475" y="23392"/>
                  </a:lnTo>
                  <a:lnTo>
                    <a:pt x="11344" y="23446"/>
                  </a:lnTo>
                  <a:lnTo>
                    <a:pt x="12266" y="23446"/>
                  </a:lnTo>
                  <a:lnTo>
                    <a:pt x="13243" y="23392"/>
                  </a:lnTo>
                  <a:lnTo>
                    <a:pt x="14329" y="23284"/>
                  </a:lnTo>
                  <a:lnTo>
                    <a:pt x="15414" y="23121"/>
                  </a:lnTo>
                  <a:lnTo>
                    <a:pt x="16608" y="22958"/>
                  </a:lnTo>
                  <a:lnTo>
                    <a:pt x="17802" y="22687"/>
                  </a:lnTo>
                  <a:lnTo>
                    <a:pt x="19105" y="22415"/>
                  </a:lnTo>
                  <a:lnTo>
                    <a:pt x="20461" y="22090"/>
                  </a:lnTo>
                  <a:lnTo>
                    <a:pt x="21601" y="21764"/>
                  </a:lnTo>
                  <a:lnTo>
                    <a:pt x="22253" y="21547"/>
                  </a:lnTo>
                  <a:lnTo>
                    <a:pt x="22904" y="21330"/>
                  </a:lnTo>
                  <a:lnTo>
                    <a:pt x="22958" y="21330"/>
                  </a:lnTo>
                  <a:lnTo>
                    <a:pt x="24858" y="20679"/>
                  </a:lnTo>
                  <a:lnTo>
                    <a:pt x="26757" y="19973"/>
                  </a:lnTo>
                  <a:lnTo>
                    <a:pt x="28657" y="19213"/>
                  </a:lnTo>
                  <a:lnTo>
                    <a:pt x="30502" y="18399"/>
                  </a:lnTo>
                  <a:lnTo>
                    <a:pt x="32836" y="17368"/>
                  </a:lnTo>
                  <a:lnTo>
                    <a:pt x="35224" y="16174"/>
                  </a:lnTo>
                  <a:lnTo>
                    <a:pt x="37775" y="14871"/>
                  </a:lnTo>
                  <a:lnTo>
                    <a:pt x="40380" y="13460"/>
                  </a:lnTo>
                  <a:lnTo>
                    <a:pt x="43148" y="11886"/>
                  </a:lnTo>
                  <a:lnTo>
                    <a:pt x="46079" y="10204"/>
                  </a:lnTo>
                  <a:lnTo>
                    <a:pt x="49064" y="8358"/>
                  </a:lnTo>
                  <a:lnTo>
                    <a:pt x="52211" y="6350"/>
                  </a:lnTo>
                  <a:lnTo>
                    <a:pt x="50638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35"/>
            <p:cNvSpPr/>
            <p:nvPr/>
          </p:nvSpPr>
          <p:spPr>
            <a:xfrm>
              <a:off x="4144279" y="2296896"/>
              <a:ext cx="1009714" cy="468465"/>
            </a:xfrm>
            <a:custGeom>
              <a:avLst/>
              <a:gdLst/>
              <a:ahLst/>
              <a:cxnLst/>
              <a:rect l="l" t="t" r="r" b="b"/>
              <a:pathLst>
                <a:path w="51940" h="24098" extrusionOk="0">
                  <a:moveTo>
                    <a:pt x="0" y="13731"/>
                  </a:moveTo>
                  <a:lnTo>
                    <a:pt x="0" y="13786"/>
                  </a:lnTo>
                  <a:lnTo>
                    <a:pt x="22" y="13821"/>
                  </a:lnTo>
                  <a:lnTo>
                    <a:pt x="0" y="13731"/>
                  </a:lnTo>
                  <a:close/>
                  <a:moveTo>
                    <a:pt x="50312" y="0"/>
                  </a:moveTo>
                  <a:lnTo>
                    <a:pt x="49172" y="760"/>
                  </a:lnTo>
                  <a:lnTo>
                    <a:pt x="46187" y="2659"/>
                  </a:lnTo>
                  <a:lnTo>
                    <a:pt x="43365" y="4396"/>
                  </a:lnTo>
                  <a:lnTo>
                    <a:pt x="40651" y="6024"/>
                  </a:lnTo>
                  <a:lnTo>
                    <a:pt x="38046" y="7490"/>
                  </a:lnTo>
                  <a:lnTo>
                    <a:pt x="35549" y="8847"/>
                  </a:lnTo>
                  <a:lnTo>
                    <a:pt x="33107" y="10095"/>
                  </a:lnTo>
                  <a:lnTo>
                    <a:pt x="30827" y="11235"/>
                  </a:lnTo>
                  <a:lnTo>
                    <a:pt x="28657" y="12266"/>
                  </a:lnTo>
                  <a:lnTo>
                    <a:pt x="26269" y="13297"/>
                  </a:lnTo>
                  <a:lnTo>
                    <a:pt x="23826" y="14274"/>
                  </a:lnTo>
                  <a:lnTo>
                    <a:pt x="21384" y="15142"/>
                  </a:lnTo>
                  <a:lnTo>
                    <a:pt x="18887" y="15956"/>
                  </a:lnTo>
                  <a:lnTo>
                    <a:pt x="18833" y="15956"/>
                  </a:lnTo>
                  <a:lnTo>
                    <a:pt x="17476" y="16336"/>
                  </a:lnTo>
                  <a:lnTo>
                    <a:pt x="16174" y="16662"/>
                  </a:lnTo>
                  <a:lnTo>
                    <a:pt x="14925" y="16933"/>
                  </a:lnTo>
                  <a:lnTo>
                    <a:pt x="13786" y="17096"/>
                  </a:lnTo>
                  <a:lnTo>
                    <a:pt x="12646" y="17259"/>
                  </a:lnTo>
                  <a:lnTo>
                    <a:pt x="11615" y="17368"/>
                  </a:lnTo>
                  <a:lnTo>
                    <a:pt x="10638" y="17476"/>
                  </a:lnTo>
                  <a:lnTo>
                    <a:pt x="7924" y="17476"/>
                  </a:lnTo>
                  <a:lnTo>
                    <a:pt x="7164" y="17368"/>
                  </a:lnTo>
                  <a:lnTo>
                    <a:pt x="6459" y="17313"/>
                  </a:lnTo>
                  <a:lnTo>
                    <a:pt x="5102" y="17042"/>
                  </a:lnTo>
                  <a:lnTo>
                    <a:pt x="3962" y="16662"/>
                  </a:lnTo>
                  <a:lnTo>
                    <a:pt x="2985" y="16282"/>
                  </a:lnTo>
                  <a:lnTo>
                    <a:pt x="2171" y="15848"/>
                  </a:lnTo>
                  <a:lnTo>
                    <a:pt x="1520" y="15414"/>
                  </a:lnTo>
                  <a:lnTo>
                    <a:pt x="977" y="14980"/>
                  </a:lnTo>
                  <a:lnTo>
                    <a:pt x="597" y="14545"/>
                  </a:lnTo>
                  <a:lnTo>
                    <a:pt x="272" y="14220"/>
                  </a:lnTo>
                  <a:lnTo>
                    <a:pt x="22" y="13821"/>
                  </a:lnTo>
                  <a:lnTo>
                    <a:pt x="1737" y="20733"/>
                  </a:lnTo>
                  <a:lnTo>
                    <a:pt x="2008" y="21058"/>
                  </a:lnTo>
                  <a:lnTo>
                    <a:pt x="2280" y="21384"/>
                  </a:lnTo>
                  <a:lnTo>
                    <a:pt x="2605" y="21709"/>
                  </a:lnTo>
                  <a:lnTo>
                    <a:pt x="3148" y="22144"/>
                  </a:lnTo>
                  <a:lnTo>
                    <a:pt x="3745" y="22524"/>
                  </a:lnTo>
                  <a:lnTo>
                    <a:pt x="4505" y="22958"/>
                  </a:lnTo>
                  <a:lnTo>
                    <a:pt x="5428" y="23338"/>
                  </a:lnTo>
                  <a:lnTo>
                    <a:pt x="6513" y="23663"/>
                  </a:lnTo>
                  <a:lnTo>
                    <a:pt x="7816" y="23935"/>
                  </a:lnTo>
                  <a:lnTo>
                    <a:pt x="9227" y="24097"/>
                  </a:lnTo>
                  <a:lnTo>
                    <a:pt x="11778" y="24097"/>
                  </a:lnTo>
                  <a:lnTo>
                    <a:pt x="12754" y="24043"/>
                  </a:lnTo>
                  <a:lnTo>
                    <a:pt x="13731" y="23935"/>
                  </a:lnTo>
                  <a:lnTo>
                    <a:pt x="14817" y="23772"/>
                  </a:lnTo>
                  <a:lnTo>
                    <a:pt x="15902" y="23609"/>
                  </a:lnTo>
                  <a:lnTo>
                    <a:pt x="17096" y="23338"/>
                  </a:lnTo>
                  <a:lnTo>
                    <a:pt x="18345" y="23066"/>
                  </a:lnTo>
                  <a:lnTo>
                    <a:pt x="19647" y="22741"/>
                  </a:lnTo>
                  <a:lnTo>
                    <a:pt x="19701" y="22741"/>
                  </a:lnTo>
                  <a:lnTo>
                    <a:pt x="20733" y="22415"/>
                  </a:lnTo>
                  <a:lnTo>
                    <a:pt x="21547" y="22144"/>
                  </a:lnTo>
                  <a:lnTo>
                    <a:pt x="23772" y="21384"/>
                  </a:lnTo>
                  <a:lnTo>
                    <a:pt x="25997" y="20570"/>
                  </a:lnTo>
                  <a:lnTo>
                    <a:pt x="28168" y="19701"/>
                  </a:lnTo>
                  <a:lnTo>
                    <a:pt x="30285" y="18724"/>
                  </a:lnTo>
                  <a:lnTo>
                    <a:pt x="32510" y="17693"/>
                  </a:lnTo>
                  <a:lnTo>
                    <a:pt x="34789" y="16553"/>
                  </a:lnTo>
                  <a:lnTo>
                    <a:pt x="37177" y="15305"/>
                  </a:lnTo>
                  <a:lnTo>
                    <a:pt x="39620" y="13948"/>
                  </a:lnTo>
                  <a:lnTo>
                    <a:pt x="42225" y="12429"/>
                  </a:lnTo>
                  <a:lnTo>
                    <a:pt x="44993" y="10800"/>
                  </a:lnTo>
                  <a:lnTo>
                    <a:pt x="47815" y="9064"/>
                  </a:lnTo>
                  <a:lnTo>
                    <a:pt x="50746" y="7164"/>
                  </a:lnTo>
                  <a:lnTo>
                    <a:pt x="51940" y="6404"/>
                  </a:lnTo>
                  <a:lnTo>
                    <a:pt x="50312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35"/>
            <p:cNvSpPr/>
            <p:nvPr/>
          </p:nvSpPr>
          <p:spPr>
            <a:xfrm>
              <a:off x="4212844" y="2544834"/>
              <a:ext cx="1003396" cy="482190"/>
            </a:xfrm>
            <a:custGeom>
              <a:avLst/>
              <a:gdLst/>
              <a:ahLst/>
              <a:cxnLst/>
              <a:rect l="l" t="t" r="r" b="b"/>
              <a:pathLst>
                <a:path w="51615" h="24804" extrusionOk="0">
                  <a:moveTo>
                    <a:pt x="50041" y="0"/>
                  </a:moveTo>
                  <a:lnTo>
                    <a:pt x="48304" y="1140"/>
                  </a:lnTo>
                  <a:lnTo>
                    <a:pt x="45862" y="2714"/>
                  </a:lnTo>
                  <a:lnTo>
                    <a:pt x="43474" y="4288"/>
                  </a:lnTo>
                  <a:lnTo>
                    <a:pt x="41032" y="5753"/>
                  </a:lnTo>
                  <a:lnTo>
                    <a:pt x="38535" y="7219"/>
                  </a:lnTo>
                  <a:lnTo>
                    <a:pt x="36039" y="8576"/>
                  </a:lnTo>
                  <a:lnTo>
                    <a:pt x="33542" y="9932"/>
                  </a:lnTo>
                  <a:lnTo>
                    <a:pt x="30991" y="11235"/>
                  </a:lnTo>
                  <a:lnTo>
                    <a:pt x="28386" y="12483"/>
                  </a:lnTo>
                  <a:lnTo>
                    <a:pt x="26703" y="13243"/>
                  </a:lnTo>
                  <a:lnTo>
                    <a:pt x="25130" y="13949"/>
                  </a:lnTo>
                  <a:lnTo>
                    <a:pt x="23556" y="14546"/>
                  </a:lnTo>
                  <a:lnTo>
                    <a:pt x="22090" y="15143"/>
                  </a:lnTo>
                  <a:lnTo>
                    <a:pt x="21113" y="15468"/>
                  </a:lnTo>
                  <a:lnTo>
                    <a:pt x="20028" y="15848"/>
                  </a:lnTo>
                  <a:lnTo>
                    <a:pt x="18671" y="16282"/>
                  </a:lnTo>
                  <a:lnTo>
                    <a:pt x="17368" y="16662"/>
                  </a:lnTo>
                  <a:lnTo>
                    <a:pt x="16120" y="16988"/>
                  </a:lnTo>
                  <a:lnTo>
                    <a:pt x="14980" y="17259"/>
                  </a:lnTo>
                  <a:lnTo>
                    <a:pt x="13841" y="17476"/>
                  </a:lnTo>
                  <a:lnTo>
                    <a:pt x="12755" y="17639"/>
                  </a:lnTo>
                  <a:lnTo>
                    <a:pt x="11724" y="17802"/>
                  </a:lnTo>
                  <a:lnTo>
                    <a:pt x="10801" y="17856"/>
                  </a:lnTo>
                  <a:lnTo>
                    <a:pt x="9010" y="17965"/>
                  </a:lnTo>
                  <a:lnTo>
                    <a:pt x="7382" y="17965"/>
                  </a:lnTo>
                  <a:lnTo>
                    <a:pt x="5971" y="17802"/>
                  </a:lnTo>
                  <a:lnTo>
                    <a:pt x="4777" y="17585"/>
                  </a:lnTo>
                  <a:lnTo>
                    <a:pt x="3692" y="17314"/>
                  </a:lnTo>
                  <a:lnTo>
                    <a:pt x="2769" y="16934"/>
                  </a:lnTo>
                  <a:lnTo>
                    <a:pt x="2009" y="16608"/>
                  </a:lnTo>
                  <a:lnTo>
                    <a:pt x="1358" y="16228"/>
                  </a:lnTo>
                  <a:lnTo>
                    <a:pt x="869" y="15848"/>
                  </a:lnTo>
                  <a:lnTo>
                    <a:pt x="489" y="15577"/>
                  </a:lnTo>
                  <a:lnTo>
                    <a:pt x="55" y="15088"/>
                  </a:lnTo>
                  <a:lnTo>
                    <a:pt x="1" y="14980"/>
                  </a:lnTo>
                  <a:lnTo>
                    <a:pt x="1792" y="21981"/>
                  </a:lnTo>
                  <a:lnTo>
                    <a:pt x="1846" y="22090"/>
                  </a:lnTo>
                  <a:lnTo>
                    <a:pt x="2063" y="22307"/>
                  </a:lnTo>
                  <a:lnTo>
                    <a:pt x="2443" y="22687"/>
                  </a:lnTo>
                  <a:lnTo>
                    <a:pt x="2986" y="23067"/>
                  </a:lnTo>
                  <a:lnTo>
                    <a:pt x="3692" y="23501"/>
                  </a:lnTo>
                  <a:lnTo>
                    <a:pt x="4668" y="23935"/>
                  </a:lnTo>
                  <a:lnTo>
                    <a:pt x="5211" y="24152"/>
                  </a:lnTo>
                  <a:lnTo>
                    <a:pt x="5862" y="24315"/>
                  </a:lnTo>
                  <a:lnTo>
                    <a:pt x="6514" y="24478"/>
                  </a:lnTo>
                  <a:lnTo>
                    <a:pt x="7274" y="24586"/>
                  </a:lnTo>
                  <a:lnTo>
                    <a:pt x="8088" y="24695"/>
                  </a:lnTo>
                  <a:lnTo>
                    <a:pt x="8956" y="24749"/>
                  </a:lnTo>
                  <a:lnTo>
                    <a:pt x="9933" y="24803"/>
                  </a:lnTo>
                  <a:lnTo>
                    <a:pt x="10964" y="24749"/>
                  </a:lnTo>
                  <a:lnTo>
                    <a:pt x="12050" y="24695"/>
                  </a:lnTo>
                  <a:lnTo>
                    <a:pt x="13244" y="24532"/>
                  </a:lnTo>
                  <a:lnTo>
                    <a:pt x="14546" y="24369"/>
                  </a:lnTo>
                  <a:lnTo>
                    <a:pt x="15849" y="24098"/>
                  </a:lnTo>
                  <a:lnTo>
                    <a:pt x="17314" y="23772"/>
                  </a:lnTo>
                  <a:lnTo>
                    <a:pt x="18834" y="23338"/>
                  </a:lnTo>
                  <a:lnTo>
                    <a:pt x="20408" y="22849"/>
                  </a:lnTo>
                  <a:lnTo>
                    <a:pt x="22145" y="22307"/>
                  </a:lnTo>
                  <a:lnTo>
                    <a:pt x="23936" y="21655"/>
                  </a:lnTo>
                  <a:lnTo>
                    <a:pt x="25835" y="20896"/>
                  </a:lnTo>
                  <a:lnTo>
                    <a:pt x="27789" y="20027"/>
                  </a:lnTo>
                  <a:lnTo>
                    <a:pt x="29906" y="19050"/>
                  </a:lnTo>
                  <a:lnTo>
                    <a:pt x="32185" y="17965"/>
                  </a:lnTo>
                  <a:lnTo>
                    <a:pt x="34627" y="16717"/>
                  </a:lnTo>
                  <a:lnTo>
                    <a:pt x="37124" y="15360"/>
                  </a:lnTo>
                  <a:lnTo>
                    <a:pt x="39783" y="13840"/>
                  </a:lnTo>
                  <a:lnTo>
                    <a:pt x="42551" y="12158"/>
                  </a:lnTo>
                  <a:lnTo>
                    <a:pt x="45428" y="10367"/>
                  </a:lnTo>
                  <a:lnTo>
                    <a:pt x="48467" y="8413"/>
                  </a:lnTo>
                  <a:lnTo>
                    <a:pt x="51615" y="6350"/>
                  </a:lnTo>
                  <a:lnTo>
                    <a:pt x="5004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35"/>
            <p:cNvSpPr/>
            <p:nvPr/>
          </p:nvSpPr>
          <p:spPr>
            <a:xfrm>
              <a:off x="3799258" y="1080379"/>
              <a:ext cx="41174" cy="284893"/>
            </a:xfrm>
            <a:custGeom>
              <a:avLst/>
              <a:gdLst/>
              <a:ahLst/>
              <a:cxnLst/>
              <a:rect l="l" t="t" r="r" b="b"/>
              <a:pathLst>
                <a:path w="2118" h="14655" extrusionOk="0">
                  <a:moveTo>
                    <a:pt x="1" y="1"/>
                  </a:moveTo>
                  <a:lnTo>
                    <a:pt x="164" y="978"/>
                  </a:lnTo>
                  <a:lnTo>
                    <a:pt x="272" y="1955"/>
                  </a:lnTo>
                  <a:lnTo>
                    <a:pt x="218" y="2931"/>
                  </a:lnTo>
                  <a:lnTo>
                    <a:pt x="218" y="3908"/>
                  </a:lnTo>
                  <a:lnTo>
                    <a:pt x="164" y="4885"/>
                  </a:lnTo>
                  <a:lnTo>
                    <a:pt x="164" y="5862"/>
                  </a:lnTo>
                  <a:lnTo>
                    <a:pt x="218" y="6839"/>
                  </a:lnTo>
                  <a:lnTo>
                    <a:pt x="381" y="7816"/>
                  </a:lnTo>
                  <a:lnTo>
                    <a:pt x="2117" y="14655"/>
                  </a:lnTo>
                  <a:lnTo>
                    <a:pt x="1955" y="13678"/>
                  </a:lnTo>
                  <a:lnTo>
                    <a:pt x="1900" y="12755"/>
                  </a:lnTo>
                  <a:lnTo>
                    <a:pt x="1900" y="11778"/>
                  </a:lnTo>
                  <a:lnTo>
                    <a:pt x="1955" y="10801"/>
                  </a:lnTo>
                  <a:lnTo>
                    <a:pt x="2009" y="9878"/>
                  </a:lnTo>
                  <a:lnTo>
                    <a:pt x="2009" y="8902"/>
                  </a:lnTo>
                  <a:lnTo>
                    <a:pt x="1955" y="7925"/>
                  </a:lnTo>
                  <a:lnTo>
                    <a:pt x="1792" y="70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35"/>
            <p:cNvSpPr/>
            <p:nvPr/>
          </p:nvSpPr>
          <p:spPr>
            <a:xfrm>
              <a:off x="3799258" y="1080379"/>
              <a:ext cx="41174" cy="284893"/>
            </a:xfrm>
            <a:custGeom>
              <a:avLst/>
              <a:gdLst/>
              <a:ahLst/>
              <a:cxnLst/>
              <a:rect l="l" t="t" r="r" b="b"/>
              <a:pathLst>
                <a:path w="2118" h="14655" fill="none" extrusionOk="0">
                  <a:moveTo>
                    <a:pt x="2117" y="14655"/>
                  </a:moveTo>
                  <a:lnTo>
                    <a:pt x="381" y="7816"/>
                  </a:lnTo>
                  <a:lnTo>
                    <a:pt x="381" y="7816"/>
                  </a:lnTo>
                  <a:lnTo>
                    <a:pt x="218" y="6839"/>
                  </a:lnTo>
                  <a:lnTo>
                    <a:pt x="164" y="5862"/>
                  </a:lnTo>
                  <a:lnTo>
                    <a:pt x="164" y="4885"/>
                  </a:lnTo>
                  <a:lnTo>
                    <a:pt x="218" y="3908"/>
                  </a:lnTo>
                  <a:lnTo>
                    <a:pt x="218" y="2931"/>
                  </a:lnTo>
                  <a:lnTo>
                    <a:pt x="272" y="1955"/>
                  </a:lnTo>
                  <a:lnTo>
                    <a:pt x="164" y="978"/>
                  </a:lnTo>
                  <a:lnTo>
                    <a:pt x="1" y="1"/>
                  </a:lnTo>
                  <a:lnTo>
                    <a:pt x="1792" y="7002"/>
                  </a:lnTo>
                  <a:lnTo>
                    <a:pt x="1792" y="7002"/>
                  </a:lnTo>
                  <a:lnTo>
                    <a:pt x="1955" y="7925"/>
                  </a:lnTo>
                  <a:lnTo>
                    <a:pt x="2009" y="8902"/>
                  </a:lnTo>
                  <a:lnTo>
                    <a:pt x="2009" y="9878"/>
                  </a:lnTo>
                  <a:lnTo>
                    <a:pt x="1955" y="10801"/>
                  </a:lnTo>
                  <a:lnTo>
                    <a:pt x="1900" y="11778"/>
                  </a:lnTo>
                  <a:lnTo>
                    <a:pt x="1900" y="12755"/>
                  </a:lnTo>
                  <a:lnTo>
                    <a:pt x="1955" y="13678"/>
                  </a:lnTo>
                  <a:lnTo>
                    <a:pt x="2117" y="146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35"/>
            <p:cNvSpPr/>
            <p:nvPr/>
          </p:nvSpPr>
          <p:spPr>
            <a:xfrm>
              <a:off x="3834075" y="1216479"/>
              <a:ext cx="40124" cy="281724"/>
            </a:xfrm>
            <a:custGeom>
              <a:avLst/>
              <a:gdLst/>
              <a:ahLst/>
              <a:cxnLst/>
              <a:rect l="l" t="t" r="r" b="b"/>
              <a:pathLst>
                <a:path w="2064" h="14492" extrusionOk="0">
                  <a:moveTo>
                    <a:pt x="1" y="1"/>
                  </a:moveTo>
                  <a:lnTo>
                    <a:pt x="164" y="924"/>
                  </a:lnTo>
                  <a:lnTo>
                    <a:pt x="218" y="1901"/>
                  </a:lnTo>
                  <a:lnTo>
                    <a:pt x="218" y="2877"/>
                  </a:lnTo>
                  <a:lnTo>
                    <a:pt x="164" y="3800"/>
                  </a:lnTo>
                  <a:lnTo>
                    <a:pt x="109" y="4777"/>
                  </a:lnTo>
                  <a:lnTo>
                    <a:pt x="109" y="5754"/>
                  </a:lnTo>
                  <a:lnTo>
                    <a:pt x="164" y="6677"/>
                  </a:lnTo>
                  <a:lnTo>
                    <a:pt x="326" y="7654"/>
                  </a:lnTo>
                  <a:lnTo>
                    <a:pt x="2063" y="14492"/>
                  </a:lnTo>
                  <a:lnTo>
                    <a:pt x="1900" y="13569"/>
                  </a:lnTo>
                  <a:lnTo>
                    <a:pt x="1846" y="12592"/>
                  </a:lnTo>
                  <a:lnTo>
                    <a:pt x="1846" y="11670"/>
                  </a:lnTo>
                  <a:lnTo>
                    <a:pt x="1900" y="10747"/>
                  </a:lnTo>
                  <a:lnTo>
                    <a:pt x="1955" y="9770"/>
                  </a:lnTo>
                  <a:lnTo>
                    <a:pt x="1955" y="8848"/>
                  </a:lnTo>
                  <a:lnTo>
                    <a:pt x="1900" y="7925"/>
                  </a:lnTo>
                  <a:lnTo>
                    <a:pt x="1792" y="70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35"/>
            <p:cNvSpPr/>
            <p:nvPr/>
          </p:nvSpPr>
          <p:spPr>
            <a:xfrm>
              <a:off x="3834075" y="1216479"/>
              <a:ext cx="40124" cy="281724"/>
            </a:xfrm>
            <a:custGeom>
              <a:avLst/>
              <a:gdLst/>
              <a:ahLst/>
              <a:cxnLst/>
              <a:rect l="l" t="t" r="r" b="b"/>
              <a:pathLst>
                <a:path w="2064" h="14492" fill="none" extrusionOk="0">
                  <a:moveTo>
                    <a:pt x="2063" y="14492"/>
                  </a:moveTo>
                  <a:lnTo>
                    <a:pt x="326" y="7654"/>
                  </a:lnTo>
                  <a:lnTo>
                    <a:pt x="326" y="7654"/>
                  </a:lnTo>
                  <a:lnTo>
                    <a:pt x="164" y="6677"/>
                  </a:lnTo>
                  <a:lnTo>
                    <a:pt x="109" y="5754"/>
                  </a:lnTo>
                  <a:lnTo>
                    <a:pt x="109" y="4777"/>
                  </a:lnTo>
                  <a:lnTo>
                    <a:pt x="164" y="3800"/>
                  </a:lnTo>
                  <a:lnTo>
                    <a:pt x="218" y="2877"/>
                  </a:lnTo>
                  <a:lnTo>
                    <a:pt x="218" y="1901"/>
                  </a:lnTo>
                  <a:lnTo>
                    <a:pt x="164" y="924"/>
                  </a:lnTo>
                  <a:lnTo>
                    <a:pt x="1" y="1"/>
                  </a:lnTo>
                  <a:lnTo>
                    <a:pt x="1792" y="7002"/>
                  </a:lnTo>
                  <a:lnTo>
                    <a:pt x="1792" y="7002"/>
                  </a:lnTo>
                  <a:lnTo>
                    <a:pt x="1900" y="7925"/>
                  </a:lnTo>
                  <a:lnTo>
                    <a:pt x="1955" y="8848"/>
                  </a:lnTo>
                  <a:lnTo>
                    <a:pt x="1955" y="9770"/>
                  </a:lnTo>
                  <a:lnTo>
                    <a:pt x="1900" y="10747"/>
                  </a:lnTo>
                  <a:lnTo>
                    <a:pt x="1846" y="11670"/>
                  </a:lnTo>
                  <a:lnTo>
                    <a:pt x="1846" y="12592"/>
                  </a:lnTo>
                  <a:lnTo>
                    <a:pt x="1900" y="13569"/>
                  </a:lnTo>
                  <a:lnTo>
                    <a:pt x="2063" y="14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35"/>
            <p:cNvSpPr/>
            <p:nvPr/>
          </p:nvSpPr>
          <p:spPr>
            <a:xfrm>
              <a:off x="3902660" y="1487647"/>
              <a:ext cx="38005" cy="275387"/>
            </a:xfrm>
            <a:custGeom>
              <a:avLst/>
              <a:gdLst/>
              <a:ahLst/>
              <a:cxnLst/>
              <a:rect l="l" t="t" r="r" b="b"/>
              <a:pathLst>
                <a:path w="1955" h="14166" extrusionOk="0">
                  <a:moveTo>
                    <a:pt x="1" y="0"/>
                  </a:moveTo>
                  <a:lnTo>
                    <a:pt x="163" y="923"/>
                  </a:lnTo>
                  <a:lnTo>
                    <a:pt x="218" y="1846"/>
                  </a:lnTo>
                  <a:lnTo>
                    <a:pt x="163" y="2768"/>
                  </a:lnTo>
                  <a:lnTo>
                    <a:pt x="109" y="3691"/>
                  </a:lnTo>
                  <a:lnTo>
                    <a:pt x="55" y="4614"/>
                  </a:lnTo>
                  <a:lnTo>
                    <a:pt x="55" y="5536"/>
                  </a:lnTo>
                  <a:lnTo>
                    <a:pt x="109" y="6405"/>
                  </a:lnTo>
                  <a:lnTo>
                    <a:pt x="218" y="7327"/>
                  </a:lnTo>
                  <a:lnTo>
                    <a:pt x="1954" y="14166"/>
                  </a:lnTo>
                  <a:lnTo>
                    <a:pt x="1846" y="13243"/>
                  </a:lnTo>
                  <a:lnTo>
                    <a:pt x="1792" y="12375"/>
                  </a:lnTo>
                  <a:lnTo>
                    <a:pt x="1792" y="11452"/>
                  </a:lnTo>
                  <a:lnTo>
                    <a:pt x="1846" y="10584"/>
                  </a:lnTo>
                  <a:lnTo>
                    <a:pt x="1900" y="9661"/>
                  </a:lnTo>
                  <a:lnTo>
                    <a:pt x="1954" y="8738"/>
                  </a:lnTo>
                  <a:lnTo>
                    <a:pt x="1900" y="7870"/>
                  </a:lnTo>
                  <a:lnTo>
                    <a:pt x="1792" y="70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35"/>
            <p:cNvSpPr/>
            <p:nvPr/>
          </p:nvSpPr>
          <p:spPr>
            <a:xfrm>
              <a:off x="3902660" y="1487647"/>
              <a:ext cx="38005" cy="275387"/>
            </a:xfrm>
            <a:custGeom>
              <a:avLst/>
              <a:gdLst/>
              <a:ahLst/>
              <a:cxnLst/>
              <a:rect l="l" t="t" r="r" b="b"/>
              <a:pathLst>
                <a:path w="1955" h="14166" fill="none" extrusionOk="0">
                  <a:moveTo>
                    <a:pt x="1954" y="14166"/>
                  </a:moveTo>
                  <a:lnTo>
                    <a:pt x="218" y="7327"/>
                  </a:lnTo>
                  <a:lnTo>
                    <a:pt x="218" y="7327"/>
                  </a:lnTo>
                  <a:lnTo>
                    <a:pt x="109" y="6405"/>
                  </a:lnTo>
                  <a:lnTo>
                    <a:pt x="55" y="5536"/>
                  </a:lnTo>
                  <a:lnTo>
                    <a:pt x="55" y="4614"/>
                  </a:lnTo>
                  <a:lnTo>
                    <a:pt x="109" y="3691"/>
                  </a:lnTo>
                  <a:lnTo>
                    <a:pt x="163" y="2768"/>
                  </a:lnTo>
                  <a:lnTo>
                    <a:pt x="218" y="1846"/>
                  </a:lnTo>
                  <a:lnTo>
                    <a:pt x="163" y="923"/>
                  </a:lnTo>
                  <a:lnTo>
                    <a:pt x="1" y="0"/>
                  </a:lnTo>
                  <a:lnTo>
                    <a:pt x="1792" y="7002"/>
                  </a:lnTo>
                  <a:lnTo>
                    <a:pt x="1792" y="7002"/>
                  </a:lnTo>
                  <a:lnTo>
                    <a:pt x="1900" y="7870"/>
                  </a:lnTo>
                  <a:lnTo>
                    <a:pt x="1954" y="8738"/>
                  </a:lnTo>
                  <a:lnTo>
                    <a:pt x="1900" y="9661"/>
                  </a:lnTo>
                  <a:lnTo>
                    <a:pt x="1846" y="10584"/>
                  </a:lnTo>
                  <a:lnTo>
                    <a:pt x="1792" y="11452"/>
                  </a:lnTo>
                  <a:lnTo>
                    <a:pt x="1792" y="12375"/>
                  </a:lnTo>
                  <a:lnTo>
                    <a:pt x="1846" y="13243"/>
                  </a:lnTo>
                  <a:lnTo>
                    <a:pt x="1954" y="14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35"/>
            <p:cNvSpPr/>
            <p:nvPr/>
          </p:nvSpPr>
          <p:spPr>
            <a:xfrm>
              <a:off x="3971244" y="1759846"/>
              <a:ext cx="38005" cy="268019"/>
            </a:xfrm>
            <a:custGeom>
              <a:avLst/>
              <a:gdLst/>
              <a:ahLst/>
              <a:cxnLst/>
              <a:rect l="l" t="t" r="r" b="b"/>
              <a:pathLst>
                <a:path w="1955" h="13787" extrusionOk="0">
                  <a:moveTo>
                    <a:pt x="55" y="1"/>
                  </a:moveTo>
                  <a:lnTo>
                    <a:pt x="163" y="869"/>
                  </a:lnTo>
                  <a:lnTo>
                    <a:pt x="217" y="1738"/>
                  </a:lnTo>
                  <a:lnTo>
                    <a:pt x="163" y="2606"/>
                  </a:lnTo>
                  <a:lnTo>
                    <a:pt x="109" y="3474"/>
                  </a:lnTo>
                  <a:lnTo>
                    <a:pt x="55" y="4343"/>
                  </a:lnTo>
                  <a:lnTo>
                    <a:pt x="0" y="5211"/>
                  </a:lnTo>
                  <a:lnTo>
                    <a:pt x="55" y="6079"/>
                  </a:lnTo>
                  <a:lnTo>
                    <a:pt x="163" y="7002"/>
                  </a:lnTo>
                  <a:lnTo>
                    <a:pt x="1900" y="13786"/>
                  </a:lnTo>
                  <a:lnTo>
                    <a:pt x="1791" y="12972"/>
                  </a:lnTo>
                  <a:lnTo>
                    <a:pt x="1737" y="12104"/>
                  </a:lnTo>
                  <a:lnTo>
                    <a:pt x="1791" y="11235"/>
                  </a:lnTo>
                  <a:lnTo>
                    <a:pt x="1846" y="10367"/>
                  </a:lnTo>
                  <a:lnTo>
                    <a:pt x="1900" y="9499"/>
                  </a:lnTo>
                  <a:lnTo>
                    <a:pt x="1954" y="8685"/>
                  </a:lnTo>
                  <a:lnTo>
                    <a:pt x="1900" y="7816"/>
                  </a:lnTo>
                  <a:lnTo>
                    <a:pt x="1791" y="694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35"/>
            <p:cNvSpPr/>
            <p:nvPr/>
          </p:nvSpPr>
          <p:spPr>
            <a:xfrm>
              <a:off x="3971244" y="1759846"/>
              <a:ext cx="38005" cy="268019"/>
            </a:xfrm>
            <a:custGeom>
              <a:avLst/>
              <a:gdLst/>
              <a:ahLst/>
              <a:cxnLst/>
              <a:rect l="l" t="t" r="r" b="b"/>
              <a:pathLst>
                <a:path w="1955" h="13787" fill="none" extrusionOk="0">
                  <a:moveTo>
                    <a:pt x="1900" y="13786"/>
                  </a:moveTo>
                  <a:lnTo>
                    <a:pt x="163" y="7002"/>
                  </a:lnTo>
                  <a:lnTo>
                    <a:pt x="163" y="7002"/>
                  </a:lnTo>
                  <a:lnTo>
                    <a:pt x="55" y="6079"/>
                  </a:lnTo>
                  <a:lnTo>
                    <a:pt x="0" y="5211"/>
                  </a:lnTo>
                  <a:lnTo>
                    <a:pt x="55" y="4343"/>
                  </a:lnTo>
                  <a:lnTo>
                    <a:pt x="109" y="3474"/>
                  </a:lnTo>
                  <a:lnTo>
                    <a:pt x="163" y="2606"/>
                  </a:lnTo>
                  <a:lnTo>
                    <a:pt x="217" y="1738"/>
                  </a:lnTo>
                  <a:lnTo>
                    <a:pt x="163" y="869"/>
                  </a:lnTo>
                  <a:lnTo>
                    <a:pt x="55" y="1"/>
                  </a:lnTo>
                  <a:lnTo>
                    <a:pt x="1791" y="6948"/>
                  </a:lnTo>
                  <a:lnTo>
                    <a:pt x="1791" y="6948"/>
                  </a:lnTo>
                  <a:lnTo>
                    <a:pt x="1900" y="7816"/>
                  </a:lnTo>
                  <a:lnTo>
                    <a:pt x="1954" y="8685"/>
                  </a:lnTo>
                  <a:lnTo>
                    <a:pt x="1900" y="9499"/>
                  </a:lnTo>
                  <a:lnTo>
                    <a:pt x="1846" y="10367"/>
                  </a:lnTo>
                  <a:lnTo>
                    <a:pt x="1791" y="11235"/>
                  </a:lnTo>
                  <a:lnTo>
                    <a:pt x="1737" y="12104"/>
                  </a:lnTo>
                  <a:lnTo>
                    <a:pt x="1791" y="12972"/>
                  </a:lnTo>
                  <a:lnTo>
                    <a:pt x="1900" y="137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35"/>
            <p:cNvSpPr/>
            <p:nvPr/>
          </p:nvSpPr>
          <p:spPr>
            <a:xfrm>
              <a:off x="4038759" y="2031015"/>
              <a:ext cx="39055" cy="261662"/>
            </a:xfrm>
            <a:custGeom>
              <a:avLst/>
              <a:gdLst/>
              <a:ahLst/>
              <a:cxnLst/>
              <a:rect l="l" t="t" r="r" b="b"/>
              <a:pathLst>
                <a:path w="2009" h="13460" extrusionOk="0">
                  <a:moveTo>
                    <a:pt x="109" y="0"/>
                  </a:moveTo>
                  <a:lnTo>
                    <a:pt x="218" y="814"/>
                  </a:lnTo>
                  <a:lnTo>
                    <a:pt x="272" y="1628"/>
                  </a:lnTo>
                  <a:lnTo>
                    <a:pt x="218" y="2497"/>
                  </a:lnTo>
                  <a:lnTo>
                    <a:pt x="109" y="3311"/>
                  </a:lnTo>
                  <a:lnTo>
                    <a:pt x="55" y="4125"/>
                  </a:lnTo>
                  <a:lnTo>
                    <a:pt x="1" y="4993"/>
                  </a:lnTo>
                  <a:lnTo>
                    <a:pt x="55" y="5807"/>
                  </a:lnTo>
                  <a:lnTo>
                    <a:pt x="164" y="6676"/>
                  </a:lnTo>
                  <a:lnTo>
                    <a:pt x="1900" y="13460"/>
                  </a:lnTo>
                  <a:lnTo>
                    <a:pt x="1738" y="12646"/>
                  </a:lnTo>
                  <a:lnTo>
                    <a:pt x="1738" y="11832"/>
                  </a:lnTo>
                  <a:lnTo>
                    <a:pt x="1792" y="11018"/>
                  </a:lnTo>
                  <a:lnTo>
                    <a:pt x="1900" y="10204"/>
                  </a:lnTo>
                  <a:lnTo>
                    <a:pt x="1955" y="9389"/>
                  </a:lnTo>
                  <a:lnTo>
                    <a:pt x="2009" y="8575"/>
                  </a:lnTo>
                  <a:lnTo>
                    <a:pt x="2009" y="7761"/>
                  </a:lnTo>
                  <a:lnTo>
                    <a:pt x="1900" y="694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35"/>
            <p:cNvSpPr/>
            <p:nvPr/>
          </p:nvSpPr>
          <p:spPr>
            <a:xfrm>
              <a:off x="4038759" y="2031015"/>
              <a:ext cx="39055" cy="261662"/>
            </a:xfrm>
            <a:custGeom>
              <a:avLst/>
              <a:gdLst/>
              <a:ahLst/>
              <a:cxnLst/>
              <a:rect l="l" t="t" r="r" b="b"/>
              <a:pathLst>
                <a:path w="2009" h="13460" fill="none" extrusionOk="0">
                  <a:moveTo>
                    <a:pt x="1900" y="13460"/>
                  </a:moveTo>
                  <a:lnTo>
                    <a:pt x="1900" y="13460"/>
                  </a:lnTo>
                  <a:lnTo>
                    <a:pt x="1738" y="12646"/>
                  </a:lnTo>
                  <a:lnTo>
                    <a:pt x="1738" y="11832"/>
                  </a:lnTo>
                  <a:lnTo>
                    <a:pt x="1792" y="11018"/>
                  </a:lnTo>
                  <a:lnTo>
                    <a:pt x="1900" y="10204"/>
                  </a:lnTo>
                  <a:lnTo>
                    <a:pt x="1955" y="9389"/>
                  </a:lnTo>
                  <a:lnTo>
                    <a:pt x="2009" y="8575"/>
                  </a:lnTo>
                  <a:lnTo>
                    <a:pt x="2009" y="7761"/>
                  </a:lnTo>
                  <a:lnTo>
                    <a:pt x="1900" y="6947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218" y="814"/>
                  </a:lnTo>
                  <a:lnTo>
                    <a:pt x="272" y="1628"/>
                  </a:lnTo>
                  <a:lnTo>
                    <a:pt x="218" y="2497"/>
                  </a:lnTo>
                  <a:lnTo>
                    <a:pt x="109" y="3311"/>
                  </a:lnTo>
                  <a:lnTo>
                    <a:pt x="55" y="4125"/>
                  </a:lnTo>
                  <a:lnTo>
                    <a:pt x="1" y="4993"/>
                  </a:lnTo>
                  <a:lnTo>
                    <a:pt x="55" y="5807"/>
                  </a:lnTo>
                  <a:lnTo>
                    <a:pt x="164" y="6676"/>
                  </a:lnTo>
                  <a:lnTo>
                    <a:pt x="1900" y="134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35"/>
            <p:cNvSpPr/>
            <p:nvPr/>
          </p:nvSpPr>
          <p:spPr>
            <a:xfrm>
              <a:off x="4107343" y="2306383"/>
              <a:ext cx="41174" cy="258513"/>
            </a:xfrm>
            <a:custGeom>
              <a:avLst/>
              <a:gdLst/>
              <a:ahLst/>
              <a:cxnLst/>
              <a:rect l="l" t="t" r="r" b="b"/>
              <a:pathLst>
                <a:path w="2118" h="13298" extrusionOk="0">
                  <a:moveTo>
                    <a:pt x="163" y="0"/>
                  </a:moveTo>
                  <a:lnTo>
                    <a:pt x="272" y="815"/>
                  </a:lnTo>
                  <a:lnTo>
                    <a:pt x="272" y="1574"/>
                  </a:lnTo>
                  <a:lnTo>
                    <a:pt x="218" y="2389"/>
                  </a:lnTo>
                  <a:lnTo>
                    <a:pt x="109" y="3148"/>
                  </a:lnTo>
                  <a:lnTo>
                    <a:pt x="55" y="3962"/>
                  </a:lnTo>
                  <a:lnTo>
                    <a:pt x="1" y="4722"/>
                  </a:lnTo>
                  <a:lnTo>
                    <a:pt x="1" y="5536"/>
                  </a:lnTo>
                  <a:lnTo>
                    <a:pt x="109" y="6296"/>
                  </a:lnTo>
                  <a:lnTo>
                    <a:pt x="1900" y="13298"/>
                  </a:lnTo>
                  <a:lnTo>
                    <a:pt x="1900" y="13243"/>
                  </a:lnTo>
                  <a:lnTo>
                    <a:pt x="1792" y="12538"/>
                  </a:lnTo>
                  <a:lnTo>
                    <a:pt x="1792" y="11778"/>
                  </a:lnTo>
                  <a:lnTo>
                    <a:pt x="1846" y="11018"/>
                  </a:lnTo>
                  <a:lnTo>
                    <a:pt x="1954" y="10258"/>
                  </a:lnTo>
                  <a:lnTo>
                    <a:pt x="2009" y="9498"/>
                  </a:lnTo>
                  <a:lnTo>
                    <a:pt x="2117" y="8739"/>
                  </a:lnTo>
                  <a:lnTo>
                    <a:pt x="2063" y="7979"/>
                  </a:lnTo>
                  <a:lnTo>
                    <a:pt x="2009" y="716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35"/>
            <p:cNvSpPr/>
            <p:nvPr/>
          </p:nvSpPr>
          <p:spPr>
            <a:xfrm>
              <a:off x="4107343" y="2306383"/>
              <a:ext cx="41174" cy="258513"/>
            </a:xfrm>
            <a:custGeom>
              <a:avLst/>
              <a:gdLst/>
              <a:ahLst/>
              <a:cxnLst/>
              <a:rect l="l" t="t" r="r" b="b"/>
              <a:pathLst>
                <a:path w="2118" h="13298" fill="none" extrusionOk="0">
                  <a:moveTo>
                    <a:pt x="1900" y="13243"/>
                  </a:moveTo>
                  <a:lnTo>
                    <a:pt x="1900" y="13243"/>
                  </a:lnTo>
                  <a:lnTo>
                    <a:pt x="1792" y="12538"/>
                  </a:lnTo>
                  <a:lnTo>
                    <a:pt x="1792" y="11778"/>
                  </a:lnTo>
                  <a:lnTo>
                    <a:pt x="1846" y="11018"/>
                  </a:lnTo>
                  <a:lnTo>
                    <a:pt x="1954" y="10258"/>
                  </a:lnTo>
                  <a:lnTo>
                    <a:pt x="2009" y="9498"/>
                  </a:lnTo>
                  <a:lnTo>
                    <a:pt x="2117" y="8739"/>
                  </a:lnTo>
                  <a:lnTo>
                    <a:pt x="2063" y="7979"/>
                  </a:lnTo>
                  <a:lnTo>
                    <a:pt x="2009" y="7165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72" y="815"/>
                  </a:lnTo>
                  <a:lnTo>
                    <a:pt x="272" y="1574"/>
                  </a:lnTo>
                  <a:lnTo>
                    <a:pt x="218" y="2389"/>
                  </a:lnTo>
                  <a:lnTo>
                    <a:pt x="109" y="3148"/>
                  </a:lnTo>
                  <a:lnTo>
                    <a:pt x="55" y="3962"/>
                  </a:lnTo>
                  <a:lnTo>
                    <a:pt x="1" y="4722"/>
                  </a:lnTo>
                  <a:lnTo>
                    <a:pt x="1" y="5536"/>
                  </a:lnTo>
                  <a:lnTo>
                    <a:pt x="109" y="6296"/>
                  </a:lnTo>
                  <a:lnTo>
                    <a:pt x="1900" y="132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35"/>
            <p:cNvSpPr/>
            <p:nvPr/>
          </p:nvSpPr>
          <p:spPr>
            <a:xfrm>
              <a:off x="4175928" y="2585969"/>
              <a:ext cx="42224" cy="250076"/>
            </a:xfrm>
            <a:custGeom>
              <a:avLst/>
              <a:gdLst/>
              <a:ahLst/>
              <a:cxnLst/>
              <a:rect l="l" t="t" r="r" b="b"/>
              <a:pathLst>
                <a:path w="2172" h="12864" extrusionOk="0">
                  <a:moveTo>
                    <a:pt x="272" y="1"/>
                  </a:moveTo>
                  <a:lnTo>
                    <a:pt x="380" y="761"/>
                  </a:lnTo>
                  <a:lnTo>
                    <a:pt x="380" y="1466"/>
                  </a:lnTo>
                  <a:lnTo>
                    <a:pt x="272" y="2226"/>
                  </a:lnTo>
                  <a:lnTo>
                    <a:pt x="217" y="2932"/>
                  </a:lnTo>
                  <a:lnTo>
                    <a:pt x="109" y="3692"/>
                  </a:lnTo>
                  <a:lnTo>
                    <a:pt x="0" y="4397"/>
                  </a:lnTo>
                  <a:lnTo>
                    <a:pt x="0" y="5103"/>
                  </a:lnTo>
                  <a:lnTo>
                    <a:pt x="109" y="5863"/>
                  </a:lnTo>
                  <a:lnTo>
                    <a:pt x="1900" y="12864"/>
                  </a:lnTo>
                  <a:lnTo>
                    <a:pt x="1791" y="12158"/>
                  </a:lnTo>
                  <a:lnTo>
                    <a:pt x="1791" y="11453"/>
                  </a:lnTo>
                  <a:lnTo>
                    <a:pt x="1900" y="10747"/>
                  </a:lnTo>
                  <a:lnTo>
                    <a:pt x="2008" y="10042"/>
                  </a:lnTo>
                  <a:lnTo>
                    <a:pt x="2117" y="9336"/>
                  </a:lnTo>
                  <a:lnTo>
                    <a:pt x="2171" y="8630"/>
                  </a:lnTo>
                  <a:lnTo>
                    <a:pt x="2171" y="7925"/>
                  </a:lnTo>
                  <a:lnTo>
                    <a:pt x="2117" y="7219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35"/>
            <p:cNvSpPr/>
            <p:nvPr/>
          </p:nvSpPr>
          <p:spPr>
            <a:xfrm>
              <a:off x="4175928" y="2585969"/>
              <a:ext cx="42224" cy="250076"/>
            </a:xfrm>
            <a:custGeom>
              <a:avLst/>
              <a:gdLst/>
              <a:ahLst/>
              <a:cxnLst/>
              <a:rect l="l" t="t" r="r" b="b"/>
              <a:pathLst>
                <a:path w="2172" h="12864" fill="none" extrusionOk="0">
                  <a:moveTo>
                    <a:pt x="1900" y="12864"/>
                  </a:moveTo>
                  <a:lnTo>
                    <a:pt x="1900" y="12864"/>
                  </a:lnTo>
                  <a:lnTo>
                    <a:pt x="1791" y="12158"/>
                  </a:lnTo>
                  <a:lnTo>
                    <a:pt x="1791" y="11453"/>
                  </a:lnTo>
                  <a:lnTo>
                    <a:pt x="1900" y="10747"/>
                  </a:lnTo>
                  <a:lnTo>
                    <a:pt x="2008" y="10042"/>
                  </a:lnTo>
                  <a:lnTo>
                    <a:pt x="2117" y="9336"/>
                  </a:lnTo>
                  <a:lnTo>
                    <a:pt x="2171" y="8630"/>
                  </a:lnTo>
                  <a:lnTo>
                    <a:pt x="2171" y="7925"/>
                  </a:lnTo>
                  <a:lnTo>
                    <a:pt x="2117" y="7219"/>
                  </a:lnTo>
                  <a:lnTo>
                    <a:pt x="272" y="1"/>
                  </a:lnTo>
                  <a:lnTo>
                    <a:pt x="272" y="1"/>
                  </a:lnTo>
                  <a:lnTo>
                    <a:pt x="380" y="761"/>
                  </a:lnTo>
                  <a:lnTo>
                    <a:pt x="380" y="1466"/>
                  </a:lnTo>
                  <a:lnTo>
                    <a:pt x="272" y="2226"/>
                  </a:lnTo>
                  <a:lnTo>
                    <a:pt x="217" y="2932"/>
                  </a:lnTo>
                  <a:lnTo>
                    <a:pt x="109" y="3692"/>
                  </a:lnTo>
                  <a:lnTo>
                    <a:pt x="0" y="4397"/>
                  </a:lnTo>
                  <a:lnTo>
                    <a:pt x="0" y="5103"/>
                  </a:lnTo>
                  <a:lnTo>
                    <a:pt x="109" y="5863"/>
                  </a:lnTo>
                  <a:lnTo>
                    <a:pt x="1900" y="128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35"/>
            <p:cNvSpPr/>
            <p:nvPr/>
          </p:nvSpPr>
          <p:spPr>
            <a:xfrm>
              <a:off x="3868892" y="1352598"/>
              <a:ext cx="38005" cy="277506"/>
            </a:xfrm>
            <a:custGeom>
              <a:avLst/>
              <a:gdLst/>
              <a:ahLst/>
              <a:cxnLst/>
              <a:rect l="l" t="t" r="r" b="b"/>
              <a:pathLst>
                <a:path w="1955" h="14275" extrusionOk="0">
                  <a:moveTo>
                    <a:pt x="1" y="0"/>
                  </a:moveTo>
                  <a:lnTo>
                    <a:pt x="109" y="923"/>
                  </a:lnTo>
                  <a:lnTo>
                    <a:pt x="164" y="1846"/>
                  </a:lnTo>
                  <a:lnTo>
                    <a:pt x="164" y="2768"/>
                  </a:lnTo>
                  <a:lnTo>
                    <a:pt x="109" y="3745"/>
                  </a:lnTo>
                  <a:lnTo>
                    <a:pt x="55" y="4668"/>
                  </a:lnTo>
                  <a:lnTo>
                    <a:pt x="55" y="5590"/>
                  </a:lnTo>
                  <a:lnTo>
                    <a:pt x="109" y="6513"/>
                  </a:lnTo>
                  <a:lnTo>
                    <a:pt x="272" y="7490"/>
                  </a:lnTo>
                  <a:lnTo>
                    <a:pt x="1955" y="14274"/>
                  </a:lnTo>
                  <a:lnTo>
                    <a:pt x="1846" y="13352"/>
                  </a:lnTo>
                  <a:lnTo>
                    <a:pt x="1792" y="12483"/>
                  </a:lnTo>
                  <a:lnTo>
                    <a:pt x="1792" y="11561"/>
                  </a:lnTo>
                  <a:lnTo>
                    <a:pt x="1846" y="10638"/>
                  </a:lnTo>
                  <a:lnTo>
                    <a:pt x="1900" y="9715"/>
                  </a:lnTo>
                  <a:lnTo>
                    <a:pt x="1955" y="8793"/>
                  </a:lnTo>
                  <a:lnTo>
                    <a:pt x="1900" y="7870"/>
                  </a:lnTo>
                  <a:lnTo>
                    <a:pt x="1738" y="6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35"/>
            <p:cNvSpPr/>
            <p:nvPr/>
          </p:nvSpPr>
          <p:spPr>
            <a:xfrm>
              <a:off x="3868892" y="1352598"/>
              <a:ext cx="38005" cy="277506"/>
            </a:xfrm>
            <a:custGeom>
              <a:avLst/>
              <a:gdLst/>
              <a:ahLst/>
              <a:cxnLst/>
              <a:rect l="l" t="t" r="r" b="b"/>
              <a:pathLst>
                <a:path w="1955" h="14275" fill="none" extrusionOk="0">
                  <a:moveTo>
                    <a:pt x="1955" y="14274"/>
                  </a:moveTo>
                  <a:lnTo>
                    <a:pt x="272" y="7490"/>
                  </a:lnTo>
                  <a:lnTo>
                    <a:pt x="272" y="7490"/>
                  </a:lnTo>
                  <a:lnTo>
                    <a:pt x="109" y="6513"/>
                  </a:lnTo>
                  <a:lnTo>
                    <a:pt x="55" y="5590"/>
                  </a:lnTo>
                  <a:lnTo>
                    <a:pt x="55" y="4668"/>
                  </a:lnTo>
                  <a:lnTo>
                    <a:pt x="109" y="3745"/>
                  </a:lnTo>
                  <a:lnTo>
                    <a:pt x="164" y="2768"/>
                  </a:lnTo>
                  <a:lnTo>
                    <a:pt x="164" y="1846"/>
                  </a:lnTo>
                  <a:lnTo>
                    <a:pt x="109" y="923"/>
                  </a:lnTo>
                  <a:lnTo>
                    <a:pt x="1" y="0"/>
                  </a:lnTo>
                  <a:lnTo>
                    <a:pt x="1738" y="6947"/>
                  </a:lnTo>
                  <a:lnTo>
                    <a:pt x="1738" y="6947"/>
                  </a:lnTo>
                  <a:lnTo>
                    <a:pt x="1900" y="7870"/>
                  </a:lnTo>
                  <a:lnTo>
                    <a:pt x="1955" y="8793"/>
                  </a:lnTo>
                  <a:lnTo>
                    <a:pt x="1900" y="9715"/>
                  </a:lnTo>
                  <a:lnTo>
                    <a:pt x="1846" y="10638"/>
                  </a:lnTo>
                  <a:lnTo>
                    <a:pt x="1792" y="11561"/>
                  </a:lnTo>
                  <a:lnTo>
                    <a:pt x="1792" y="12483"/>
                  </a:lnTo>
                  <a:lnTo>
                    <a:pt x="1846" y="13352"/>
                  </a:lnTo>
                  <a:lnTo>
                    <a:pt x="1955" y="142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35"/>
            <p:cNvSpPr/>
            <p:nvPr/>
          </p:nvSpPr>
          <p:spPr>
            <a:xfrm>
              <a:off x="3937477" y="1623747"/>
              <a:ext cx="36955" cy="272238"/>
            </a:xfrm>
            <a:custGeom>
              <a:avLst/>
              <a:gdLst/>
              <a:ahLst/>
              <a:cxnLst/>
              <a:rect l="l" t="t" r="r" b="b"/>
              <a:pathLst>
                <a:path w="1901" h="14004" extrusionOk="0">
                  <a:moveTo>
                    <a:pt x="1" y="1"/>
                  </a:moveTo>
                  <a:lnTo>
                    <a:pt x="109" y="869"/>
                  </a:lnTo>
                  <a:lnTo>
                    <a:pt x="163" y="1792"/>
                  </a:lnTo>
                  <a:lnTo>
                    <a:pt x="163" y="2660"/>
                  </a:lnTo>
                  <a:lnTo>
                    <a:pt x="109" y="3583"/>
                  </a:lnTo>
                  <a:lnTo>
                    <a:pt x="55" y="4451"/>
                  </a:lnTo>
                  <a:lnTo>
                    <a:pt x="1" y="5374"/>
                  </a:lnTo>
                  <a:lnTo>
                    <a:pt x="55" y="6242"/>
                  </a:lnTo>
                  <a:lnTo>
                    <a:pt x="163" y="7165"/>
                  </a:lnTo>
                  <a:lnTo>
                    <a:pt x="1900" y="14003"/>
                  </a:lnTo>
                  <a:lnTo>
                    <a:pt x="1792" y="13080"/>
                  </a:lnTo>
                  <a:lnTo>
                    <a:pt x="1737" y="12212"/>
                  </a:lnTo>
                  <a:lnTo>
                    <a:pt x="1737" y="11344"/>
                  </a:lnTo>
                  <a:lnTo>
                    <a:pt x="1846" y="10475"/>
                  </a:lnTo>
                  <a:lnTo>
                    <a:pt x="1900" y="9607"/>
                  </a:lnTo>
                  <a:lnTo>
                    <a:pt x="1900" y="8739"/>
                  </a:lnTo>
                  <a:lnTo>
                    <a:pt x="1900" y="7870"/>
                  </a:lnTo>
                  <a:lnTo>
                    <a:pt x="1792" y="70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35"/>
            <p:cNvSpPr/>
            <p:nvPr/>
          </p:nvSpPr>
          <p:spPr>
            <a:xfrm>
              <a:off x="3937477" y="1623747"/>
              <a:ext cx="36955" cy="272238"/>
            </a:xfrm>
            <a:custGeom>
              <a:avLst/>
              <a:gdLst/>
              <a:ahLst/>
              <a:cxnLst/>
              <a:rect l="l" t="t" r="r" b="b"/>
              <a:pathLst>
                <a:path w="1901" h="14004" fill="none" extrusionOk="0">
                  <a:moveTo>
                    <a:pt x="1900" y="14003"/>
                  </a:moveTo>
                  <a:lnTo>
                    <a:pt x="163" y="7165"/>
                  </a:lnTo>
                  <a:lnTo>
                    <a:pt x="163" y="7165"/>
                  </a:lnTo>
                  <a:lnTo>
                    <a:pt x="55" y="6242"/>
                  </a:lnTo>
                  <a:lnTo>
                    <a:pt x="1" y="5374"/>
                  </a:lnTo>
                  <a:lnTo>
                    <a:pt x="55" y="4451"/>
                  </a:lnTo>
                  <a:lnTo>
                    <a:pt x="109" y="3583"/>
                  </a:lnTo>
                  <a:lnTo>
                    <a:pt x="163" y="2660"/>
                  </a:lnTo>
                  <a:lnTo>
                    <a:pt x="163" y="1792"/>
                  </a:lnTo>
                  <a:lnTo>
                    <a:pt x="109" y="869"/>
                  </a:lnTo>
                  <a:lnTo>
                    <a:pt x="1" y="1"/>
                  </a:lnTo>
                  <a:lnTo>
                    <a:pt x="1792" y="7002"/>
                  </a:lnTo>
                  <a:lnTo>
                    <a:pt x="1792" y="7002"/>
                  </a:lnTo>
                  <a:lnTo>
                    <a:pt x="1900" y="7870"/>
                  </a:lnTo>
                  <a:lnTo>
                    <a:pt x="1900" y="8739"/>
                  </a:lnTo>
                  <a:lnTo>
                    <a:pt x="1900" y="9607"/>
                  </a:lnTo>
                  <a:lnTo>
                    <a:pt x="1846" y="10475"/>
                  </a:lnTo>
                  <a:lnTo>
                    <a:pt x="1737" y="11344"/>
                  </a:lnTo>
                  <a:lnTo>
                    <a:pt x="1737" y="12212"/>
                  </a:lnTo>
                  <a:lnTo>
                    <a:pt x="1792" y="13080"/>
                  </a:lnTo>
                  <a:lnTo>
                    <a:pt x="1900" y="140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35"/>
            <p:cNvSpPr/>
            <p:nvPr/>
          </p:nvSpPr>
          <p:spPr>
            <a:xfrm>
              <a:off x="4005011" y="1894896"/>
              <a:ext cx="37986" cy="265900"/>
            </a:xfrm>
            <a:custGeom>
              <a:avLst/>
              <a:gdLst/>
              <a:ahLst/>
              <a:cxnLst/>
              <a:rect l="l" t="t" r="r" b="b"/>
              <a:pathLst>
                <a:path w="1954" h="13678" extrusionOk="0">
                  <a:moveTo>
                    <a:pt x="54" y="1"/>
                  </a:moveTo>
                  <a:lnTo>
                    <a:pt x="217" y="869"/>
                  </a:lnTo>
                  <a:lnTo>
                    <a:pt x="217" y="1683"/>
                  </a:lnTo>
                  <a:lnTo>
                    <a:pt x="163" y="2552"/>
                  </a:lnTo>
                  <a:lnTo>
                    <a:pt x="109" y="3420"/>
                  </a:lnTo>
                  <a:lnTo>
                    <a:pt x="54" y="4288"/>
                  </a:lnTo>
                  <a:lnTo>
                    <a:pt x="0" y="5157"/>
                  </a:lnTo>
                  <a:lnTo>
                    <a:pt x="54" y="5971"/>
                  </a:lnTo>
                  <a:lnTo>
                    <a:pt x="163" y="6839"/>
                  </a:lnTo>
                  <a:lnTo>
                    <a:pt x="1900" y="13678"/>
                  </a:lnTo>
                  <a:lnTo>
                    <a:pt x="1737" y="12809"/>
                  </a:lnTo>
                  <a:lnTo>
                    <a:pt x="1737" y="11995"/>
                  </a:lnTo>
                  <a:lnTo>
                    <a:pt x="1791" y="11127"/>
                  </a:lnTo>
                  <a:lnTo>
                    <a:pt x="1845" y="10313"/>
                  </a:lnTo>
                  <a:lnTo>
                    <a:pt x="1900" y="9499"/>
                  </a:lnTo>
                  <a:lnTo>
                    <a:pt x="1954" y="8630"/>
                  </a:lnTo>
                  <a:lnTo>
                    <a:pt x="1954" y="7816"/>
                  </a:lnTo>
                  <a:lnTo>
                    <a:pt x="1845" y="7002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4005011" y="1894896"/>
              <a:ext cx="37986" cy="265900"/>
            </a:xfrm>
            <a:custGeom>
              <a:avLst/>
              <a:gdLst/>
              <a:ahLst/>
              <a:cxnLst/>
              <a:rect l="l" t="t" r="r" b="b"/>
              <a:pathLst>
                <a:path w="1954" h="13678" fill="none" extrusionOk="0">
                  <a:moveTo>
                    <a:pt x="1900" y="13678"/>
                  </a:moveTo>
                  <a:lnTo>
                    <a:pt x="163" y="6839"/>
                  </a:lnTo>
                  <a:lnTo>
                    <a:pt x="163" y="6839"/>
                  </a:lnTo>
                  <a:lnTo>
                    <a:pt x="54" y="5971"/>
                  </a:lnTo>
                  <a:lnTo>
                    <a:pt x="0" y="5157"/>
                  </a:lnTo>
                  <a:lnTo>
                    <a:pt x="54" y="4288"/>
                  </a:lnTo>
                  <a:lnTo>
                    <a:pt x="109" y="3420"/>
                  </a:lnTo>
                  <a:lnTo>
                    <a:pt x="163" y="2552"/>
                  </a:lnTo>
                  <a:lnTo>
                    <a:pt x="217" y="1683"/>
                  </a:lnTo>
                  <a:lnTo>
                    <a:pt x="217" y="869"/>
                  </a:lnTo>
                  <a:lnTo>
                    <a:pt x="54" y="1"/>
                  </a:lnTo>
                  <a:lnTo>
                    <a:pt x="1845" y="7002"/>
                  </a:lnTo>
                  <a:lnTo>
                    <a:pt x="1845" y="7002"/>
                  </a:lnTo>
                  <a:lnTo>
                    <a:pt x="1954" y="7816"/>
                  </a:lnTo>
                  <a:lnTo>
                    <a:pt x="1954" y="8630"/>
                  </a:lnTo>
                  <a:lnTo>
                    <a:pt x="1900" y="9499"/>
                  </a:lnTo>
                  <a:lnTo>
                    <a:pt x="1845" y="10313"/>
                  </a:lnTo>
                  <a:lnTo>
                    <a:pt x="1791" y="11127"/>
                  </a:lnTo>
                  <a:lnTo>
                    <a:pt x="1737" y="11995"/>
                  </a:lnTo>
                  <a:lnTo>
                    <a:pt x="1737" y="12809"/>
                  </a:lnTo>
                  <a:lnTo>
                    <a:pt x="1900" y="13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4072526" y="2166065"/>
              <a:ext cx="40105" cy="262732"/>
            </a:xfrm>
            <a:custGeom>
              <a:avLst/>
              <a:gdLst/>
              <a:ahLst/>
              <a:cxnLst/>
              <a:rect l="l" t="t" r="r" b="b"/>
              <a:pathLst>
                <a:path w="2063" h="13515" extrusionOk="0">
                  <a:moveTo>
                    <a:pt x="109" y="0"/>
                  </a:moveTo>
                  <a:lnTo>
                    <a:pt x="218" y="814"/>
                  </a:lnTo>
                  <a:lnTo>
                    <a:pt x="272" y="1628"/>
                  </a:lnTo>
                  <a:lnTo>
                    <a:pt x="218" y="2442"/>
                  </a:lnTo>
                  <a:lnTo>
                    <a:pt x="109" y="3257"/>
                  </a:lnTo>
                  <a:lnTo>
                    <a:pt x="55" y="4071"/>
                  </a:lnTo>
                  <a:lnTo>
                    <a:pt x="1" y="4939"/>
                  </a:lnTo>
                  <a:lnTo>
                    <a:pt x="1" y="5753"/>
                  </a:lnTo>
                  <a:lnTo>
                    <a:pt x="109" y="6567"/>
                  </a:lnTo>
                  <a:lnTo>
                    <a:pt x="1900" y="13514"/>
                  </a:lnTo>
                  <a:lnTo>
                    <a:pt x="1792" y="12700"/>
                  </a:lnTo>
                  <a:lnTo>
                    <a:pt x="1792" y="11940"/>
                  </a:lnTo>
                  <a:lnTo>
                    <a:pt x="1846" y="11126"/>
                  </a:lnTo>
                  <a:lnTo>
                    <a:pt x="1954" y="10366"/>
                  </a:lnTo>
                  <a:lnTo>
                    <a:pt x="2009" y="9552"/>
                  </a:lnTo>
                  <a:lnTo>
                    <a:pt x="2063" y="8792"/>
                  </a:lnTo>
                  <a:lnTo>
                    <a:pt x="2063" y="7978"/>
                  </a:lnTo>
                  <a:lnTo>
                    <a:pt x="1954" y="7218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4072526" y="2166065"/>
              <a:ext cx="40105" cy="262732"/>
            </a:xfrm>
            <a:custGeom>
              <a:avLst/>
              <a:gdLst/>
              <a:ahLst/>
              <a:cxnLst/>
              <a:rect l="l" t="t" r="r" b="b"/>
              <a:pathLst>
                <a:path w="2063" h="13515" fill="none" extrusionOk="0">
                  <a:moveTo>
                    <a:pt x="1900" y="13514"/>
                  </a:moveTo>
                  <a:lnTo>
                    <a:pt x="1900" y="13514"/>
                  </a:lnTo>
                  <a:lnTo>
                    <a:pt x="1792" y="12700"/>
                  </a:lnTo>
                  <a:lnTo>
                    <a:pt x="1792" y="11940"/>
                  </a:lnTo>
                  <a:lnTo>
                    <a:pt x="1846" y="11126"/>
                  </a:lnTo>
                  <a:lnTo>
                    <a:pt x="1954" y="10366"/>
                  </a:lnTo>
                  <a:lnTo>
                    <a:pt x="2009" y="9552"/>
                  </a:lnTo>
                  <a:lnTo>
                    <a:pt x="2063" y="8792"/>
                  </a:lnTo>
                  <a:lnTo>
                    <a:pt x="2063" y="7978"/>
                  </a:lnTo>
                  <a:lnTo>
                    <a:pt x="1954" y="7218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218" y="814"/>
                  </a:lnTo>
                  <a:lnTo>
                    <a:pt x="272" y="1628"/>
                  </a:lnTo>
                  <a:lnTo>
                    <a:pt x="218" y="2442"/>
                  </a:lnTo>
                  <a:lnTo>
                    <a:pt x="109" y="3257"/>
                  </a:lnTo>
                  <a:lnTo>
                    <a:pt x="55" y="4071"/>
                  </a:lnTo>
                  <a:lnTo>
                    <a:pt x="1" y="4939"/>
                  </a:lnTo>
                  <a:lnTo>
                    <a:pt x="1" y="5753"/>
                  </a:lnTo>
                  <a:lnTo>
                    <a:pt x="109" y="6567"/>
                  </a:lnTo>
                  <a:lnTo>
                    <a:pt x="1900" y="135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4142160" y="2445651"/>
              <a:ext cx="41174" cy="254295"/>
            </a:xfrm>
            <a:custGeom>
              <a:avLst/>
              <a:gdLst/>
              <a:ahLst/>
              <a:cxnLst/>
              <a:rect l="l" t="t" r="r" b="b"/>
              <a:pathLst>
                <a:path w="2118" h="13081" extrusionOk="0">
                  <a:moveTo>
                    <a:pt x="218" y="1"/>
                  </a:moveTo>
                  <a:lnTo>
                    <a:pt x="272" y="815"/>
                  </a:lnTo>
                  <a:lnTo>
                    <a:pt x="272" y="1575"/>
                  </a:lnTo>
                  <a:lnTo>
                    <a:pt x="218" y="2334"/>
                  </a:lnTo>
                  <a:lnTo>
                    <a:pt x="109" y="3040"/>
                  </a:lnTo>
                  <a:lnTo>
                    <a:pt x="55" y="3800"/>
                  </a:lnTo>
                  <a:lnTo>
                    <a:pt x="1" y="4560"/>
                  </a:lnTo>
                  <a:lnTo>
                    <a:pt x="1" y="5319"/>
                  </a:lnTo>
                  <a:lnTo>
                    <a:pt x="109" y="6079"/>
                  </a:lnTo>
                  <a:lnTo>
                    <a:pt x="1846" y="13081"/>
                  </a:lnTo>
                  <a:lnTo>
                    <a:pt x="1792" y="12321"/>
                  </a:lnTo>
                  <a:lnTo>
                    <a:pt x="1792" y="11615"/>
                  </a:lnTo>
                  <a:lnTo>
                    <a:pt x="1846" y="10910"/>
                  </a:lnTo>
                  <a:lnTo>
                    <a:pt x="1954" y="10150"/>
                  </a:lnTo>
                  <a:lnTo>
                    <a:pt x="2063" y="9444"/>
                  </a:lnTo>
                  <a:lnTo>
                    <a:pt x="2117" y="8684"/>
                  </a:lnTo>
                  <a:lnTo>
                    <a:pt x="2117" y="7979"/>
                  </a:lnTo>
                  <a:lnTo>
                    <a:pt x="2009" y="721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4142160" y="2445651"/>
              <a:ext cx="41174" cy="254295"/>
            </a:xfrm>
            <a:custGeom>
              <a:avLst/>
              <a:gdLst/>
              <a:ahLst/>
              <a:cxnLst/>
              <a:rect l="l" t="t" r="r" b="b"/>
              <a:pathLst>
                <a:path w="2118" h="13081" fill="none" extrusionOk="0">
                  <a:moveTo>
                    <a:pt x="1846" y="13081"/>
                  </a:moveTo>
                  <a:lnTo>
                    <a:pt x="1846" y="13081"/>
                  </a:lnTo>
                  <a:lnTo>
                    <a:pt x="1792" y="12321"/>
                  </a:lnTo>
                  <a:lnTo>
                    <a:pt x="1792" y="11615"/>
                  </a:lnTo>
                  <a:lnTo>
                    <a:pt x="1846" y="10910"/>
                  </a:lnTo>
                  <a:lnTo>
                    <a:pt x="1954" y="10150"/>
                  </a:lnTo>
                  <a:lnTo>
                    <a:pt x="2063" y="9444"/>
                  </a:lnTo>
                  <a:lnTo>
                    <a:pt x="2117" y="8684"/>
                  </a:lnTo>
                  <a:lnTo>
                    <a:pt x="2117" y="7979"/>
                  </a:lnTo>
                  <a:lnTo>
                    <a:pt x="2009" y="7219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72" y="815"/>
                  </a:lnTo>
                  <a:lnTo>
                    <a:pt x="272" y="1575"/>
                  </a:lnTo>
                  <a:lnTo>
                    <a:pt x="218" y="2334"/>
                  </a:lnTo>
                  <a:lnTo>
                    <a:pt x="109" y="3040"/>
                  </a:lnTo>
                  <a:lnTo>
                    <a:pt x="55" y="3800"/>
                  </a:lnTo>
                  <a:lnTo>
                    <a:pt x="1" y="4560"/>
                  </a:lnTo>
                  <a:lnTo>
                    <a:pt x="1" y="5319"/>
                  </a:lnTo>
                  <a:lnTo>
                    <a:pt x="109" y="6079"/>
                  </a:lnTo>
                  <a:lnTo>
                    <a:pt x="1846" y="130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4210745" y="2726306"/>
              <a:ext cx="43273" cy="244788"/>
            </a:xfrm>
            <a:custGeom>
              <a:avLst/>
              <a:gdLst/>
              <a:ahLst/>
              <a:cxnLst/>
              <a:rect l="l" t="t" r="r" b="b"/>
              <a:pathLst>
                <a:path w="2226" h="12592" extrusionOk="0">
                  <a:moveTo>
                    <a:pt x="326" y="0"/>
                  </a:moveTo>
                  <a:lnTo>
                    <a:pt x="380" y="706"/>
                  </a:lnTo>
                  <a:lnTo>
                    <a:pt x="380" y="1411"/>
                  </a:lnTo>
                  <a:lnTo>
                    <a:pt x="326" y="2117"/>
                  </a:lnTo>
                  <a:lnTo>
                    <a:pt x="217" y="2823"/>
                  </a:lnTo>
                  <a:lnTo>
                    <a:pt x="109" y="3528"/>
                  </a:lnTo>
                  <a:lnTo>
                    <a:pt x="0" y="4234"/>
                  </a:lnTo>
                  <a:lnTo>
                    <a:pt x="0" y="4939"/>
                  </a:lnTo>
                  <a:lnTo>
                    <a:pt x="109" y="5645"/>
                  </a:lnTo>
                  <a:lnTo>
                    <a:pt x="1846" y="12592"/>
                  </a:lnTo>
                  <a:lnTo>
                    <a:pt x="1791" y="11941"/>
                  </a:lnTo>
                  <a:lnTo>
                    <a:pt x="1791" y="11235"/>
                  </a:lnTo>
                  <a:lnTo>
                    <a:pt x="1900" y="10584"/>
                  </a:lnTo>
                  <a:lnTo>
                    <a:pt x="2009" y="9878"/>
                  </a:lnTo>
                  <a:lnTo>
                    <a:pt x="2117" y="9227"/>
                  </a:lnTo>
                  <a:lnTo>
                    <a:pt x="2226" y="8521"/>
                  </a:lnTo>
                  <a:lnTo>
                    <a:pt x="2226" y="7870"/>
                  </a:lnTo>
                  <a:lnTo>
                    <a:pt x="2117" y="716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AF2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4210745" y="2726306"/>
              <a:ext cx="43273" cy="244788"/>
            </a:xfrm>
            <a:custGeom>
              <a:avLst/>
              <a:gdLst/>
              <a:ahLst/>
              <a:cxnLst/>
              <a:rect l="l" t="t" r="r" b="b"/>
              <a:pathLst>
                <a:path w="2226" h="12592" fill="none" extrusionOk="0">
                  <a:moveTo>
                    <a:pt x="1846" y="12592"/>
                  </a:moveTo>
                  <a:lnTo>
                    <a:pt x="1846" y="12592"/>
                  </a:lnTo>
                  <a:lnTo>
                    <a:pt x="1791" y="11941"/>
                  </a:lnTo>
                  <a:lnTo>
                    <a:pt x="1791" y="11235"/>
                  </a:lnTo>
                  <a:lnTo>
                    <a:pt x="1900" y="10584"/>
                  </a:lnTo>
                  <a:lnTo>
                    <a:pt x="2009" y="9878"/>
                  </a:lnTo>
                  <a:lnTo>
                    <a:pt x="2117" y="9227"/>
                  </a:lnTo>
                  <a:lnTo>
                    <a:pt x="2226" y="8521"/>
                  </a:lnTo>
                  <a:lnTo>
                    <a:pt x="2226" y="7870"/>
                  </a:lnTo>
                  <a:lnTo>
                    <a:pt x="2117" y="7164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80" y="706"/>
                  </a:lnTo>
                  <a:lnTo>
                    <a:pt x="380" y="1411"/>
                  </a:lnTo>
                  <a:lnTo>
                    <a:pt x="326" y="2117"/>
                  </a:lnTo>
                  <a:lnTo>
                    <a:pt x="217" y="2823"/>
                  </a:lnTo>
                  <a:lnTo>
                    <a:pt x="109" y="3528"/>
                  </a:lnTo>
                  <a:lnTo>
                    <a:pt x="0" y="4234"/>
                  </a:lnTo>
                  <a:lnTo>
                    <a:pt x="0" y="4939"/>
                  </a:lnTo>
                  <a:lnTo>
                    <a:pt x="109" y="5645"/>
                  </a:lnTo>
                  <a:lnTo>
                    <a:pt x="1846" y="125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28" name="Google Shape;1428;p35"/>
          <p:cNvSpPr/>
          <p:nvPr/>
        </p:nvSpPr>
        <p:spPr>
          <a:xfrm>
            <a:off x="918911" y="4586403"/>
            <a:ext cx="4100032" cy="9506"/>
          </a:xfrm>
          <a:custGeom>
            <a:avLst/>
            <a:gdLst/>
            <a:ahLst/>
            <a:cxnLst/>
            <a:rect l="l" t="t" r="r" b="b"/>
            <a:pathLst>
              <a:path w="210907" h="489" extrusionOk="0">
                <a:moveTo>
                  <a:pt x="105454" y="1"/>
                </a:moveTo>
                <a:lnTo>
                  <a:pt x="52700" y="109"/>
                </a:lnTo>
                <a:lnTo>
                  <a:pt x="26377" y="109"/>
                </a:lnTo>
                <a:lnTo>
                  <a:pt x="0" y="272"/>
                </a:lnTo>
                <a:lnTo>
                  <a:pt x="26377" y="380"/>
                </a:lnTo>
                <a:lnTo>
                  <a:pt x="52700" y="435"/>
                </a:lnTo>
                <a:lnTo>
                  <a:pt x="105454" y="489"/>
                </a:lnTo>
                <a:lnTo>
                  <a:pt x="158207" y="435"/>
                </a:lnTo>
                <a:lnTo>
                  <a:pt x="184530" y="380"/>
                </a:lnTo>
                <a:lnTo>
                  <a:pt x="210907" y="272"/>
                </a:lnTo>
                <a:lnTo>
                  <a:pt x="184530" y="109"/>
                </a:lnTo>
                <a:lnTo>
                  <a:pt x="158207" y="109"/>
                </a:lnTo>
                <a:lnTo>
                  <a:pt x="105454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Google Shape;3384;p48"/>
          <p:cNvSpPr txBox="1">
            <a:spLocks noGrp="1"/>
          </p:cNvSpPr>
          <p:nvPr>
            <p:ph type="title"/>
          </p:nvPr>
        </p:nvSpPr>
        <p:spPr>
          <a:xfrm>
            <a:off x="721625" y="445025"/>
            <a:ext cx="77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Main Network 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74A087B-6022-A11D-1E89-EDE0C3B0F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418145"/>
              </p:ext>
            </p:extLst>
          </p:nvPr>
        </p:nvGraphicFramePr>
        <p:xfrm>
          <a:off x="4276782" y="1005312"/>
          <a:ext cx="4196576" cy="304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78E0473-7913-D8E3-D4A8-B0D086827341}"/>
              </a:ext>
            </a:extLst>
          </p:cNvPr>
          <p:cNvSpPr/>
          <p:nvPr/>
        </p:nvSpPr>
        <p:spPr>
          <a:xfrm>
            <a:off x="523606" y="930728"/>
            <a:ext cx="3155795" cy="31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89A90-48B4-9A7E-63E3-3903881A19FB}"/>
              </a:ext>
            </a:extLst>
          </p:cNvPr>
          <p:cNvSpPr txBox="1"/>
          <p:nvPr/>
        </p:nvSpPr>
        <p:spPr>
          <a:xfrm>
            <a:off x="670642" y="1066313"/>
            <a:ext cx="2880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rlow" pitchFamily="2" charset="77"/>
              </a:rPr>
              <a:t>Goal: </a:t>
            </a:r>
            <a:r>
              <a:rPr lang="en-US" sz="3600" b="1" i="1" dirty="0">
                <a:solidFill>
                  <a:schemeClr val="bg1"/>
                </a:solidFill>
                <a:latin typeface="Barlow" pitchFamily="2" charset="77"/>
              </a:rPr>
              <a:t>Will Biden get reelected if he runs for a second term 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E9CE673-61FF-2F56-ABBA-3CBEADD62886}"/>
              </a:ext>
            </a:extLst>
          </p:cNvPr>
          <p:cNvSpPr/>
          <p:nvPr/>
        </p:nvSpPr>
        <p:spPr>
          <a:xfrm>
            <a:off x="3877957" y="1959152"/>
            <a:ext cx="847493" cy="79173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509B8-624C-3282-3DC4-EA325636FDE6}"/>
              </a:ext>
            </a:extLst>
          </p:cNvPr>
          <p:cNvSpPr/>
          <p:nvPr/>
        </p:nvSpPr>
        <p:spPr>
          <a:xfrm>
            <a:off x="278780" y="4214454"/>
            <a:ext cx="2352907" cy="4460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AB40AE-A454-1783-C387-386C921C8E33}"/>
              </a:ext>
            </a:extLst>
          </p:cNvPr>
          <p:cNvSpPr/>
          <p:nvPr/>
        </p:nvSpPr>
        <p:spPr>
          <a:xfrm>
            <a:off x="3157654" y="4412165"/>
            <a:ext cx="2352907" cy="4460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8543E8-4BAC-8A34-F6FE-CF5980E715AB}"/>
              </a:ext>
            </a:extLst>
          </p:cNvPr>
          <p:cNvSpPr/>
          <p:nvPr/>
        </p:nvSpPr>
        <p:spPr>
          <a:xfrm>
            <a:off x="5869259" y="4385153"/>
            <a:ext cx="2352907" cy="4460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128A8-FFDE-659D-5A65-F71A82A30981}"/>
              </a:ext>
            </a:extLst>
          </p:cNvPr>
          <p:cNvSpPr txBox="1"/>
          <p:nvPr/>
        </p:nvSpPr>
        <p:spPr>
          <a:xfrm>
            <a:off x="246375" y="4227499"/>
            <a:ext cx="235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arlow" pitchFamily="2" charset="77"/>
              </a:rPr>
              <a:t>Alternatives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25172-DC38-1A32-E546-59C86249C0A4}"/>
              </a:ext>
            </a:extLst>
          </p:cNvPr>
          <p:cNvSpPr txBox="1"/>
          <p:nvPr/>
        </p:nvSpPr>
        <p:spPr>
          <a:xfrm>
            <a:off x="3125249" y="4427201"/>
            <a:ext cx="235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Barlow" pitchFamily="2" charset="77"/>
              </a:rPr>
              <a:t>Biden Wins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2A646-C93A-3D5B-9EF9-631B78058DCA}"/>
              </a:ext>
            </a:extLst>
          </p:cNvPr>
          <p:cNvSpPr txBox="1"/>
          <p:nvPr/>
        </p:nvSpPr>
        <p:spPr>
          <a:xfrm>
            <a:off x="5958468" y="4385153"/>
            <a:ext cx="217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arlow" pitchFamily="2" charset="77"/>
              </a:rPr>
              <a:t>Biden Loses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3BEEF452-0D95-C28A-C6CF-1716F3E84BC6}"/>
              </a:ext>
            </a:extLst>
          </p:cNvPr>
          <p:cNvCxnSpPr/>
          <p:nvPr/>
        </p:nvCxnSpPr>
        <p:spPr>
          <a:xfrm rot="10800000" flipV="1">
            <a:off x="2676293" y="3869473"/>
            <a:ext cx="2230244" cy="43489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F76291-002C-929B-AF4F-DE95E1D55274}"/>
              </a:ext>
            </a:extLst>
          </p:cNvPr>
          <p:cNvSpPr/>
          <p:nvPr/>
        </p:nvSpPr>
        <p:spPr>
          <a:xfrm>
            <a:off x="2723805" y="4467649"/>
            <a:ext cx="356840" cy="421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1" name="Google Shape;3761;p51"/>
          <p:cNvGrpSpPr/>
          <p:nvPr/>
        </p:nvGrpSpPr>
        <p:grpSpPr>
          <a:xfrm>
            <a:off x="165201" y="4716375"/>
            <a:ext cx="8806729" cy="332469"/>
            <a:chOff x="165201" y="4716375"/>
            <a:chExt cx="8806729" cy="332469"/>
          </a:xfrm>
        </p:grpSpPr>
        <p:sp>
          <p:nvSpPr>
            <p:cNvPr id="3762" name="Google Shape;3762;p51"/>
            <p:cNvSpPr/>
            <p:nvPr/>
          </p:nvSpPr>
          <p:spPr>
            <a:xfrm>
              <a:off x="165201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3" name="Google Shape;3763;p51"/>
            <p:cNvSpPr/>
            <p:nvPr/>
          </p:nvSpPr>
          <p:spPr>
            <a:xfrm>
              <a:off x="728899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4" name="Google Shape;3764;p51"/>
            <p:cNvSpPr/>
            <p:nvPr/>
          </p:nvSpPr>
          <p:spPr>
            <a:xfrm>
              <a:off x="1292598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5" name="Google Shape;3765;p51"/>
            <p:cNvSpPr/>
            <p:nvPr/>
          </p:nvSpPr>
          <p:spPr>
            <a:xfrm>
              <a:off x="1856296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6" name="Google Shape;3766;p51"/>
            <p:cNvSpPr/>
            <p:nvPr/>
          </p:nvSpPr>
          <p:spPr>
            <a:xfrm>
              <a:off x="2419994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7" name="Google Shape;3767;p51"/>
            <p:cNvSpPr/>
            <p:nvPr/>
          </p:nvSpPr>
          <p:spPr>
            <a:xfrm>
              <a:off x="2983693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8" name="Google Shape;3768;p51"/>
            <p:cNvSpPr/>
            <p:nvPr/>
          </p:nvSpPr>
          <p:spPr>
            <a:xfrm>
              <a:off x="3547391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9" name="Google Shape;3769;p51"/>
            <p:cNvSpPr/>
            <p:nvPr/>
          </p:nvSpPr>
          <p:spPr>
            <a:xfrm>
              <a:off x="4111089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0" name="Google Shape;3770;p51"/>
            <p:cNvSpPr/>
            <p:nvPr/>
          </p:nvSpPr>
          <p:spPr>
            <a:xfrm>
              <a:off x="4674788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1" name="Google Shape;3771;p51"/>
            <p:cNvSpPr/>
            <p:nvPr/>
          </p:nvSpPr>
          <p:spPr>
            <a:xfrm>
              <a:off x="5238486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2" name="Google Shape;3772;p51"/>
            <p:cNvSpPr/>
            <p:nvPr/>
          </p:nvSpPr>
          <p:spPr>
            <a:xfrm>
              <a:off x="5802184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3" name="Google Shape;3773;p51"/>
            <p:cNvSpPr/>
            <p:nvPr/>
          </p:nvSpPr>
          <p:spPr>
            <a:xfrm>
              <a:off x="6365883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4" name="Google Shape;3774;p51"/>
            <p:cNvSpPr/>
            <p:nvPr/>
          </p:nvSpPr>
          <p:spPr>
            <a:xfrm>
              <a:off x="6929581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5" name="Google Shape;3775;p51"/>
            <p:cNvSpPr/>
            <p:nvPr/>
          </p:nvSpPr>
          <p:spPr>
            <a:xfrm>
              <a:off x="7493279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6" name="Google Shape;3776;p51"/>
            <p:cNvSpPr/>
            <p:nvPr/>
          </p:nvSpPr>
          <p:spPr>
            <a:xfrm>
              <a:off x="8056978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7" name="Google Shape;3777;p51"/>
            <p:cNvSpPr/>
            <p:nvPr/>
          </p:nvSpPr>
          <p:spPr>
            <a:xfrm>
              <a:off x="8620676" y="4716375"/>
              <a:ext cx="351254" cy="332469"/>
            </a:xfrm>
            <a:custGeom>
              <a:avLst/>
              <a:gdLst/>
              <a:ahLst/>
              <a:cxnLst/>
              <a:rect l="l" t="t" r="r" b="b"/>
              <a:pathLst>
                <a:path w="53180" h="50355" extrusionOk="0">
                  <a:moveTo>
                    <a:pt x="26035" y="0"/>
                  </a:moveTo>
                  <a:lnTo>
                    <a:pt x="24074" y="5618"/>
                  </a:lnTo>
                  <a:lnTo>
                    <a:pt x="20304" y="16381"/>
                  </a:lnTo>
                  <a:lnTo>
                    <a:pt x="0" y="16381"/>
                  </a:lnTo>
                  <a:lnTo>
                    <a:pt x="5104" y="20232"/>
                  </a:lnTo>
                  <a:lnTo>
                    <a:pt x="16052" y="28520"/>
                  </a:lnTo>
                  <a:lnTo>
                    <a:pt x="10886" y="43289"/>
                  </a:lnTo>
                  <a:lnTo>
                    <a:pt x="8411" y="50355"/>
                  </a:lnTo>
                  <a:lnTo>
                    <a:pt x="14255" y="45672"/>
                  </a:lnTo>
                  <a:lnTo>
                    <a:pt x="26128" y="36141"/>
                  </a:lnTo>
                  <a:lnTo>
                    <a:pt x="38770" y="45702"/>
                  </a:lnTo>
                  <a:lnTo>
                    <a:pt x="44635" y="50139"/>
                  </a:lnTo>
                  <a:lnTo>
                    <a:pt x="42077" y="43248"/>
                  </a:lnTo>
                  <a:lnTo>
                    <a:pt x="36583" y="28449"/>
                  </a:lnTo>
                  <a:lnTo>
                    <a:pt x="47839" y="20273"/>
                  </a:lnTo>
                  <a:lnTo>
                    <a:pt x="53180" y="16391"/>
                  </a:lnTo>
                  <a:lnTo>
                    <a:pt x="32115" y="16391"/>
                  </a:lnTo>
                  <a:lnTo>
                    <a:pt x="28110" y="557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D5DBB2-1E57-6946-747C-1199A426E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740938"/>
              </p:ext>
            </p:extLst>
          </p:nvPr>
        </p:nvGraphicFramePr>
        <p:xfrm>
          <a:off x="247727" y="1020568"/>
          <a:ext cx="8648545" cy="131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5E307F9-7EAD-C7C5-A333-BA45AEA9611A}"/>
              </a:ext>
            </a:extLst>
          </p:cNvPr>
          <p:cNvSpPr txBox="1"/>
          <p:nvPr/>
        </p:nvSpPr>
        <p:spPr>
          <a:xfrm>
            <a:off x="1080153" y="189571"/>
            <a:ext cx="6588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Barlow" pitchFamily="2" charset="77"/>
              </a:rPr>
              <a:t>Objective Criteria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05543B-10B9-8896-BFD6-0026B493DC49}"/>
              </a:ext>
            </a:extLst>
          </p:cNvPr>
          <p:cNvSpPr/>
          <p:nvPr/>
        </p:nvSpPr>
        <p:spPr>
          <a:xfrm>
            <a:off x="728900" y="2331919"/>
            <a:ext cx="7328078" cy="22049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/>
                </a:solidFill>
                <a:latin typeface="Barlow" pitchFamily="2" charset="77"/>
              </a:rPr>
              <a:t>Economy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/>
                </a:solidFill>
                <a:latin typeface="Barlow" pitchFamily="2" charset="77"/>
              </a:rPr>
              <a:t>International Relations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/>
                </a:solidFill>
                <a:latin typeface="Barlow" pitchFamily="2" charset="77"/>
              </a:rPr>
              <a:t>Education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/>
                </a:solidFill>
                <a:latin typeface="Barlow" pitchFamily="2" charset="77"/>
              </a:rPr>
              <a:t>Social Equality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8"/>
          <p:cNvSpPr txBox="1">
            <a:spLocks noGrp="1"/>
          </p:cNvSpPr>
          <p:nvPr>
            <p:ph type="title"/>
          </p:nvPr>
        </p:nvSpPr>
        <p:spPr>
          <a:xfrm>
            <a:off x="4572000" y="1849588"/>
            <a:ext cx="4554838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accent2"/>
                </a:solidFill>
              </a:rPr>
              <a:t>Sub-Networks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" name="Google Shape;793;p33">
            <a:extLst>
              <a:ext uri="{FF2B5EF4-FFF2-40B4-BE49-F238E27FC236}">
                <a16:creationId xmlns:a16="http://schemas.microsoft.com/office/drawing/2014/main" id="{21F300CA-4FF6-FD3C-3708-7C540BA1B488}"/>
              </a:ext>
            </a:extLst>
          </p:cNvPr>
          <p:cNvSpPr txBox="1">
            <a:spLocks/>
          </p:cNvSpPr>
          <p:nvPr/>
        </p:nvSpPr>
        <p:spPr>
          <a:xfrm>
            <a:off x="6371219" y="1639888"/>
            <a:ext cx="9564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 dirty="0">
                <a:latin typeface="Barlow" pitchFamily="2" charset="77"/>
              </a:rPr>
              <a:t>02</a:t>
            </a:r>
            <a:endParaRPr lang="en" b="1" dirty="0">
              <a:latin typeface="Barlow" pitchFamily="2" charset="77"/>
            </a:endParaRPr>
          </a:p>
        </p:txBody>
      </p:sp>
      <p:sp>
        <p:nvSpPr>
          <p:cNvPr id="6" name="Google Shape;9383;p79">
            <a:extLst>
              <a:ext uri="{FF2B5EF4-FFF2-40B4-BE49-F238E27FC236}">
                <a16:creationId xmlns:a16="http://schemas.microsoft.com/office/drawing/2014/main" id="{F5E2576A-74FD-708D-BD88-728D29904BDA}"/>
              </a:ext>
            </a:extLst>
          </p:cNvPr>
          <p:cNvSpPr/>
          <p:nvPr/>
        </p:nvSpPr>
        <p:spPr>
          <a:xfrm>
            <a:off x="6198705" y="1689440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sp>
        <p:nvSpPr>
          <p:cNvPr id="7" name="Google Shape;9383;p79">
            <a:extLst>
              <a:ext uri="{FF2B5EF4-FFF2-40B4-BE49-F238E27FC236}">
                <a16:creationId xmlns:a16="http://schemas.microsoft.com/office/drawing/2014/main" id="{CB5F9BC8-7A23-00D4-C2E0-8BEFB5F1F230}"/>
              </a:ext>
            </a:extLst>
          </p:cNvPr>
          <p:cNvSpPr/>
          <p:nvPr/>
        </p:nvSpPr>
        <p:spPr>
          <a:xfrm>
            <a:off x="7098314" y="1688342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1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Benefit's Sub-Models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26FF4-55D6-B611-F85F-C8EF077E8E77}"/>
              </a:ext>
            </a:extLst>
          </p:cNvPr>
          <p:cNvSpPr txBox="1"/>
          <p:nvPr/>
        </p:nvSpPr>
        <p:spPr>
          <a:xfrm>
            <a:off x="685800" y="4543425"/>
            <a:ext cx="30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Barlow" pitchFamily="2" charset="77"/>
              </a:rPr>
              <a:t>Economy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0B3A49-0434-2807-DAF7-E57DAB09CB79}"/>
              </a:ext>
            </a:extLst>
          </p:cNvPr>
          <p:cNvSpPr txBox="1"/>
          <p:nvPr/>
        </p:nvSpPr>
        <p:spPr>
          <a:xfrm>
            <a:off x="4901802" y="4543425"/>
            <a:ext cx="30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Barlow" pitchFamily="2" charset="77"/>
              </a:rPr>
              <a:t>International Relations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48AE50C-A8C7-17B4-7654-019E3A73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95" y="991834"/>
            <a:ext cx="4341812" cy="3159831"/>
          </a:xfrm>
          <a:prstGeom prst="rect">
            <a:avLst/>
          </a:prstGeom>
        </p:spPr>
      </p:pic>
      <p:pic>
        <p:nvPicPr>
          <p:cNvPr id="8" name="Picture 7" descr="Diagram, table&#10;&#10;Description automatically generated">
            <a:extLst>
              <a:ext uri="{FF2B5EF4-FFF2-40B4-BE49-F238E27FC236}">
                <a16:creationId xmlns:a16="http://schemas.microsoft.com/office/drawing/2014/main" id="{D1966A34-0A59-A4D4-76BC-3DFA1125B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776" y="1017725"/>
            <a:ext cx="3509535" cy="32755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532D-A0C7-9EB7-70C8-6AAC58D1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0" y="108401"/>
            <a:ext cx="7700700" cy="572700"/>
          </a:xfrm>
        </p:spPr>
        <p:txBody>
          <a:bodyPr/>
          <a:lstStyle/>
          <a:p>
            <a:r>
              <a:rPr lang="en-US" dirty="0"/>
              <a:t>Opportunities Sub-Networks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7759A-C449-2F82-DA0D-5D9CC8252FED}"/>
              </a:ext>
            </a:extLst>
          </p:cNvPr>
          <p:cNvSpPr txBox="1"/>
          <p:nvPr/>
        </p:nvSpPr>
        <p:spPr>
          <a:xfrm>
            <a:off x="591014" y="4350946"/>
            <a:ext cx="1750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Barlow" pitchFamily="2" charset="77"/>
              </a:rPr>
              <a:t>Economy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B1CA1-1463-3140-C40A-A42DB63605FE}"/>
              </a:ext>
            </a:extLst>
          </p:cNvPr>
          <p:cNvSpPr txBox="1"/>
          <p:nvPr/>
        </p:nvSpPr>
        <p:spPr>
          <a:xfrm>
            <a:off x="6896843" y="4154622"/>
            <a:ext cx="128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Barlow" pitchFamily="2" charset="77"/>
              </a:rPr>
              <a:t>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AA7E3-9DDE-7EB7-6D13-4695C189B15B}"/>
              </a:ext>
            </a:extLst>
          </p:cNvPr>
          <p:cNvSpPr txBox="1"/>
          <p:nvPr/>
        </p:nvSpPr>
        <p:spPr>
          <a:xfrm>
            <a:off x="3800709" y="1199631"/>
            <a:ext cx="1416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Barlow" pitchFamily="2" charset="77"/>
              </a:rPr>
              <a:t>Social Equality</a:t>
            </a: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29B8BCB7-DA6F-3FD9-42C7-15F0F4FC3EFF}"/>
              </a:ext>
            </a:extLst>
          </p:cNvPr>
          <p:cNvSpPr/>
          <p:nvPr/>
        </p:nvSpPr>
        <p:spPr>
          <a:xfrm>
            <a:off x="1215483" y="3891776"/>
            <a:ext cx="557561" cy="4167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C3F4D90D-9DD8-7C4E-9A54-5E6CC0D952B2}"/>
              </a:ext>
            </a:extLst>
          </p:cNvPr>
          <p:cNvSpPr/>
          <p:nvPr/>
        </p:nvSpPr>
        <p:spPr>
          <a:xfrm rot="10800000">
            <a:off x="4230029" y="1507408"/>
            <a:ext cx="557561" cy="6952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1724E842-9DB5-CDDE-9BF6-4FE68DFFA4CF}"/>
              </a:ext>
            </a:extLst>
          </p:cNvPr>
          <p:cNvSpPr/>
          <p:nvPr/>
        </p:nvSpPr>
        <p:spPr>
          <a:xfrm>
            <a:off x="7187890" y="3610460"/>
            <a:ext cx="557561" cy="4167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4527A0A8-BCEE-9A96-4356-C99B63B65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0" y="557026"/>
            <a:ext cx="3499597" cy="2999655"/>
          </a:xfrm>
          <a:prstGeom prst="rect">
            <a:avLst/>
          </a:prstGeom>
        </p:spPr>
      </p:pic>
      <p:pic>
        <p:nvPicPr>
          <p:cNvPr id="21" name="Picture 20" descr="Diagram, table&#10;&#10;Description automatically generated with medium confidence">
            <a:extLst>
              <a:ext uri="{FF2B5EF4-FFF2-40B4-BE49-F238E27FC236}">
                <a16:creationId xmlns:a16="http://schemas.microsoft.com/office/drawing/2014/main" id="{64E1B122-D80B-E84A-A185-CCFB3286E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275" y="570574"/>
            <a:ext cx="3660520" cy="2626732"/>
          </a:xfrm>
          <a:prstGeom prst="rect">
            <a:avLst/>
          </a:prstGeom>
        </p:spPr>
      </p:pic>
      <p:pic>
        <p:nvPicPr>
          <p:cNvPr id="23" name="Picture 22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56C99D3C-AA9C-72FC-4801-DFD7640B1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004" y="2510418"/>
            <a:ext cx="3227319" cy="26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7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0E87-F311-2477-09FF-05F77D8E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Sub-Networks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EF395D-AEF7-5081-861C-A6A5667307F5}"/>
              </a:ext>
            </a:extLst>
          </p:cNvPr>
          <p:cNvSpPr txBox="1"/>
          <p:nvPr/>
        </p:nvSpPr>
        <p:spPr>
          <a:xfrm>
            <a:off x="7017733" y="3573031"/>
            <a:ext cx="1940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Barlow" pitchFamily="2" charset="77"/>
              </a:rPr>
              <a:t>Social Equality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B15CD-964D-33FB-7D0F-93ECE7B2F63F}"/>
              </a:ext>
            </a:extLst>
          </p:cNvPr>
          <p:cNvSpPr txBox="1"/>
          <p:nvPr/>
        </p:nvSpPr>
        <p:spPr>
          <a:xfrm>
            <a:off x="3613794" y="1227283"/>
            <a:ext cx="192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Barlow" pitchFamily="2" charset="77"/>
              </a:rPr>
              <a:t>International relations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15247D-7CAF-47DF-5006-5790237EED86}"/>
              </a:ext>
            </a:extLst>
          </p:cNvPr>
          <p:cNvSpPr txBox="1"/>
          <p:nvPr/>
        </p:nvSpPr>
        <p:spPr>
          <a:xfrm>
            <a:off x="518269" y="3960376"/>
            <a:ext cx="1929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Barlow" pitchFamily="2" charset="77"/>
              </a:rPr>
              <a:t>Education</a:t>
            </a:r>
            <a:r>
              <a:rPr lang="en-US" dirty="0"/>
              <a:t> </a:t>
            </a:r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01DBFF4B-D2DE-14CD-6DEF-131E5B99BF76}"/>
              </a:ext>
            </a:extLst>
          </p:cNvPr>
          <p:cNvSpPr/>
          <p:nvPr/>
        </p:nvSpPr>
        <p:spPr>
          <a:xfrm rot="10800000">
            <a:off x="4354199" y="1750503"/>
            <a:ext cx="557561" cy="4521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2F373122-53E5-8B7A-E178-DDE4865E4FB9}"/>
              </a:ext>
            </a:extLst>
          </p:cNvPr>
          <p:cNvSpPr/>
          <p:nvPr/>
        </p:nvSpPr>
        <p:spPr>
          <a:xfrm>
            <a:off x="1156111" y="3225415"/>
            <a:ext cx="557561" cy="6952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6513CA4B-D42E-3E31-D209-9A64984AE9EF}"/>
              </a:ext>
            </a:extLst>
          </p:cNvPr>
          <p:cNvSpPr/>
          <p:nvPr/>
        </p:nvSpPr>
        <p:spPr>
          <a:xfrm>
            <a:off x="7324928" y="2677518"/>
            <a:ext cx="557561" cy="6952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732DA15F-BF03-664C-C2FB-9AC8053DA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40" y="270358"/>
            <a:ext cx="3169103" cy="2935193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56E7C41E-606E-4D98-910C-30D170DD9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314" y="575484"/>
            <a:ext cx="2802109" cy="2097697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4F39E2F5-67BE-1962-9EF0-75DBEEEBC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425" y="2426015"/>
            <a:ext cx="3259793" cy="24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3712"/>
      </p:ext>
    </p:extLst>
  </p:cSld>
  <p:clrMapOvr>
    <a:masterClrMapping/>
  </p:clrMapOvr>
</p:sld>
</file>

<file path=ppt/theme/theme1.xml><?xml version="1.0" encoding="utf-8"?>
<a:theme xmlns:a="http://schemas.openxmlformats.org/drawingml/2006/main" name="Election in Social Media by Slidesgo">
  <a:themeElements>
    <a:clrScheme name="Simple Light">
      <a:dk1>
        <a:srgbClr val="000000"/>
      </a:dk1>
      <a:lt1>
        <a:srgbClr val="FFFFFF"/>
      </a:lt1>
      <a:dk2>
        <a:srgbClr val="263238"/>
      </a:dk2>
      <a:lt2>
        <a:srgbClr val="EEEEEE"/>
      </a:lt2>
      <a:accent1>
        <a:srgbClr val="AF2B39"/>
      </a:accent1>
      <a:accent2>
        <a:srgbClr val="0A3161"/>
      </a:accent2>
      <a:accent3>
        <a:srgbClr val="DE4647"/>
      </a:accent3>
      <a:accent4>
        <a:srgbClr val="004A8A"/>
      </a:accent4>
      <a:accent5>
        <a:srgbClr val="0098CE"/>
      </a:accent5>
      <a:accent6>
        <a:srgbClr val="EEEEE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337</Words>
  <Application>Microsoft Macintosh PowerPoint</Application>
  <PresentationFormat>On-screen Show (16:9)</PresentationFormat>
  <Paragraphs>77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Barlow Condensed</vt:lpstr>
      <vt:lpstr>Montserrat ExtraBold</vt:lpstr>
      <vt:lpstr>Barlow</vt:lpstr>
      <vt:lpstr>Public Sans</vt:lpstr>
      <vt:lpstr>Arial</vt:lpstr>
      <vt:lpstr>Election in Social Media by Slidesgo</vt:lpstr>
      <vt:lpstr>Will Biden win his Second Term ?</vt:lpstr>
      <vt:lpstr>TABLE OF CONTENTS</vt:lpstr>
      <vt:lpstr>The Main Network </vt:lpstr>
      <vt:lpstr>The Main Network </vt:lpstr>
      <vt:lpstr>PowerPoint Presentation</vt:lpstr>
      <vt:lpstr>Sub-Networks</vt:lpstr>
      <vt:lpstr>Benefit's Sub-Models</vt:lpstr>
      <vt:lpstr>Opportunities Sub-Networks</vt:lpstr>
      <vt:lpstr>Cost Sub-Networks</vt:lpstr>
      <vt:lpstr>Risk Sub-Networks</vt:lpstr>
      <vt:lpstr>Risk Sub-Networks</vt:lpstr>
      <vt:lpstr>Initial Comparisons 03</vt:lpstr>
      <vt:lpstr>PowerPoint Presentation</vt:lpstr>
      <vt:lpstr>Ratings Model</vt:lpstr>
      <vt:lpstr>Ratings Model </vt:lpstr>
      <vt:lpstr>Final Results</vt:lpstr>
      <vt:lpstr>Biden Wins!</vt:lpstr>
      <vt:lpstr>PowerPoint Presentation</vt:lpstr>
      <vt:lpstr>Sensitivity Analysis 06</vt:lpstr>
      <vt:lpstr>Key Insights for the Biden Campaign   </vt:lpstr>
      <vt:lpstr>Limitations of the model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IN SOCIAL MEDIA</dc:title>
  <cp:lastModifiedBy>Ashlee Wolowic</cp:lastModifiedBy>
  <cp:revision>9</cp:revision>
  <dcterms:modified xsi:type="dcterms:W3CDTF">2022-04-26T19:51:55Z</dcterms:modified>
</cp:coreProperties>
</file>