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1"/>
  </p:notesMasterIdLst>
  <p:sldIdLst>
    <p:sldId id="256" r:id="rId2"/>
    <p:sldId id="257" r:id="rId3"/>
    <p:sldId id="260" r:id="rId4"/>
    <p:sldId id="264" r:id="rId5"/>
    <p:sldId id="267" r:id="rId6"/>
    <p:sldId id="259" r:id="rId7"/>
    <p:sldId id="266" r:id="rId8"/>
    <p:sldId id="269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89"/>
  </p:normalViewPr>
  <p:slideViewPr>
    <p:cSldViewPr snapToGrid="0" snapToObjects="1">
      <p:cViewPr varScale="1">
        <p:scale>
          <a:sx n="108" d="100"/>
          <a:sy n="108" d="100"/>
        </p:scale>
        <p:origin x="73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zacharypenrod\Library\Mobile%20Documents\com~apple~CloudDocs\MBA\S4%20-%20SU21\BQOM%202521%20-%20Decisions\FINAL%20PROJECT\Final%20Project%20-%20BQOM%202521%20-%20ZGP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Final!$B$17</c:f>
              <c:strCache>
                <c:ptCount val="1"/>
                <c:pt idx="0">
                  <c:v>Short Term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Final!$A$18:$A$22</c:f>
              <c:strCache>
                <c:ptCount val="5"/>
                <c:pt idx="0">
                  <c:v>Retain &amp; Monitor</c:v>
                </c:pt>
                <c:pt idx="1">
                  <c:v>Let Pass</c:v>
                </c:pt>
                <c:pt idx="2">
                  <c:v>Home Educate</c:v>
                </c:pt>
                <c:pt idx="3">
                  <c:v>Curve</c:v>
                </c:pt>
                <c:pt idx="4">
                  <c:v>Summer School</c:v>
                </c:pt>
              </c:strCache>
            </c:strRef>
          </c:cat>
          <c:val>
            <c:numRef>
              <c:f>Final!$B$18:$B$22</c:f>
              <c:numCache>
                <c:formatCode>General</c:formatCode>
                <c:ptCount val="5"/>
                <c:pt idx="0">
                  <c:v>4.4711000000000001E-2</c:v>
                </c:pt>
                <c:pt idx="1">
                  <c:v>3.7412000000000001E-2</c:v>
                </c:pt>
                <c:pt idx="2">
                  <c:v>6.8793999999999994E-2</c:v>
                </c:pt>
                <c:pt idx="3">
                  <c:v>0.219973</c:v>
                </c:pt>
                <c:pt idx="4">
                  <c:v>0.62910999999999995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F7-BC45-A9CC-B86B4A859E4A}"/>
            </c:ext>
          </c:extLst>
        </c:ser>
        <c:ser>
          <c:idx val="1"/>
          <c:order val="1"/>
          <c:tx>
            <c:strRef>
              <c:f>Final!$C$17</c:f>
              <c:strCache>
                <c:ptCount val="1"/>
                <c:pt idx="0">
                  <c:v>Long Term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Final!$A$18:$A$22</c:f>
              <c:strCache>
                <c:ptCount val="5"/>
                <c:pt idx="0">
                  <c:v>Retain &amp; Monitor</c:v>
                </c:pt>
                <c:pt idx="1">
                  <c:v>Let Pass</c:v>
                </c:pt>
                <c:pt idx="2">
                  <c:v>Home Educate</c:v>
                </c:pt>
                <c:pt idx="3">
                  <c:v>Curve</c:v>
                </c:pt>
                <c:pt idx="4">
                  <c:v>Summer School</c:v>
                </c:pt>
              </c:strCache>
            </c:strRef>
          </c:cat>
          <c:val>
            <c:numRef>
              <c:f>Final!$C$18:$C$22</c:f>
              <c:numCache>
                <c:formatCode>General</c:formatCode>
                <c:ptCount val="5"/>
                <c:pt idx="0">
                  <c:v>-0.26808300000000002</c:v>
                </c:pt>
                <c:pt idx="1">
                  <c:v>-0.18987799999999999</c:v>
                </c:pt>
                <c:pt idx="2">
                  <c:v>-0.124017</c:v>
                </c:pt>
                <c:pt idx="3">
                  <c:v>0.26240799999999997</c:v>
                </c:pt>
                <c:pt idx="4">
                  <c:v>0.155614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F7-BC45-A9CC-B86B4A859E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90398127"/>
        <c:axId val="1190843519"/>
      </c:barChart>
      <c:catAx>
        <c:axId val="119039812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843519"/>
        <c:crosses val="autoZero"/>
        <c:auto val="1"/>
        <c:lblAlgn val="ctr"/>
        <c:lblOffset val="100"/>
        <c:noMultiLvlLbl val="0"/>
      </c:catAx>
      <c:valAx>
        <c:axId val="119084351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9039812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 b="1">
          <a:solidFill>
            <a:schemeClr val="bg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F40752-9398-405F-96A0-7E1F002A3345}" type="doc">
      <dgm:prSet loTypeId="urn:microsoft.com/office/officeart/2008/layout/Lin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0FD70FD-6665-4072-B435-926BAE1D69D8}">
      <dgm:prSet/>
      <dgm:spPr/>
      <dgm:t>
        <a:bodyPr/>
        <a:lstStyle/>
        <a:p>
          <a:r>
            <a:rPr lang="en-US"/>
            <a:t>In January 2020, the COVID-19 pandemic started its spread throughout the United States</a:t>
          </a:r>
        </a:p>
      </dgm:t>
    </dgm:pt>
    <dgm:pt modelId="{572C66A4-9D4A-483D-B7BD-73C72CCDBBAE}" type="parTrans" cxnId="{205F372F-3CF8-408E-A090-8F83DB288FC7}">
      <dgm:prSet/>
      <dgm:spPr/>
      <dgm:t>
        <a:bodyPr/>
        <a:lstStyle/>
        <a:p>
          <a:endParaRPr lang="en-US"/>
        </a:p>
      </dgm:t>
    </dgm:pt>
    <dgm:pt modelId="{B0B4144C-C6E9-4ABA-8D84-300C35083128}" type="sibTrans" cxnId="{205F372F-3CF8-408E-A090-8F83DB288FC7}">
      <dgm:prSet/>
      <dgm:spPr/>
      <dgm:t>
        <a:bodyPr/>
        <a:lstStyle/>
        <a:p>
          <a:endParaRPr lang="en-US"/>
        </a:p>
      </dgm:t>
    </dgm:pt>
    <dgm:pt modelId="{E7E036D7-4E1A-413B-AFA8-47C58013A9A1}">
      <dgm:prSet/>
      <dgm:spPr/>
      <dgm:t>
        <a:bodyPr/>
        <a:lstStyle/>
        <a:p>
          <a:r>
            <a:rPr lang="en-US" dirty="0"/>
            <a:t>On 13 March 2020, Morrow Elementary School sent students and staff home indefinitely</a:t>
          </a:r>
        </a:p>
      </dgm:t>
    </dgm:pt>
    <dgm:pt modelId="{38EE55E2-BC2B-4972-AF1E-0D0C0A29A10D}" type="parTrans" cxnId="{EE219BF0-7704-4370-9605-60B1F094568E}">
      <dgm:prSet/>
      <dgm:spPr/>
      <dgm:t>
        <a:bodyPr/>
        <a:lstStyle/>
        <a:p>
          <a:endParaRPr lang="en-US"/>
        </a:p>
      </dgm:t>
    </dgm:pt>
    <dgm:pt modelId="{07807423-52E1-448F-AF3E-CB420FC01158}" type="sibTrans" cxnId="{EE219BF0-7704-4370-9605-60B1F094568E}">
      <dgm:prSet/>
      <dgm:spPr/>
      <dgm:t>
        <a:bodyPr/>
        <a:lstStyle/>
        <a:p>
          <a:endParaRPr lang="en-US"/>
        </a:p>
      </dgm:t>
    </dgm:pt>
    <dgm:pt modelId="{2C11C986-CCDD-402B-B826-CE682AC4D38A}">
      <dgm:prSet/>
      <dgm:spPr/>
      <dgm:t>
        <a:bodyPr/>
        <a:lstStyle/>
        <a:p>
          <a:r>
            <a:rPr lang="en-US" dirty="0"/>
            <a:t>Technological issues, incompatible learning styles, and misplaced motivation have led to an increased proportion of failures among students (2% ⇒ 7%)</a:t>
          </a:r>
        </a:p>
      </dgm:t>
    </dgm:pt>
    <dgm:pt modelId="{3E0CEFB3-933E-400D-B7D8-6EF530E9BF85}" type="parTrans" cxnId="{CB0B8DD2-5852-48F6-9721-F10457AC596D}">
      <dgm:prSet/>
      <dgm:spPr/>
      <dgm:t>
        <a:bodyPr/>
        <a:lstStyle/>
        <a:p>
          <a:endParaRPr lang="en-US"/>
        </a:p>
      </dgm:t>
    </dgm:pt>
    <dgm:pt modelId="{C9A64671-D116-4D3A-B884-44D7E00800E0}" type="sibTrans" cxnId="{CB0B8DD2-5852-48F6-9721-F10457AC596D}">
      <dgm:prSet/>
      <dgm:spPr/>
      <dgm:t>
        <a:bodyPr/>
        <a:lstStyle/>
        <a:p>
          <a:endParaRPr lang="en-US"/>
        </a:p>
      </dgm:t>
    </dgm:pt>
    <dgm:pt modelId="{EE63D57C-6C8E-D844-84C0-2588FBF2F47C}" type="pres">
      <dgm:prSet presAssocID="{4FF40752-9398-405F-96A0-7E1F002A3345}" presName="vert0" presStyleCnt="0">
        <dgm:presLayoutVars>
          <dgm:dir/>
          <dgm:animOne val="branch"/>
          <dgm:animLvl val="lvl"/>
        </dgm:presLayoutVars>
      </dgm:prSet>
      <dgm:spPr/>
    </dgm:pt>
    <dgm:pt modelId="{FFF40F98-0000-8041-A6F2-5A972C016A9D}" type="pres">
      <dgm:prSet presAssocID="{B0FD70FD-6665-4072-B435-926BAE1D69D8}" presName="thickLine" presStyleLbl="alignNode1" presStyleIdx="0" presStyleCnt="3"/>
      <dgm:spPr/>
    </dgm:pt>
    <dgm:pt modelId="{7C9D1088-CD4C-BF40-9CBF-5F605BAD8FF7}" type="pres">
      <dgm:prSet presAssocID="{B0FD70FD-6665-4072-B435-926BAE1D69D8}" presName="horz1" presStyleCnt="0"/>
      <dgm:spPr/>
    </dgm:pt>
    <dgm:pt modelId="{C1F17A29-4A0F-4241-9072-45EA47A480E6}" type="pres">
      <dgm:prSet presAssocID="{B0FD70FD-6665-4072-B435-926BAE1D69D8}" presName="tx1" presStyleLbl="revTx" presStyleIdx="0" presStyleCnt="3"/>
      <dgm:spPr/>
    </dgm:pt>
    <dgm:pt modelId="{F85CC109-F1A8-4B41-8FDD-5212C0E414CA}" type="pres">
      <dgm:prSet presAssocID="{B0FD70FD-6665-4072-B435-926BAE1D69D8}" presName="vert1" presStyleCnt="0"/>
      <dgm:spPr/>
    </dgm:pt>
    <dgm:pt modelId="{DC1B2358-8062-3242-8C17-854B50EC8BA0}" type="pres">
      <dgm:prSet presAssocID="{E7E036D7-4E1A-413B-AFA8-47C58013A9A1}" presName="thickLine" presStyleLbl="alignNode1" presStyleIdx="1" presStyleCnt="3"/>
      <dgm:spPr/>
    </dgm:pt>
    <dgm:pt modelId="{595EAC24-687A-824D-BC65-2BF7DA14B0D8}" type="pres">
      <dgm:prSet presAssocID="{E7E036D7-4E1A-413B-AFA8-47C58013A9A1}" presName="horz1" presStyleCnt="0"/>
      <dgm:spPr/>
    </dgm:pt>
    <dgm:pt modelId="{5E30A2A8-F59E-8D43-8969-8602A7141C7A}" type="pres">
      <dgm:prSet presAssocID="{E7E036D7-4E1A-413B-AFA8-47C58013A9A1}" presName="tx1" presStyleLbl="revTx" presStyleIdx="1" presStyleCnt="3"/>
      <dgm:spPr/>
    </dgm:pt>
    <dgm:pt modelId="{3EADD19C-72E9-BC4E-AC5F-CAF179933965}" type="pres">
      <dgm:prSet presAssocID="{E7E036D7-4E1A-413B-AFA8-47C58013A9A1}" presName="vert1" presStyleCnt="0"/>
      <dgm:spPr/>
    </dgm:pt>
    <dgm:pt modelId="{7DFFB91C-EBDB-614B-BFE0-A6D1AF5B98D0}" type="pres">
      <dgm:prSet presAssocID="{2C11C986-CCDD-402B-B826-CE682AC4D38A}" presName="thickLine" presStyleLbl="alignNode1" presStyleIdx="2" presStyleCnt="3"/>
      <dgm:spPr/>
    </dgm:pt>
    <dgm:pt modelId="{A3A89EBB-CEC6-3742-A927-C6DF0234C7C2}" type="pres">
      <dgm:prSet presAssocID="{2C11C986-CCDD-402B-B826-CE682AC4D38A}" presName="horz1" presStyleCnt="0"/>
      <dgm:spPr/>
    </dgm:pt>
    <dgm:pt modelId="{9CBC75AD-19E1-5144-B3C5-F6C3592AF469}" type="pres">
      <dgm:prSet presAssocID="{2C11C986-CCDD-402B-B826-CE682AC4D38A}" presName="tx1" presStyleLbl="revTx" presStyleIdx="2" presStyleCnt="3"/>
      <dgm:spPr/>
    </dgm:pt>
    <dgm:pt modelId="{DFC59ED4-7DF0-BF44-B13B-54E36ADB6C97}" type="pres">
      <dgm:prSet presAssocID="{2C11C986-CCDD-402B-B826-CE682AC4D38A}" presName="vert1" presStyleCnt="0"/>
      <dgm:spPr/>
    </dgm:pt>
  </dgm:ptLst>
  <dgm:cxnLst>
    <dgm:cxn modelId="{205F372F-3CF8-408E-A090-8F83DB288FC7}" srcId="{4FF40752-9398-405F-96A0-7E1F002A3345}" destId="{B0FD70FD-6665-4072-B435-926BAE1D69D8}" srcOrd="0" destOrd="0" parTransId="{572C66A4-9D4A-483D-B7BD-73C72CCDBBAE}" sibTransId="{B0B4144C-C6E9-4ABA-8D84-300C35083128}"/>
    <dgm:cxn modelId="{16210660-B9CA-A84B-9571-501BF3E5D3DF}" type="presOf" srcId="{2C11C986-CCDD-402B-B826-CE682AC4D38A}" destId="{9CBC75AD-19E1-5144-B3C5-F6C3592AF469}" srcOrd="0" destOrd="0" presId="urn:microsoft.com/office/officeart/2008/layout/LinedList"/>
    <dgm:cxn modelId="{459FAA77-7FC6-7148-9348-A592FC4C1BF5}" type="presOf" srcId="{E7E036D7-4E1A-413B-AFA8-47C58013A9A1}" destId="{5E30A2A8-F59E-8D43-8969-8602A7141C7A}" srcOrd="0" destOrd="0" presId="urn:microsoft.com/office/officeart/2008/layout/LinedList"/>
    <dgm:cxn modelId="{9D8E3C7E-E3CA-E043-9A6F-93C9DE158FFE}" type="presOf" srcId="{4FF40752-9398-405F-96A0-7E1F002A3345}" destId="{EE63D57C-6C8E-D844-84C0-2588FBF2F47C}" srcOrd="0" destOrd="0" presId="urn:microsoft.com/office/officeart/2008/layout/LinedList"/>
    <dgm:cxn modelId="{891CB4B6-909B-484D-B56D-08727B0009EE}" type="presOf" srcId="{B0FD70FD-6665-4072-B435-926BAE1D69D8}" destId="{C1F17A29-4A0F-4241-9072-45EA47A480E6}" srcOrd="0" destOrd="0" presId="urn:microsoft.com/office/officeart/2008/layout/LinedList"/>
    <dgm:cxn modelId="{CB0B8DD2-5852-48F6-9721-F10457AC596D}" srcId="{4FF40752-9398-405F-96A0-7E1F002A3345}" destId="{2C11C986-CCDD-402B-B826-CE682AC4D38A}" srcOrd="2" destOrd="0" parTransId="{3E0CEFB3-933E-400D-B7D8-6EF530E9BF85}" sibTransId="{C9A64671-D116-4D3A-B884-44D7E00800E0}"/>
    <dgm:cxn modelId="{EE219BF0-7704-4370-9605-60B1F094568E}" srcId="{4FF40752-9398-405F-96A0-7E1F002A3345}" destId="{E7E036D7-4E1A-413B-AFA8-47C58013A9A1}" srcOrd="1" destOrd="0" parTransId="{38EE55E2-BC2B-4972-AF1E-0D0C0A29A10D}" sibTransId="{07807423-52E1-448F-AF3E-CB420FC01158}"/>
    <dgm:cxn modelId="{7CF0AF68-E3BA-6844-A9A8-0B19D3BAEF70}" type="presParOf" srcId="{EE63D57C-6C8E-D844-84C0-2588FBF2F47C}" destId="{FFF40F98-0000-8041-A6F2-5A972C016A9D}" srcOrd="0" destOrd="0" presId="urn:microsoft.com/office/officeart/2008/layout/LinedList"/>
    <dgm:cxn modelId="{BACA28B2-0A90-8F4C-A67F-1DCAC1B5BDCB}" type="presParOf" srcId="{EE63D57C-6C8E-D844-84C0-2588FBF2F47C}" destId="{7C9D1088-CD4C-BF40-9CBF-5F605BAD8FF7}" srcOrd="1" destOrd="0" presId="urn:microsoft.com/office/officeart/2008/layout/LinedList"/>
    <dgm:cxn modelId="{F69B6AFE-855A-B143-AD92-4B854218EB85}" type="presParOf" srcId="{7C9D1088-CD4C-BF40-9CBF-5F605BAD8FF7}" destId="{C1F17A29-4A0F-4241-9072-45EA47A480E6}" srcOrd="0" destOrd="0" presId="urn:microsoft.com/office/officeart/2008/layout/LinedList"/>
    <dgm:cxn modelId="{220EFD21-571A-804F-95CB-28D2F81D0A29}" type="presParOf" srcId="{7C9D1088-CD4C-BF40-9CBF-5F605BAD8FF7}" destId="{F85CC109-F1A8-4B41-8FDD-5212C0E414CA}" srcOrd="1" destOrd="0" presId="urn:microsoft.com/office/officeart/2008/layout/LinedList"/>
    <dgm:cxn modelId="{C10E34F3-E789-5E4B-BDA7-C796D04A1A12}" type="presParOf" srcId="{EE63D57C-6C8E-D844-84C0-2588FBF2F47C}" destId="{DC1B2358-8062-3242-8C17-854B50EC8BA0}" srcOrd="2" destOrd="0" presId="urn:microsoft.com/office/officeart/2008/layout/LinedList"/>
    <dgm:cxn modelId="{9EF8C891-53FF-B54A-8E56-B9BAC84E1E6C}" type="presParOf" srcId="{EE63D57C-6C8E-D844-84C0-2588FBF2F47C}" destId="{595EAC24-687A-824D-BC65-2BF7DA14B0D8}" srcOrd="3" destOrd="0" presId="urn:microsoft.com/office/officeart/2008/layout/LinedList"/>
    <dgm:cxn modelId="{0CFCEB5E-7BEA-FF42-9C51-C3AA479BEF3E}" type="presParOf" srcId="{595EAC24-687A-824D-BC65-2BF7DA14B0D8}" destId="{5E30A2A8-F59E-8D43-8969-8602A7141C7A}" srcOrd="0" destOrd="0" presId="urn:microsoft.com/office/officeart/2008/layout/LinedList"/>
    <dgm:cxn modelId="{32170313-7272-B74E-BF65-B82C15A8E39B}" type="presParOf" srcId="{595EAC24-687A-824D-BC65-2BF7DA14B0D8}" destId="{3EADD19C-72E9-BC4E-AC5F-CAF179933965}" srcOrd="1" destOrd="0" presId="urn:microsoft.com/office/officeart/2008/layout/LinedList"/>
    <dgm:cxn modelId="{B67D359C-B8AC-124F-9528-64C3B00E1C41}" type="presParOf" srcId="{EE63D57C-6C8E-D844-84C0-2588FBF2F47C}" destId="{7DFFB91C-EBDB-614B-BFE0-A6D1AF5B98D0}" srcOrd="4" destOrd="0" presId="urn:microsoft.com/office/officeart/2008/layout/LinedList"/>
    <dgm:cxn modelId="{85865B82-582D-5E4A-A53F-E6E2AA2DA8D9}" type="presParOf" srcId="{EE63D57C-6C8E-D844-84C0-2588FBF2F47C}" destId="{A3A89EBB-CEC6-3742-A927-C6DF0234C7C2}" srcOrd="5" destOrd="0" presId="urn:microsoft.com/office/officeart/2008/layout/LinedList"/>
    <dgm:cxn modelId="{E58BD73D-F2F2-BA40-A2EF-31EA50F74A98}" type="presParOf" srcId="{A3A89EBB-CEC6-3742-A927-C6DF0234C7C2}" destId="{9CBC75AD-19E1-5144-B3C5-F6C3592AF469}" srcOrd="0" destOrd="0" presId="urn:microsoft.com/office/officeart/2008/layout/LinedList"/>
    <dgm:cxn modelId="{9FA5F070-B0D8-464F-9F18-D29329B5EF76}" type="presParOf" srcId="{A3A89EBB-CEC6-3742-A927-C6DF0234C7C2}" destId="{DFC59ED4-7DF0-BF44-B13B-54E36ADB6C9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15788B-A3ED-4333-A18A-D65489F0EAC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FED9BB6-AF35-4C92-8715-77FEA0886875}">
      <dgm:prSet/>
      <dgm:spPr/>
      <dgm:t>
        <a:bodyPr/>
        <a:lstStyle/>
        <a:p>
          <a:r>
            <a:rPr lang="en-US" dirty="0"/>
            <a:t>School Ranking </a:t>
          </a:r>
          <a:r>
            <a:rPr lang="en-US" dirty="0">
              <a:solidFill>
                <a:schemeClr val="bg2">
                  <a:lumMod val="50000"/>
                </a:schemeClr>
              </a:solidFill>
            </a:rPr>
            <a:t>– 0.37</a:t>
          </a:r>
        </a:p>
      </dgm:t>
    </dgm:pt>
    <dgm:pt modelId="{A7B2CF34-5054-407A-9EFC-7262B47051D0}" type="parTrans" cxnId="{E410159B-D736-49F0-8E4D-178238C99A65}">
      <dgm:prSet/>
      <dgm:spPr/>
      <dgm:t>
        <a:bodyPr/>
        <a:lstStyle/>
        <a:p>
          <a:endParaRPr lang="en-US"/>
        </a:p>
      </dgm:t>
    </dgm:pt>
    <dgm:pt modelId="{D287C7BF-8EA5-4234-91A2-BAC3D48B40C9}" type="sibTrans" cxnId="{E410159B-D736-49F0-8E4D-178238C99A65}">
      <dgm:prSet/>
      <dgm:spPr/>
      <dgm:t>
        <a:bodyPr/>
        <a:lstStyle/>
        <a:p>
          <a:endParaRPr lang="en-US"/>
        </a:p>
      </dgm:t>
    </dgm:pt>
    <dgm:pt modelId="{5FB8252B-799E-4E1B-A1FC-11378BB24950}">
      <dgm:prSet/>
      <dgm:spPr/>
      <dgm:t>
        <a:bodyPr/>
        <a:lstStyle/>
        <a:p>
          <a:r>
            <a:rPr lang="en-US" dirty="0"/>
            <a:t>Student Success </a:t>
          </a:r>
          <a:r>
            <a:rPr lang="en-US" dirty="0">
              <a:solidFill>
                <a:schemeClr val="accent5">
                  <a:lumMod val="60000"/>
                  <a:lumOff val="40000"/>
                </a:schemeClr>
              </a:solidFill>
            </a:rPr>
            <a:t>– 0.17</a:t>
          </a:r>
        </a:p>
      </dgm:t>
    </dgm:pt>
    <dgm:pt modelId="{3763CCB9-0867-45A7-BBC6-3579182D3834}" type="parTrans" cxnId="{3ABA2F52-2D6B-41E3-B9E1-2A9F722A8F7E}">
      <dgm:prSet/>
      <dgm:spPr/>
      <dgm:t>
        <a:bodyPr/>
        <a:lstStyle/>
        <a:p>
          <a:endParaRPr lang="en-US"/>
        </a:p>
      </dgm:t>
    </dgm:pt>
    <dgm:pt modelId="{892BC4C0-AEB5-458A-AAE7-61978FD0AD94}" type="sibTrans" cxnId="{3ABA2F52-2D6B-41E3-B9E1-2A9F722A8F7E}">
      <dgm:prSet/>
      <dgm:spPr/>
      <dgm:t>
        <a:bodyPr/>
        <a:lstStyle/>
        <a:p>
          <a:endParaRPr lang="en-US"/>
        </a:p>
      </dgm:t>
    </dgm:pt>
    <dgm:pt modelId="{E020C16B-1161-4909-BB8F-2B7F7EFD0498}">
      <dgm:prSet/>
      <dgm:spPr/>
      <dgm:t>
        <a:bodyPr/>
        <a:lstStyle/>
        <a:p>
          <a:r>
            <a:rPr lang="en-US" dirty="0"/>
            <a:t>School Climate </a:t>
          </a:r>
          <a:r>
            <a:rPr lang="en-US" dirty="0">
              <a:solidFill>
                <a:schemeClr val="accent4"/>
              </a:solidFill>
            </a:rPr>
            <a:t>– 0.11</a:t>
          </a:r>
        </a:p>
      </dgm:t>
    </dgm:pt>
    <dgm:pt modelId="{9B7FE578-D983-4A69-8D34-B4BC398A005C}" type="parTrans" cxnId="{B8EE2634-E6BF-4B13-A568-AEDF9612C699}">
      <dgm:prSet/>
      <dgm:spPr/>
      <dgm:t>
        <a:bodyPr/>
        <a:lstStyle/>
        <a:p>
          <a:endParaRPr lang="en-US"/>
        </a:p>
      </dgm:t>
    </dgm:pt>
    <dgm:pt modelId="{00B68523-50E2-4517-9E01-F0DC5C31F0FC}" type="sibTrans" cxnId="{B8EE2634-E6BF-4B13-A568-AEDF9612C699}">
      <dgm:prSet/>
      <dgm:spPr/>
      <dgm:t>
        <a:bodyPr/>
        <a:lstStyle/>
        <a:p>
          <a:endParaRPr lang="en-US"/>
        </a:p>
      </dgm:t>
    </dgm:pt>
    <dgm:pt modelId="{FA8767A0-4DBF-4E23-B847-2011F6D4AAE3}">
      <dgm:prSet/>
      <dgm:spPr/>
      <dgm:t>
        <a:bodyPr/>
        <a:lstStyle/>
        <a:p>
          <a:r>
            <a:rPr lang="en-US" dirty="0"/>
            <a:t>Student Enrollment </a:t>
          </a:r>
          <a:r>
            <a:rPr lang="en-US" dirty="0">
              <a:solidFill>
                <a:schemeClr val="accent5"/>
              </a:solidFill>
            </a:rPr>
            <a:t>– 0.35</a:t>
          </a:r>
        </a:p>
      </dgm:t>
    </dgm:pt>
    <dgm:pt modelId="{273BA4FD-8921-440C-B7D1-26E226BC33ED}" type="parTrans" cxnId="{72FC0FCF-5611-4878-AF4E-995FE62D49C9}">
      <dgm:prSet/>
      <dgm:spPr/>
      <dgm:t>
        <a:bodyPr/>
        <a:lstStyle/>
        <a:p>
          <a:endParaRPr lang="en-US"/>
        </a:p>
      </dgm:t>
    </dgm:pt>
    <dgm:pt modelId="{D9AB2B07-6981-4FFB-933E-BF71BB5D470E}" type="sibTrans" cxnId="{72FC0FCF-5611-4878-AF4E-995FE62D49C9}">
      <dgm:prSet/>
      <dgm:spPr/>
      <dgm:t>
        <a:bodyPr/>
        <a:lstStyle/>
        <a:p>
          <a:endParaRPr lang="en-US"/>
        </a:p>
      </dgm:t>
    </dgm:pt>
    <dgm:pt modelId="{C0844AFA-6F1D-4E87-80AB-9E81763C8D2A}" type="pres">
      <dgm:prSet presAssocID="{BA15788B-A3ED-4333-A18A-D65489F0EAC9}" presName="root" presStyleCnt="0">
        <dgm:presLayoutVars>
          <dgm:dir/>
          <dgm:resizeHandles val="exact"/>
        </dgm:presLayoutVars>
      </dgm:prSet>
      <dgm:spPr/>
    </dgm:pt>
    <dgm:pt modelId="{817B8EE4-1B95-41EB-A3DC-AA3726EA03E5}" type="pres">
      <dgm:prSet presAssocID="{CFED9BB6-AF35-4C92-8715-77FEA0886875}" presName="compNode" presStyleCnt="0"/>
      <dgm:spPr/>
    </dgm:pt>
    <dgm:pt modelId="{DF161EBE-7911-4355-BC19-D4A33DDB6687}" type="pres">
      <dgm:prSet presAssocID="{CFED9BB6-AF35-4C92-8715-77FEA0886875}" presName="bgRect" presStyleLbl="bgShp" presStyleIdx="0" presStyleCnt="4"/>
      <dgm:spPr/>
    </dgm:pt>
    <dgm:pt modelId="{2A1147E1-E278-4B0D-95B9-0B0E74AE71D9}" type="pres">
      <dgm:prSet presAssocID="{CFED9BB6-AF35-4C92-8715-77FEA0886875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12BF5AB-25BA-43C5-9DD9-6047EDEF2D87}" type="pres">
      <dgm:prSet presAssocID="{CFED9BB6-AF35-4C92-8715-77FEA0886875}" presName="spaceRect" presStyleCnt="0"/>
      <dgm:spPr/>
    </dgm:pt>
    <dgm:pt modelId="{0DEE73A0-A83C-4BA6-B8A0-4677177A2881}" type="pres">
      <dgm:prSet presAssocID="{CFED9BB6-AF35-4C92-8715-77FEA0886875}" presName="parTx" presStyleLbl="revTx" presStyleIdx="0" presStyleCnt="4">
        <dgm:presLayoutVars>
          <dgm:chMax val="0"/>
          <dgm:chPref val="0"/>
        </dgm:presLayoutVars>
      </dgm:prSet>
      <dgm:spPr/>
    </dgm:pt>
    <dgm:pt modelId="{5450739E-E682-4DA0-848A-4586569C9849}" type="pres">
      <dgm:prSet presAssocID="{D287C7BF-8EA5-4234-91A2-BAC3D48B40C9}" presName="sibTrans" presStyleCnt="0"/>
      <dgm:spPr/>
    </dgm:pt>
    <dgm:pt modelId="{E27079E6-FF44-43F8-9F1B-5E679512A883}" type="pres">
      <dgm:prSet presAssocID="{5FB8252B-799E-4E1B-A1FC-11378BB24950}" presName="compNode" presStyleCnt="0"/>
      <dgm:spPr/>
    </dgm:pt>
    <dgm:pt modelId="{AE6537ED-E8B0-42A0-8CAE-2A5038CCD332}" type="pres">
      <dgm:prSet presAssocID="{5FB8252B-799E-4E1B-A1FC-11378BB24950}" presName="bgRect" presStyleLbl="bgShp" presStyleIdx="1" presStyleCnt="4"/>
      <dgm:spPr/>
    </dgm:pt>
    <dgm:pt modelId="{95D6ABF2-BA72-4DC2-AF16-04CAB4695B79}" type="pres">
      <dgm:prSet presAssocID="{5FB8252B-799E-4E1B-A1FC-11378BB24950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bbon"/>
        </a:ext>
      </dgm:extLst>
    </dgm:pt>
    <dgm:pt modelId="{1D3A430B-EF15-4FD1-BE49-406002515818}" type="pres">
      <dgm:prSet presAssocID="{5FB8252B-799E-4E1B-A1FC-11378BB24950}" presName="spaceRect" presStyleCnt="0"/>
      <dgm:spPr/>
    </dgm:pt>
    <dgm:pt modelId="{83832474-0D22-414F-814E-C3BFE7E74860}" type="pres">
      <dgm:prSet presAssocID="{5FB8252B-799E-4E1B-A1FC-11378BB24950}" presName="parTx" presStyleLbl="revTx" presStyleIdx="1" presStyleCnt="4">
        <dgm:presLayoutVars>
          <dgm:chMax val="0"/>
          <dgm:chPref val="0"/>
        </dgm:presLayoutVars>
      </dgm:prSet>
      <dgm:spPr/>
    </dgm:pt>
    <dgm:pt modelId="{DACCA2FB-D85A-40E7-BEA6-EBA44170F688}" type="pres">
      <dgm:prSet presAssocID="{892BC4C0-AEB5-458A-AAE7-61978FD0AD94}" presName="sibTrans" presStyleCnt="0"/>
      <dgm:spPr/>
    </dgm:pt>
    <dgm:pt modelId="{A720B6DA-A05B-4DEA-B389-F0E7541DCFC6}" type="pres">
      <dgm:prSet presAssocID="{E020C16B-1161-4909-BB8F-2B7F7EFD0498}" presName="compNode" presStyleCnt="0"/>
      <dgm:spPr/>
    </dgm:pt>
    <dgm:pt modelId="{D7257DB5-3173-458A-95A5-07935A224AE6}" type="pres">
      <dgm:prSet presAssocID="{E020C16B-1161-4909-BB8F-2B7F7EFD0498}" presName="bgRect" presStyleLbl="bgShp" presStyleIdx="2" presStyleCnt="4"/>
      <dgm:spPr/>
    </dgm:pt>
    <dgm:pt modelId="{EB061C9E-0AE7-45D4-8416-A69BF5997FB5}" type="pres">
      <dgm:prSet presAssocID="{E020C16B-1161-4909-BB8F-2B7F7EFD049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n"/>
        </a:ext>
      </dgm:extLst>
    </dgm:pt>
    <dgm:pt modelId="{85661E5F-85F0-4361-98C7-8A86B0CB3762}" type="pres">
      <dgm:prSet presAssocID="{E020C16B-1161-4909-BB8F-2B7F7EFD0498}" presName="spaceRect" presStyleCnt="0"/>
      <dgm:spPr/>
    </dgm:pt>
    <dgm:pt modelId="{B3FD44E8-2024-4FE7-A670-11D1C07B6FFA}" type="pres">
      <dgm:prSet presAssocID="{E020C16B-1161-4909-BB8F-2B7F7EFD0498}" presName="parTx" presStyleLbl="revTx" presStyleIdx="2" presStyleCnt="4">
        <dgm:presLayoutVars>
          <dgm:chMax val="0"/>
          <dgm:chPref val="0"/>
        </dgm:presLayoutVars>
      </dgm:prSet>
      <dgm:spPr/>
    </dgm:pt>
    <dgm:pt modelId="{ED6B3A74-06FA-47BB-ACC5-D1A3ED6DDC72}" type="pres">
      <dgm:prSet presAssocID="{00B68523-50E2-4517-9E01-F0DC5C31F0FC}" presName="sibTrans" presStyleCnt="0"/>
      <dgm:spPr/>
    </dgm:pt>
    <dgm:pt modelId="{310A387D-C342-4D17-BD12-212EC4AA9267}" type="pres">
      <dgm:prSet presAssocID="{FA8767A0-4DBF-4E23-B847-2011F6D4AAE3}" presName="compNode" presStyleCnt="0"/>
      <dgm:spPr/>
    </dgm:pt>
    <dgm:pt modelId="{74A044C8-9DE4-4E03-8201-B7AF3EF6D99A}" type="pres">
      <dgm:prSet presAssocID="{FA8767A0-4DBF-4E23-B847-2011F6D4AAE3}" presName="bgRect" presStyleLbl="bgShp" presStyleIdx="3" presStyleCnt="4"/>
      <dgm:spPr/>
    </dgm:pt>
    <dgm:pt modelId="{397D0191-7C57-496E-845B-E79D43C7F08F}" type="pres">
      <dgm:prSet presAssocID="{FA8767A0-4DBF-4E23-B847-2011F6D4AAE3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6AFF07C0-FDF7-4F2E-860C-F9382883B140}" type="pres">
      <dgm:prSet presAssocID="{FA8767A0-4DBF-4E23-B847-2011F6D4AAE3}" presName="spaceRect" presStyleCnt="0"/>
      <dgm:spPr/>
    </dgm:pt>
    <dgm:pt modelId="{760E4F47-E4E8-4C10-A7BF-02C99DD8686C}" type="pres">
      <dgm:prSet presAssocID="{FA8767A0-4DBF-4E23-B847-2011F6D4AAE3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D1C3429-55AD-4DA7-9E65-E030C0842AE3}" type="presOf" srcId="{5FB8252B-799E-4E1B-A1FC-11378BB24950}" destId="{83832474-0D22-414F-814E-C3BFE7E74860}" srcOrd="0" destOrd="0" presId="urn:microsoft.com/office/officeart/2018/2/layout/IconVerticalSolidList"/>
    <dgm:cxn modelId="{B8EE2634-E6BF-4B13-A568-AEDF9612C699}" srcId="{BA15788B-A3ED-4333-A18A-D65489F0EAC9}" destId="{E020C16B-1161-4909-BB8F-2B7F7EFD0498}" srcOrd="2" destOrd="0" parTransId="{9B7FE578-D983-4A69-8D34-B4BC398A005C}" sibTransId="{00B68523-50E2-4517-9E01-F0DC5C31F0FC}"/>
    <dgm:cxn modelId="{B383EB41-17E2-46C5-8126-30412F652816}" type="presOf" srcId="{CFED9BB6-AF35-4C92-8715-77FEA0886875}" destId="{0DEE73A0-A83C-4BA6-B8A0-4677177A2881}" srcOrd="0" destOrd="0" presId="urn:microsoft.com/office/officeart/2018/2/layout/IconVerticalSolidList"/>
    <dgm:cxn modelId="{3ABA2F52-2D6B-41E3-B9E1-2A9F722A8F7E}" srcId="{BA15788B-A3ED-4333-A18A-D65489F0EAC9}" destId="{5FB8252B-799E-4E1B-A1FC-11378BB24950}" srcOrd="1" destOrd="0" parTransId="{3763CCB9-0867-45A7-BBC6-3579182D3834}" sibTransId="{892BC4C0-AEB5-458A-AAE7-61978FD0AD94}"/>
    <dgm:cxn modelId="{D463DA92-A943-495D-9547-93C4A38A0E97}" type="presOf" srcId="{E020C16B-1161-4909-BB8F-2B7F7EFD0498}" destId="{B3FD44E8-2024-4FE7-A670-11D1C07B6FFA}" srcOrd="0" destOrd="0" presId="urn:microsoft.com/office/officeart/2018/2/layout/IconVerticalSolidList"/>
    <dgm:cxn modelId="{E410159B-D736-49F0-8E4D-178238C99A65}" srcId="{BA15788B-A3ED-4333-A18A-D65489F0EAC9}" destId="{CFED9BB6-AF35-4C92-8715-77FEA0886875}" srcOrd="0" destOrd="0" parTransId="{A7B2CF34-5054-407A-9EFC-7262B47051D0}" sibTransId="{D287C7BF-8EA5-4234-91A2-BAC3D48B40C9}"/>
    <dgm:cxn modelId="{D89A54B8-7B45-42CC-A104-5D18C8C3721F}" type="presOf" srcId="{BA15788B-A3ED-4333-A18A-D65489F0EAC9}" destId="{C0844AFA-6F1D-4E87-80AB-9E81763C8D2A}" srcOrd="0" destOrd="0" presId="urn:microsoft.com/office/officeart/2018/2/layout/IconVerticalSolidList"/>
    <dgm:cxn modelId="{72FC0FCF-5611-4878-AF4E-995FE62D49C9}" srcId="{BA15788B-A3ED-4333-A18A-D65489F0EAC9}" destId="{FA8767A0-4DBF-4E23-B847-2011F6D4AAE3}" srcOrd="3" destOrd="0" parTransId="{273BA4FD-8921-440C-B7D1-26E226BC33ED}" sibTransId="{D9AB2B07-6981-4FFB-933E-BF71BB5D470E}"/>
    <dgm:cxn modelId="{302120CF-78A9-4956-B0EC-2A2154B07402}" type="presOf" srcId="{FA8767A0-4DBF-4E23-B847-2011F6D4AAE3}" destId="{760E4F47-E4E8-4C10-A7BF-02C99DD8686C}" srcOrd="0" destOrd="0" presId="urn:microsoft.com/office/officeart/2018/2/layout/IconVerticalSolidList"/>
    <dgm:cxn modelId="{3929FE72-95A1-4255-930B-B31BAE1C9928}" type="presParOf" srcId="{C0844AFA-6F1D-4E87-80AB-9E81763C8D2A}" destId="{817B8EE4-1B95-41EB-A3DC-AA3726EA03E5}" srcOrd="0" destOrd="0" presId="urn:microsoft.com/office/officeart/2018/2/layout/IconVerticalSolidList"/>
    <dgm:cxn modelId="{6C3D2076-630A-4584-BC68-042DFCB55E50}" type="presParOf" srcId="{817B8EE4-1B95-41EB-A3DC-AA3726EA03E5}" destId="{DF161EBE-7911-4355-BC19-D4A33DDB6687}" srcOrd="0" destOrd="0" presId="urn:microsoft.com/office/officeart/2018/2/layout/IconVerticalSolidList"/>
    <dgm:cxn modelId="{3B2DFC3E-7954-42DB-BCB0-6F82E25BDC33}" type="presParOf" srcId="{817B8EE4-1B95-41EB-A3DC-AA3726EA03E5}" destId="{2A1147E1-E278-4B0D-95B9-0B0E74AE71D9}" srcOrd="1" destOrd="0" presId="urn:microsoft.com/office/officeart/2018/2/layout/IconVerticalSolidList"/>
    <dgm:cxn modelId="{14428A6C-98C3-4AFF-AABF-C7D059E30283}" type="presParOf" srcId="{817B8EE4-1B95-41EB-A3DC-AA3726EA03E5}" destId="{E12BF5AB-25BA-43C5-9DD9-6047EDEF2D87}" srcOrd="2" destOrd="0" presId="urn:microsoft.com/office/officeart/2018/2/layout/IconVerticalSolidList"/>
    <dgm:cxn modelId="{D03C90CE-6DB1-463F-9526-9D9F21F47BF5}" type="presParOf" srcId="{817B8EE4-1B95-41EB-A3DC-AA3726EA03E5}" destId="{0DEE73A0-A83C-4BA6-B8A0-4677177A2881}" srcOrd="3" destOrd="0" presId="urn:microsoft.com/office/officeart/2018/2/layout/IconVerticalSolidList"/>
    <dgm:cxn modelId="{83DEAD82-182F-43FD-8331-44F1042FFACB}" type="presParOf" srcId="{C0844AFA-6F1D-4E87-80AB-9E81763C8D2A}" destId="{5450739E-E682-4DA0-848A-4586569C9849}" srcOrd="1" destOrd="0" presId="urn:microsoft.com/office/officeart/2018/2/layout/IconVerticalSolidList"/>
    <dgm:cxn modelId="{83C91246-A632-422D-9630-D2D908DD6FC9}" type="presParOf" srcId="{C0844AFA-6F1D-4E87-80AB-9E81763C8D2A}" destId="{E27079E6-FF44-43F8-9F1B-5E679512A883}" srcOrd="2" destOrd="0" presId="urn:microsoft.com/office/officeart/2018/2/layout/IconVerticalSolidList"/>
    <dgm:cxn modelId="{91A29171-F9BD-40E8-B7EB-663087B6EAE7}" type="presParOf" srcId="{E27079E6-FF44-43F8-9F1B-5E679512A883}" destId="{AE6537ED-E8B0-42A0-8CAE-2A5038CCD332}" srcOrd="0" destOrd="0" presId="urn:microsoft.com/office/officeart/2018/2/layout/IconVerticalSolidList"/>
    <dgm:cxn modelId="{4BD6D488-A116-451F-82E6-FEE3F1C2F8E2}" type="presParOf" srcId="{E27079E6-FF44-43F8-9F1B-5E679512A883}" destId="{95D6ABF2-BA72-4DC2-AF16-04CAB4695B79}" srcOrd="1" destOrd="0" presId="urn:microsoft.com/office/officeart/2018/2/layout/IconVerticalSolidList"/>
    <dgm:cxn modelId="{BA78757D-1FAF-47F5-85D4-B51B81322411}" type="presParOf" srcId="{E27079E6-FF44-43F8-9F1B-5E679512A883}" destId="{1D3A430B-EF15-4FD1-BE49-406002515818}" srcOrd="2" destOrd="0" presId="urn:microsoft.com/office/officeart/2018/2/layout/IconVerticalSolidList"/>
    <dgm:cxn modelId="{73AD7F67-FE45-4B88-8517-A5098E4B7DE4}" type="presParOf" srcId="{E27079E6-FF44-43F8-9F1B-5E679512A883}" destId="{83832474-0D22-414F-814E-C3BFE7E74860}" srcOrd="3" destOrd="0" presId="urn:microsoft.com/office/officeart/2018/2/layout/IconVerticalSolidList"/>
    <dgm:cxn modelId="{6EAC2F6D-099E-40A8-9A27-92136B1A8008}" type="presParOf" srcId="{C0844AFA-6F1D-4E87-80AB-9E81763C8D2A}" destId="{DACCA2FB-D85A-40E7-BEA6-EBA44170F688}" srcOrd="3" destOrd="0" presId="urn:microsoft.com/office/officeart/2018/2/layout/IconVerticalSolidList"/>
    <dgm:cxn modelId="{70EAA04B-B0CE-4897-BBEE-2D014F17ED23}" type="presParOf" srcId="{C0844AFA-6F1D-4E87-80AB-9E81763C8D2A}" destId="{A720B6DA-A05B-4DEA-B389-F0E7541DCFC6}" srcOrd="4" destOrd="0" presId="urn:microsoft.com/office/officeart/2018/2/layout/IconVerticalSolidList"/>
    <dgm:cxn modelId="{79D46BDF-F022-41C2-8A48-3E9AB6788773}" type="presParOf" srcId="{A720B6DA-A05B-4DEA-B389-F0E7541DCFC6}" destId="{D7257DB5-3173-458A-95A5-07935A224AE6}" srcOrd="0" destOrd="0" presId="urn:microsoft.com/office/officeart/2018/2/layout/IconVerticalSolidList"/>
    <dgm:cxn modelId="{6432BB56-D0D2-40E3-B6C3-EC9EB1D772B0}" type="presParOf" srcId="{A720B6DA-A05B-4DEA-B389-F0E7541DCFC6}" destId="{EB061C9E-0AE7-45D4-8416-A69BF5997FB5}" srcOrd="1" destOrd="0" presId="urn:microsoft.com/office/officeart/2018/2/layout/IconVerticalSolidList"/>
    <dgm:cxn modelId="{F4474A59-5C40-4548-9245-4BC39FBC1C61}" type="presParOf" srcId="{A720B6DA-A05B-4DEA-B389-F0E7541DCFC6}" destId="{85661E5F-85F0-4361-98C7-8A86B0CB3762}" srcOrd="2" destOrd="0" presId="urn:microsoft.com/office/officeart/2018/2/layout/IconVerticalSolidList"/>
    <dgm:cxn modelId="{CEB40DCC-F242-469B-A8BE-DF162F88E333}" type="presParOf" srcId="{A720B6DA-A05B-4DEA-B389-F0E7541DCFC6}" destId="{B3FD44E8-2024-4FE7-A670-11D1C07B6FFA}" srcOrd="3" destOrd="0" presId="urn:microsoft.com/office/officeart/2018/2/layout/IconVerticalSolidList"/>
    <dgm:cxn modelId="{057D6321-E9D6-439C-87AC-5434443404C2}" type="presParOf" srcId="{C0844AFA-6F1D-4E87-80AB-9E81763C8D2A}" destId="{ED6B3A74-06FA-47BB-ACC5-D1A3ED6DDC72}" srcOrd="5" destOrd="0" presId="urn:microsoft.com/office/officeart/2018/2/layout/IconVerticalSolidList"/>
    <dgm:cxn modelId="{FD2C0EB6-47DE-48C7-9375-7E45D77D3CE0}" type="presParOf" srcId="{C0844AFA-6F1D-4E87-80AB-9E81763C8D2A}" destId="{310A387D-C342-4D17-BD12-212EC4AA9267}" srcOrd="6" destOrd="0" presId="urn:microsoft.com/office/officeart/2018/2/layout/IconVerticalSolidList"/>
    <dgm:cxn modelId="{4FA0B7E3-F5B8-4372-94A1-9DCEF99046C9}" type="presParOf" srcId="{310A387D-C342-4D17-BD12-212EC4AA9267}" destId="{74A044C8-9DE4-4E03-8201-B7AF3EF6D99A}" srcOrd="0" destOrd="0" presId="urn:microsoft.com/office/officeart/2018/2/layout/IconVerticalSolidList"/>
    <dgm:cxn modelId="{916A96E9-B714-44CC-BFFD-ECAC03AB745E}" type="presParOf" srcId="{310A387D-C342-4D17-BD12-212EC4AA9267}" destId="{397D0191-7C57-496E-845B-E79D43C7F08F}" srcOrd="1" destOrd="0" presId="urn:microsoft.com/office/officeart/2018/2/layout/IconVerticalSolidList"/>
    <dgm:cxn modelId="{5B1C8DA8-512F-49BA-A8F3-D7630B6E5271}" type="presParOf" srcId="{310A387D-C342-4D17-BD12-212EC4AA9267}" destId="{6AFF07C0-FDF7-4F2E-860C-F9382883B140}" srcOrd="2" destOrd="0" presId="urn:microsoft.com/office/officeart/2018/2/layout/IconVerticalSolidList"/>
    <dgm:cxn modelId="{5849111B-16A7-4C50-ADF4-C8988B8DBF8D}" type="presParOf" srcId="{310A387D-C342-4D17-BD12-212EC4AA9267}" destId="{760E4F47-E4E8-4C10-A7BF-02C99DD8686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4FF3716-BE40-44ED-BF62-F7A3D457599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C1CBF94-C3DE-49EE-9A36-302D8527000F}">
      <dgm:prSet/>
      <dgm:spPr/>
      <dgm:t>
        <a:bodyPr/>
        <a:lstStyle/>
        <a:p>
          <a:r>
            <a:rPr lang="en-US"/>
            <a:t>FINANCIAL</a:t>
          </a:r>
        </a:p>
      </dgm:t>
    </dgm:pt>
    <dgm:pt modelId="{874B66D7-86F7-4799-AE27-ED77281FA9F0}" type="parTrans" cxnId="{0BFCD2C5-10D1-442B-8D77-59E91D8C3F15}">
      <dgm:prSet/>
      <dgm:spPr/>
      <dgm:t>
        <a:bodyPr/>
        <a:lstStyle/>
        <a:p>
          <a:endParaRPr lang="en-US"/>
        </a:p>
      </dgm:t>
    </dgm:pt>
    <dgm:pt modelId="{F9DB0FF6-38A6-4CDD-B391-909742A6CDBC}" type="sibTrans" cxnId="{0BFCD2C5-10D1-442B-8D77-59E91D8C3F15}">
      <dgm:prSet/>
      <dgm:spPr/>
      <dgm:t>
        <a:bodyPr/>
        <a:lstStyle/>
        <a:p>
          <a:endParaRPr lang="en-US"/>
        </a:p>
      </dgm:t>
    </dgm:pt>
    <dgm:pt modelId="{739F485F-3EC4-4476-93FF-7F5A70939593}">
      <dgm:prSet/>
      <dgm:spPr/>
      <dgm:t>
        <a:bodyPr/>
        <a:lstStyle/>
        <a:p>
          <a:r>
            <a:rPr lang="en-US" dirty="0">
              <a:solidFill>
                <a:schemeClr val="accent2"/>
              </a:solidFill>
            </a:rPr>
            <a:t>Budget</a:t>
          </a:r>
        </a:p>
      </dgm:t>
    </dgm:pt>
    <dgm:pt modelId="{FF5BC9E1-9E42-48BC-9C07-AE706D2089BE}" type="parTrans" cxnId="{2DB0D0EF-2A86-4A56-8C64-46F61F17D1F9}">
      <dgm:prSet/>
      <dgm:spPr/>
      <dgm:t>
        <a:bodyPr/>
        <a:lstStyle/>
        <a:p>
          <a:endParaRPr lang="en-US"/>
        </a:p>
      </dgm:t>
    </dgm:pt>
    <dgm:pt modelId="{98C68E56-B8E9-4002-B2D6-C93F5E9DECEB}" type="sibTrans" cxnId="{2DB0D0EF-2A86-4A56-8C64-46F61F17D1F9}">
      <dgm:prSet/>
      <dgm:spPr/>
      <dgm:t>
        <a:bodyPr/>
        <a:lstStyle/>
        <a:p>
          <a:endParaRPr lang="en-US"/>
        </a:p>
      </dgm:t>
    </dgm:pt>
    <dgm:pt modelId="{652C0973-F1C2-4D61-AFB2-A080E2D8D651}">
      <dgm:prSet/>
      <dgm:spPr/>
      <dgm:t>
        <a:bodyPr/>
        <a:lstStyle/>
        <a:p>
          <a:r>
            <a:rPr lang="en-US" dirty="0">
              <a:solidFill>
                <a:schemeClr val="accent2"/>
              </a:solidFill>
            </a:rPr>
            <a:t>Cash Flow</a:t>
          </a:r>
        </a:p>
      </dgm:t>
    </dgm:pt>
    <dgm:pt modelId="{DB0FCA83-4B58-458B-A198-23505E099114}" type="parTrans" cxnId="{F0A0B2C6-5F2D-446E-AB02-9B660CC33578}">
      <dgm:prSet/>
      <dgm:spPr/>
      <dgm:t>
        <a:bodyPr/>
        <a:lstStyle/>
        <a:p>
          <a:endParaRPr lang="en-US"/>
        </a:p>
      </dgm:t>
    </dgm:pt>
    <dgm:pt modelId="{9F5B871B-35EC-4C31-950D-CC0D35A58DA1}" type="sibTrans" cxnId="{F0A0B2C6-5F2D-446E-AB02-9B660CC33578}">
      <dgm:prSet/>
      <dgm:spPr/>
      <dgm:t>
        <a:bodyPr/>
        <a:lstStyle/>
        <a:p>
          <a:endParaRPr lang="en-US"/>
        </a:p>
      </dgm:t>
    </dgm:pt>
    <dgm:pt modelId="{19884D9D-BD26-4C18-8E1F-4AB5332A05B0}">
      <dgm:prSet/>
      <dgm:spPr/>
      <dgm:t>
        <a:bodyPr/>
        <a:lstStyle/>
        <a:p>
          <a:r>
            <a:rPr lang="en-US"/>
            <a:t>EDUCATIONAL</a:t>
          </a:r>
        </a:p>
      </dgm:t>
    </dgm:pt>
    <dgm:pt modelId="{7B5923DB-FD89-4DD0-85BC-E8AE138CC0D6}" type="parTrans" cxnId="{9DC4CAE7-2242-4A3A-8284-72CE9E75015E}">
      <dgm:prSet/>
      <dgm:spPr/>
      <dgm:t>
        <a:bodyPr/>
        <a:lstStyle/>
        <a:p>
          <a:endParaRPr lang="en-US"/>
        </a:p>
      </dgm:t>
    </dgm:pt>
    <dgm:pt modelId="{61CFA345-9CE0-4039-ACAC-13C9C646BE01}" type="sibTrans" cxnId="{9DC4CAE7-2242-4A3A-8284-72CE9E75015E}">
      <dgm:prSet/>
      <dgm:spPr/>
      <dgm:t>
        <a:bodyPr/>
        <a:lstStyle/>
        <a:p>
          <a:endParaRPr lang="en-US"/>
        </a:p>
      </dgm:t>
    </dgm:pt>
    <dgm:pt modelId="{721F109F-AEEA-48BA-A34C-E7738F433DD5}">
      <dgm:prSet/>
      <dgm:spPr/>
      <dgm:t>
        <a:bodyPr/>
        <a:lstStyle/>
        <a:p>
          <a:r>
            <a:rPr lang="en-US" dirty="0">
              <a:solidFill>
                <a:schemeClr val="accent5">
                  <a:lumMod val="60000"/>
                  <a:lumOff val="40000"/>
                </a:schemeClr>
              </a:solidFill>
            </a:rPr>
            <a:t>Grades</a:t>
          </a:r>
        </a:p>
      </dgm:t>
    </dgm:pt>
    <dgm:pt modelId="{3788E987-144C-45C7-91FF-FEEDF93AA5F7}" type="parTrans" cxnId="{F6298D2F-67BA-4ACF-97C3-754EC16D03DE}">
      <dgm:prSet/>
      <dgm:spPr/>
      <dgm:t>
        <a:bodyPr/>
        <a:lstStyle/>
        <a:p>
          <a:endParaRPr lang="en-US"/>
        </a:p>
      </dgm:t>
    </dgm:pt>
    <dgm:pt modelId="{01D587EF-95F6-4642-A10F-6385C3E9CF17}" type="sibTrans" cxnId="{F6298D2F-67BA-4ACF-97C3-754EC16D03DE}">
      <dgm:prSet/>
      <dgm:spPr/>
      <dgm:t>
        <a:bodyPr/>
        <a:lstStyle/>
        <a:p>
          <a:endParaRPr lang="en-US"/>
        </a:p>
      </dgm:t>
    </dgm:pt>
    <dgm:pt modelId="{10777695-BA6D-428B-9FAA-55DD0866F184}">
      <dgm:prSet/>
      <dgm:spPr/>
      <dgm:t>
        <a:bodyPr/>
        <a:lstStyle/>
        <a:p>
          <a:r>
            <a:rPr lang="en-US" dirty="0">
              <a:solidFill>
                <a:schemeClr val="accent5">
                  <a:lumMod val="60000"/>
                  <a:lumOff val="40000"/>
                </a:schemeClr>
              </a:solidFill>
            </a:rPr>
            <a:t>Knowledge</a:t>
          </a:r>
        </a:p>
      </dgm:t>
    </dgm:pt>
    <dgm:pt modelId="{F0C104A2-C514-4BD0-8417-93859C3809C4}" type="parTrans" cxnId="{4396AEC6-EC83-40C3-AE0E-D3571D9CAE09}">
      <dgm:prSet/>
      <dgm:spPr/>
      <dgm:t>
        <a:bodyPr/>
        <a:lstStyle/>
        <a:p>
          <a:endParaRPr lang="en-US"/>
        </a:p>
      </dgm:t>
    </dgm:pt>
    <dgm:pt modelId="{ABA68C42-08B8-408A-A6F3-1561FEC2334A}" type="sibTrans" cxnId="{4396AEC6-EC83-40C3-AE0E-D3571D9CAE09}">
      <dgm:prSet/>
      <dgm:spPr/>
      <dgm:t>
        <a:bodyPr/>
        <a:lstStyle/>
        <a:p>
          <a:endParaRPr lang="en-US"/>
        </a:p>
      </dgm:t>
    </dgm:pt>
    <dgm:pt modelId="{BB17E9EA-3022-4CD8-A23F-93E0FC3521D8}" type="pres">
      <dgm:prSet presAssocID="{84FF3716-BE40-44ED-BF62-F7A3D457599A}" presName="root" presStyleCnt="0">
        <dgm:presLayoutVars>
          <dgm:dir/>
          <dgm:resizeHandles val="exact"/>
        </dgm:presLayoutVars>
      </dgm:prSet>
      <dgm:spPr/>
    </dgm:pt>
    <dgm:pt modelId="{5915FEA1-1903-4A59-9988-2EC6D9786A72}" type="pres">
      <dgm:prSet presAssocID="{7C1CBF94-C3DE-49EE-9A36-302D8527000F}" presName="compNode" presStyleCnt="0"/>
      <dgm:spPr/>
    </dgm:pt>
    <dgm:pt modelId="{692C4C43-3B23-4280-9D52-E7A276C2AE6C}" type="pres">
      <dgm:prSet presAssocID="{7C1CBF94-C3DE-49EE-9A36-302D8527000F}" presName="bgRect" presStyleLbl="bgShp" presStyleIdx="0" presStyleCnt="2"/>
      <dgm:spPr/>
    </dgm:pt>
    <dgm:pt modelId="{4C277D60-F4A8-44C3-A3E5-51BF4E839D11}" type="pres">
      <dgm:prSet presAssocID="{7C1CBF94-C3DE-49EE-9A36-302D8527000F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CDF71759-8B0B-4F84-8AE2-20918A618029}" type="pres">
      <dgm:prSet presAssocID="{7C1CBF94-C3DE-49EE-9A36-302D8527000F}" presName="spaceRect" presStyleCnt="0"/>
      <dgm:spPr/>
    </dgm:pt>
    <dgm:pt modelId="{4308381B-4891-4FA6-8BEC-6E11F64C7266}" type="pres">
      <dgm:prSet presAssocID="{7C1CBF94-C3DE-49EE-9A36-302D8527000F}" presName="parTx" presStyleLbl="revTx" presStyleIdx="0" presStyleCnt="4">
        <dgm:presLayoutVars>
          <dgm:chMax val="0"/>
          <dgm:chPref val="0"/>
        </dgm:presLayoutVars>
      </dgm:prSet>
      <dgm:spPr/>
    </dgm:pt>
    <dgm:pt modelId="{1BB458D1-63B1-44EC-91DE-26D91AF9C0B3}" type="pres">
      <dgm:prSet presAssocID="{7C1CBF94-C3DE-49EE-9A36-302D8527000F}" presName="desTx" presStyleLbl="revTx" presStyleIdx="1" presStyleCnt="4">
        <dgm:presLayoutVars/>
      </dgm:prSet>
      <dgm:spPr/>
    </dgm:pt>
    <dgm:pt modelId="{929073A5-173C-4DD7-8993-AEE8AE095F98}" type="pres">
      <dgm:prSet presAssocID="{F9DB0FF6-38A6-4CDD-B391-909742A6CDBC}" presName="sibTrans" presStyleCnt="0"/>
      <dgm:spPr/>
    </dgm:pt>
    <dgm:pt modelId="{2A9E2970-194D-49D2-B424-234A40B7D5A6}" type="pres">
      <dgm:prSet presAssocID="{19884D9D-BD26-4C18-8E1F-4AB5332A05B0}" presName="compNode" presStyleCnt="0"/>
      <dgm:spPr/>
    </dgm:pt>
    <dgm:pt modelId="{692C0578-67FA-45E1-944A-95251E44956D}" type="pres">
      <dgm:prSet presAssocID="{19884D9D-BD26-4C18-8E1F-4AB5332A05B0}" presName="bgRect" presStyleLbl="bgShp" presStyleIdx="1" presStyleCnt="2"/>
      <dgm:spPr/>
    </dgm:pt>
    <dgm:pt modelId="{6068FDA1-373F-49CF-8B0D-9B052ABEF690}" type="pres">
      <dgm:prSet presAssocID="{19884D9D-BD26-4C18-8E1F-4AB5332A05B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E3554CF2-CA1B-4AC6-90AD-9572F37ACC83}" type="pres">
      <dgm:prSet presAssocID="{19884D9D-BD26-4C18-8E1F-4AB5332A05B0}" presName="spaceRect" presStyleCnt="0"/>
      <dgm:spPr/>
    </dgm:pt>
    <dgm:pt modelId="{2B6D69A7-8D1C-423A-8D1E-4560564C6BE9}" type="pres">
      <dgm:prSet presAssocID="{19884D9D-BD26-4C18-8E1F-4AB5332A05B0}" presName="parTx" presStyleLbl="revTx" presStyleIdx="2" presStyleCnt="4">
        <dgm:presLayoutVars>
          <dgm:chMax val="0"/>
          <dgm:chPref val="0"/>
        </dgm:presLayoutVars>
      </dgm:prSet>
      <dgm:spPr/>
    </dgm:pt>
    <dgm:pt modelId="{1F3B2387-F5B9-4C37-8007-C83FB87C8F9A}" type="pres">
      <dgm:prSet presAssocID="{19884D9D-BD26-4C18-8E1F-4AB5332A05B0}" presName="desTx" presStyleLbl="revTx" presStyleIdx="3" presStyleCnt="4">
        <dgm:presLayoutVars/>
      </dgm:prSet>
      <dgm:spPr/>
    </dgm:pt>
  </dgm:ptLst>
  <dgm:cxnLst>
    <dgm:cxn modelId="{7A4C250C-5B23-491B-A7E7-7819A230A42F}" type="presOf" srcId="{7C1CBF94-C3DE-49EE-9A36-302D8527000F}" destId="{4308381B-4891-4FA6-8BEC-6E11F64C7266}" srcOrd="0" destOrd="0" presId="urn:microsoft.com/office/officeart/2018/2/layout/IconVerticalSolidList"/>
    <dgm:cxn modelId="{1E44A02A-E958-4A45-B992-B893871CE6C1}" type="presOf" srcId="{739F485F-3EC4-4476-93FF-7F5A70939593}" destId="{1BB458D1-63B1-44EC-91DE-26D91AF9C0B3}" srcOrd="0" destOrd="0" presId="urn:microsoft.com/office/officeart/2018/2/layout/IconVerticalSolidList"/>
    <dgm:cxn modelId="{F6298D2F-67BA-4ACF-97C3-754EC16D03DE}" srcId="{19884D9D-BD26-4C18-8E1F-4AB5332A05B0}" destId="{721F109F-AEEA-48BA-A34C-E7738F433DD5}" srcOrd="0" destOrd="0" parTransId="{3788E987-144C-45C7-91FF-FEEDF93AA5F7}" sibTransId="{01D587EF-95F6-4642-A10F-6385C3E9CF17}"/>
    <dgm:cxn modelId="{F2AC6451-47EF-4706-A3DF-4998D954F639}" type="presOf" srcId="{652C0973-F1C2-4D61-AFB2-A080E2D8D651}" destId="{1BB458D1-63B1-44EC-91DE-26D91AF9C0B3}" srcOrd="0" destOrd="1" presId="urn:microsoft.com/office/officeart/2018/2/layout/IconVerticalSolidList"/>
    <dgm:cxn modelId="{218E9884-A06F-44FA-8DC5-DE26150B1C36}" type="presOf" srcId="{10777695-BA6D-428B-9FAA-55DD0866F184}" destId="{1F3B2387-F5B9-4C37-8007-C83FB87C8F9A}" srcOrd="0" destOrd="1" presId="urn:microsoft.com/office/officeart/2018/2/layout/IconVerticalSolidList"/>
    <dgm:cxn modelId="{F738CC98-39EA-4C82-8CFE-79702F71274B}" type="presOf" srcId="{84FF3716-BE40-44ED-BF62-F7A3D457599A}" destId="{BB17E9EA-3022-4CD8-A23F-93E0FC3521D8}" srcOrd="0" destOrd="0" presId="urn:microsoft.com/office/officeart/2018/2/layout/IconVerticalSolidList"/>
    <dgm:cxn modelId="{0BFCD2C5-10D1-442B-8D77-59E91D8C3F15}" srcId="{84FF3716-BE40-44ED-BF62-F7A3D457599A}" destId="{7C1CBF94-C3DE-49EE-9A36-302D8527000F}" srcOrd="0" destOrd="0" parTransId="{874B66D7-86F7-4799-AE27-ED77281FA9F0}" sibTransId="{F9DB0FF6-38A6-4CDD-B391-909742A6CDBC}"/>
    <dgm:cxn modelId="{4396AEC6-EC83-40C3-AE0E-D3571D9CAE09}" srcId="{19884D9D-BD26-4C18-8E1F-4AB5332A05B0}" destId="{10777695-BA6D-428B-9FAA-55DD0866F184}" srcOrd="1" destOrd="0" parTransId="{F0C104A2-C514-4BD0-8417-93859C3809C4}" sibTransId="{ABA68C42-08B8-408A-A6F3-1561FEC2334A}"/>
    <dgm:cxn modelId="{F0A0B2C6-5F2D-446E-AB02-9B660CC33578}" srcId="{7C1CBF94-C3DE-49EE-9A36-302D8527000F}" destId="{652C0973-F1C2-4D61-AFB2-A080E2D8D651}" srcOrd="1" destOrd="0" parTransId="{DB0FCA83-4B58-458B-A198-23505E099114}" sibTransId="{9F5B871B-35EC-4C31-950D-CC0D35A58DA1}"/>
    <dgm:cxn modelId="{749F87D4-D915-471D-BED8-1C447BE5724C}" type="presOf" srcId="{721F109F-AEEA-48BA-A34C-E7738F433DD5}" destId="{1F3B2387-F5B9-4C37-8007-C83FB87C8F9A}" srcOrd="0" destOrd="0" presId="urn:microsoft.com/office/officeart/2018/2/layout/IconVerticalSolidList"/>
    <dgm:cxn modelId="{8C5A9EE2-AFE1-42AF-894A-BC9EEF8CDF91}" type="presOf" srcId="{19884D9D-BD26-4C18-8E1F-4AB5332A05B0}" destId="{2B6D69A7-8D1C-423A-8D1E-4560564C6BE9}" srcOrd="0" destOrd="0" presId="urn:microsoft.com/office/officeart/2018/2/layout/IconVerticalSolidList"/>
    <dgm:cxn modelId="{9DC4CAE7-2242-4A3A-8284-72CE9E75015E}" srcId="{84FF3716-BE40-44ED-BF62-F7A3D457599A}" destId="{19884D9D-BD26-4C18-8E1F-4AB5332A05B0}" srcOrd="1" destOrd="0" parTransId="{7B5923DB-FD89-4DD0-85BC-E8AE138CC0D6}" sibTransId="{61CFA345-9CE0-4039-ACAC-13C9C646BE01}"/>
    <dgm:cxn modelId="{2DB0D0EF-2A86-4A56-8C64-46F61F17D1F9}" srcId="{7C1CBF94-C3DE-49EE-9A36-302D8527000F}" destId="{739F485F-3EC4-4476-93FF-7F5A70939593}" srcOrd="0" destOrd="0" parTransId="{FF5BC9E1-9E42-48BC-9C07-AE706D2089BE}" sibTransId="{98C68E56-B8E9-4002-B2D6-C93F5E9DECEB}"/>
    <dgm:cxn modelId="{EE9D8418-D382-4739-8221-524B59E58C83}" type="presParOf" srcId="{BB17E9EA-3022-4CD8-A23F-93E0FC3521D8}" destId="{5915FEA1-1903-4A59-9988-2EC6D9786A72}" srcOrd="0" destOrd="0" presId="urn:microsoft.com/office/officeart/2018/2/layout/IconVerticalSolidList"/>
    <dgm:cxn modelId="{9DEBAC13-1596-45E3-8180-1FA7739F4092}" type="presParOf" srcId="{5915FEA1-1903-4A59-9988-2EC6D9786A72}" destId="{692C4C43-3B23-4280-9D52-E7A276C2AE6C}" srcOrd="0" destOrd="0" presId="urn:microsoft.com/office/officeart/2018/2/layout/IconVerticalSolidList"/>
    <dgm:cxn modelId="{FB45B4DA-9187-45C7-8CFF-8F17A5CE1405}" type="presParOf" srcId="{5915FEA1-1903-4A59-9988-2EC6D9786A72}" destId="{4C277D60-F4A8-44C3-A3E5-51BF4E839D11}" srcOrd="1" destOrd="0" presId="urn:microsoft.com/office/officeart/2018/2/layout/IconVerticalSolidList"/>
    <dgm:cxn modelId="{8F0F09F1-C5F9-46E7-9B21-65B15937CDF1}" type="presParOf" srcId="{5915FEA1-1903-4A59-9988-2EC6D9786A72}" destId="{CDF71759-8B0B-4F84-8AE2-20918A618029}" srcOrd="2" destOrd="0" presId="urn:microsoft.com/office/officeart/2018/2/layout/IconVerticalSolidList"/>
    <dgm:cxn modelId="{587E9968-D278-4090-A1EA-5700EF61A333}" type="presParOf" srcId="{5915FEA1-1903-4A59-9988-2EC6D9786A72}" destId="{4308381B-4891-4FA6-8BEC-6E11F64C7266}" srcOrd="3" destOrd="0" presId="urn:microsoft.com/office/officeart/2018/2/layout/IconVerticalSolidList"/>
    <dgm:cxn modelId="{2203BD42-2214-4F3D-9BF7-2587EAC382BF}" type="presParOf" srcId="{5915FEA1-1903-4A59-9988-2EC6D9786A72}" destId="{1BB458D1-63B1-44EC-91DE-26D91AF9C0B3}" srcOrd="4" destOrd="0" presId="urn:microsoft.com/office/officeart/2018/2/layout/IconVerticalSolidList"/>
    <dgm:cxn modelId="{E0C5798E-D767-4ABA-A8B0-95CD89DD80A5}" type="presParOf" srcId="{BB17E9EA-3022-4CD8-A23F-93E0FC3521D8}" destId="{929073A5-173C-4DD7-8993-AEE8AE095F98}" srcOrd="1" destOrd="0" presId="urn:microsoft.com/office/officeart/2018/2/layout/IconVerticalSolidList"/>
    <dgm:cxn modelId="{9D1C00AF-A297-45A6-9353-D87C1437ABDD}" type="presParOf" srcId="{BB17E9EA-3022-4CD8-A23F-93E0FC3521D8}" destId="{2A9E2970-194D-49D2-B424-234A40B7D5A6}" srcOrd="2" destOrd="0" presId="urn:microsoft.com/office/officeart/2018/2/layout/IconVerticalSolidList"/>
    <dgm:cxn modelId="{E6FB3E1B-6C31-4A69-96FD-55FC2D9CF74F}" type="presParOf" srcId="{2A9E2970-194D-49D2-B424-234A40B7D5A6}" destId="{692C0578-67FA-45E1-944A-95251E44956D}" srcOrd="0" destOrd="0" presId="urn:microsoft.com/office/officeart/2018/2/layout/IconVerticalSolidList"/>
    <dgm:cxn modelId="{5258226F-ECE2-4D6C-AD7C-3F4E8BC10220}" type="presParOf" srcId="{2A9E2970-194D-49D2-B424-234A40B7D5A6}" destId="{6068FDA1-373F-49CF-8B0D-9B052ABEF690}" srcOrd="1" destOrd="0" presId="urn:microsoft.com/office/officeart/2018/2/layout/IconVerticalSolidList"/>
    <dgm:cxn modelId="{C36E82CA-5F4E-441F-A4D6-21CFCB89EBED}" type="presParOf" srcId="{2A9E2970-194D-49D2-B424-234A40B7D5A6}" destId="{E3554CF2-CA1B-4AC6-90AD-9572F37ACC83}" srcOrd="2" destOrd="0" presId="urn:microsoft.com/office/officeart/2018/2/layout/IconVerticalSolidList"/>
    <dgm:cxn modelId="{BCDCED9D-4AE4-43C1-AAA6-0F1187CD7DB4}" type="presParOf" srcId="{2A9E2970-194D-49D2-B424-234A40B7D5A6}" destId="{2B6D69A7-8D1C-423A-8D1E-4560564C6BE9}" srcOrd="3" destOrd="0" presId="urn:microsoft.com/office/officeart/2018/2/layout/IconVerticalSolidList"/>
    <dgm:cxn modelId="{EAA10397-28CC-476C-8C20-8FC616EEA8FD}" type="presParOf" srcId="{2A9E2970-194D-49D2-B424-234A40B7D5A6}" destId="{1F3B2387-F5B9-4C37-8007-C83FB87C8F9A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013135F-4533-4446-A924-2FC654C88BCA}" type="doc">
      <dgm:prSet loTypeId="urn:microsoft.com/office/officeart/2016/7/layout/BasicLinear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AD34F6D4-6104-4522-A76C-B473FB37803C}">
      <dgm:prSet custT="1"/>
      <dgm:spPr/>
      <dgm:t>
        <a:bodyPr/>
        <a:lstStyle/>
        <a:p>
          <a:pPr algn="ctr"/>
          <a:r>
            <a:rPr lang="en-US" sz="2400"/>
            <a:t>Retain &amp; Monitor (Status Quo)</a:t>
          </a:r>
        </a:p>
      </dgm:t>
    </dgm:pt>
    <dgm:pt modelId="{0CFA8603-6C32-4BF9-AFAF-2A044855A0EE}" type="parTrans" cxnId="{A0EED315-89B7-45DE-9947-F456D8DC5662}">
      <dgm:prSet/>
      <dgm:spPr/>
      <dgm:t>
        <a:bodyPr/>
        <a:lstStyle/>
        <a:p>
          <a:endParaRPr lang="en-US"/>
        </a:p>
      </dgm:t>
    </dgm:pt>
    <dgm:pt modelId="{825E6A99-CF08-47A5-9A5E-540701E00DD4}" type="sibTrans" cxnId="{A0EED315-89B7-45DE-9947-F456D8DC5662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ADF78651-F292-4A07-92C2-D53DD3C545D9}">
      <dgm:prSet custT="1"/>
      <dgm:spPr/>
      <dgm:t>
        <a:bodyPr/>
        <a:lstStyle/>
        <a:p>
          <a:pPr algn="ctr"/>
          <a:r>
            <a:rPr lang="en-US" sz="2400" dirty="0"/>
            <a:t>Allow to Pass</a:t>
          </a:r>
        </a:p>
      </dgm:t>
    </dgm:pt>
    <dgm:pt modelId="{4679A1F5-38B1-4A32-B4DE-1558EE160F1D}" type="parTrans" cxnId="{CFC44461-5964-4DEC-B798-84B221DE4553}">
      <dgm:prSet/>
      <dgm:spPr/>
      <dgm:t>
        <a:bodyPr/>
        <a:lstStyle/>
        <a:p>
          <a:endParaRPr lang="en-US"/>
        </a:p>
      </dgm:t>
    </dgm:pt>
    <dgm:pt modelId="{D3555715-BDE7-4B8B-8CA4-98C9CE5445FF}" type="sibTrans" cxnId="{CFC44461-5964-4DEC-B798-84B221DE4553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5E95D395-5F65-45D7-898A-5E055EA383F2}">
      <dgm:prSet custT="1"/>
      <dgm:spPr/>
      <dgm:t>
        <a:bodyPr/>
        <a:lstStyle/>
        <a:p>
          <a:pPr algn="ctr"/>
          <a:r>
            <a:rPr lang="en-US" sz="2400"/>
            <a:t>Educate at Home</a:t>
          </a:r>
        </a:p>
      </dgm:t>
    </dgm:pt>
    <dgm:pt modelId="{4DB76A3B-7FAE-4CDB-A596-7760E9F20093}" type="parTrans" cxnId="{FF46C362-FEA4-4E56-88F1-F1D66FE0BFE6}">
      <dgm:prSet/>
      <dgm:spPr/>
      <dgm:t>
        <a:bodyPr/>
        <a:lstStyle/>
        <a:p>
          <a:endParaRPr lang="en-US"/>
        </a:p>
      </dgm:t>
    </dgm:pt>
    <dgm:pt modelId="{42735539-839D-4727-8351-9CB95F824981}" type="sibTrans" cxnId="{FF46C362-FEA4-4E56-88F1-F1D66FE0BFE6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C28AC75F-D11C-4A63-8B14-4897E9EE4C9C}">
      <dgm:prSet custT="1"/>
      <dgm:spPr/>
      <dgm:t>
        <a:bodyPr/>
        <a:lstStyle/>
        <a:p>
          <a:pPr algn="ctr"/>
          <a:r>
            <a:rPr lang="en-US" sz="2400"/>
            <a:t>Curve Grades</a:t>
          </a:r>
        </a:p>
      </dgm:t>
    </dgm:pt>
    <dgm:pt modelId="{0FCCA2F3-59BC-48E6-9924-F1F5DE7A58D0}" type="parTrans" cxnId="{B7CB0D57-51AC-4642-BA4A-759A700587E0}">
      <dgm:prSet/>
      <dgm:spPr/>
      <dgm:t>
        <a:bodyPr/>
        <a:lstStyle/>
        <a:p>
          <a:endParaRPr lang="en-US"/>
        </a:p>
      </dgm:t>
    </dgm:pt>
    <dgm:pt modelId="{B7869A39-70C6-4379-9001-D7E961C72867}" type="sibTrans" cxnId="{B7CB0D57-51AC-4642-BA4A-759A700587E0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1E303785-EC2E-4F34-98D3-9A143752D9E5}">
      <dgm:prSet custT="1"/>
      <dgm:spPr/>
      <dgm:t>
        <a:bodyPr/>
        <a:lstStyle/>
        <a:p>
          <a:pPr algn="ctr"/>
          <a:r>
            <a:rPr lang="en-US" sz="2400"/>
            <a:t>Summer School</a:t>
          </a:r>
        </a:p>
      </dgm:t>
    </dgm:pt>
    <dgm:pt modelId="{723863BC-DF5B-4FE1-A0E9-1591DA44348F}" type="parTrans" cxnId="{B179B695-B422-435D-A923-7CA0D5A03701}">
      <dgm:prSet/>
      <dgm:spPr/>
      <dgm:t>
        <a:bodyPr/>
        <a:lstStyle/>
        <a:p>
          <a:endParaRPr lang="en-US"/>
        </a:p>
      </dgm:t>
    </dgm:pt>
    <dgm:pt modelId="{24D770CD-1553-49E2-A654-C01776A5866E}" type="sibTrans" cxnId="{B179B695-B422-435D-A923-7CA0D5A03701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D9E75BDF-2E93-3844-83B9-BD162C250892}" type="pres">
      <dgm:prSet presAssocID="{C013135F-4533-4446-A924-2FC654C88BCA}" presName="Name0" presStyleCnt="0">
        <dgm:presLayoutVars>
          <dgm:animLvl val="lvl"/>
          <dgm:resizeHandles val="exact"/>
        </dgm:presLayoutVars>
      </dgm:prSet>
      <dgm:spPr/>
    </dgm:pt>
    <dgm:pt modelId="{42ACE1D9-74EF-8B47-8745-428AD4B47A19}" type="pres">
      <dgm:prSet presAssocID="{AD34F6D4-6104-4522-A76C-B473FB37803C}" presName="compositeNode" presStyleCnt="0">
        <dgm:presLayoutVars>
          <dgm:bulletEnabled val="1"/>
        </dgm:presLayoutVars>
      </dgm:prSet>
      <dgm:spPr/>
    </dgm:pt>
    <dgm:pt modelId="{34B6DD07-7668-CF42-9F96-BCF3D0DB312F}" type="pres">
      <dgm:prSet presAssocID="{AD34F6D4-6104-4522-A76C-B473FB37803C}" presName="bgRect" presStyleLbl="bgAccFollowNode1" presStyleIdx="0" presStyleCnt="5"/>
      <dgm:spPr/>
    </dgm:pt>
    <dgm:pt modelId="{FA836DCA-A8D8-4A47-9E48-9360B338D743}" type="pres">
      <dgm:prSet presAssocID="{825E6A99-CF08-47A5-9A5E-540701E00DD4}" presName="sibTransNodeCircle" presStyleLbl="alignNode1" presStyleIdx="0" presStyleCnt="10">
        <dgm:presLayoutVars>
          <dgm:chMax val="0"/>
          <dgm:bulletEnabled/>
        </dgm:presLayoutVars>
      </dgm:prSet>
      <dgm:spPr/>
    </dgm:pt>
    <dgm:pt modelId="{4EE5573F-FF8D-784E-A98F-E28AFFD8817B}" type="pres">
      <dgm:prSet presAssocID="{AD34F6D4-6104-4522-A76C-B473FB37803C}" presName="bottomLine" presStyleLbl="alignNode1" presStyleIdx="1" presStyleCnt="10">
        <dgm:presLayoutVars/>
      </dgm:prSet>
      <dgm:spPr/>
    </dgm:pt>
    <dgm:pt modelId="{3EE73960-304D-ED4D-B995-738C011C00DF}" type="pres">
      <dgm:prSet presAssocID="{AD34F6D4-6104-4522-A76C-B473FB37803C}" presName="nodeText" presStyleLbl="bgAccFollowNode1" presStyleIdx="0" presStyleCnt="5">
        <dgm:presLayoutVars>
          <dgm:bulletEnabled val="1"/>
        </dgm:presLayoutVars>
      </dgm:prSet>
      <dgm:spPr/>
    </dgm:pt>
    <dgm:pt modelId="{A970A670-4A3F-6F4F-9466-BA40F519AC2B}" type="pres">
      <dgm:prSet presAssocID="{825E6A99-CF08-47A5-9A5E-540701E00DD4}" presName="sibTrans" presStyleCnt="0"/>
      <dgm:spPr/>
    </dgm:pt>
    <dgm:pt modelId="{B98164BF-97C5-5840-B06F-4AD6971F0FA3}" type="pres">
      <dgm:prSet presAssocID="{ADF78651-F292-4A07-92C2-D53DD3C545D9}" presName="compositeNode" presStyleCnt="0">
        <dgm:presLayoutVars>
          <dgm:bulletEnabled val="1"/>
        </dgm:presLayoutVars>
      </dgm:prSet>
      <dgm:spPr/>
    </dgm:pt>
    <dgm:pt modelId="{9BA4A444-3E4F-6D4B-88BE-F1C712C6A0BC}" type="pres">
      <dgm:prSet presAssocID="{ADF78651-F292-4A07-92C2-D53DD3C545D9}" presName="bgRect" presStyleLbl="bgAccFollowNode1" presStyleIdx="1" presStyleCnt="5"/>
      <dgm:spPr/>
    </dgm:pt>
    <dgm:pt modelId="{41DA98AF-993D-0444-915B-CECCB5F2B41D}" type="pres">
      <dgm:prSet presAssocID="{D3555715-BDE7-4B8B-8CA4-98C9CE5445FF}" presName="sibTransNodeCircle" presStyleLbl="alignNode1" presStyleIdx="2" presStyleCnt="10">
        <dgm:presLayoutVars>
          <dgm:chMax val="0"/>
          <dgm:bulletEnabled/>
        </dgm:presLayoutVars>
      </dgm:prSet>
      <dgm:spPr/>
    </dgm:pt>
    <dgm:pt modelId="{28DD86AF-5AE2-0F4B-93E6-27DB5D862246}" type="pres">
      <dgm:prSet presAssocID="{ADF78651-F292-4A07-92C2-D53DD3C545D9}" presName="bottomLine" presStyleLbl="alignNode1" presStyleIdx="3" presStyleCnt="10">
        <dgm:presLayoutVars/>
      </dgm:prSet>
      <dgm:spPr/>
    </dgm:pt>
    <dgm:pt modelId="{6C9012D7-8D04-B14F-BA54-9535854A8861}" type="pres">
      <dgm:prSet presAssocID="{ADF78651-F292-4A07-92C2-D53DD3C545D9}" presName="nodeText" presStyleLbl="bgAccFollowNode1" presStyleIdx="1" presStyleCnt="5">
        <dgm:presLayoutVars>
          <dgm:bulletEnabled val="1"/>
        </dgm:presLayoutVars>
      </dgm:prSet>
      <dgm:spPr/>
    </dgm:pt>
    <dgm:pt modelId="{BFB74D01-672C-3B41-9D88-E4F9676532ED}" type="pres">
      <dgm:prSet presAssocID="{D3555715-BDE7-4B8B-8CA4-98C9CE5445FF}" presName="sibTrans" presStyleCnt="0"/>
      <dgm:spPr/>
    </dgm:pt>
    <dgm:pt modelId="{0944E216-B08A-664D-901F-A103BAE8C302}" type="pres">
      <dgm:prSet presAssocID="{5E95D395-5F65-45D7-898A-5E055EA383F2}" presName="compositeNode" presStyleCnt="0">
        <dgm:presLayoutVars>
          <dgm:bulletEnabled val="1"/>
        </dgm:presLayoutVars>
      </dgm:prSet>
      <dgm:spPr/>
    </dgm:pt>
    <dgm:pt modelId="{2E7F189B-529A-D742-A054-81F554539E9B}" type="pres">
      <dgm:prSet presAssocID="{5E95D395-5F65-45D7-898A-5E055EA383F2}" presName="bgRect" presStyleLbl="bgAccFollowNode1" presStyleIdx="2" presStyleCnt="5"/>
      <dgm:spPr/>
    </dgm:pt>
    <dgm:pt modelId="{B146BB79-5F6D-9A46-8839-5157CD397033}" type="pres">
      <dgm:prSet presAssocID="{42735539-839D-4727-8351-9CB95F824981}" presName="sibTransNodeCircle" presStyleLbl="alignNode1" presStyleIdx="4" presStyleCnt="10">
        <dgm:presLayoutVars>
          <dgm:chMax val="0"/>
          <dgm:bulletEnabled/>
        </dgm:presLayoutVars>
      </dgm:prSet>
      <dgm:spPr/>
    </dgm:pt>
    <dgm:pt modelId="{6F4D9AE1-FE07-4B4E-A26E-929EAD414088}" type="pres">
      <dgm:prSet presAssocID="{5E95D395-5F65-45D7-898A-5E055EA383F2}" presName="bottomLine" presStyleLbl="alignNode1" presStyleIdx="5" presStyleCnt="10">
        <dgm:presLayoutVars/>
      </dgm:prSet>
      <dgm:spPr/>
    </dgm:pt>
    <dgm:pt modelId="{FCF31BF2-4ECB-7546-AF85-9DFE3095DEFC}" type="pres">
      <dgm:prSet presAssocID="{5E95D395-5F65-45D7-898A-5E055EA383F2}" presName="nodeText" presStyleLbl="bgAccFollowNode1" presStyleIdx="2" presStyleCnt="5">
        <dgm:presLayoutVars>
          <dgm:bulletEnabled val="1"/>
        </dgm:presLayoutVars>
      </dgm:prSet>
      <dgm:spPr/>
    </dgm:pt>
    <dgm:pt modelId="{134F5E1B-C1F0-3940-8830-408E9C1351BE}" type="pres">
      <dgm:prSet presAssocID="{42735539-839D-4727-8351-9CB95F824981}" presName="sibTrans" presStyleCnt="0"/>
      <dgm:spPr/>
    </dgm:pt>
    <dgm:pt modelId="{19830F03-9AE3-8F44-A10C-7EDE14A3382C}" type="pres">
      <dgm:prSet presAssocID="{C28AC75F-D11C-4A63-8B14-4897E9EE4C9C}" presName="compositeNode" presStyleCnt="0">
        <dgm:presLayoutVars>
          <dgm:bulletEnabled val="1"/>
        </dgm:presLayoutVars>
      </dgm:prSet>
      <dgm:spPr/>
    </dgm:pt>
    <dgm:pt modelId="{87A27C44-F540-7743-B2CA-D4385859C600}" type="pres">
      <dgm:prSet presAssocID="{C28AC75F-D11C-4A63-8B14-4897E9EE4C9C}" presName="bgRect" presStyleLbl="bgAccFollowNode1" presStyleIdx="3" presStyleCnt="5"/>
      <dgm:spPr/>
    </dgm:pt>
    <dgm:pt modelId="{640BF5AA-41C1-3149-8FA7-1D5DD2B96B4E}" type="pres">
      <dgm:prSet presAssocID="{B7869A39-70C6-4379-9001-D7E961C72867}" presName="sibTransNodeCircle" presStyleLbl="alignNode1" presStyleIdx="6" presStyleCnt="10">
        <dgm:presLayoutVars>
          <dgm:chMax val="0"/>
          <dgm:bulletEnabled/>
        </dgm:presLayoutVars>
      </dgm:prSet>
      <dgm:spPr/>
    </dgm:pt>
    <dgm:pt modelId="{C61804D3-E3AC-9447-8246-15FFC586D792}" type="pres">
      <dgm:prSet presAssocID="{C28AC75F-D11C-4A63-8B14-4897E9EE4C9C}" presName="bottomLine" presStyleLbl="alignNode1" presStyleIdx="7" presStyleCnt="10">
        <dgm:presLayoutVars/>
      </dgm:prSet>
      <dgm:spPr/>
    </dgm:pt>
    <dgm:pt modelId="{20C2FF88-6F18-2646-BFF1-A68039DE1A54}" type="pres">
      <dgm:prSet presAssocID="{C28AC75F-D11C-4A63-8B14-4897E9EE4C9C}" presName="nodeText" presStyleLbl="bgAccFollowNode1" presStyleIdx="3" presStyleCnt="5">
        <dgm:presLayoutVars>
          <dgm:bulletEnabled val="1"/>
        </dgm:presLayoutVars>
      </dgm:prSet>
      <dgm:spPr/>
    </dgm:pt>
    <dgm:pt modelId="{7615BFDF-239A-C54C-9E74-063FCF71493D}" type="pres">
      <dgm:prSet presAssocID="{B7869A39-70C6-4379-9001-D7E961C72867}" presName="sibTrans" presStyleCnt="0"/>
      <dgm:spPr/>
    </dgm:pt>
    <dgm:pt modelId="{9030159C-95F3-AE4C-86EA-20569D89316B}" type="pres">
      <dgm:prSet presAssocID="{1E303785-EC2E-4F34-98D3-9A143752D9E5}" presName="compositeNode" presStyleCnt="0">
        <dgm:presLayoutVars>
          <dgm:bulletEnabled val="1"/>
        </dgm:presLayoutVars>
      </dgm:prSet>
      <dgm:spPr/>
    </dgm:pt>
    <dgm:pt modelId="{F39EE2A6-9FE2-F347-857B-A61ABE47A890}" type="pres">
      <dgm:prSet presAssocID="{1E303785-EC2E-4F34-98D3-9A143752D9E5}" presName="bgRect" presStyleLbl="bgAccFollowNode1" presStyleIdx="4" presStyleCnt="5"/>
      <dgm:spPr/>
    </dgm:pt>
    <dgm:pt modelId="{DF146303-408E-D843-A172-9CC58F6AB1E8}" type="pres">
      <dgm:prSet presAssocID="{24D770CD-1553-49E2-A654-C01776A5866E}" presName="sibTransNodeCircle" presStyleLbl="alignNode1" presStyleIdx="8" presStyleCnt="10">
        <dgm:presLayoutVars>
          <dgm:chMax val="0"/>
          <dgm:bulletEnabled/>
        </dgm:presLayoutVars>
      </dgm:prSet>
      <dgm:spPr/>
    </dgm:pt>
    <dgm:pt modelId="{1525750A-DAC2-354D-8D7A-07B03230F6EC}" type="pres">
      <dgm:prSet presAssocID="{1E303785-EC2E-4F34-98D3-9A143752D9E5}" presName="bottomLine" presStyleLbl="alignNode1" presStyleIdx="9" presStyleCnt="10">
        <dgm:presLayoutVars/>
      </dgm:prSet>
      <dgm:spPr/>
    </dgm:pt>
    <dgm:pt modelId="{5E8EB05C-0CB4-D445-80EC-E4984F854534}" type="pres">
      <dgm:prSet presAssocID="{1E303785-EC2E-4F34-98D3-9A143752D9E5}" presName="nodeText" presStyleLbl="bgAccFollowNode1" presStyleIdx="4" presStyleCnt="5">
        <dgm:presLayoutVars>
          <dgm:bulletEnabled val="1"/>
        </dgm:presLayoutVars>
      </dgm:prSet>
      <dgm:spPr/>
    </dgm:pt>
  </dgm:ptLst>
  <dgm:cxnLst>
    <dgm:cxn modelId="{14079804-9E02-C442-8644-8F406EDCA67B}" type="presOf" srcId="{1E303785-EC2E-4F34-98D3-9A143752D9E5}" destId="{F39EE2A6-9FE2-F347-857B-A61ABE47A890}" srcOrd="0" destOrd="0" presId="urn:microsoft.com/office/officeart/2016/7/layout/BasicLinearProcessNumbered"/>
    <dgm:cxn modelId="{A0EED315-89B7-45DE-9947-F456D8DC5662}" srcId="{C013135F-4533-4446-A924-2FC654C88BCA}" destId="{AD34F6D4-6104-4522-A76C-B473FB37803C}" srcOrd="0" destOrd="0" parTransId="{0CFA8603-6C32-4BF9-AFAF-2A044855A0EE}" sibTransId="{825E6A99-CF08-47A5-9A5E-540701E00DD4}"/>
    <dgm:cxn modelId="{B64D851E-17EB-8846-8270-D37F906FD560}" type="presOf" srcId="{825E6A99-CF08-47A5-9A5E-540701E00DD4}" destId="{FA836DCA-A8D8-4A47-9E48-9360B338D743}" srcOrd="0" destOrd="0" presId="urn:microsoft.com/office/officeart/2016/7/layout/BasicLinearProcessNumbered"/>
    <dgm:cxn modelId="{B748C62F-1CD5-E14E-A961-B308A7833AE8}" type="presOf" srcId="{AD34F6D4-6104-4522-A76C-B473FB37803C}" destId="{3EE73960-304D-ED4D-B995-738C011C00DF}" srcOrd="1" destOrd="0" presId="urn:microsoft.com/office/officeart/2016/7/layout/BasicLinearProcessNumbered"/>
    <dgm:cxn modelId="{4BC00B38-5C4F-1748-8430-E339B39E88F8}" type="presOf" srcId="{D3555715-BDE7-4B8B-8CA4-98C9CE5445FF}" destId="{41DA98AF-993D-0444-915B-CECCB5F2B41D}" srcOrd="0" destOrd="0" presId="urn:microsoft.com/office/officeart/2016/7/layout/BasicLinearProcessNumbered"/>
    <dgm:cxn modelId="{EB1D053C-ECF2-1248-9BC6-7EB2F4BFC966}" type="presOf" srcId="{5E95D395-5F65-45D7-898A-5E055EA383F2}" destId="{FCF31BF2-4ECB-7546-AF85-9DFE3095DEFC}" srcOrd="1" destOrd="0" presId="urn:microsoft.com/office/officeart/2016/7/layout/BasicLinearProcessNumbered"/>
    <dgm:cxn modelId="{77F26250-E8DB-364C-9422-09A6C5EDB729}" type="presOf" srcId="{C28AC75F-D11C-4A63-8B14-4897E9EE4C9C}" destId="{87A27C44-F540-7743-B2CA-D4385859C600}" srcOrd="0" destOrd="0" presId="urn:microsoft.com/office/officeart/2016/7/layout/BasicLinearProcessNumbered"/>
    <dgm:cxn modelId="{B7CB0D57-51AC-4642-BA4A-759A700587E0}" srcId="{C013135F-4533-4446-A924-2FC654C88BCA}" destId="{C28AC75F-D11C-4A63-8B14-4897E9EE4C9C}" srcOrd="3" destOrd="0" parTransId="{0FCCA2F3-59BC-48E6-9924-F1F5DE7A58D0}" sibTransId="{B7869A39-70C6-4379-9001-D7E961C72867}"/>
    <dgm:cxn modelId="{CFC44461-5964-4DEC-B798-84B221DE4553}" srcId="{C013135F-4533-4446-A924-2FC654C88BCA}" destId="{ADF78651-F292-4A07-92C2-D53DD3C545D9}" srcOrd="1" destOrd="0" parTransId="{4679A1F5-38B1-4A32-B4DE-1558EE160F1D}" sibTransId="{D3555715-BDE7-4B8B-8CA4-98C9CE5445FF}"/>
    <dgm:cxn modelId="{48FA6461-35CC-0D45-BC42-015869C91144}" type="presOf" srcId="{5E95D395-5F65-45D7-898A-5E055EA383F2}" destId="{2E7F189B-529A-D742-A054-81F554539E9B}" srcOrd="0" destOrd="0" presId="urn:microsoft.com/office/officeart/2016/7/layout/BasicLinearProcessNumbered"/>
    <dgm:cxn modelId="{FF46C362-FEA4-4E56-88F1-F1D66FE0BFE6}" srcId="{C013135F-4533-4446-A924-2FC654C88BCA}" destId="{5E95D395-5F65-45D7-898A-5E055EA383F2}" srcOrd="2" destOrd="0" parTransId="{4DB76A3B-7FAE-4CDB-A596-7760E9F20093}" sibTransId="{42735539-839D-4727-8351-9CB95F824981}"/>
    <dgm:cxn modelId="{891ABF69-576D-E04E-8338-8078C949C2AA}" type="presOf" srcId="{1E303785-EC2E-4F34-98D3-9A143752D9E5}" destId="{5E8EB05C-0CB4-D445-80EC-E4984F854534}" srcOrd="1" destOrd="0" presId="urn:microsoft.com/office/officeart/2016/7/layout/BasicLinearProcessNumbered"/>
    <dgm:cxn modelId="{CDADD969-D239-AA46-A626-22435AD37A08}" type="presOf" srcId="{C28AC75F-D11C-4A63-8B14-4897E9EE4C9C}" destId="{20C2FF88-6F18-2646-BFF1-A68039DE1A54}" srcOrd="1" destOrd="0" presId="urn:microsoft.com/office/officeart/2016/7/layout/BasicLinearProcessNumbered"/>
    <dgm:cxn modelId="{261BF769-64C1-5B41-AFE6-DC429C88660C}" type="presOf" srcId="{AD34F6D4-6104-4522-A76C-B473FB37803C}" destId="{34B6DD07-7668-CF42-9F96-BCF3D0DB312F}" srcOrd="0" destOrd="0" presId="urn:microsoft.com/office/officeart/2016/7/layout/BasicLinearProcessNumbered"/>
    <dgm:cxn modelId="{BC03C48A-BCBC-D44E-B5B7-3209429A9335}" type="presOf" srcId="{B7869A39-70C6-4379-9001-D7E961C72867}" destId="{640BF5AA-41C1-3149-8FA7-1D5DD2B96B4E}" srcOrd="0" destOrd="0" presId="urn:microsoft.com/office/officeart/2016/7/layout/BasicLinearProcessNumbered"/>
    <dgm:cxn modelId="{B179B695-B422-435D-A923-7CA0D5A03701}" srcId="{C013135F-4533-4446-A924-2FC654C88BCA}" destId="{1E303785-EC2E-4F34-98D3-9A143752D9E5}" srcOrd="4" destOrd="0" parTransId="{723863BC-DF5B-4FE1-A0E9-1591DA44348F}" sibTransId="{24D770CD-1553-49E2-A654-C01776A5866E}"/>
    <dgm:cxn modelId="{0DC063A4-2BDB-1B49-AE8A-32513F3097A1}" type="presOf" srcId="{ADF78651-F292-4A07-92C2-D53DD3C545D9}" destId="{9BA4A444-3E4F-6D4B-88BE-F1C712C6A0BC}" srcOrd="0" destOrd="0" presId="urn:microsoft.com/office/officeart/2016/7/layout/BasicLinearProcessNumbered"/>
    <dgm:cxn modelId="{7A7E74B3-FB19-3C4C-99A6-7ED3D82FCFCC}" type="presOf" srcId="{42735539-839D-4727-8351-9CB95F824981}" destId="{B146BB79-5F6D-9A46-8839-5157CD397033}" srcOrd="0" destOrd="0" presId="urn:microsoft.com/office/officeart/2016/7/layout/BasicLinearProcessNumbered"/>
    <dgm:cxn modelId="{65BCFBB8-D085-8844-A693-B056B929BF3C}" type="presOf" srcId="{24D770CD-1553-49E2-A654-C01776A5866E}" destId="{DF146303-408E-D843-A172-9CC58F6AB1E8}" srcOrd="0" destOrd="0" presId="urn:microsoft.com/office/officeart/2016/7/layout/BasicLinearProcessNumbered"/>
    <dgm:cxn modelId="{DE0B2BE4-17A9-7A45-9DAC-30A88FA0117F}" type="presOf" srcId="{ADF78651-F292-4A07-92C2-D53DD3C545D9}" destId="{6C9012D7-8D04-B14F-BA54-9535854A8861}" srcOrd="1" destOrd="0" presId="urn:microsoft.com/office/officeart/2016/7/layout/BasicLinearProcessNumbered"/>
    <dgm:cxn modelId="{159378F2-75C2-104C-A393-DC71E959C5E1}" type="presOf" srcId="{C013135F-4533-4446-A924-2FC654C88BCA}" destId="{D9E75BDF-2E93-3844-83B9-BD162C250892}" srcOrd="0" destOrd="0" presId="urn:microsoft.com/office/officeart/2016/7/layout/BasicLinearProcessNumbered"/>
    <dgm:cxn modelId="{37F88D54-2A17-A54E-A183-18461927CBC9}" type="presParOf" srcId="{D9E75BDF-2E93-3844-83B9-BD162C250892}" destId="{42ACE1D9-74EF-8B47-8745-428AD4B47A19}" srcOrd="0" destOrd="0" presId="urn:microsoft.com/office/officeart/2016/7/layout/BasicLinearProcessNumbered"/>
    <dgm:cxn modelId="{BE2CB635-400D-694E-892F-B23B2C6F1ADD}" type="presParOf" srcId="{42ACE1D9-74EF-8B47-8745-428AD4B47A19}" destId="{34B6DD07-7668-CF42-9F96-BCF3D0DB312F}" srcOrd="0" destOrd="0" presId="urn:microsoft.com/office/officeart/2016/7/layout/BasicLinearProcessNumbered"/>
    <dgm:cxn modelId="{DA52A621-707E-654B-8C83-383A96A476CF}" type="presParOf" srcId="{42ACE1D9-74EF-8B47-8745-428AD4B47A19}" destId="{FA836DCA-A8D8-4A47-9E48-9360B338D743}" srcOrd="1" destOrd="0" presId="urn:microsoft.com/office/officeart/2016/7/layout/BasicLinearProcessNumbered"/>
    <dgm:cxn modelId="{A7DEEC44-AAF8-A64A-A396-1AA35880F3B5}" type="presParOf" srcId="{42ACE1D9-74EF-8B47-8745-428AD4B47A19}" destId="{4EE5573F-FF8D-784E-A98F-E28AFFD8817B}" srcOrd="2" destOrd="0" presId="urn:microsoft.com/office/officeart/2016/7/layout/BasicLinearProcessNumbered"/>
    <dgm:cxn modelId="{BBB1949E-4019-BB4A-A981-3161E93A34BF}" type="presParOf" srcId="{42ACE1D9-74EF-8B47-8745-428AD4B47A19}" destId="{3EE73960-304D-ED4D-B995-738C011C00DF}" srcOrd="3" destOrd="0" presId="urn:microsoft.com/office/officeart/2016/7/layout/BasicLinearProcessNumbered"/>
    <dgm:cxn modelId="{E0797380-E0E8-B248-9BDD-202A8F03367F}" type="presParOf" srcId="{D9E75BDF-2E93-3844-83B9-BD162C250892}" destId="{A970A670-4A3F-6F4F-9466-BA40F519AC2B}" srcOrd="1" destOrd="0" presId="urn:microsoft.com/office/officeart/2016/7/layout/BasicLinearProcessNumbered"/>
    <dgm:cxn modelId="{2B304498-E8F4-1845-97F8-63889C290341}" type="presParOf" srcId="{D9E75BDF-2E93-3844-83B9-BD162C250892}" destId="{B98164BF-97C5-5840-B06F-4AD6971F0FA3}" srcOrd="2" destOrd="0" presId="urn:microsoft.com/office/officeart/2016/7/layout/BasicLinearProcessNumbered"/>
    <dgm:cxn modelId="{87E51CF9-39C2-4444-98B8-B43088CB229B}" type="presParOf" srcId="{B98164BF-97C5-5840-B06F-4AD6971F0FA3}" destId="{9BA4A444-3E4F-6D4B-88BE-F1C712C6A0BC}" srcOrd="0" destOrd="0" presId="urn:microsoft.com/office/officeart/2016/7/layout/BasicLinearProcessNumbered"/>
    <dgm:cxn modelId="{914DE741-C862-8D46-8FED-C15EE8A1947B}" type="presParOf" srcId="{B98164BF-97C5-5840-B06F-4AD6971F0FA3}" destId="{41DA98AF-993D-0444-915B-CECCB5F2B41D}" srcOrd="1" destOrd="0" presId="urn:microsoft.com/office/officeart/2016/7/layout/BasicLinearProcessNumbered"/>
    <dgm:cxn modelId="{E6780834-705E-CF47-AE4D-4404C29B9F1F}" type="presParOf" srcId="{B98164BF-97C5-5840-B06F-4AD6971F0FA3}" destId="{28DD86AF-5AE2-0F4B-93E6-27DB5D862246}" srcOrd="2" destOrd="0" presId="urn:microsoft.com/office/officeart/2016/7/layout/BasicLinearProcessNumbered"/>
    <dgm:cxn modelId="{6A6069E0-298F-CD43-ACE3-1808D6C91E99}" type="presParOf" srcId="{B98164BF-97C5-5840-B06F-4AD6971F0FA3}" destId="{6C9012D7-8D04-B14F-BA54-9535854A8861}" srcOrd="3" destOrd="0" presId="urn:microsoft.com/office/officeart/2016/7/layout/BasicLinearProcessNumbered"/>
    <dgm:cxn modelId="{5A0B699A-D512-084C-B110-209578736A91}" type="presParOf" srcId="{D9E75BDF-2E93-3844-83B9-BD162C250892}" destId="{BFB74D01-672C-3B41-9D88-E4F9676532ED}" srcOrd="3" destOrd="0" presId="urn:microsoft.com/office/officeart/2016/7/layout/BasicLinearProcessNumbered"/>
    <dgm:cxn modelId="{2A32FB94-B125-FF45-B5B9-291425AE4715}" type="presParOf" srcId="{D9E75BDF-2E93-3844-83B9-BD162C250892}" destId="{0944E216-B08A-664D-901F-A103BAE8C302}" srcOrd="4" destOrd="0" presId="urn:microsoft.com/office/officeart/2016/7/layout/BasicLinearProcessNumbered"/>
    <dgm:cxn modelId="{D6F2C322-913A-1349-BB54-A8CBAF172104}" type="presParOf" srcId="{0944E216-B08A-664D-901F-A103BAE8C302}" destId="{2E7F189B-529A-D742-A054-81F554539E9B}" srcOrd="0" destOrd="0" presId="urn:microsoft.com/office/officeart/2016/7/layout/BasicLinearProcessNumbered"/>
    <dgm:cxn modelId="{2AA73C1E-D716-2048-94BF-07FA95D6CAE0}" type="presParOf" srcId="{0944E216-B08A-664D-901F-A103BAE8C302}" destId="{B146BB79-5F6D-9A46-8839-5157CD397033}" srcOrd="1" destOrd="0" presId="urn:microsoft.com/office/officeart/2016/7/layout/BasicLinearProcessNumbered"/>
    <dgm:cxn modelId="{FA4D74CA-1439-9344-8E2F-F42D6FAA370F}" type="presParOf" srcId="{0944E216-B08A-664D-901F-A103BAE8C302}" destId="{6F4D9AE1-FE07-4B4E-A26E-929EAD414088}" srcOrd="2" destOrd="0" presId="urn:microsoft.com/office/officeart/2016/7/layout/BasicLinearProcessNumbered"/>
    <dgm:cxn modelId="{0A58AB9C-4DCE-4743-AF36-86707022D8D4}" type="presParOf" srcId="{0944E216-B08A-664D-901F-A103BAE8C302}" destId="{FCF31BF2-4ECB-7546-AF85-9DFE3095DEFC}" srcOrd="3" destOrd="0" presId="urn:microsoft.com/office/officeart/2016/7/layout/BasicLinearProcessNumbered"/>
    <dgm:cxn modelId="{E4A453C5-1353-E640-A482-6E4E523D5FDD}" type="presParOf" srcId="{D9E75BDF-2E93-3844-83B9-BD162C250892}" destId="{134F5E1B-C1F0-3940-8830-408E9C1351BE}" srcOrd="5" destOrd="0" presId="urn:microsoft.com/office/officeart/2016/7/layout/BasicLinearProcessNumbered"/>
    <dgm:cxn modelId="{66C52B37-7E48-C34B-8C38-75D5466FF6E2}" type="presParOf" srcId="{D9E75BDF-2E93-3844-83B9-BD162C250892}" destId="{19830F03-9AE3-8F44-A10C-7EDE14A3382C}" srcOrd="6" destOrd="0" presId="urn:microsoft.com/office/officeart/2016/7/layout/BasicLinearProcessNumbered"/>
    <dgm:cxn modelId="{13855C25-E9A3-C24C-8290-F71AC6A35355}" type="presParOf" srcId="{19830F03-9AE3-8F44-A10C-7EDE14A3382C}" destId="{87A27C44-F540-7743-B2CA-D4385859C600}" srcOrd="0" destOrd="0" presId="urn:microsoft.com/office/officeart/2016/7/layout/BasicLinearProcessNumbered"/>
    <dgm:cxn modelId="{ED62A87E-328E-D948-9E5E-0EF5034DB48D}" type="presParOf" srcId="{19830F03-9AE3-8F44-A10C-7EDE14A3382C}" destId="{640BF5AA-41C1-3149-8FA7-1D5DD2B96B4E}" srcOrd="1" destOrd="0" presId="urn:microsoft.com/office/officeart/2016/7/layout/BasicLinearProcessNumbered"/>
    <dgm:cxn modelId="{DFF113B3-0353-0842-A705-279E66D656F7}" type="presParOf" srcId="{19830F03-9AE3-8F44-A10C-7EDE14A3382C}" destId="{C61804D3-E3AC-9447-8246-15FFC586D792}" srcOrd="2" destOrd="0" presId="urn:microsoft.com/office/officeart/2016/7/layout/BasicLinearProcessNumbered"/>
    <dgm:cxn modelId="{73374454-6E8D-504A-8B08-DD9CED41FBB4}" type="presParOf" srcId="{19830F03-9AE3-8F44-A10C-7EDE14A3382C}" destId="{20C2FF88-6F18-2646-BFF1-A68039DE1A54}" srcOrd="3" destOrd="0" presId="urn:microsoft.com/office/officeart/2016/7/layout/BasicLinearProcessNumbered"/>
    <dgm:cxn modelId="{22902D54-0863-E744-9123-EA5456DA2831}" type="presParOf" srcId="{D9E75BDF-2E93-3844-83B9-BD162C250892}" destId="{7615BFDF-239A-C54C-9E74-063FCF71493D}" srcOrd="7" destOrd="0" presId="urn:microsoft.com/office/officeart/2016/7/layout/BasicLinearProcessNumbered"/>
    <dgm:cxn modelId="{A5D23A07-F528-2B46-A92B-927D55FCBBF1}" type="presParOf" srcId="{D9E75BDF-2E93-3844-83B9-BD162C250892}" destId="{9030159C-95F3-AE4C-86EA-20569D89316B}" srcOrd="8" destOrd="0" presId="urn:microsoft.com/office/officeart/2016/7/layout/BasicLinearProcessNumbered"/>
    <dgm:cxn modelId="{57102998-B47D-CD4B-8E4F-65BB4973DEBA}" type="presParOf" srcId="{9030159C-95F3-AE4C-86EA-20569D89316B}" destId="{F39EE2A6-9FE2-F347-857B-A61ABE47A890}" srcOrd="0" destOrd="0" presId="urn:microsoft.com/office/officeart/2016/7/layout/BasicLinearProcessNumbered"/>
    <dgm:cxn modelId="{14E18347-49A5-104B-A261-B01FB74F97A8}" type="presParOf" srcId="{9030159C-95F3-AE4C-86EA-20569D89316B}" destId="{DF146303-408E-D843-A172-9CC58F6AB1E8}" srcOrd="1" destOrd="0" presId="urn:microsoft.com/office/officeart/2016/7/layout/BasicLinearProcessNumbered"/>
    <dgm:cxn modelId="{3ED482F7-3044-5B42-8C7A-4825152344E2}" type="presParOf" srcId="{9030159C-95F3-AE4C-86EA-20569D89316B}" destId="{1525750A-DAC2-354D-8D7A-07B03230F6EC}" srcOrd="2" destOrd="0" presId="urn:microsoft.com/office/officeart/2016/7/layout/BasicLinearProcessNumbered"/>
    <dgm:cxn modelId="{843047A1-7F49-DC4E-A242-29E3B6B59C4D}" type="presParOf" srcId="{9030159C-95F3-AE4C-86EA-20569D89316B}" destId="{5E8EB05C-0CB4-D445-80EC-E4984F854534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43A8B70-4503-2D4A-B6CD-B0DA851E26C0}" type="doc">
      <dgm:prSet loTypeId="urn:microsoft.com/office/officeart/2005/8/layout/orgChart1" loCatId="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0DBF9A9-1865-8649-883A-9FCD093B9E34}">
      <dgm:prSet phldrT="[Text]"/>
      <dgm:spPr/>
      <dgm:t>
        <a:bodyPr/>
        <a:lstStyle/>
        <a:p>
          <a:r>
            <a:rPr lang="en-US" dirty="0"/>
            <a:t>Goal</a:t>
          </a:r>
        </a:p>
      </dgm:t>
    </dgm:pt>
    <dgm:pt modelId="{B41CFD8C-AE8E-C24C-9BA9-4724CF7B4700}" type="parTrans" cxnId="{8B14878D-3A0E-DE45-8F71-7A099450DDC9}">
      <dgm:prSet/>
      <dgm:spPr/>
      <dgm:t>
        <a:bodyPr/>
        <a:lstStyle/>
        <a:p>
          <a:endParaRPr lang="en-US"/>
        </a:p>
      </dgm:t>
    </dgm:pt>
    <dgm:pt modelId="{94F5D9CB-F4C2-3049-BB9F-50CE0A60F13C}" type="sibTrans" cxnId="{8B14878D-3A0E-DE45-8F71-7A099450DDC9}">
      <dgm:prSet/>
      <dgm:spPr/>
      <dgm:t>
        <a:bodyPr/>
        <a:lstStyle/>
        <a:p>
          <a:endParaRPr lang="en-US"/>
        </a:p>
      </dgm:t>
    </dgm:pt>
    <dgm:pt modelId="{A88B3D4E-20F2-494F-AF94-1CB32AC9C407}">
      <dgm:prSet phldrT="[Text]"/>
      <dgm:spPr/>
      <dgm:t>
        <a:bodyPr/>
        <a:lstStyle/>
        <a:p>
          <a:r>
            <a:rPr lang="en-US" dirty="0"/>
            <a:t>Benefits</a:t>
          </a:r>
        </a:p>
      </dgm:t>
    </dgm:pt>
    <dgm:pt modelId="{C152C087-27C4-6D42-8BBF-53827EDB5FA6}" type="parTrans" cxnId="{3161CEAF-A973-084B-A283-CC15A9551A34}">
      <dgm:prSet/>
      <dgm:spPr/>
      <dgm:t>
        <a:bodyPr/>
        <a:lstStyle/>
        <a:p>
          <a:endParaRPr lang="en-US"/>
        </a:p>
      </dgm:t>
    </dgm:pt>
    <dgm:pt modelId="{FBB22B84-FB4B-C244-B5C1-1C95BF174C61}" type="sibTrans" cxnId="{3161CEAF-A973-084B-A283-CC15A9551A34}">
      <dgm:prSet/>
      <dgm:spPr/>
      <dgm:t>
        <a:bodyPr/>
        <a:lstStyle/>
        <a:p>
          <a:endParaRPr lang="en-US"/>
        </a:p>
      </dgm:t>
    </dgm:pt>
    <dgm:pt modelId="{99BA9FCE-F3F3-7742-BE74-767EC3E3BEB2}">
      <dgm:prSet phldrT="[Text]"/>
      <dgm:spPr/>
      <dgm:t>
        <a:bodyPr/>
        <a:lstStyle/>
        <a:p>
          <a:r>
            <a:rPr lang="en-US" dirty="0"/>
            <a:t>Costs</a:t>
          </a:r>
        </a:p>
      </dgm:t>
    </dgm:pt>
    <dgm:pt modelId="{495158EF-0CC8-2844-ADD0-A92985CA28E4}" type="parTrans" cxnId="{222E6693-EA7A-2C41-B343-3756C4C708E8}">
      <dgm:prSet/>
      <dgm:spPr/>
      <dgm:t>
        <a:bodyPr/>
        <a:lstStyle/>
        <a:p>
          <a:endParaRPr lang="en-US"/>
        </a:p>
      </dgm:t>
    </dgm:pt>
    <dgm:pt modelId="{C5050E69-9F1B-0C49-922A-9D249C03FF92}" type="sibTrans" cxnId="{222E6693-EA7A-2C41-B343-3756C4C708E8}">
      <dgm:prSet/>
      <dgm:spPr/>
      <dgm:t>
        <a:bodyPr/>
        <a:lstStyle/>
        <a:p>
          <a:endParaRPr lang="en-US"/>
        </a:p>
      </dgm:t>
    </dgm:pt>
    <dgm:pt modelId="{42974A2C-68FE-4B41-8758-CBEDE179FF1D}">
      <dgm:prSet/>
      <dgm:spPr/>
      <dgm:t>
        <a:bodyPr/>
        <a:lstStyle/>
        <a:p>
          <a:r>
            <a:rPr lang="en-US" dirty="0"/>
            <a:t>Risks</a:t>
          </a:r>
        </a:p>
      </dgm:t>
    </dgm:pt>
    <dgm:pt modelId="{67DFCC10-C30C-314E-A020-C5E9546237F0}" type="parTrans" cxnId="{61AEA32A-51A5-BA40-B79A-9F7589446C81}">
      <dgm:prSet/>
      <dgm:spPr/>
      <dgm:t>
        <a:bodyPr/>
        <a:lstStyle/>
        <a:p>
          <a:endParaRPr lang="en-US"/>
        </a:p>
      </dgm:t>
    </dgm:pt>
    <dgm:pt modelId="{51ECD1D1-2A9A-4A4A-BFFA-E33D38BB956F}" type="sibTrans" cxnId="{61AEA32A-51A5-BA40-B79A-9F7589446C81}">
      <dgm:prSet/>
      <dgm:spPr/>
      <dgm:t>
        <a:bodyPr/>
        <a:lstStyle/>
        <a:p>
          <a:endParaRPr lang="en-US"/>
        </a:p>
      </dgm:t>
    </dgm:pt>
    <dgm:pt modelId="{52ADF4F6-F79A-D245-B9B4-B5183B0300E1}">
      <dgm:prSet/>
      <dgm:spPr/>
      <dgm:t>
        <a:bodyPr/>
        <a:lstStyle/>
        <a:p>
          <a:r>
            <a:rPr lang="en-US" dirty="0"/>
            <a:t>Budget</a:t>
          </a:r>
        </a:p>
      </dgm:t>
    </dgm:pt>
    <dgm:pt modelId="{F984ED9A-5903-B041-81D0-AB23EC5ABADB}" type="parTrans" cxnId="{D215BBCC-EE6C-5548-AC16-B20E429FAFC8}">
      <dgm:prSet/>
      <dgm:spPr/>
      <dgm:t>
        <a:bodyPr/>
        <a:lstStyle/>
        <a:p>
          <a:endParaRPr lang="en-US"/>
        </a:p>
      </dgm:t>
    </dgm:pt>
    <dgm:pt modelId="{6C7E8CA4-E48F-A144-A7E7-1AA6441E1390}" type="sibTrans" cxnId="{D215BBCC-EE6C-5548-AC16-B20E429FAFC8}">
      <dgm:prSet/>
      <dgm:spPr/>
      <dgm:t>
        <a:bodyPr/>
        <a:lstStyle/>
        <a:p>
          <a:endParaRPr lang="en-US"/>
        </a:p>
      </dgm:t>
    </dgm:pt>
    <dgm:pt modelId="{233C4D8F-6782-C743-A3A0-EA2B8CD12C7E}">
      <dgm:prSet/>
      <dgm:spPr/>
      <dgm:t>
        <a:bodyPr/>
        <a:lstStyle/>
        <a:p>
          <a:r>
            <a:rPr lang="en-US" dirty="0"/>
            <a:t>Knowledge</a:t>
          </a:r>
        </a:p>
      </dgm:t>
    </dgm:pt>
    <dgm:pt modelId="{1A0F19D7-37A7-F14C-B8EC-5700E54631F7}" type="parTrans" cxnId="{44C1A217-E677-EF4C-A4FB-3C628F344876}">
      <dgm:prSet/>
      <dgm:spPr/>
      <dgm:t>
        <a:bodyPr/>
        <a:lstStyle/>
        <a:p>
          <a:endParaRPr lang="en-US"/>
        </a:p>
      </dgm:t>
    </dgm:pt>
    <dgm:pt modelId="{C51DC219-A837-F747-B8C6-E8601632F956}" type="sibTrans" cxnId="{44C1A217-E677-EF4C-A4FB-3C628F344876}">
      <dgm:prSet/>
      <dgm:spPr/>
      <dgm:t>
        <a:bodyPr/>
        <a:lstStyle/>
        <a:p>
          <a:endParaRPr lang="en-US"/>
        </a:p>
      </dgm:t>
    </dgm:pt>
    <dgm:pt modelId="{2E3D7164-929E-8347-92E8-80A86A08B5E7}">
      <dgm:prSet/>
      <dgm:spPr/>
      <dgm:t>
        <a:bodyPr/>
        <a:lstStyle/>
        <a:p>
          <a:r>
            <a:rPr lang="en-US" dirty="0"/>
            <a:t>Cash Flow</a:t>
          </a:r>
        </a:p>
      </dgm:t>
    </dgm:pt>
    <dgm:pt modelId="{A5ACC163-4FE4-AB47-B3A9-1FE355602ABB}" type="parTrans" cxnId="{18D0A91D-6EA0-ED41-AF46-6F56893B411A}">
      <dgm:prSet/>
      <dgm:spPr/>
      <dgm:t>
        <a:bodyPr/>
        <a:lstStyle/>
        <a:p>
          <a:endParaRPr lang="en-US"/>
        </a:p>
      </dgm:t>
    </dgm:pt>
    <dgm:pt modelId="{F91824F4-B257-EF4D-8EBF-8EC3AC7B37A0}" type="sibTrans" cxnId="{18D0A91D-6EA0-ED41-AF46-6F56893B411A}">
      <dgm:prSet/>
      <dgm:spPr/>
      <dgm:t>
        <a:bodyPr/>
        <a:lstStyle/>
        <a:p>
          <a:endParaRPr lang="en-US"/>
        </a:p>
      </dgm:t>
    </dgm:pt>
    <dgm:pt modelId="{C96698C7-7F2A-9B41-BC8F-9BF4695840BF}">
      <dgm:prSet/>
      <dgm:spPr/>
      <dgm:t>
        <a:bodyPr/>
        <a:lstStyle/>
        <a:p>
          <a:r>
            <a:rPr lang="en-US" dirty="0"/>
            <a:t>Budget</a:t>
          </a:r>
        </a:p>
      </dgm:t>
    </dgm:pt>
    <dgm:pt modelId="{82C9F021-5718-C941-AE49-5698ED52B7C0}" type="parTrans" cxnId="{3E47AD00-B16C-6D40-A3F0-26CC2A7D4882}">
      <dgm:prSet/>
      <dgm:spPr/>
      <dgm:t>
        <a:bodyPr/>
        <a:lstStyle/>
        <a:p>
          <a:endParaRPr lang="en-US"/>
        </a:p>
      </dgm:t>
    </dgm:pt>
    <dgm:pt modelId="{AE3916FD-5542-744C-A9B1-D578C26DC8F8}" type="sibTrans" cxnId="{3E47AD00-B16C-6D40-A3F0-26CC2A7D4882}">
      <dgm:prSet/>
      <dgm:spPr/>
      <dgm:t>
        <a:bodyPr/>
        <a:lstStyle/>
        <a:p>
          <a:endParaRPr lang="en-US"/>
        </a:p>
      </dgm:t>
    </dgm:pt>
    <dgm:pt modelId="{57C08795-1D0F-4C4B-8FBC-7EF49DF58938}">
      <dgm:prSet/>
      <dgm:spPr/>
      <dgm:t>
        <a:bodyPr/>
        <a:lstStyle/>
        <a:p>
          <a:r>
            <a:rPr lang="en-US" dirty="0"/>
            <a:t>Knowledge</a:t>
          </a:r>
        </a:p>
      </dgm:t>
    </dgm:pt>
    <dgm:pt modelId="{F2801AC2-5BC4-7946-BBD9-B7A5A5CCB2B8}" type="parTrans" cxnId="{080BB43F-C8DF-D54F-AC98-64CF1103F6F3}">
      <dgm:prSet/>
      <dgm:spPr/>
      <dgm:t>
        <a:bodyPr/>
        <a:lstStyle/>
        <a:p>
          <a:endParaRPr lang="en-US"/>
        </a:p>
      </dgm:t>
    </dgm:pt>
    <dgm:pt modelId="{79CC76CD-0BF0-B04D-B938-1B53698C507A}" type="sibTrans" cxnId="{080BB43F-C8DF-D54F-AC98-64CF1103F6F3}">
      <dgm:prSet/>
      <dgm:spPr/>
      <dgm:t>
        <a:bodyPr/>
        <a:lstStyle/>
        <a:p>
          <a:endParaRPr lang="en-US"/>
        </a:p>
      </dgm:t>
    </dgm:pt>
    <dgm:pt modelId="{A932CACB-493A-0D4A-A62D-D51331C20084}">
      <dgm:prSet/>
      <dgm:spPr/>
      <dgm:t>
        <a:bodyPr/>
        <a:lstStyle/>
        <a:p>
          <a:r>
            <a:rPr lang="en-US" dirty="0"/>
            <a:t>Grades</a:t>
          </a:r>
        </a:p>
      </dgm:t>
    </dgm:pt>
    <dgm:pt modelId="{F467EBBF-CBC9-B94C-AECC-561DD77232D3}" type="parTrans" cxnId="{D96A3B52-6BC9-BC41-98F4-67F65FE1B633}">
      <dgm:prSet/>
      <dgm:spPr/>
      <dgm:t>
        <a:bodyPr/>
        <a:lstStyle/>
        <a:p>
          <a:endParaRPr lang="en-US"/>
        </a:p>
      </dgm:t>
    </dgm:pt>
    <dgm:pt modelId="{D96B1FC5-118E-ED4B-A866-D0DFE91F4693}" type="sibTrans" cxnId="{D96A3B52-6BC9-BC41-98F4-67F65FE1B633}">
      <dgm:prSet/>
      <dgm:spPr/>
      <dgm:t>
        <a:bodyPr/>
        <a:lstStyle/>
        <a:p>
          <a:endParaRPr lang="en-US"/>
        </a:p>
      </dgm:t>
    </dgm:pt>
    <dgm:pt modelId="{A9C63F7B-FB06-2F4D-B67A-6B3E3B8277C8}">
      <dgm:prSet phldrT="[Text]"/>
      <dgm:spPr/>
      <dgm:t>
        <a:bodyPr/>
        <a:lstStyle/>
        <a:p>
          <a:r>
            <a:rPr lang="en-US" dirty="0"/>
            <a:t>Opportunities</a:t>
          </a:r>
        </a:p>
      </dgm:t>
    </dgm:pt>
    <dgm:pt modelId="{95D1D05E-0BBD-9847-BCBA-5D0358455419}" type="parTrans" cxnId="{750D9FF7-D8BF-5E4F-81E7-D93094C5F62A}">
      <dgm:prSet/>
      <dgm:spPr/>
      <dgm:t>
        <a:bodyPr/>
        <a:lstStyle/>
        <a:p>
          <a:endParaRPr lang="en-US"/>
        </a:p>
      </dgm:t>
    </dgm:pt>
    <dgm:pt modelId="{D2D14D1E-C2CF-8A43-A287-10690CB672AE}" type="sibTrans" cxnId="{750D9FF7-D8BF-5E4F-81E7-D93094C5F62A}">
      <dgm:prSet/>
      <dgm:spPr/>
      <dgm:t>
        <a:bodyPr/>
        <a:lstStyle/>
        <a:p>
          <a:endParaRPr lang="en-US"/>
        </a:p>
      </dgm:t>
    </dgm:pt>
    <dgm:pt modelId="{2EA9B30A-6FCB-FD4E-AF2C-26D9BEE0DCDE}" type="pres">
      <dgm:prSet presAssocID="{F43A8B70-4503-2D4A-B6CD-B0DA851E26C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9E3430B-F20D-7543-99DD-3EF7578F6C45}" type="pres">
      <dgm:prSet presAssocID="{30DBF9A9-1865-8649-883A-9FCD093B9E34}" presName="hierRoot1" presStyleCnt="0">
        <dgm:presLayoutVars>
          <dgm:hierBranch val="init"/>
        </dgm:presLayoutVars>
      </dgm:prSet>
      <dgm:spPr/>
    </dgm:pt>
    <dgm:pt modelId="{E3697C1F-3AC0-C544-9101-B6B2DA815DC3}" type="pres">
      <dgm:prSet presAssocID="{30DBF9A9-1865-8649-883A-9FCD093B9E34}" presName="rootComposite1" presStyleCnt="0"/>
      <dgm:spPr/>
    </dgm:pt>
    <dgm:pt modelId="{1A1A6475-51D7-4949-BE48-FEC41F673EE6}" type="pres">
      <dgm:prSet presAssocID="{30DBF9A9-1865-8649-883A-9FCD093B9E34}" presName="rootText1" presStyleLbl="node0" presStyleIdx="0" presStyleCnt="1">
        <dgm:presLayoutVars>
          <dgm:chPref val="3"/>
        </dgm:presLayoutVars>
      </dgm:prSet>
      <dgm:spPr/>
    </dgm:pt>
    <dgm:pt modelId="{D1B05099-0549-AE49-BF14-58ADD2E33872}" type="pres">
      <dgm:prSet presAssocID="{30DBF9A9-1865-8649-883A-9FCD093B9E34}" presName="rootConnector1" presStyleLbl="node1" presStyleIdx="0" presStyleCnt="0"/>
      <dgm:spPr/>
    </dgm:pt>
    <dgm:pt modelId="{819F0BF3-06BB-B84F-8382-AE1A7D7FE4AD}" type="pres">
      <dgm:prSet presAssocID="{30DBF9A9-1865-8649-883A-9FCD093B9E34}" presName="hierChild2" presStyleCnt="0"/>
      <dgm:spPr/>
    </dgm:pt>
    <dgm:pt modelId="{4C82CF8C-580D-CC44-BCB1-8333FED8C352}" type="pres">
      <dgm:prSet presAssocID="{C152C087-27C4-6D42-8BBF-53827EDB5FA6}" presName="Name37" presStyleLbl="parChTrans1D2" presStyleIdx="0" presStyleCnt="4"/>
      <dgm:spPr/>
    </dgm:pt>
    <dgm:pt modelId="{83480C01-9BDD-234E-A528-9EBBD77AC302}" type="pres">
      <dgm:prSet presAssocID="{A88B3D4E-20F2-494F-AF94-1CB32AC9C407}" presName="hierRoot2" presStyleCnt="0">
        <dgm:presLayoutVars>
          <dgm:hierBranch val="init"/>
        </dgm:presLayoutVars>
      </dgm:prSet>
      <dgm:spPr/>
    </dgm:pt>
    <dgm:pt modelId="{E382889B-7357-D941-81C9-C8780B26E49C}" type="pres">
      <dgm:prSet presAssocID="{A88B3D4E-20F2-494F-AF94-1CB32AC9C407}" presName="rootComposite" presStyleCnt="0"/>
      <dgm:spPr/>
    </dgm:pt>
    <dgm:pt modelId="{C4154A96-1D82-CE41-889C-288B5EAE80ED}" type="pres">
      <dgm:prSet presAssocID="{A88B3D4E-20F2-494F-AF94-1CB32AC9C407}" presName="rootText" presStyleLbl="node2" presStyleIdx="0" presStyleCnt="4">
        <dgm:presLayoutVars>
          <dgm:chPref val="3"/>
        </dgm:presLayoutVars>
      </dgm:prSet>
      <dgm:spPr/>
    </dgm:pt>
    <dgm:pt modelId="{87A8E07B-C560-2B47-8FEA-02091982EB80}" type="pres">
      <dgm:prSet presAssocID="{A88B3D4E-20F2-494F-AF94-1CB32AC9C407}" presName="rootConnector" presStyleLbl="node2" presStyleIdx="0" presStyleCnt="4"/>
      <dgm:spPr/>
    </dgm:pt>
    <dgm:pt modelId="{4E3FAA5C-2CCD-DE40-8437-30CD5E2C2FB6}" type="pres">
      <dgm:prSet presAssocID="{A88B3D4E-20F2-494F-AF94-1CB32AC9C407}" presName="hierChild4" presStyleCnt="0"/>
      <dgm:spPr/>
    </dgm:pt>
    <dgm:pt modelId="{F897573E-352A-1249-A2DF-DB80DD974859}" type="pres">
      <dgm:prSet presAssocID="{F467EBBF-CBC9-B94C-AECC-561DD77232D3}" presName="Name37" presStyleLbl="parChTrans1D3" presStyleIdx="0" presStyleCnt="6"/>
      <dgm:spPr/>
    </dgm:pt>
    <dgm:pt modelId="{169EF9CC-7CB9-E641-AE87-4ADB2EE1BB63}" type="pres">
      <dgm:prSet presAssocID="{A932CACB-493A-0D4A-A62D-D51331C20084}" presName="hierRoot2" presStyleCnt="0">
        <dgm:presLayoutVars>
          <dgm:hierBranch val="init"/>
        </dgm:presLayoutVars>
      </dgm:prSet>
      <dgm:spPr/>
    </dgm:pt>
    <dgm:pt modelId="{DE28B650-C8B9-024F-B334-9A624ADB4B66}" type="pres">
      <dgm:prSet presAssocID="{A932CACB-493A-0D4A-A62D-D51331C20084}" presName="rootComposite" presStyleCnt="0"/>
      <dgm:spPr/>
    </dgm:pt>
    <dgm:pt modelId="{31467B83-AA3E-C248-BE6C-7908FC31BEC4}" type="pres">
      <dgm:prSet presAssocID="{A932CACB-493A-0D4A-A62D-D51331C20084}" presName="rootText" presStyleLbl="node3" presStyleIdx="0" presStyleCnt="6">
        <dgm:presLayoutVars>
          <dgm:chPref val="3"/>
        </dgm:presLayoutVars>
      </dgm:prSet>
      <dgm:spPr/>
    </dgm:pt>
    <dgm:pt modelId="{68FBE155-D7A7-B348-8460-BE2729F80154}" type="pres">
      <dgm:prSet presAssocID="{A932CACB-493A-0D4A-A62D-D51331C20084}" presName="rootConnector" presStyleLbl="node3" presStyleIdx="0" presStyleCnt="6"/>
      <dgm:spPr/>
    </dgm:pt>
    <dgm:pt modelId="{EDE94EB1-5AD2-3642-9956-352F85C2E411}" type="pres">
      <dgm:prSet presAssocID="{A932CACB-493A-0D4A-A62D-D51331C20084}" presName="hierChild4" presStyleCnt="0"/>
      <dgm:spPr/>
    </dgm:pt>
    <dgm:pt modelId="{25E00FCA-A4DA-5A4A-9963-0DD73F7E3573}" type="pres">
      <dgm:prSet presAssocID="{A932CACB-493A-0D4A-A62D-D51331C20084}" presName="hierChild5" presStyleCnt="0"/>
      <dgm:spPr/>
    </dgm:pt>
    <dgm:pt modelId="{941F9B62-BD85-1E4C-829E-2314B1172AA6}" type="pres">
      <dgm:prSet presAssocID="{A88B3D4E-20F2-494F-AF94-1CB32AC9C407}" presName="hierChild5" presStyleCnt="0"/>
      <dgm:spPr/>
    </dgm:pt>
    <dgm:pt modelId="{34EDA79B-068D-3F46-8BFA-3096A4AD6649}" type="pres">
      <dgm:prSet presAssocID="{95D1D05E-0BBD-9847-BCBA-5D0358455419}" presName="Name37" presStyleLbl="parChTrans1D2" presStyleIdx="1" presStyleCnt="4"/>
      <dgm:spPr/>
    </dgm:pt>
    <dgm:pt modelId="{450AECDB-B861-2043-834A-36C2826CBDC3}" type="pres">
      <dgm:prSet presAssocID="{A9C63F7B-FB06-2F4D-B67A-6B3E3B8277C8}" presName="hierRoot2" presStyleCnt="0">
        <dgm:presLayoutVars>
          <dgm:hierBranch val="init"/>
        </dgm:presLayoutVars>
      </dgm:prSet>
      <dgm:spPr/>
    </dgm:pt>
    <dgm:pt modelId="{A5B119A4-1EFC-8E48-A9ED-B8BB3145ACED}" type="pres">
      <dgm:prSet presAssocID="{A9C63F7B-FB06-2F4D-B67A-6B3E3B8277C8}" presName="rootComposite" presStyleCnt="0"/>
      <dgm:spPr/>
    </dgm:pt>
    <dgm:pt modelId="{26F86186-E40F-434E-A8D4-64744FC21619}" type="pres">
      <dgm:prSet presAssocID="{A9C63F7B-FB06-2F4D-B67A-6B3E3B8277C8}" presName="rootText" presStyleLbl="node2" presStyleIdx="1" presStyleCnt="4">
        <dgm:presLayoutVars>
          <dgm:chPref val="3"/>
        </dgm:presLayoutVars>
      </dgm:prSet>
      <dgm:spPr/>
    </dgm:pt>
    <dgm:pt modelId="{3982F3DF-D5C3-3A4D-9CF8-BDF1791E11B4}" type="pres">
      <dgm:prSet presAssocID="{A9C63F7B-FB06-2F4D-B67A-6B3E3B8277C8}" presName="rootConnector" presStyleLbl="node2" presStyleIdx="1" presStyleCnt="4"/>
      <dgm:spPr/>
    </dgm:pt>
    <dgm:pt modelId="{E157BDD7-DA3E-7047-95FB-A227A8DC0B43}" type="pres">
      <dgm:prSet presAssocID="{A9C63F7B-FB06-2F4D-B67A-6B3E3B8277C8}" presName="hierChild4" presStyleCnt="0"/>
      <dgm:spPr/>
    </dgm:pt>
    <dgm:pt modelId="{30CB734C-053D-D94E-8F6D-BA947F360247}" type="pres">
      <dgm:prSet presAssocID="{F984ED9A-5903-B041-81D0-AB23EC5ABADB}" presName="Name37" presStyleLbl="parChTrans1D3" presStyleIdx="1" presStyleCnt="6"/>
      <dgm:spPr/>
    </dgm:pt>
    <dgm:pt modelId="{4CC30F72-3A8C-A345-87B1-A9BC70B3BBFC}" type="pres">
      <dgm:prSet presAssocID="{52ADF4F6-F79A-D245-B9B4-B5183B0300E1}" presName="hierRoot2" presStyleCnt="0">
        <dgm:presLayoutVars>
          <dgm:hierBranch val="init"/>
        </dgm:presLayoutVars>
      </dgm:prSet>
      <dgm:spPr/>
    </dgm:pt>
    <dgm:pt modelId="{3EC0D13F-4DC4-D546-A5DF-4188A75F6DE1}" type="pres">
      <dgm:prSet presAssocID="{52ADF4F6-F79A-D245-B9B4-B5183B0300E1}" presName="rootComposite" presStyleCnt="0"/>
      <dgm:spPr/>
    </dgm:pt>
    <dgm:pt modelId="{BD1AA8EB-2334-4E4B-B940-8EC241C7B247}" type="pres">
      <dgm:prSet presAssocID="{52ADF4F6-F79A-D245-B9B4-B5183B0300E1}" presName="rootText" presStyleLbl="node3" presStyleIdx="1" presStyleCnt="6">
        <dgm:presLayoutVars>
          <dgm:chPref val="3"/>
        </dgm:presLayoutVars>
      </dgm:prSet>
      <dgm:spPr/>
    </dgm:pt>
    <dgm:pt modelId="{9506BB72-A382-CC4E-B3E2-1525610048D7}" type="pres">
      <dgm:prSet presAssocID="{52ADF4F6-F79A-D245-B9B4-B5183B0300E1}" presName="rootConnector" presStyleLbl="node3" presStyleIdx="1" presStyleCnt="6"/>
      <dgm:spPr/>
    </dgm:pt>
    <dgm:pt modelId="{29F5E983-6BA2-6B49-ABF4-542BD2EDBB7E}" type="pres">
      <dgm:prSet presAssocID="{52ADF4F6-F79A-D245-B9B4-B5183B0300E1}" presName="hierChild4" presStyleCnt="0"/>
      <dgm:spPr/>
    </dgm:pt>
    <dgm:pt modelId="{9D6EC5D0-934A-4645-82F8-0781CD1E2226}" type="pres">
      <dgm:prSet presAssocID="{52ADF4F6-F79A-D245-B9B4-B5183B0300E1}" presName="hierChild5" presStyleCnt="0"/>
      <dgm:spPr/>
    </dgm:pt>
    <dgm:pt modelId="{D2C9CCF9-3F54-354E-8437-603CC89FD121}" type="pres">
      <dgm:prSet presAssocID="{1A0F19D7-37A7-F14C-B8EC-5700E54631F7}" presName="Name37" presStyleLbl="parChTrans1D3" presStyleIdx="2" presStyleCnt="6"/>
      <dgm:spPr/>
    </dgm:pt>
    <dgm:pt modelId="{F9FEB373-A1AC-D84E-8167-C8DFB355F1EF}" type="pres">
      <dgm:prSet presAssocID="{233C4D8F-6782-C743-A3A0-EA2B8CD12C7E}" presName="hierRoot2" presStyleCnt="0">
        <dgm:presLayoutVars>
          <dgm:hierBranch val="init"/>
        </dgm:presLayoutVars>
      </dgm:prSet>
      <dgm:spPr/>
    </dgm:pt>
    <dgm:pt modelId="{B0072660-0F0B-B344-A4F5-D544F00322A3}" type="pres">
      <dgm:prSet presAssocID="{233C4D8F-6782-C743-A3A0-EA2B8CD12C7E}" presName="rootComposite" presStyleCnt="0"/>
      <dgm:spPr/>
    </dgm:pt>
    <dgm:pt modelId="{8813B8A0-2D5C-2344-AB12-FBFB6DD11888}" type="pres">
      <dgm:prSet presAssocID="{233C4D8F-6782-C743-A3A0-EA2B8CD12C7E}" presName="rootText" presStyleLbl="node3" presStyleIdx="2" presStyleCnt="6">
        <dgm:presLayoutVars>
          <dgm:chPref val="3"/>
        </dgm:presLayoutVars>
      </dgm:prSet>
      <dgm:spPr/>
    </dgm:pt>
    <dgm:pt modelId="{47585A4C-4CF1-9044-B1C7-A6FDA9F1769D}" type="pres">
      <dgm:prSet presAssocID="{233C4D8F-6782-C743-A3A0-EA2B8CD12C7E}" presName="rootConnector" presStyleLbl="node3" presStyleIdx="2" presStyleCnt="6"/>
      <dgm:spPr/>
    </dgm:pt>
    <dgm:pt modelId="{08A6C517-6A34-354C-A502-5A694048A548}" type="pres">
      <dgm:prSet presAssocID="{233C4D8F-6782-C743-A3A0-EA2B8CD12C7E}" presName="hierChild4" presStyleCnt="0"/>
      <dgm:spPr/>
    </dgm:pt>
    <dgm:pt modelId="{8F25CDF6-C99A-334A-BBE1-0A5F40D2B0F1}" type="pres">
      <dgm:prSet presAssocID="{233C4D8F-6782-C743-A3A0-EA2B8CD12C7E}" presName="hierChild5" presStyleCnt="0"/>
      <dgm:spPr/>
    </dgm:pt>
    <dgm:pt modelId="{BE4B2B57-1108-8F44-8603-B3D55BCD440B}" type="pres">
      <dgm:prSet presAssocID="{A9C63F7B-FB06-2F4D-B67A-6B3E3B8277C8}" presName="hierChild5" presStyleCnt="0"/>
      <dgm:spPr/>
    </dgm:pt>
    <dgm:pt modelId="{CCE8F27B-C611-E74B-862D-0789519996D9}" type="pres">
      <dgm:prSet presAssocID="{495158EF-0CC8-2844-ADD0-A92985CA28E4}" presName="Name37" presStyleLbl="parChTrans1D2" presStyleIdx="2" presStyleCnt="4"/>
      <dgm:spPr/>
    </dgm:pt>
    <dgm:pt modelId="{00E6C62C-63CC-A943-8D26-B90428B24E06}" type="pres">
      <dgm:prSet presAssocID="{99BA9FCE-F3F3-7742-BE74-767EC3E3BEB2}" presName="hierRoot2" presStyleCnt="0">
        <dgm:presLayoutVars>
          <dgm:hierBranch val="init"/>
        </dgm:presLayoutVars>
      </dgm:prSet>
      <dgm:spPr/>
    </dgm:pt>
    <dgm:pt modelId="{84AF8C9F-9605-EA48-8917-F666B2891C05}" type="pres">
      <dgm:prSet presAssocID="{99BA9FCE-F3F3-7742-BE74-767EC3E3BEB2}" presName="rootComposite" presStyleCnt="0"/>
      <dgm:spPr/>
    </dgm:pt>
    <dgm:pt modelId="{2FC6EFD9-5719-CF4B-A443-8DC5645B1B5A}" type="pres">
      <dgm:prSet presAssocID="{99BA9FCE-F3F3-7742-BE74-767EC3E3BEB2}" presName="rootText" presStyleLbl="node2" presStyleIdx="2" presStyleCnt="4">
        <dgm:presLayoutVars>
          <dgm:chPref val="3"/>
        </dgm:presLayoutVars>
      </dgm:prSet>
      <dgm:spPr/>
    </dgm:pt>
    <dgm:pt modelId="{466A9528-F050-8443-88D7-6D31657C9DDA}" type="pres">
      <dgm:prSet presAssocID="{99BA9FCE-F3F3-7742-BE74-767EC3E3BEB2}" presName="rootConnector" presStyleLbl="node2" presStyleIdx="2" presStyleCnt="4"/>
      <dgm:spPr/>
    </dgm:pt>
    <dgm:pt modelId="{72971674-F922-954F-9545-F947572F8455}" type="pres">
      <dgm:prSet presAssocID="{99BA9FCE-F3F3-7742-BE74-767EC3E3BEB2}" presName="hierChild4" presStyleCnt="0"/>
      <dgm:spPr/>
    </dgm:pt>
    <dgm:pt modelId="{EFB95216-CB29-CA4A-8A66-65D9303D606D}" type="pres">
      <dgm:prSet presAssocID="{A5ACC163-4FE4-AB47-B3A9-1FE355602ABB}" presName="Name37" presStyleLbl="parChTrans1D3" presStyleIdx="3" presStyleCnt="6"/>
      <dgm:spPr/>
    </dgm:pt>
    <dgm:pt modelId="{C4157CD0-BC67-914F-A4BC-D7E428C3ED71}" type="pres">
      <dgm:prSet presAssocID="{2E3D7164-929E-8347-92E8-80A86A08B5E7}" presName="hierRoot2" presStyleCnt="0">
        <dgm:presLayoutVars>
          <dgm:hierBranch val="init"/>
        </dgm:presLayoutVars>
      </dgm:prSet>
      <dgm:spPr/>
    </dgm:pt>
    <dgm:pt modelId="{4A0E55DA-A855-C14A-9076-A20E20BB3D9F}" type="pres">
      <dgm:prSet presAssocID="{2E3D7164-929E-8347-92E8-80A86A08B5E7}" presName="rootComposite" presStyleCnt="0"/>
      <dgm:spPr/>
    </dgm:pt>
    <dgm:pt modelId="{C237A45E-0B5F-4043-8DA7-20BDB14A22CF}" type="pres">
      <dgm:prSet presAssocID="{2E3D7164-929E-8347-92E8-80A86A08B5E7}" presName="rootText" presStyleLbl="node3" presStyleIdx="3" presStyleCnt="6">
        <dgm:presLayoutVars>
          <dgm:chPref val="3"/>
        </dgm:presLayoutVars>
      </dgm:prSet>
      <dgm:spPr/>
    </dgm:pt>
    <dgm:pt modelId="{9F7A18CB-0DA1-0846-9DDD-88096BCAF25F}" type="pres">
      <dgm:prSet presAssocID="{2E3D7164-929E-8347-92E8-80A86A08B5E7}" presName="rootConnector" presStyleLbl="node3" presStyleIdx="3" presStyleCnt="6"/>
      <dgm:spPr/>
    </dgm:pt>
    <dgm:pt modelId="{43112E5F-CB46-DE43-9C34-73014838A074}" type="pres">
      <dgm:prSet presAssocID="{2E3D7164-929E-8347-92E8-80A86A08B5E7}" presName="hierChild4" presStyleCnt="0"/>
      <dgm:spPr/>
    </dgm:pt>
    <dgm:pt modelId="{63721398-349C-8F42-923F-485C29B3DB53}" type="pres">
      <dgm:prSet presAssocID="{2E3D7164-929E-8347-92E8-80A86A08B5E7}" presName="hierChild5" presStyleCnt="0"/>
      <dgm:spPr/>
    </dgm:pt>
    <dgm:pt modelId="{CC5EDF73-BACF-F847-8DE4-5B6318B3931B}" type="pres">
      <dgm:prSet presAssocID="{99BA9FCE-F3F3-7742-BE74-767EC3E3BEB2}" presName="hierChild5" presStyleCnt="0"/>
      <dgm:spPr/>
    </dgm:pt>
    <dgm:pt modelId="{6DC7BCBF-EC05-5047-B742-F81A1A3FA7D6}" type="pres">
      <dgm:prSet presAssocID="{67DFCC10-C30C-314E-A020-C5E9546237F0}" presName="Name37" presStyleLbl="parChTrans1D2" presStyleIdx="3" presStyleCnt="4"/>
      <dgm:spPr/>
    </dgm:pt>
    <dgm:pt modelId="{588A48AC-0729-8046-A3F7-E256B3A29AFF}" type="pres">
      <dgm:prSet presAssocID="{42974A2C-68FE-4B41-8758-CBEDE179FF1D}" presName="hierRoot2" presStyleCnt="0">
        <dgm:presLayoutVars>
          <dgm:hierBranch val="init"/>
        </dgm:presLayoutVars>
      </dgm:prSet>
      <dgm:spPr/>
    </dgm:pt>
    <dgm:pt modelId="{71875FC4-DBBB-0745-8B1B-4C34509B1149}" type="pres">
      <dgm:prSet presAssocID="{42974A2C-68FE-4B41-8758-CBEDE179FF1D}" presName="rootComposite" presStyleCnt="0"/>
      <dgm:spPr/>
    </dgm:pt>
    <dgm:pt modelId="{2F04965D-C95D-FD49-9387-0FD306920172}" type="pres">
      <dgm:prSet presAssocID="{42974A2C-68FE-4B41-8758-CBEDE179FF1D}" presName="rootText" presStyleLbl="node2" presStyleIdx="3" presStyleCnt="4">
        <dgm:presLayoutVars>
          <dgm:chPref val="3"/>
        </dgm:presLayoutVars>
      </dgm:prSet>
      <dgm:spPr/>
    </dgm:pt>
    <dgm:pt modelId="{46046089-16C9-B341-8EA2-197973EA9FEF}" type="pres">
      <dgm:prSet presAssocID="{42974A2C-68FE-4B41-8758-CBEDE179FF1D}" presName="rootConnector" presStyleLbl="node2" presStyleIdx="3" presStyleCnt="4"/>
      <dgm:spPr/>
    </dgm:pt>
    <dgm:pt modelId="{653AB45B-CFAF-F74A-B47D-5EBDC17FC559}" type="pres">
      <dgm:prSet presAssocID="{42974A2C-68FE-4B41-8758-CBEDE179FF1D}" presName="hierChild4" presStyleCnt="0"/>
      <dgm:spPr/>
    </dgm:pt>
    <dgm:pt modelId="{0A7EDBE7-F2A5-BB46-BE0B-195FFD1D7BE8}" type="pres">
      <dgm:prSet presAssocID="{82C9F021-5718-C941-AE49-5698ED52B7C0}" presName="Name37" presStyleLbl="parChTrans1D3" presStyleIdx="4" presStyleCnt="6"/>
      <dgm:spPr/>
    </dgm:pt>
    <dgm:pt modelId="{A47228E7-4A0A-0D46-BFA5-254D648D4FDB}" type="pres">
      <dgm:prSet presAssocID="{C96698C7-7F2A-9B41-BC8F-9BF4695840BF}" presName="hierRoot2" presStyleCnt="0">
        <dgm:presLayoutVars>
          <dgm:hierBranch val="init"/>
        </dgm:presLayoutVars>
      </dgm:prSet>
      <dgm:spPr/>
    </dgm:pt>
    <dgm:pt modelId="{7B12AB1B-C461-DA4C-9DFB-6EA7B85C79AB}" type="pres">
      <dgm:prSet presAssocID="{C96698C7-7F2A-9B41-BC8F-9BF4695840BF}" presName="rootComposite" presStyleCnt="0"/>
      <dgm:spPr/>
    </dgm:pt>
    <dgm:pt modelId="{FEE77139-23B6-5D44-A3D2-8A3128771483}" type="pres">
      <dgm:prSet presAssocID="{C96698C7-7F2A-9B41-BC8F-9BF4695840BF}" presName="rootText" presStyleLbl="node3" presStyleIdx="4" presStyleCnt="6">
        <dgm:presLayoutVars>
          <dgm:chPref val="3"/>
        </dgm:presLayoutVars>
      </dgm:prSet>
      <dgm:spPr/>
    </dgm:pt>
    <dgm:pt modelId="{B2E89E22-8661-AA49-BB60-0466A9860F7F}" type="pres">
      <dgm:prSet presAssocID="{C96698C7-7F2A-9B41-BC8F-9BF4695840BF}" presName="rootConnector" presStyleLbl="node3" presStyleIdx="4" presStyleCnt="6"/>
      <dgm:spPr/>
    </dgm:pt>
    <dgm:pt modelId="{9BD87D2B-6421-2D49-A901-5A6D7685A57E}" type="pres">
      <dgm:prSet presAssocID="{C96698C7-7F2A-9B41-BC8F-9BF4695840BF}" presName="hierChild4" presStyleCnt="0"/>
      <dgm:spPr/>
    </dgm:pt>
    <dgm:pt modelId="{B76854AB-A1E4-CB47-97A9-95DF665AD01F}" type="pres">
      <dgm:prSet presAssocID="{C96698C7-7F2A-9B41-BC8F-9BF4695840BF}" presName="hierChild5" presStyleCnt="0"/>
      <dgm:spPr/>
    </dgm:pt>
    <dgm:pt modelId="{69D5BA34-39A0-1947-9F54-17CA2DC931B7}" type="pres">
      <dgm:prSet presAssocID="{F2801AC2-5BC4-7946-BBD9-B7A5A5CCB2B8}" presName="Name37" presStyleLbl="parChTrans1D3" presStyleIdx="5" presStyleCnt="6"/>
      <dgm:spPr/>
    </dgm:pt>
    <dgm:pt modelId="{994550A9-79E7-6C45-8B84-1C6311AB24AB}" type="pres">
      <dgm:prSet presAssocID="{57C08795-1D0F-4C4B-8FBC-7EF49DF58938}" presName="hierRoot2" presStyleCnt="0">
        <dgm:presLayoutVars>
          <dgm:hierBranch val="init"/>
        </dgm:presLayoutVars>
      </dgm:prSet>
      <dgm:spPr/>
    </dgm:pt>
    <dgm:pt modelId="{FE57BABF-4029-2149-AFCB-3AC07134B062}" type="pres">
      <dgm:prSet presAssocID="{57C08795-1D0F-4C4B-8FBC-7EF49DF58938}" presName="rootComposite" presStyleCnt="0"/>
      <dgm:spPr/>
    </dgm:pt>
    <dgm:pt modelId="{1E5D3C9D-697B-F54B-A818-9DDDE8705574}" type="pres">
      <dgm:prSet presAssocID="{57C08795-1D0F-4C4B-8FBC-7EF49DF58938}" presName="rootText" presStyleLbl="node3" presStyleIdx="5" presStyleCnt="6">
        <dgm:presLayoutVars>
          <dgm:chPref val="3"/>
        </dgm:presLayoutVars>
      </dgm:prSet>
      <dgm:spPr/>
    </dgm:pt>
    <dgm:pt modelId="{3959DC26-397F-A24A-AAF8-975CA1F08205}" type="pres">
      <dgm:prSet presAssocID="{57C08795-1D0F-4C4B-8FBC-7EF49DF58938}" presName="rootConnector" presStyleLbl="node3" presStyleIdx="5" presStyleCnt="6"/>
      <dgm:spPr/>
    </dgm:pt>
    <dgm:pt modelId="{D8AD0923-D206-9742-A749-9468D40AC220}" type="pres">
      <dgm:prSet presAssocID="{57C08795-1D0F-4C4B-8FBC-7EF49DF58938}" presName="hierChild4" presStyleCnt="0"/>
      <dgm:spPr/>
    </dgm:pt>
    <dgm:pt modelId="{F82B36E4-268D-8645-8EAC-F3E9FC7B9C77}" type="pres">
      <dgm:prSet presAssocID="{57C08795-1D0F-4C4B-8FBC-7EF49DF58938}" presName="hierChild5" presStyleCnt="0"/>
      <dgm:spPr/>
    </dgm:pt>
    <dgm:pt modelId="{24CDACFF-958B-1C4E-850E-4B8B3CD13A5E}" type="pres">
      <dgm:prSet presAssocID="{42974A2C-68FE-4B41-8758-CBEDE179FF1D}" presName="hierChild5" presStyleCnt="0"/>
      <dgm:spPr/>
    </dgm:pt>
    <dgm:pt modelId="{44AB96D0-DD16-B54D-8BC7-3B82CFF6BD7E}" type="pres">
      <dgm:prSet presAssocID="{30DBF9A9-1865-8649-883A-9FCD093B9E34}" presName="hierChild3" presStyleCnt="0"/>
      <dgm:spPr/>
    </dgm:pt>
  </dgm:ptLst>
  <dgm:cxnLst>
    <dgm:cxn modelId="{3E47AD00-B16C-6D40-A3F0-26CC2A7D4882}" srcId="{42974A2C-68FE-4B41-8758-CBEDE179FF1D}" destId="{C96698C7-7F2A-9B41-BC8F-9BF4695840BF}" srcOrd="0" destOrd="0" parTransId="{82C9F021-5718-C941-AE49-5698ED52B7C0}" sibTransId="{AE3916FD-5542-744C-A9B1-D578C26DC8F8}"/>
    <dgm:cxn modelId="{1B5CDB01-9F72-5345-BAA4-E66E46BB8C46}" type="presOf" srcId="{52ADF4F6-F79A-D245-B9B4-B5183B0300E1}" destId="{9506BB72-A382-CC4E-B3E2-1525610048D7}" srcOrd="1" destOrd="0" presId="urn:microsoft.com/office/officeart/2005/8/layout/orgChart1"/>
    <dgm:cxn modelId="{47842B05-48A5-294E-ADD0-6DC181304377}" type="presOf" srcId="{42974A2C-68FE-4B41-8758-CBEDE179FF1D}" destId="{46046089-16C9-B341-8EA2-197973EA9FEF}" srcOrd="1" destOrd="0" presId="urn:microsoft.com/office/officeart/2005/8/layout/orgChart1"/>
    <dgm:cxn modelId="{F7ADCD08-08EB-5E42-9343-8205B81A0AB4}" type="presOf" srcId="{A88B3D4E-20F2-494F-AF94-1CB32AC9C407}" destId="{C4154A96-1D82-CE41-889C-288B5EAE80ED}" srcOrd="0" destOrd="0" presId="urn:microsoft.com/office/officeart/2005/8/layout/orgChart1"/>
    <dgm:cxn modelId="{0FA0AB0C-8DBB-6346-8725-1EDFB5695A24}" type="presOf" srcId="{30DBF9A9-1865-8649-883A-9FCD093B9E34}" destId="{1A1A6475-51D7-4949-BE48-FEC41F673EE6}" srcOrd="0" destOrd="0" presId="urn:microsoft.com/office/officeart/2005/8/layout/orgChart1"/>
    <dgm:cxn modelId="{66154C0D-232F-4F41-BE2A-C8D2AB5F8DD9}" type="presOf" srcId="{F2801AC2-5BC4-7946-BBD9-B7A5A5CCB2B8}" destId="{69D5BA34-39A0-1947-9F54-17CA2DC931B7}" srcOrd="0" destOrd="0" presId="urn:microsoft.com/office/officeart/2005/8/layout/orgChart1"/>
    <dgm:cxn modelId="{09558D0E-F508-C441-BD6D-782CC97320E9}" type="presOf" srcId="{A932CACB-493A-0D4A-A62D-D51331C20084}" destId="{31467B83-AA3E-C248-BE6C-7908FC31BEC4}" srcOrd="0" destOrd="0" presId="urn:microsoft.com/office/officeart/2005/8/layout/orgChart1"/>
    <dgm:cxn modelId="{44C1A217-E677-EF4C-A4FB-3C628F344876}" srcId="{A9C63F7B-FB06-2F4D-B67A-6B3E3B8277C8}" destId="{233C4D8F-6782-C743-A3A0-EA2B8CD12C7E}" srcOrd="1" destOrd="0" parTransId="{1A0F19D7-37A7-F14C-B8EC-5700E54631F7}" sibTransId="{C51DC219-A837-F747-B8C6-E8601632F956}"/>
    <dgm:cxn modelId="{B8B46018-387B-BC4D-8050-6F5FF9B2CF34}" type="presOf" srcId="{82C9F021-5718-C941-AE49-5698ED52B7C0}" destId="{0A7EDBE7-F2A5-BB46-BE0B-195FFD1D7BE8}" srcOrd="0" destOrd="0" presId="urn:microsoft.com/office/officeart/2005/8/layout/orgChart1"/>
    <dgm:cxn modelId="{18D0A91D-6EA0-ED41-AF46-6F56893B411A}" srcId="{99BA9FCE-F3F3-7742-BE74-767EC3E3BEB2}" destId="{2E3D7164-929E-8347-92E8-80A86A08B5E7}" srcOrd="0" destOrd="0" parTransId="{A5ACC163-4FE4-AB47-B3A9-1FE355602ABB}" sibTransId="{F91824F4-B257-EF4D-8EBF-8EC3AC7B37A0}"/>
    <dgm:cxn modelId="{89949A25-2DA3-D145-9260-3C6849BC501B}" type="presOf" srcId="{99BA9FCE-F3F3-7742-BE74-767EC3E3BEB2}" destId="{466A9528-F050-8443-88D7-6D31657C9DDA}" srcOrd="1" destOrd="0" presId="urn:microsoft.com/office/officeart/2005/8/layout/orgChart1"/>
    <dgm:cxn modelId="{61AEA32A-51A5-BA40-B79A-9F7589446C81}" srcId="{30DBF9A9-1865-8649-883A-9FCD093B9E34}" destId="{42974A2C-68FE-4B41-8758-CBEDE179FF1D}" srcOrd="3" destOrd="0" parTransId="{67DFCC10-C30C-314E-A020-C5E9546237F0}" sibTransId="{51ECD1D1-2A9A-4A4A-BFFA-E33D38BB956F}"/>
    <dgm:cxn modelId="{DF6CFA32-AD1D-8F45-9A0D-D371443FA48F}" type="presOf" srcId="{42974A2C-68FE-4B41-8758-CBEDE179FF1D}" destId="{2F04965D-C95D-FD49-9387-0FD306920172}" srcOrd="0" destOrd="0" presId="urn:microsoft.com/office/officeart/2005/8/layout/orgChart1"/>
    <dgm:cxn modelId="{33A43137-3153-3646-B3CA-AE5CEEBF44CD}" type="presOf" srcId="{233C4D8F-6782-C743-A3A0-EA2B8CD12C7E}" destId="{8813B8A0-2D5C-2344-AB12-FBFB6DD11888}" srcOrd="0" destOrd="0" presId="urn:microsoft.com/office/officeart/2005/8/layout/orgChart1"/>
    <dgm:cxn modelId="{080BB43F-C8DF-D54F-AC98-64CF1103F6F3}" srcId="{42974A2C-68FE-4B41-8758-CBEDE179FF1D}" destId="{57C08795-1D0F-4C4B-8FBC-7EF49DF58938}" srcOrd="1" destOrd="0" parTransId="{F2801AC2-5BC4-7946-BBD9-B7A5A5CCB2B8}" sibTransId="{79CC76CD-0BF0-B04D-B938-1B53698C507A}"/>
    <dgm:cxn modelId="{2EF73740-A9C1-0347-A975-6CA3D7DD9EA2}" type="presOf" srcId="{F984ED9A-5903-B041-81D0-AB23EC5ABADB}" destId="{30CB734C-053D-D94E-8F6D-BA947F360247}" srcOrd="0" destOrd="0" presId="urn:microsoft.com/office/officeart/2005/8/layout/orgChart1"/>
    <dgm:cxn modelId="{49D4CB4C-D7A1-6C4A-B52C-CEAC9A063E37}" type="presOf" srcId="{99BA9FCE-F3F3-7742-BE74-767EC3E3BEB2}" destId="{2FC6EFD9-5719-CF4B-A443-8DC5645B1B5A}" srcOrd="0" destOrd="0" presId="urn:microsoft.com/office/officeart/2005/8/layout/orgChart1"/>
    <dgm:cxn modelId="{09E5884E-B66C-CF4E-A674-72A7A9345E8C}" type="presOf" srcId="{C96698C7-7F2A-9B41-BC8F-9BF4695840BF}" destId="{FEE77139-23B6-5D44-A3D2-8A3128771483}" srcOrd="0" destOrd="0" presId="urn:microsoft.com/office/officeart/2005/8/layout/orgChart1"/>
    <dgm:cxn modelId="{D96A3B52-6BC9-BC41-98F4-67F65FE1B633}" srcId="{A88B3D4E-20F2-494F-AF94-1CB32AC9C407}" destId="{A932CACB-493A-0D4A-A62D-D51331C20084}" srcOrd="0" destOrd="0" parTransId="{F467EBBF-CBC9-B94C-AECC-561DD77232D3}" sibTransId="{D96B1FC5-118E-ED4B-A866-D0DFE91F4693}"/>
    <dgm:cxn modelId="{BBCD845D-E246-034D-B899-0B15739095A2}" type="presOf" srcId="{2E3D7164-929E-8347-92E8-80A86A08B5E7}" destId="{9F7A18CB-0DA1-0846-9DDD-88096BCAF25F}" srcOrd="1" destOrd="0" presId="urn:microsoft.com/office/officeart/2005/8/layout/orgChart1"/>
    <dgm:cxn modelId="{B91FD05E-353A-F645-B7B8-955AD4E9B983}" type="presOf" srcId="{52ADF4F6-F79A-D245-B9B4-B5183B0300E1}" destId="{BD1AA8EB-2334-4E4B-B940-8EC241C7B247}" srcOrd="0" destOrd="0" presId="urn:microsoft.com/office/officeart/2005/8/layout/orgChart1"/>
    <dgm:cxn modelId="{6D924E74-E1BE-F747-8AD0-287F34F83BA9}" type="presOf" srcId="{95D1D05E-0BBD-9847-BCBA-5D0358455419}" destId="{34EDA79B-068D-3F46-8BFA-3096A4AD6649}" srcOrd="0" destOrd="0" presId="urn:microsoft.com/office/officeart/2005/8/layout/orgChart1"/>
    <dgm:cxn modelId="{7FA2758C-FE53-924B-9F00-AFB97AE8B276}" type="presOf" srcId="{F467EBBF-CBC9-B94C-AECC-561DD77232D3}" destId="{F897573E-352A-1249-A2DF-DB80DD974859}" srcOrd="0" destOrd="0" presId="urn:microsoft.com/office/officeart/2005/8/layout/orgChart1"/>
    <dgm:cxn modelId="{8B14878D-3A0E-DE45-8F71-7A099450DDC9}" srcId="{F43A8B70-4503-2D4A-B6CD-B0DA851E26C0}" destId="{30DBF9A9-1865-8649-883A-9FCD093B9E34}" srcOrd="0" destOrd="0" parTransId="{B41CFD8C-AE8E-C24C-9BA9-4724CF7B4700}" sibTransId="{94F5D9CB-F4C2-3049-BB9F-50CE0A60F13C}"/>
    <dgm:cxn modelId="{7F31748E-2A3E-E547-939A-5BF5D94FC50E}" type="presOf" srcId="{2E3D7164-929E-8347-92E8-80A86A08B5E7}" destId="{C237A45E-0B5F-4043-8DA7-20BDB14A22CF}" srcOrd="0" destOrd="0" presId="urn:microsoft.com/office/officeart/2005/8/layout/orgChart1"/>
    <dgm:cxn modelId="{A2B67B8E-6B0D-C846-B13E-A0F000805D75}" type="presOf" srcId="{1A0F19D7-37A7-F14C-B8EC-5700E54631F7}" destId="{D2C9CCF9-3F54-354E-8437-603CC89FD121}" srcOrd="0" destOrd="0" presId="urn:microsoft.com/office/officeart/2005/8/layout/orgChart1"/>
    <dgm:cxn modelId="{222E6693-EA7A-2C41-B343-3756C4C708E8}" srcId="{30DBF9A9-1865-8649-883A-9FCD093B9E34}" destId="{99BA9FCE-F3F3-7742-BE74-767EC3E3BEB2}" srcOrd="2" destOrd="0" parTransId="{495158EF-0CC8-2844-ADD0-A92985CA28E4}" sibTransId="{C5050E69-9F1B-0C49-922A-9D249C03FF92}"/>
    <dgm:cxn modelId="{94F2E9A2-DC26-2B4A-A413-BF712D67B7CC}" type="presOf" srcId="{C96698C7-7F2A-9B41-BC8F-9BF4695840BF}" destId="{B2E89E22-8661-AA49-BB60-0466A9860F7F}" srcOrd="1" destOrd="0" presId="urn:microsoft.com/office/officeart/2005/8/layout/orgChart1"/>
    <dgm:cxn modelId="{20D7ACA4-EE1E-194A-81F7-0B342F49DEED}" type="presOf" srcId="{57C08795-1D0F-4C4B-8FBC-7EF49DF58938}" destId="{3959DC26-397F-A24A-AAF8-975CA1F08205}" srcOrd="1" destOrd="0" presId="urn:microsoft.com/office/officeart/2005/8/layout/orgChart1"/>
    <dgm:cxn modelId="{3A8398AE-BC5B-104A-9B88-D8F2B7208338}" type="presOf" srcId="{A9C63F7B-FB06-2F4D-B67A-6B3E3B8277C8}" destId="{26F86186-E40F-434E-A8D4-64744FC21619}" srcOrd="0" destOrd="0" presId="urn:microsoft.com/office/officeart/2005/8/layout/orgChart1"/>
    <dgm:cxn modelId="{3161CEAF-A973-084B-A283-CC15A9551A34}" srcId="{30DBF9A9-1865-8649-883A-9FCD093B9E34}" destId="{A88B3D4E-20F2-494F-AF94-1CB32AC9C407}" srcOrd="0" destOrd="0" parTransId="{C152C087-27C4-6D42-8BBF-53827EDB5FA6}" sibTransId="{FBB22B84-FB4B-C244-B5C1-1C95BF174C61}"/>
    <dgm:cxn modelId="{2DE278B2-0738-F54A-9A45-350DA4DD80E1}" type="presOf" srcId="{C152C087-27C4-6D42-8BBF-53827EDB5FA6}" destId="{4C82CF8C-580D-CC44-BCB1-8333FED8C352}" srcOrd="0" destOrd="0" presId="urn:microsoft.com/office/officeart/2005/8/layout/orgChart1"/>
    <dgm:cxn modelId="{837E46B5-C252-C443-B4D8-961B9F2B9ECC}" type="presOf" srcId="{233C4D8F-6782-C743-A3A0-EA2B8CD12C7E}" destId="{47585A4C-4CF1-9044-B1C7-A6FDA9F1769D}" srcOrd="1" destOrd="0" presId="urn:microsoft.com/office/officeart/2005/8/layout/orgChart1"/>
    <dgm:cxn modelId="{D02C67BD-EAEA-5A4D-AC45-4DD6811AF99F}" type="presOf" srcId="{A932CACB-493A-0D4A-A62D-D51331C20084}" destId="{68FBE155-D7A7-B348-8460-BE2729F80154}" srcOrd="1" destOrd="0" presId="urn:microsoft.com/office/officeart/2005/8/layout/orgChart1"/>
    <dgm:cxn modelId="{2852D4C1-BD83-E64E-8734-7552EC3D2BB8}" type="presOf" srcId="{A9C63F7B-FB06-2F4D-B67A-6B3E3B8277C8}" destId="{3982F3DF-D5C3-3A4D-9CF8-BDF1791E11B4}" srcOrd="1" destOrd="0" presId="urn:microsoft.com/office/officeart/2005/8/layout/orgChart1"/>
    <dgm:cxn modelId="{ED0BC3C3-2415-8D4C-BBDA-7C4139987684}" type="presOf" srcId="{67DFCC10-C30C-314E-A020-C5E9546237F0}" destId="{6DC7BCBF-EC05-5047-B742-F81A1A3FA7D6}" srcOrd="0" destOrd="0" presId="urn:microsoft.com/office/officeart/2005/8/layout/orgChart1"/>
    <dgm:cxn modelId="{F37110C8-695D-7A44-87AA-523B02B5ABE9}" type="presOf" srcId="{495158EF-0CC8-2844-ADD0-A92985CA28E4}" destId="{CCE8F27B-C611-E74B-862D-0789519996D9}" srcOrd="0" destOrd="0" presId="urn:microsoft.com/office/officeart/2005/8/layout/orgChart1"/>
    <dgm:cxn modelId="{D215BBCC-EE6C-5548-AC16-B20E429FAFC8}" srcId="{A9C63F7B-FB06-2F4D-B67A-6B3E3B8277C8}" destId="{52ADF4F6-F79A-D245-B9B4-B5183B0300E1}" srcOrd="0" destOrd="0" parTransId="{F984ED9A-5903-B041-81D0-AB23EC5ABADB}" sibTransId="{6C7E8CA4-E48F-A144-A7E7-1AA6441E1390}"/>
    <dgm:cxn modelId="{9CC009CD-DF9A-7746-AF5B-59B8FD259966}" type="presOf" srcId="{30DBF9A9-1865-8649-883A-9FCD093B9E34}" destId="{D1B05099-0549-AE49-BF14-58ADD2E33872}" srcOrd="1" destOrd="0" presId="urn:microsoft.com/office/officeart/2005/8/layout/orgChart1"/>
    <dgm:cxn modelId="{371A7ED5-4C49-344F-BE5F-6ED4D1059619}" type="presOf" srcId="{A5ACC163-4FE4-AB47-B3A9-1FE355602ABB}" destId="{EFB95216-CB29-CA4A-8A66-65D9303D606D}" srcOrd="0" destOrd="0" presId="urn:microsoft.com/office/officeart/2005/8/layout/orgChart1"/>
    <dgm:cxn modelId="{362FF1E2-5D09-A547-B7F6-D738C1C9C2BD}" type="presOf" srcId="{57C08795-1D0F-4C4B-8FBC-7EF49DF58938}" destId="{1E5D3C9D-697B-F54B-A818-9DDDE8705574}" srcOrd="0" destOrd="0" presId="urn:microsoft.com/office/officeart/2005/8/layout/orgChart1"/>
    <dgm:cxn modelId="{0E70B4EF-E7F5-D74D-953F-2043BACEC8C4}" type="presOf" srcId="{F43A8B70-4503-2D4A-B6CD-B0DA851E26C0}" destId="{2EA9B30A-6FCB-FD4E-AF2C-26D9BEE0DCDE}" srcOrd="0" destOrd="0" presId="urn:microsoft.com/office/officeart/2005/8/layout/orgChart1"/>
    <dgm:cxn modelId="{7B7E24F0-2554-854A-A2BB-FD6A008DA8E9}" type="presOf" srcId="{A88B3D4E-20F2-494F-AF94-1CB32AC9C407}" destId="{87A8E07B-C560-2B47-8FEA-02091982EB80}" srcOrd="1" destOrd="0" presId="urn:microsoft.com/office/officeart/2005/8/layout/orgChart1"/>
    <dgm:cxn modelId="{750D9FF7-D8BF-5E4F-81E7-D93094C5F62A}" srcId="{30DBF9A9-1865-8649-883A-9FCD093B9E34}" destId="{A9C63F7B-FB06-2F4D-B67A-6B3E3B8277C8}" srcOrd="1" destOrd="0" parTransId="{95D1D05E-0BBD-9847-BCBA-5D0358455419}" sibTransId="{D2D14D1E-C2CF-8A43-A287-10690CB672AE}"/>
    <dgm:cxn modelId="{D2E2ECD5-F9D1-1143-A016-CA2E44BDE8F0}" type="presParOf" srcId="{2EA9B30A-6FCB-FD4E-AF2C-26D9BEE0DCDE}" destId="{49E3430B-F20D-7543-99DD-3EF7578F6C45}" srcOrd="0" destOrd="0" presId="urn:microsoft.com/office/officeart/2005/8/layout/orgChart1"/>
    <dgm:cxn modelId="{C7D4D942-4CBF-C848-A1D2-A92B68520ED2}" type="presParOf" srcId="{49E3430B-F20D-7543-99DD-3EF7578F6C45}" destId="{E3697C1F-3AC0-C544-9101-B6B2DA815DC3}" srcOrd="0" destOrd="0" presId="urn:microsoft.com/office/officeart/2005/8/layout/orgChart1"/>
    <dgm:cxn modelId="{D2A833FD-E895-CC43-9361-BB6BD99E9EC8}" type="presParOf" srcId="{E3697C1F-3AC0-C544-9101-B6B2DA815DC3}" destId="{1A1A6475-51D7-4949-BE48-FEC41F673EE6}" srcOrd="0" destOrd="0" presId="urn:microsoft.com/office/officeart/2005/8/layout/orgChart1"/>
    <dgm:cxn modelId="{C1A5A45D-E97C-5442-9145-5A4521A80CD7}" type="presParOf" srcId="{E3697C1F-3AC0-C544-9101-B6B2DA815DC3}" destId="{D1B05099-0549-AE49-BF14-58ADD2E33872}" srcOrd="1" destOrd="0" presId="urn:microsoft.com/office/officeart/2005/8/layout/orgChart1"/>
    <dgm:cxn modelId="{38C9175B-8D9E-124A-BFA9-38A749CEBF5A}" type="presParOf" srcId="{49E3430B-F20D-7543-99DD-3EF7578F6C45}" destId="{819F0BF3-06BB-B84F-8382-AE1A7D7FE4AD}" srcOrd="1" destOrd="0" presId="urn:microsoft.com/office/officeart/2005/8/layout/orgChart1"/>
    <dgm:cxn modelId="{3EEDF8CA-CA3E-2447-88B3-2C55B98843C8}" type="presParOf" srcId="{819F0BF3-06BB-B84F-8382-AE1A7D7FE4AD}" destId="{4C82CF8C-580D-CC44-BCB1-8333FED8C352}" srcOrd="0" destOrd="0" presId="urn:microsoft.com/office/officeart/2005/8/layout/orgChart1"/>
    <dgm:cxn modelId="{DD6DD1FE-F648-7E49-A011-D5C62919F0D2}" type="presParOf" srcId="{819F0BF3-06BB-B84F-8382-AE1A7D7FE4AD}" destId="{83480C01-9BDD-234E-A528-9EBBD77AC302}" srcOrd="1" destOrd="0" presId="urn:microsoft.com/office/officeart/2005/8/layout/orgChart1"/>
    <dgm:cxn modelId="{EA458153-705B-B542-A216-C338B1A8EA09}" type="presParOf" srcId="{83480C01-9BDD-234E-A528-9EBBD77AC302}" destId="{E382889B-7357-D941-81C9-C8780B26E49C}" srcOrd="0" destOrd="0" presId="urn:microsoft.com/office/officeart/2005/8/layout/orgChart1"/>
    <dgm:cxn modelId="{3A019D82-D915-8E4C-B082-11C7F17B6997}" type="presParOf" srcId="{E382889B-7357-D941-81C9-C8780B26E49C}" destId="{C4154A96-1D82-CE41-889C-288B5EAE80ED}" srcOrd="0" destOrd="0" presId="urn:microsoft.com/office/officeart/2005/8/layout/orgChart1"/>
    <dgm:cxn modelId="{64A4BFE2-4ACD-F64A-8A75-90BDB0A6AB1F}" type="presParOf" srcId="{E382889B-7357-D941-81C9-C8780B26E49C}" destId="{87A8E07B-C560-2B47-8FEA-02091982EB80}" srcOrd="1" destOrd="0" presId="urn:microsoft.com/office/officeart/2005/8/layout/orgChart1"/>
    <dgm:cxn modelId="{BD317955-0DB4-BE4D-BEFA-2F4737B587D2}" type="presParOf" srcId="{83480C01-9BDD-234E-A528-9EBBD77AC302}" destId="{4E3FAA5C-2CCD-DE40-8437-30CD5E2C2FB6}" srcOrd="1" destOrd="0" presId="urn:microsoft.com/office/officeart/2005/8/layout/orgChart1"/>
    <dgm:cxn modelId="{857D761B-316D-1D45-B78B-A004C8748E9A}" type="presParOf" srcId="{4E3FAA5C-2CCD-DE40-8437-30CD5E2C2FB6}" destId="{F897573E-352A-1249-A2DF-DB80DD974859}" srcOrd="0" destOrd="0" presId="urn:microsoft.com/office/officeart/2005/8/layout/orgChart1"/>
    <dgm:cxn modelId="{0448EED1-A5EC-C64D-9DE8-986A2134C6A2}" type="presParOf" srcId="{4E3FAA5C-2CCD-DE40-8437-30CD5E2C2FB6}" destId="{169EF9CC-7CB9-E641-AE87-4ADB2EE1BB63}" srcOrd="1" destOrd="0" presId="urn:microsoft.com/office/officeart/2005/8/layout/orgChart1"/>
    <dgm:cxn modelId="{FA36F024-F0C8-D246-93CB-595A4CE6415A}" type="presParOf" srcId="{169EF9CC-7CB9-E641-AE87-4ADB2EE1BB63}" destId="{DE28B650-C8B9-024F-B334-9A624ADB4B66}" srcOrd="0" destOrd="0" presId="urn:microsoft.com/office/officeart/2005/8/layout/orgChart1"/>
    <dgm:cxn modelId="{010D7DAE-46AC-7140-A9FB-2C6979471C4A}" type="presParOf" srcId="{DE28B650-C8B9-024F-B334-9A624ADB4B66}" destId="{31467B83-AA3E-C248-BE6C-7908FC31BEC4}" srcOrd="0" destOrd="0" presId="urn:microsoft.com/office/officeart/2005/8/layout/orgChart1"/>
    <dgm:cxn modelId="{C90AFDCA-2B7A-0C4C-8923-9C260F2C35E6}" type="presParOf" srcId="{DE28B650-C8B9-024F-B334-9A624ADB4B66}" destId="{68FBE155-D7A7-B348-8460-BE2729F80154}" srcOrd="1" destOrd="0" presId="urn:microsoft.com/office/officeart/2005/8/layout/orgChart1"/>
    <dgm:cxn modelId="{31ACE966-334E-F142-A166-2811E27B2D2B}" type="presParOf" srcId="{169EF9CC-7CB9-E641-AE87-4ADB2EE1BB63}" destId="{EDE94EB1-5AD2-3642-9956-352F85C2E411}" srcOrd="1" destOrd="0" presId="urn:microsoft.com/office/officeart/2005/8/layout/orgChart1"/>
    <dgm:cxn modelId="{915024D0-59C0-A94A-9106-A0C92EB60221}" type="presParOf" srcId="{169EF9CC-7CB9-E641-AE87-4ADB2EE1BB63}" destId="{25E00FCA-A4DA-5A4A-9963-0DD73F7E3573}" srcOrd="2" destOrd="0" presId="urn:microsoft.com/office/officeart/2005/8/layout/orgChart1"/>
    <dgm:cxn modelId="{6D86AD1D-4F37-7B43-8DED-5D0D9416F410}" type="presParOf" srcId="{83480C01-9BDD-234E-A528-9EBBD77AC302}" destId="{941F9B62-BD85-1E4C-829E-2314B1172AA6}" srcOrd="2" destOrd="0" presId="urn:microsoft.com/office/officeart/2005/8/layout/orgChart1"/>
    <dgm:cxn modelId="{7D37C12D-1988-244B-BF21-69AA46DA3FD9}" type="presParOf" srcId="{819F0BF3-06BB-B84F-8382-AE1A7D7FE4AD}" destId="{34EDA79B-068D-3F46-8BFA-3096A4AD6649}" srcOrd="2" destOrd="0" presId="urn:microsoft.com/office/officeart/2005/8/layout/orgChart1"/>
    <dgm:cxn modelId="{5FFDCE29-0AE2-4F45-8869-E5A353C2ACDB}" type="presParOf" srcId="{819F0BF3-06BB-B84F-8382-AE1A7D7FE4AD}" destId="{450AECDB-B861-2043-834A-36C2826CBDC3}" srcOrd="3" destOrd="0" presId="urn:microsoft.com/office/officeart/2005/8/layout/orgChart1"/>
    <dgm:cxn modelId="{43A46821-FD18-D14D-98EE-992C403E123D}" type="presParOf" srcId="{450AECDB-B861-2043-834A-36C2826CBDC3}" destId="{A5B119A4-1EFC-8E48-A9ED-B8BB3145ACED}" srcOrd="0" destOrd="0" presId="urn:microsoft.com/office/officeart/2005/8/layout/orgChart1"/>
    <dgm:cxn modelId="{21969403-8E57-274B-B3A0-128E0CECC4A9}" type="presParOf" srcId="{A5B119A4-1EFC-8E48-A9ED-B8BB3145ACED}" destId="{26F86186-E40F-434E-A8D4-64744FC21619}" srcOrd="0" destOrd="0" presId="urn:microsoft.com/office/officeart/2005/8/layout/orgChart1"/>
    <dgm:cxn modelId="{0A258B26-F657-9941-9079-3584EB0BFA80}" type="presParOf" srcId="{A5B119A4-1EFC-8E48-A9ED-B8BB3145ACED}" destId="{3982F3DF-D5C3-3A4D-9CF8-BDF1791E11B4}" srcOrd="1" destOrd="0" presId="urn:microsoft.com/office/officeart/2005/8/layout/orgChart1"/>
    <dgm:cxn modelId="{896C7095-3A34-9C46-A38F-FBB5B60D6523}" type="presParOf" srcId="{450AECDB-B861-2043-834A-36C2826CBDC3}" destId="{E157BDD7-DA3E-7047-95FB-A227A8DC0B43}" srcOrd="1" destOrd="0" presId="urn:microsoft.com/office/officeart/2005/8/layout/orgChart1"/>
    <dgm:cxn modelId="{D78F7BB0-1C91-B641-971B-2DEC11C04622}" type="presParOf" srcId="{E157BDD7-DA3E-7047-95FB-A227A8DC0B43}" destId="{30CB734C-053D-D94E-8F6D-BA947F360247}" srcOrd="0" destOrd="0" presId="urn:microsoft.com/office/officeart/2005/8/layout/orgChart1"/>
    <dgm:cxn modelId="{647B6725-9A4C-DE4E-82AE-9FF4F37E4C69}" type="presParOf" srcId="{E157BDD7-DA3E-7047-95FB-A227A8DC0B43}" destId="{4CC30F72-3A8C-A345-87B1-A9BC70B3BBFC}" srcOrd="1" destOrd="0" presId="urn:microsoft.com/office/officeart/2005/8/layout/orgChart1"/>
    <dgm:cxn modelId="{88283BDA-851E-4A44-A32B-79171F92F38A}" type="presParOf" srcId="{4CC30F72-3A8C-A345-87B1-A9BC70B3BBFC}" destId="{3EC0D13F-4DC4-D546-A5DF-4188A75F6DE1}" srcOrd="0" destOrd="0" presId="urn:microsoft.com/office/officeart/2005/8/layout/orgChart1"/>
    <dgm:cxn modelId="{19CF05A2-8F36-8F47-A72D-DC90AA84BCAB}" type="presParOf" srcId="{3EC0D13F-4DC4-D546-A5DF-4188A75F6DE1}" destId="{BD1AA8EB-2334-4E4B-B940-8EC241C7B247}" srcOrd="0" destOrd="0" presId="urn:microsoft.com/office/officeart/2005/8/layout/orgChart1"/>
    <dgm:cxn modelId="{76ABE62F-5876-8840-94CA-29F54E8AADCC}" type="presParOf" srcId="{3EC0D13F-4DC4-D546-A5DF-4188A75F6DE1}" destId="{9506BB72-A382-CC4E-B3E2-1525610048D7}" srcOrd="1" destOrd="0" presId="urn:microsoft.com/office/officeart/2005/8/layout/orgChart1"/>
    <dgm:cxn modelId="{CC1D8E70-1753-7140-928A-BE177C53794E}" type="presParOf" srcId="{4CC30F72-3A8C-A345-87B1-A9BC70B3BBFC}" destId="{29F5E983-6BA2-6B49-ABF4-542BD2EDBB7E}" srcOrd="1" destOrd="0" presId="urn:microsoft.com/office/officeart/2005/8/layout/orgChart1"/>
    <dgm:cxn modelId="{9E8F9B59-CB98-CA4C-9B52-509FC467175E}" type="presParOf" srcId="{4CC30F72-3A8C-A345-87B1-A9BC70B3BBFC}" destId="{9D6EC5D0-934A-4645-82F8-0781CD1E2226}" srcOrd="2" destOrd="0" presId="urn:microsoft.com/office/officeart/2005/8/layout/orgChart1"/>
    <dgm:cxn modelId="{84379383-9165-D543-A7F0-EDBF2DDDE354}" type="presParOf" srcId="{E157BDD7-DA3E-7047-95FB-A227A8DC0B43}" destId="{D2C9CCF9-3F54-354E-8437-603CC89FD121}" srcOrd="2" destOrd="0" presId="urn:microsoft.com/office/officeart/2005/8/layout/orgChart1"/>
    <dgm:cxn modelId="{2CED1686-31E2-474B-8991-6D3AA61D796A}" type="presParOf" srcId="{E157BDD7-DA3E-7047-95FB-A227A8DC0B43}" destId="{F9FEB373-A1AC-D84E-8167-C8DFB355F1EF}" srcOrd="3" destOrd="0" presId="urn:microsoft.com/office/officeart/2005/8/layout/orgChart1"/>
    <dgm:cxn modelId="{838B8BD5-AE8C-B74A-8F53-444A50C56B67}" type="presParOf" srcId="{F9FEB373-A1AC-D84E-8167-C8DFB355F1EF}" destId="{B0072660-0F0B-B344-A4F5-D544F00322A3}" srcOrd="0" destOrd="0" presId="urn:microsoft.com/office/officeart/2005/8/layout/orgChart1"/>
    <dgm:cxn modelId="{E19E1FB0-57AE-F046-9516-27A0E4DA2D9D}" type="presParOf" srcId="{B0072660-0F0B-B344-A4F5-D544F00322A3}" destId="{8813B8A0-2D5C-2344-AB12-FBFB6DD11888}" srcOrd="0" destOrd="0" presId="urn:microsoft.com/office/officeart/2005/8/layout/orgChart1"/>
    <dgm:cxn modelId="{99CEF49B-3D80-F141-87E4-DC42D814BE0D}" type="presParOf" srcId="{B0072660-0F0B-B344-A4F5-D544F00322A3}" destId="{47585A4C-4CF1-9044-B1C7-A6FDA9F1769D}" srcOrd="1" destOrd="0" presId="urn:microsoft.com/office/officeart/2005/8/layout/orgChart1"/>
    <dgm:cxn modelId="{6CE7739E-58A2-9A47-A600-C99EF61EF487}" type="presParOf" srcId="{F9FEB373-A1AC-D84E-8167-C8DFB355F1EF}" destId="{08A6C517-6A34-354C-A502-5A694048A548}" srcOrd="1" destOrd="0" presId="urn:microsoft.com/office/officeart/2005/8/layout/orgChart1"/>
    <dgm:cxn modelId="{F24A480E-3C23-264E-9C3F-620832EC0198}" type="presParOf" srcId="{F9FEB373-A1AC-D84E-8167-C8DFB355F1EF}" destId="{8F25CDF6-C99A-334A-BBE1-0A5F40D2B0F1}" srcOrd="2" destOrd="0" presId="urn:microsoft.com/office/officeart/2005/8/layout/orgChart1"/>
    <dgm:cxn modelId="{C74CB450-6861-DE42-9363-6A20C4476349}" type="presParOf" srcId="{450AECDB-B861-2043-834A-36C2826CBDC3}" destId="{BE4B2B57-1108-8F44-8603-B3D55BCD440B}" srcOrd="2" destOrd="0" presId="urn:microsoft.com/office/officeart/2005/8/layout/orgChart1"/>
    <dgm:cxn modelId="{0691EC81-7D73-AD46-8FAC-A1B918FE8300}" type="presParOf" srcId="{819F0BF3-06BB-B84F-8382-AE1A7D7FE4AD}" destId="{CCE8F27B-C611-E74B-862D-0789519996D9}" srcOrd="4" destOrd="0" presId="urn:microsoft.com/office/officeart/2005/8/layout/orgChart1"/>
    <dgm:cxn modelId="{231F63A7-A928-4C4C-B872-3FF0780304FF}" type="presParOf" srcId="{819F0BF3-06BB-B84F-8382-AE1A7D7FE4AD}" destId="{00E6C62C-63CC-A943-8D26-B90428B24E06}" srcOrd="5" destOrd="0" presId="urn:microsoft.com/office/officeart/2005/8/layout/orgChart1"/>
    <dgm:cxn modelId="{3C2F5D78-02FD-F047-8966-183197D671A9}" type="presParOf" srcId="{00E6C62C-63CC-A943-8D26-B90428B24E06}" destId="{84AF8C9F-9605-EA48-8917-F666B2891C05}" srcOrd="0" destOrd="0" presId="urn:microsoft.com/office/officeart/2005/8/layout/orgChart1"/>
    <dgm:cxn modelId="{160D6317-6122-B14A-A4C4-EBB002317ADB}" type="presParOf" srcId="{84AF8C9F-9605-EA48-8917-F666B2891C05}" destId="{2FC6EFD9-5719-CF4B-A443-8DC5645B1B5A}" srcOrd="0" destOrd="0" presId="urn:microsoft.com/office/officeart/2005/8/layout/orgChart1"/>
    <dgm:cxn modelId="{F02E3AEA-5EEA-6440-BD28-E1008418CFA1}" type="presParOf" srcId="{84AF8C9F-9605-EA48-8917-F666B2891C05}" destId="{466A9528-F050-8443-88D7-6D31657C9DDA}" srcOrd="1" destOrd="0" presId="urn:microsoft.com/office/officeart/2005/8/layout/orgChart1"/>
    <dgm:cxn modelId="{8BF6FDFC-48D0-A549-AE02-FD81AE917B5D}" type="presParOf" srcId="{00E6C62C-63CC-A943-8D26-B90428B24E06}" destId="{72971674-F922-954F-9545-F947572F8455}" srcOrd="1" destOrd="0" presId="urn:microsoft.com/office/officeart/2005/8/layout/orgChart1"/>
    <dgm:cxn modelId="{0FC6542A-D026-7A4E-8208-74EF630F1C88}" type="presParOf" srcId="{72971674-F922-954F-9545-F947572F8455}" destId="{EFB95216-CB29-CA4A-8A66-65D9303D606D}" srcOrd="0" destOrd="0" presId="urn:microsoft.com/office/officeart/2005/8/layout/orgChart1"/>
    <dgm:cxn modelId="{5F293E2A-DC46-A349-BC75-527269B11A4A}" type="presParOf" srcId="{72971674-F922-954F-9545-F947572F8455}" destId="{C4157CD0-BC67-914F-A4BC-D7E428C3ED71}" srcOrd="1" destOrd="0" presId="urn:microsoft.com/office/officeart/2005/8/layout/orgChart1"/>
    <dgm:cxn modelId="{0688E277-7B83-534E-B877-D461603D7115}" type="presParOf" srcId="{C4157CD0-BC67-914F-A4BC-D7E428C3ED71}" destId="{4A0E55DA-A855-C14A-9076-A20E20BB3D9F}" srcOrd="0" destOrd="0" presId="urn:microsoft.com/office/officeart/2005/8/layout/orgChart1"/>
    <dgm:cxn modelId="{9712B035-120D-D84E-808D-2854CAEBD5AD}" type="presParOf" srcId="{4A0E55DA-A855-C14A-9076-A20E20BB3D9F}" destId="{C237A45E-0B5F-4043-8DA7-20BDB14A22CF}" srcOrd="0" destOrd="0" presId="urn:microsoft.com/office/officeart/2005/8/layout/orgChart1"/>
    <dgm:cxn modelId="{2D337F87-5E9A-4F42-A3E3-5BD53795A15D}" type="presParOf" srcId="{4A0E55DA-A855-C14A-9076-A20E20BB3D9F}" destId="{9F7A18CB-0DA1-0846-9DDD-88096BCAF25F}" srcOrd="1" destOrd="0" presId="urn:microsoft.com/office/officeart/2005/8/layout/orgChart1"/>
    <dgm:cxn modelId="{D513555D-C9AB-B348-AD79-095B9106247A}" type="presParOf" srcId="{C4157CD0-BC67-914F-A4BC-D7E428C3ED71}" destId="{43112E5F-CB46-DE43-9C34-73014838A074}" srcOrd="1" destOrd="0" presId="urn:microsoft.com/office/officeart/2005/8/layout/orgChart1"/>
    <dgm:cxn modelId="{08512A86-4DB6-874B-A16C-A911387803B5}" type="presParOf" srcId="{C4157CD0-BC67-914F-A4BC-D7E428C3ED71}" destId="{63721398-349C-8F42-923F-485C29B3DB53}" srcOrd="2" destOrd="0" presId="urn:microsoft.com/office/officeart/2005/8/layout/orgChart1"/>
    <dgm:cxn modelId="{B47CD32B-2FA2-A94B-AC09-0F90992E7C9C}" type="presParOf" srcId="{00E6C62C-63CC-A943-8D26-B90428B24E06}" destId="{CC5EDF73-BACF-F847-8DE4-5B6318B3931B}" srcOrd="2" destOrd="0" presId="urn:microsoft.com/office/officeart/2005/8/layout/orgChart1"/>
    <dgm:cxn modelId="{0956D31C-EDCB-8C4B-9FE1-A33B08344D24}" type="presParOf" srcId="{819F0BF3-06BB-B84F-8382-AE1A7D7FE4AD}" destId="{6DC7BCBF-EC05-5047-B742-F81A1A3FA7D6}" srcOrd="6" destOrd="0" presId="urn:microsoft.com/office/officeart/2005/8/layout/orgChart1"/>
    <dgm:cxn modelId="{53883769-7F77-6740-9482-6F9B8CA03DA9}" type="presParOf" srcId="{819F0BF3-06BB-B84F-8382-AE1A7D7FE4AD}" destId="{588A48AC-0729-8046-A3F7-E256B3A29AFF}" srcOrd="7" destOrd="0" presId="urn:microsoft.com/office/officeart/2005/8/layout/orgChart1"/>
    <dgm:cxn modelId="{F0740D56-BF9D-A94C-9D96-1DB5EDD49DA8}" type="presParOf" srcId="{588A48AC-0729-8046-A3F7-E256B3A29AFF}" destId="{71875FC4-DBBB-0745-8B1B-4C34509B1149}" srcOrd="0" destOrd="0" presId="urn:microsoft.com/office/officeart/2005/8/layout/orgChart1"/>
    <dgm:cxn modelId="{3F9776D3-83DB-FC40-ADC6-30F1A9EF9564}" type="presParOf" srcId="{71875FC4-DBBB-0745-8B1B-4C34509B1149}" destId="{2F04965D-C95D-FD49-9387-0FD306920172}" srcOrd="0" destOrd="0" presId="urn:microsoft.com/office/officeart/2005/8/layout/orgChart1"/>
    <dgm:cxn modelId="{5C18A198-3527-994A-8E5D-53179A0C3AC6}" type="presParOf" srcId="{71875FC4-DBBB-0745-8B1B-4C34509B1149}" destId="{46046089-16C9-B341-8EA2-197973EA9FEF}" srcOrd="1" destOrd="0" presId="urn:microsoft.com/office/officeart/2005/8/layout/orgChart1"/>
    <dgm:cxn modelId="{798559F9-C387-7241-893D-4B9990E1E316}" type="presParOf" srcId="{588A48AC-0729-8046-A3F7-E256B3A29AFF}" destId="{653AB45B-CFAF-F74A-B47D-5EBDC17FC559}" srcOrd="1" destOrd="0" presId="urn:microsoft.com/office/officeart/2005/8/layout/orgChart1"/>
    <dgm:cxn modelId="{76037CF6-12B6-D64F-BF57-252F9FEDC2A3}" type="presParOf" srcId="{653AB45B-CFAF-F74A-B47D-5EBDC17FC559}" destId="{0A7EDBE7-F2A5-BB46-BE0B-195FFD1D7BE8}" srcOrd="0" destOrd="0" presId="urn:microsoft.com/office/officeart/2005/8/layout/orgChart1"/>
    <dgm:cxn modelId="{E7A03ECF-D2BA-7B41-915C-45679CFBA22D}" type="presParOf" srcId="{653AB45B-CFAF-F74A-B47D-5EBDC17FC559}" destId="{A47228E7-4A0A-0D46-BFA5-254D648D4FDB}" srcOrd="1" destOrd="0" presId="urn:microsoft.com/office/officeart/2005/8/layout/orgChart1"/>
    <dgm:cxn modelId="{7B8AB2C0-09B5-454D-B598-ABB69D769F2C}" type="presParOf" srcId="{A47228E7-4A0A-0D46-BFA5-254D648D4FDB}" destId="{7B12AB1B-C461-DA4C-9DFB-6EA7B85C79AB}" srcOrd="0" destOrd="0" presId="urn:microsoft.com/office/officeart/2005/8/layout/orgChart1"/>
    <dgm:cxn modelId="{68AFAA8F-B369-C14C-BB53-B70ADEBAA762}" type="presParOf" srcId="{7B12AB1B-C461-DA4C-9DFB-6EA7B85C79AB}" destId="{FEE77139-23B6-5D44-A3D2-8A3128771483}" srcOrd="0" destOrd="0" presId="urn:microsoft.com/office/officeart/2005/8/layout/orgChart1"/>
    <dgm:cxn modelId="{F6B064FD-69E7-1749-BEC4-6D9581F1B615}" type="presParOf" srcId="{7B12AB1B-C461-DA4C-9DFB-6EA7B85C79AB}" destId="{B2E89E22-8661-AA49-BB60-0466A9860F7F}" srcOrd="1" destOrd="0" presId="urn:microsoft.com/office/officeart/2005/8/layout/orgChart1"/>
    <dgm:cxn modelId="{6C8CD3E4-813C-2B4D-B664-12B48B957AA5}" type="presParOf" srcId="{A47228E7-4A0A-0D46-BFA5-254D648D4FDB}" destId="{9BD87D2B-6421-2D49-A901-5A6D7685A57E}" srcOrd="1" destOrd="0" presId="urn:microsoft.com/office/officeart/2005/8/layout/orgChart1"/>
    <dgm:cxn modelId="{7A74701D-2D0F-6049-AFE1-6CDEA073C5E8}" type="presParOf" srcId="{A47228E7-4A0A-0D46-BFA5-254D648D4FDB}" destId="{B76854AB-A1E4-CB47-97A9-95DF665AD01F}" srcOrd="2" destOrd="0" presId="urn:microsoft.com/office/officeart/2005/8/layout/orgChart1"/>
    <dgm:cxn modelId="{35A8BD88-652F-4E4C-AF49-0DCAC7C398F7}" type="presParOf" srcId="{653AB45B-CFAF-F74A-B47D-5EBDC17FC559}" destId="{69D5BA34-39A0-1947-9F54-17CA2DC931B7}" srcOrd="2" destOrd="0" presId="urn:microsoft.com/office/officeart/2005/8/layout/orgChart1"/>
    <dgm:cxn modelId="{8B48B9CD-7827-904D-BBE0-B938F6D2FE5E}" type="presParOf" srcId="{653AB45B-CFAF-F74A-B47D-5EBDC17FC559}" destId="{994550A9-79E7-6C45-8B84-1C6311AB24AB}" srcOrd="3" destOrd="0" presId="urn:microsoft.com/office/officeart/2005/8/layout/orgChart1"/>
    <dgm:cxn modelId="{72258DE3-A47C-2840-A6C9-020D22F080A3}" type="presParOf" srcId="{994550A9-79E7-6C45-8B84-1C6311AB24AB}" destId="{FE57BABF-4029-2149-AFCB-3AC07134B062}" srcOrd="0" destOrd="0" presId="urn:microsoft.com/office/officeart/2005/8/layout/orgChart1"/>
    <dgm:cxn modelId="{C014B71B-D8D3-7D4C-B902-A8F71F6AD3E8}" type="presParOf" srcId="{FE57BABF-4029-2149-AFCB-3AC07134B062}" destId="{1E5D3C9D-697B-F54B-A818-9DDDE8705574}" srcOrd="0" destOrd="0" presId="urn:microsoft.com/office/officeart/2005/8/layout/orgChart1"/>
    <dgm:cxn modelId="{68D564EF-6071-1E4D-85B1-4AB0F069A36B}" type="presParOf" srcId="{FE57BABF-4029-2149-AFCB-3AC07134B062}" destId="{3959DC26-397F-A24A-AAF8-975CA1F08205}" srcOrd="1" destOrd="0" presId="urn:microsoft.com/office/officeart/2005/8/layout/orgChart1"/>
    <dgm:cxn modelId="{8A0AA4B1-E9E9-A344-A9BC-1135349E2D5A}" type="presParOf" srcId="{994550A9-79E7-6C45-8B84-1C6311AB24AB}" destId="{D8AD0923-D206-9742-A749-9468D40AC220}" srcOrd="1" destOrd="0" presId="urn:microsoft.com/office/officeart/2005/8/layout/orgChart1"/>
    <dgm:cxn modelId="{5B8A9EF0-CB8B-0844-97B4-08291BAB6DCA}" type="presParOf" srcId="{994550A9-79E7-6C45-8B84-1C6311AB24AB}" destId="{F82B36E4-268D-8645-8EAC-F3E9FC7B9C77}" srcOrd="2" destOrd="0" presId="urn:microsoft.com/office/officeart/2005/8/layout/orgChart1"/>
    <dgm:cxn modelId="{6E23198A-82D4-B64B-9001-1539B49727C1}" type="presParOf" srcId="{588A48AC-0729-8046-A3F7-E256B3A29AFF}" destId="{24CDACFF-958B-1C4E-850E-4B8B3CD13A5E}" srcOrd="2" destOrd="0" presId="urn:microsoft.com/office/officeart/2005/8/layout/orgChart1"/>
    <dgm:cxn modelId="{70C67542-4832-A541-A06B-563958D27EAE}" type="presParOf" srcId="{49E3430B-F20D-7543-99DD-3EF7578F6C45}" destId="{44AB96D0-DD16-B54D-8BC7-3B82CFF6BD7E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F40F98-0000-8041-A6F2-5A972C016A9D}">
      <dsp:nvSpPr>
        <dsp:cNvPr id="0" name=""/>
        <dsp:cNvSpPr/>
      </dsp:nvSpPr>
      <dsp:spPr>
        <a:xfrm>
          <a:off x="0" y="2729"/>
          <a:ext cx="6245265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F17A29-4A0F-4241-9072-45EA47A480E6}">
      <dsp:nvSpPr>
        <dsp:cNvPr id="0" name=""/>
        <dsp:cNvSpPr/>
      </dsp:nvSpPr>
      <dsp:spPr>
        <a:xfrm>
          <a:off x="0" y="2729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 January 2020, the COVID-19 pandemic started its spread throughout the United States</a:t>
          </a:r>
        </a:p>
      </dsp:txBody>
      <dsp:txXfrm>
        <a:off x="0" y="2729"/>
        <a:ext cx="6245265" cy="1861296"/>
      </dsp:txXfrm>
    </dsp:sp>
    <dsp:sp modelId="{DC1B2358-8062-3242-8C17-854B50EC8BA0}">
      <dsp:nvSpPr>
        <dsp:cNvPr id="0" name=""/>
        <dsp:cNvSpPr/>
      </dsp:nvSpPr>
      <dsp:spPr>
        <a:xfrm>
          <a:off x="0" y="1864025"/>
          <a:ext cx="6245265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E30A2A8-F59E-8D43-8969-8602A7141C7A}">
      <dsp:nvSpPr>
        <dsp:cNvPr id="0" name=""/>
        <dsp:cNvSpPr/>
      </dsp:nvSpPr>
      <dsp:spPr>
        <a:xfrm>
          <a:off x="0" y="1864025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On 13 March 2020, Morrow Elementary School sent students and staff home indefinitely</a:t>
          </a:r>
        </a:p>
      </dsp:txBody>
      <dsp:txXfrm>
        <a:off x="0" y="1864025"/>
        <a:ext cx="6245265" cy="1861296"/>
      </dsp:txXfrm>
    </dsp:sp>
    <dsp:sp modelId="{7DFFB91C-EBDB-614B-BFE0-A6D1AF5B98D0}">
      <dsp:nvSpPr>
        <dsp:cNvPr id="0" name=""/>
        <dsp:cNvSpPr/>
      </dsp:nvSpPr>
      <dsp:spPr>
        <a:xfrm>
          <a:off x="0" y="3725321"/>
          <a:ext cx="6245265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C75AD-19E1-5144-B3C5-F6C3592AF469}">
      <dsp:nvSpPr>
        <dsp:cNvPr id="0" name=""/>
        <dsp:cNvSpPr/>
      </dsp:nvSpPr>
      <dsp:spPr>
        <a:xfrm>
          <a:off x="0" y="3725321"/>
          <a:ext cx="6245265" cy="186129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Technological issues, incompatible learning styles, and misplaced motivation have led to an increased proportion of failures among students (2% ⇒ 7%)</a:t>
          </a:r>
        </a:p>
      </dsp:txBody>
      <dsp:txXfrm>
        <a:off x="0" y="3725321"/>
        <a:ext cx="6245265" cy="18612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161EBE-7911-4355-BC19-D4A33DDB6687}">
      <dsp:nvSpPr>
        <dsp:cNvPr id="0" name=""/>
        <dsp:cNvSpPr/>
      </dsp:nvSpPr>
      <dsp:spPr>
        <a:xfrm>
          <a:off x="0" y="231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1147E1-E278-4B0D-95B9-0B0E74AE71D9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EE73A0-A83C-4BA6-B8A0-4677177A2881}">
      <dsp:nvSpPr>
        <dsp:cNvPr id="0" name=""/>
        <dsp:cNvSpPr/>
      </dsp:nvSpPr>
      <dsp:spPr>
        <a:xfrm>
          <a:off x="1357965" y="231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School Ranking </a:t>
          </a:r>
          <a:r>
            <a:rPr lang="en-US" sz="2200" kern="1200" dirty="0">
              <a:solidFill>
                <a:schemeClr val="bg2">
                  <a:lumMod val="50000"/>
                </a:schemeClr>
              </a:solidFill>
            </a:rPr>
            <a:t>– 0.37</a:t>
          </a:r>
        </a:p>
      </dsp:txBody>
      <dsp:txXfrm>
        <a:off x="1357965" y="2319"/>
        <a:ext cx="4887299" cy="1175727"/>
      </dsp:txXfrm>
    </dsp:sp>
    <dsp:sp modelId="{AE6537ED-E8B0-42A0-8CAE-2A5038CCD332}">
      <dsp:nvSpPr>
        <dsp:cNvPr id="0" name=""/>
        <dsp:cNvSpPr/>
      </dsp:nvSpPr>
      <dsp:spPr>
        <a:xfrm>
          <a:off x="0" y="147197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D6ABF2-BA72-4DC2-AF16-04CAB4695B79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32474-0D22-414F-814E-C3BFE7E74860}">
      <dsp:nvSpPr>
        <dsp:cNvPr id="0" name=""/>
        <dsp:cNvSpPr/>
      </dsp:nvSpPr>
      <dsp:spPr>
        <a:xfrm>
          <a:off x="1357965" y="147197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Student Success </a:t>
          </a:r>
          <a:r>
            <a:rPr lang="en-US" sz="2200" kern="1200" dirty="0">
              <a:solidFill>
                <a:schemeClr val="accent5">
                  <a:lumMod val="60000"/>
                  <a:lumOff val="40000"/>
                </a:schemeClr>
              </a:solidFill>
            </a:rPr>
            <a:t>– 0.17</a:t>
          </a:r>
        </a:p>
      </dsp:txBody>
      <dsp:txXfrm>
        <a:off x="1357965" y="1471979"/>
        <a:ext cx="4887299" cy="1175727"/>
      </dsp:txXfrm>
    </dsp:sp>
    <dsp:sp modelId="{D7257DB5-3173-458A-95A5-07935A224AE6}">
      <dsp:nvSpPr>
        <dsp:cNvPr id="0" name=""/>
        <dsp:cNvSpPr/>
      </dsp:nvSpPr>
      <dsp:spPr>
        <a:xfrm>
          <a:off x="0" y="294163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061C9E-0AE7-45D4-8416-A69BF5997FB5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FD44E8-2024-4FE7-A670-11D1C07B6FFA}">
      <dsp:nvSpPr>
        <dsp:cNvPr id="0" name=""/>
        <dsp:cNvSpPr/>
      </dsp:nvSpPr>
      <dsp:spPr>
        <a:xfrm>
          <a:off x="1357965" y="294163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School Climate </a:t>
          </a:r>
          <a:r>
            <a:rPr lang="en-US" sz="2200" kern="1200" dirty="0">
              <a:solidFill>
                <a:schemeClr val="accent4"/>
              </a:solidFill>
            </a:rPr>
            <a:t>– 0.11</a:t>
          </a:r>
        </a:p>
      </dsp:txBody>
      <dsp:txXfrm>
        <a:off x="1357965" y="2941639"/>
        <a:ext cx="4887299" cy="1175727"/>
      </dsp:txXfrm>
    </dsp:sp>
    <dsp:sp modelId="{74A044C8-9DE4-4E03-8201-B7AF3EF6D99A}">
      <dsp:nvSpPr>
        <dsp:cNvPr id="0" name=""/>
        <dsp:cNvSpPr/>
      </dsp:nvSpPr>
      <dsp:spPr>
        <a:xfrm>
          <a:off x="0" y="4411299"/>
          <a:ext cx="6245265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7D0191-7C57-496E-845B-E79D43C7F08F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60E4F47-E4E8-4C10-A7BF-02C99DD8686C}">
      <dsp:nvSpPr>
        <dsp:cNvPr id="0" name=""/>
        <dsp:cNvSpPr/>
      </dsp:nvSpPr>
      <dsp:spPr>
        <a:xfrm>
          <a:off x="1357965" y="4411299"/>
          <a:ext cx="4887299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Student Enrollment </a:t>
          </a:r>
          <a:r>
            <a:rPr lang="en-US" sz="2200" kern="1200" dirty="0">
              <a:solidFill>
                <a:schemeClr val="accent5"/>
              </a:solidFill>
            </a:rPr>
            <a:t>– 0.35</a:t>
          </a:r>
        </a:p>
      </dsp:txBody>
      <dsp:txXfrm>
        <a:off x="1357965" y="4411299"/>
        <a:ext cx="4887299" cy="11757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2C4C43-3B23-4280-9D52-E7A276C2AE6C}">
      <dsp:nvSpPr>
        <dsp:cNvPr id="0" name=""/>
        <dsp:cNvSpPr/>
      </dsp:nvSpPr>
      <dsp:spPr>
        <a:xfrm>
          <a:off x="0" y="908268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C277D60-F4A8-44C3-A3E5-51BF4E839D11}">
      <dsp:nvSpPr>
        <dsp:cNvPr id="0" name=""/>
        <dsp:cNvSpPr/>
      </dsp:nvSpPr>
      <dsp:spPr>
        <a:xfrm>
          <a:off x="507233" y="1285549"/>
          <a:ext cx="922242" cy="92224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08381B-4891-4FA6-8BEC-6E11F64C7266}">
      <dsp:nvSpPr>
        <dsp:cNvPr id="0" name=""/>
        <dsp:cNvSpPr/>
      </dsp:nvSpPr>
      <dsp:spPr>
        <a:xfrm>
          <a:off x="1936708" y="908268"/>
          <a:ext cx="2810369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FINANCIAL</a:t>
          </a:r>
        </a:p>
      </dsp:txBody>
      <dsp:txXfrm>
        <a:off x="1936708" y="908268"/>
        <a:ext cx="2810369" cy="1676804"/>
      </dsp:txXfrm>
    </dsp:sp>
    <dsp:sp modelId="{1BB458D1-63B1-44EC-91DE-26D91AF9C0B3}">
      <dsp:nvSpPr>
        <dsp:cNvPr id="0" name=""/>
        <dsp:cNvSpPr/>
      </dsp:nvSpPr>
      <dsp:spPr>
        <a:xfrm>
          <a:off x="4747077" y="908268"/>
          <a:ext cx="1498187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accent2"/>
              </a:solidFill>
            </a:rPr>
            <a:t>Budget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accent2"/>
              </a:solidFill>
            </a:rPr>
            <a:t>Cash Flow</a:t>
          </a:r>
        </a:p>
      </dsp:txBody>
      <dsp:txXfrm>
        <a:off x="4747077" y="908268"/>
        <a:ext cx="1498187" cy="1676804"/>
      </dsp:txXfrm>
    </dsp:sp>
    <dsp:sp modelId="{692C0578-67FA-45E1-944A-95251E44956D}">
      <dsp:nvSpPr>
        <dsp:cNvPr id="0" name=""/>
        <dsp:cNvSpPr/>
      </dsp:nvSpPr>
      <dsp:spPr>
        <a:xfrm>
          <a:off x="0" y="3004274"/>
          <a:ext cx="6245265" cy="167680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68FDA1-373F-49CF-8B0D-9B052ABEF690}">
      <dsp:nvSpPr>
        <dsp:cNvPr id="0" name=""/>
        <dsp:cNvSpPr/>
      </dsp:nvSpPr>
      <dsp:spPr>
        <a:xfrm>
          <a:off x="507233" y="3381554"/>
          <a:ext cx="922242" cy="92224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6D69A7-8D1C-423A-8D1E-4560564C6BE9}">
      <dsp:nvSpPr>
        <dsp:cNvPr id="0" name=""/>
        <dsp:cNvSpPr/>
      </dsp:nvSpPr>
      <dsp:spPr>
        <a:xfrm>
          <a:off x="1936708" y="3004274"/>
          <a:ext cx="2810369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EDUCATIONAL</a:t>
          </a:r>
        </a:p>
      </dsp:txBody>
      <dsp:txXfrm>
        <a:off x="1936708" y="3004274"/>
        <a:ext cx="2810369" cy="1676804"/>
      </dsp:txXfrm>
    </dsp:sp>
    <dsp:sp modelId="{1F3B2387-F5B9-4C37-8007-C83FB87C8F9A}">
      <dsp:nvSpPr>
        <dsp:cNvPr id="0" name=""/>
        <dsp:cNvSpPr/>
      </dsp:nvSpPr>
      <dsp:spPr>
        <a:xfrm>
          <a:off x="4747077" y="3004274"/>
          <a:ext cx="1498187" cy="16768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462" tIns="177462" rIns="177462" bIns="177462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accent5">
                  <a:lumMod val="60000"/>
                  <a:lumOff val="40000"/>
                </a:schemeClr>
              </a:solidFill>
            </a:rPr>
            <a:t>Grades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accent5">
                  <a:lumMod val="60000"/>
                  <a:lumOff val="40000"/>
                </a:schemeClr>
              </a:solidFill>
            </a:rPr>
            <a:t>Knowledge</a:t>
          </a:r>
        </a:p>
      </dsp:txBody>
      <dsp:txXfrm>
        <a:off x="4747077" y="3004274"/>
        <a:ext cx="1498187" cy="1676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B6DD07-7668-CF42-9F96-BCF3D0DB312F}">
      <dsp:nvSpPr>
        <dsp:cNvPr id="0" name=""/>
        <dsp:cNvSpPr/>
      </dsp:nvSpPr>
      <dsp:spPr>
        <a:xfrm>
          <a:off x="3594" y="813467"/>
          <a:ext cx="1946002" cy="2724403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Retain &amp; Monitor (Status Quo)</a:t>
          </a:r>
        </a:p>
      </dsp:txBody>
      <dsp:txXfrm>
        <a:off x="3594" y="1848740"/>
        <a:ext cx="1946002" cy="1634641"/>
      </dsp:txXfrm>
    </dsp:sp>
    <dsp:sp modelId="{FA836DCA-A8D8-4A47-9E48-9360B338D743}">
      <dsp:nvSpPr>
        <dsp:cNvPr id="0" name=""/>
        <dsp:cNvSpPr/>
      </dsp:nvSpPr>
      <dsp:spPr>
        <a:xfrm>
          <a:off x="567934" y="1085907"/>
          <a:ext cx="817320" cy="81732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1</a:t>
          </a:r>
        </a:p>
      </dsp:txBody>
      <dsp:txXfrm>
        <a:off x="687628" y="1205601"/>
        <a:ext cx="577932" cy="577932"/>
      </dsp:txXfrm>
    </dsp:sp>
    <dsp:sp modelId="{4EE5573F-FF8D-784E-A98F-E28AFFD8817B}">
      <dsp:nvSpPr>
        <dsp:cNvPr id="0" name=""/>
        <dsp:cNvSpPr/>
      </dsp:nvSpPr>
      <dsp:spPr>
        <a:xfrm>
          <a:off x="3594" y="3537798"/>
          <a:ext cx="1946002" cy="72"/>
        </a:xfrm>
        <a:prstGeom prst="rect">
          <a:avLst/>
        </a:prstGeom>
        <a:solidFill>
          <a:schemeClr val="accent2">
            <a:hueOff val="684811"/>
            <a:satOff val="0"/>
            <a:lumOff val="2070"/>
            <a:alphaOff val="0"/>
          </a:schemeClr>
        </a:solidFill>
        <a:ln w="12700" cap="flat" cmpd="sng" algn="ctr">
          <a:solidFill>
            <a:schemeClr val="accent2">
              <a:hueOff val="684811"/>
              <a:satOff val="0"/>
              <a:lumOff val="20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A4A444-3E4F-6D4B-88BE-F1C712C6A0BC}">
      <dsp:nvSpPr>
        <dsp:cNvPr id="0" name=""/>
        <dsp:cNvSpPr/>
      </dsp:nvSpPr>
      <dsp:spPr>
        <a:xfrm>
          <a:off x="2144196" y="813467"/>
          <a:ext cx="1946002" cy="2724403"/>
        </a:xfrm>
        <a:prstGeom prst="rect">
          <a:avLst/>
        </a:prstGeom>
        <a:solidFill>
          <a:schemeClr val="accent2">
            <a:tint val="40000"/>
            <a:alpha val="90000"/>
            <a:hueOff val="1532180"/>
            <a:satOff val="0"/>
            <a:lumOff val="592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1532180"/>
              <a:satOff val="0"/>
              <a:lumOff val="59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Allow to Pass</a:t>
          </a:r>
        </a:p>
      </dsp:txBody>
      <dsp:txXfrm>
        <a:off x="2144196" y="1848740"/>
        <a:ext cx="1946002" cy="1634641"/>
      </dsp:txXfrm>
    </dsp:sp>
    <dsp:sp modelId="{41DA98AF-993D-0444-915B-CECCB5F2B41D}">
      <dsp:nvSpPr>
        <dsp:cNvPr id="0" name=""/>
        <dsp:cNvSpPr/>
      </dsp:nvSpPr>
      <dsp:spPr>
        <a:xfrm>
          <a:off x="2708537" y="1085907"/>
          <a:ext cx="817320" cy="817320"/>
        </a:xfrm>
        <a:prstGeom prst="ellipse">
          <a:avLst/>
        </a:prstGeom>
        <a:solidFill>
          <a:schemeClr val="accent2">
            <a:hueOff val="1369622"/>
            <a:satOff val="0"/>
            <a:lumOff val="4140"/>
            <a:alphaOff val="0"/>
          </a:schemeClr>
        </a:solidFill>
        <a:ln w="12700" cap="flat" cmpd="sng" algn="ctr">
          <a:solidFill>
            <a:schemeClr val="accent2">
              <a:hueOff val="1369622"/>
              <a:satOff val="0"/>
              <a:lumOff val="414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2</a:t>
          </a:r>
        </a:p>
      </dsp:txBody>
      <dsp:txXfrm>
        <a:off x="2828231" y="1205601"/>
        <a:ext cx="577932" cy="577932"/>
      </dsp:txXfrm>
    </dsp:sp>
    <dsp:sp modelId="{28DD86AF-5AE2-0F4B-93E6-27DB5D862246}">
      <dsp:nvSpPr>
        <dsp:cNvPr id="0" name=""/>
        <dsp:cNvSpPr/>
      </dsp:nvSpPr>
      <dsp:spPr>
        <a:xfrm>
          <a:off x="2144196" y="3537798"/>
          <a:ext cx="1946002" cy="72"/>
        </a:xfrm>
        <a:prstGeom prst="rect">
          <a:avLst/>
        </a:prstGeom>
        <a:solidFill>
          <a:schemeClr val="accent2">
            <a:hueOff val="2054433"/>
            <a:satOff val="0"/>
            <a:lumOff val="6209"/>
            <a:alphaOff val="0"/>
          </a:schemeClr>
        </a:solidFill>
        <a:ln w="12700" cap="flat" cmpd="sng" algn="ctr">
          <a:solidFill>
            <a:schemeClr val="accent2">
              <a:hueOff val="2054433"/>
              <a:satOff val="0"/>
              <a:lumOff val="620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7F189B-529A-D742-A054-81F554539E9B}">
      <dsp:nvSpPr>
        <dsp:cNvPr id="0" name=""/>
        <dsp:cNvSpPr/>
      </dsp:nvSpPr>
      <dsp:spPr>
        <a:xfrm>
          <a:off x="4284798" y="813467"/>
          <a:ext cx="1946002" cy="2724403"/>
        </a:xfrm>
        <a:prstGeom prst="rect">
          <a:avLst/>
        </a:prstGeom>
        <a:solidFill>
          <a:schemeClr val="accent2">
            <a:tint val="40000"/>
            <a:alpha val="90000"/>
            <a:hueOff val="3064360"/>
            <a:satOff val="0"/>
            <a:lumOff val="1185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3064360"/>
              <a:satOff val="0"/>
              <a:lumOff val="118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Educate at Home</a:t>
          </a:r>
        </a:p>
      </dsp:txBody>
      <dsp:txXfrm>
        <a:off x="4284798" y="1848740"/>
        <a:ext cx="1946002" cy="1634641"/>
      </dsp:txXfrm>
    </dsp:sp>
    <dsp:sp modelId="{B146BB79-5F6D-9A46-8839-5157CD397033}">
      <dsp:nvSpPr>
        <dsp:cNvPr id="0" name=""/>
        <dsp:cNvSpPr/>
      </dsp:nvSpPr>
      <dsp:spPr>
        <a:xfrm>
          <a:off x="4849139" y="1085907"/>
          <a:ext cx="817320" cy="817320"/>
        </a:xfrm>
        <a:prstGeom prst="ellipse">
          <a:avLst/>
        </a:prstGeom>
        <a:solidFill>
          <a:schemeClr val="accent2">
            <a:hueOff val="2739244"/>
            <a:satOff val="0"/>
            <a:lumOff val="8279"/>
            <a:alphaOff val="0"/>
          </a:schemeClr>
        </a:solidFill>
        <a:ln w="12700" cap="flat" cmpd="sng" algn="ctr">
          <a:solidFill>
            <a:schemeClr val="accent2">
              <a:hueOff val="2739244"/>
              <a:satOff val="0"/>
              <a:lumOff val="82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3</a:t>
          </a:r>
        </a:p>
      </dsp:txBody>
      <dsp:txXfrm>
        <a:off x="4968833" y="1205601"/>
        <a:ext cx="577932" cy="577932"/>
      </dsp:txXfrm>
    </dsp:sp>
    <dsp:sp modelId="{6F4D9AE1-FE07-4B4E-A26E-929EAD414088}">
      <dsp:nvSpPr>
        <dsp:cNvPr id="0" name=""/>
        <dsp:cNvSpPr/>
      </dsp:nvSpPr>
      <dsp:spPr>
        <a:xfrm>
          <a:off x="4284798" y="3537798"/>
          <a:ext cx="1946002" cy="72"/>
        </a:xfrm>
        <a:prstGeom prst="rect">
          <a:avLst/>
        </a:prstGeom>
        <a:solidFill>
          <a:schemeClr val="accent2">
            <a:hueOff val="3424055"/>
            <a:satOff val="0"/>
            <a:lumOff val="10349"/>
            <a:alphaOff val="0"/>
          </a:schemeClr>
        </a:solidFill>
        <a:ln w="12700" cap="flat" cmpd="sng" algn="ctr">
          <a:solidFill>
            <a:schemeClr val="accent2">
              <a:hueOff val="3424055"/>
              <a:satOff val="0"/>
              <a:lumOff val="1034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A27C44-F540-7743-B2CA-D4385859C600}">
      <dsp:nvSpPr>
        <dsp:cNvPr id="0" name=""/>
        <dsp:cNvSpPr/>
      </dsp:nvSpPr>
      <dsp:spPr>
        <a:xfrm>
          <a:off x="6425401" y="813467"/>
          <a:ext cx="1946002" cy="2724403"/>
        </a:xfrm>
        <a:prstGeom prst="rect">
          <a:avLst/>
        </a:prstGeom>
        <a:solidFill>
          <a:schemeClr val="accent2">
            <a:tint val="40000"/>
            <a:alpha val="90000"/>
            <a:hueOff val="4596540"/>
            <a:satOff val="0"/>
            <a:lumOff val="1777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4596540"/>
              <a:satOff val="0"/>
              <a:lumOff val="177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Curve Grades</a:t>
          </a:r>
        </a:p>
      </dsp:txBody>
      <dsp:txXfrm>
        <a:off x="6425401" y="1848740"/>
        <a:ext cx="1946002" cy="1634641"/>
      </dsp:txXfrm>
    </dsp:sp>
    <dsp:sp modelId="{640BF5AA-41C1-3149-8FA7-1D5DD2B96B4E}">
      <dsp:nvSpPr>
        <dsp:cNvPr id="0" name=""/>
        <dsp:cNvSpPr/>
      </dsp:nvSpPr>
      <dsp:spPr>
        <a:xfrm>
          <a:off x="6989741" y="1085907"/>
          <a:ext cx="817320" cy="817320"/>
        </a:xfrm>
        <a:prstGeom prst="ellipse">
          <a:avLst/>
        </a:prstGeom>
        <a:solidFill>
          <a:schemeClr val="accent2">
            <a:hueOff val="4108866"/>
            <a:satOff val="0"/>
            <a:lumOff val="12419"/>
            <a:alphaOff val="0"/>
          </a:schemeClr>
        </a:solidFill>
        <a:ln w="12700" cap="flat" cmpd="sng" algn="ctr">
          <a:solidFill>
            <a:schemeClr val="accent2">
              <a:hueOff val="4108866"/>
              <a:satOff val="0"/>
              <a:lumOff val="124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4</a:t>
          </a:r>
        </a:p>
      </dsp:txBody>
      <dsp:txXfrm>
        <a:off x="7109435" y="1205601"/>
        <a:ext cx="577932" cy="577932"/>
      </dsp:txXfrm>
    </dsp:sp>
    <dsp:sp modelId="{C61804D3-E3AC-9447-8246-15FFC586D792}">
      <dsp:nvSpPr>
        <dsp:cNvPr id="0" name=""/>
        <dsp:cNvSpPr/>
      </dsp:nvSpPr>
      <dsp:spPr>
        <a:xfrm>
          <a:off x="6425401" y="3537798"/>
          <a:ext cx="1946002" cy="72"/>
        </a:xfrm>
        <a:prstGeom prst="rect">
          <a:avLst/>
        </a:prstGeom>
        <a:solidFill>
          <a:schemeClr val="accent2">
            <a:hueOff val="4793676"/>
            <a:satOff val="0"/>
            <a:lumOff val="14488"/>
            <a:alphaOff val="0"/>
          </a:schemeClr>
        </a:solidFill>
        <a:ln w="12700" cap="flat" cmpd="sng" algn="ctr">
          <a:solidFill>
            <a:schemeClr val="accent2">
              <a:hueOff val="4793676"/>
              <a:satOff val="0"/>
              <a:lumOff val="1448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9EE2A6-9FE2-F347-857B-A61ABE47A890}">
      <dsp:nvSpPr>
        <dsp:cNvPr id="0" name=""/>
        <dsp:cNvSpPr/>
      </dsp:nvSpPr>
      <dsp:spPr>
        <a:xfrm>
          <a:off x="8566003" y="813467"/>
          <a:ext cx="1946002" cy="2724403"/>
        </a:xfrm>
        <a:prstGeom prst="rect">
          <a:avLst/>
        </a:prstGeom>
        <a:solidFill>
          <a:schemeClr val="accent2">
            <a:tint val="40000"/>
            <a:alpha val="90000"/>
            <a:hueOff val="6128719"/>
            <a:satOff val="0"/>
            <a:lumOff val="237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6128719"/>
              <a:satOff val="0"/>
              <a:lumOff val="237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1718" tIns="330200" rIns="151718" bIns="330200" numCol="1" spcCol="1270" anchor="t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Summer School</a:t>
          </a:r>
        </a:p>
      </dsp:txBody>
      <dsp:txXfrm>
        <a:off x="8566003" y="1848740"/>
        <a:ext cx="1946002" cy="1634641"/>
      </dsp:txXfrm>
    </dsp:sp>
    <dsp:sp modelId="{DF146303-408E-D843-A172-9CC58F6AB1E8}">
      <dsp:nvSpPr>
        <dsp:cNvPr id="0" name=""/>
        <dsp:cNvSpPr/>
      </dsp:nvSpPr>
      <dsp:spPr>
        <a:xfrm>
          <a:off x="9130344" y="1085907"/>
          <a:ext cx="817320" cy="817320"/>
        </a:xfrm>
        <a:prstGeom prst="ellipse">
          <a:avLst/>
        </a:prstGeom>
        <a:solidFill>
          <a:schemeClr val="accent2">
            <a:hueOff val="5478487"/>
            <a:satOff val="0"/>
            <a:lumOff val="16558"/>
            <a:alphaOff val="0"/>
          </a:schemeClr>
        </a:solidFill>
        <a:ln w="12700" cap="flat" cmpd="sng" algn="ctr">
          <a:solidFill>
            <a:schemeClr val="accent2">
              <a:hueOff val="5478487"/>
              <a:satOff val="0"/>
              <a:lumOff val="165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722" tIns="12700" rIns="63722" bIns="1270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5</a:t>
          </a:r>
        </a:p>
      </dsp:txBody>
      <dsp:txXfrm>
        <a:off x="9250038" y="1205601"/>
        <a:ext cx="577932" cy="577932"/>
      </dsp:txXfrm>
    </dsp:sp>
    <dsp:sp modelId="{1525750A-DAC2-354D-8D7A-07B03230F6EC}">
      <dsp:nvSpPr>
        <dsp:cNvPr id="0" name=""/>
        <dsp:cNvSpPr/>
      </dsp:nvSpPr>
      <dsp:spPr>
        <a:xfrm>
          <a:off x="8566003" y="3537798"/>
          <a:ext cx="1946002" cy="72"/>
        </a:xfrm>
        <a:prstGeom prst="rect">
          <a:avLst/>
        </a:prstGeom>
        <a:solidFill>
          <a:schemeClr val="accent2">
            <a:hueOff val="6163298"/>
            <a:satOff val="0"/>
            <a:lumOff val="18628"/>
            <a:alphaOff val="0"/>
          </a:schemeClr>
        </a:solidFill>
        <a:ln w="12700" cap="flat" cmpd="sng" algn="ctr">
          <a:solidFill>
            <a:schemeClr val="accent2">
              <a:hueOff val="6163298"/>
              <a:satOff val="0"/>
              <a:lumOff val="1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D5BA34-39A0-1947-9F54-17CA2DC931B7}">
      <dsp:nvSpPr>
        <dsp:cNvPr id="0" name=""/>
        <dsp:cNvSpPr/>
      </dsp:nvSpPr>
      <dsp:spPr>
        <a:xfrm>
          <a:off x="5618229" y="1682180"/>
          <a:ext cx="208172" cy="1623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746"/>
              </a:lnTo>
              <a:lnTo>
                <a:pt x="208172" y="16237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7EDBE7-F2A5-BB46-BE0B-195FFD1D7BE8}">
      <dsp:nvSpPr>
        <dsp:cNvPr id="0" name=""/>
        <dsp:cNvSpPr/>
      </dsp:nvSpPr>
      <dsp:spPr>
        <a:xfrm>
          <a:off x="5618229" y="1682180"/>
          <a:ext cx="208172" cy="638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395"/>
              </a:lnTo>
              <a:lnTo>
                <a:pt x="208172" y="6383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7BCBF-EC05-5047-B742-F81A1A3FA7D6}">
      <dsp:nvSpPr>
        <dsp:cNvPr id="0" name=""/>
        <dsp:cNvSpPr/>
      </dsp:nvSpPr>
      <dsp:spPr>
        <a:xfrm>
          <a:off x="3654468" y="696830"/>
          <a:ext cx="2518888" cy="291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20"/>
              </a:lnTo>
              <a:lnTo>
                <a:pt x="2518888" y="145720"/>
              </a:lnTo>
              <a:lnTo>
                <a:pt x="2518888" y="2914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B95216-CB29-CA4A-8A66-65D9303D606D}">
      <dsp:nvSpPr>
        <dsp:cNvPr id="0" name=""/>
        <dsp:cNvSpPr/>
      </dsp:nvSpPr>
      <dsp:spPr>
        <a:xfrm>
          <a:off x="3938970" y="1682180"/>
          <a:ext cx="208172" cy="638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395"/>
              </a:lnTo>
              <a:lnTo>
                <a:pt x="208172" y="6383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CE8F27B-C611-E74B-862D-0789519996D9}">
      <dsp:nvSpPr>
        <dsp:cNvPr id="0" name=""/>
        <dsp:cNvSpPr/>
      </dsp:nvSpPr>
      <dsp:spPr>
        <a:xfrm>
          <a:off x="3654468" y="696830"/>
          <a:ext cx="839629" cy="2914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720"/>
              </a:lnTo>
              <a:lnTo>
                <a:pt x="839629" y="145720"/>
              </a:lnTo>
              <a:lnTo>
                <a:pt x="839629" y="2914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C9CCF9-3F54-354E-8437-603CC89FD121}">
      <dsp:nvSpPr>
        <dsp:cNvPr id="0" name=""/>
        <dsp:cNvSpPr/>
      </dsp:nvSpPr>
      <dsp:spPr>
        <a:xfrm>
          <a:off x="2259712" y="1682180"/>
          <a:ext cx="208172" cy="16237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3746"/>
              </a:lnTo>
              <a:lnTo>
                <a:pt x="208172" y="1623746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CB734C-053D-D94E-8F6D-BA947F360247}">
      <dsp:nvSpPr>
        <dsp:cNvPr id="0" name=""/>
        <dsp:cNvSpPr/>
      </dsp:nvSpPr>
      <dsp:spPr>
        <a:xfrm>
          <a:off x="2259712" y="1682180"/>
          <a:ext cx="208172" cy="638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395"/>
              </a:lnTo>
              <a:lnTo>
                <a:pt x="208172" y="6383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EDA79B-068D-3F46-8BFA-3096A4AD6649}">
      <dsp:nvSpPr>
        <dsp:cNvPr id="0" name=""/>
        <dsp:cNvSpPr/>
      </dsp:nvSpPr>
      <dsp:spPr>
        <a:xfrm>
          <a:off x="2814838" y="696830"/>
          <a:ext cx="839629" cy="291441"/>
        </a:xfrm>
        <a:custGeom>
          <a:avLst/>
          <a:gdLst/>
          <a:ahLst/>
          <a:cxnLst/>
          <a:rect l="0" t="0" r="0" b="0"/>
          <a:pathLst>
            <a:path>
              <a:moveTo>
                <a:pt x="839629" y="0"/>
              </a:moveTo>
              <a:lnTo>
                <a:pt x="839629" y="145720"/>
              </a:lnTo>
              <a:lnTo>
                <a:pt x="0" y="145720"/>
              </a:lnTo>
              <a:lnTo>
                <a:pt x="0" y="2914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97573E-352A-1249-A2DF-DB80DD974859}">
      <dsp:nvSpPr>
        <dsp:cNvPr id="0" name=""/>
        <dsp:cNvSpPr/>
      </dsp:nvSpPr>
      <dsp:spPr>
        <a:xfrm>
          <a:off x="580453" y="1682180"/>
          <a:ext cx="208172" cy="6383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38395"/>
              </a:lnTo>
              <a:lnTo>
                <a:pt x="208172" y="638395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82CF8C-580D-CC44-BCB1-8333FED8C352}">
      <dsp:nvSpPr>
        <dsp:cNvPr id="0" name=""/>
        <dsp:cNvSpPr/>
      </dsp:nvSpPr>
      <dsp:spPr>
        <a:xfrm>
          <a:off x="1135580" y="696830"/>
          <a:ext cx="2518888" cy="291441"/>
        </a:xfrm>
        <a:custGeom>
          <a:avLst/>
          <a:gdLst/>
          <a:ahLst/>
          <a:cxnLst/>
          <a:rect l="0" t="0" r="0" b="0"/>
          <a:pathLst>
            <a:path>
              <a:moveTo>
                <a:pt x="2518888" y="0"/>
              </a:moveTo>
              <a:lnTo>
                <a:pt x="2518888" y="145720"/>
              </a:lnTo>
              <a:lnTo>
                <a:pt x="0" y="145720"/>
              </a:lnTo>
              <a:lnTo>
                <a:pt x="0" y="29144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A6475-51D7-4949-BE48-FEC41F673EE6}">
      <dsp:nvSpPr>
        <dsp:cNvPr id="0" name=""/>
        <dsp:cNvSpPr/>
      </dsp:nvSpPr>
      <dsp:spPr>
        <a:xfrm>
          <a:off x="2960559" y="2921"/>
          <a:ext cx="1387817" cy="69390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Goal</a:t>
          </a:r>
        </a:p>
      </dsp:txBody>
      <dsp:txXfrm>
        <a:off x="2960559" y="2921"/>
        <a:ext cx="1387817" cy="693908"/>
      </dsp:txXfrm>
    </dsp:sp>
    <dsp:sp modelId="{C4154A96-1D82-CE41-889C-288B5EAE80ED}">
      <dsp:nvSpPr>
        <dsp:cNvPr id="0" name=""/>
        <dsp:cNvSpPr/>
      </dsp:nvSpPr>
      <dsp:spPr>
        <a:xfrm>
          <a:off x="441671" y="988272"/>
          <a:ext cx="1387817" cy="69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Benefits</a:t>
          </a:r>
        </a:p>
      </dsp:txBody>
      <dsp:txXfrm>
        <a:off x="441671" y="988272"/>
        <a:ext cx="1387817" cy="693908"/>
      </dsp:txXfrm>
    </dsp:sp>
    <dsp:sp modelId="{31467B83-AA3E-C248-BE6C-7908FC31BEC4}">
      <dsp:nvSpPr>
        <dsp:cNvPr id="0" name=""/>
        <dsp:cNvSpPr/>
      </dsp:nvSpPr>
      <dsp:spPr>
        <a:xfrm>
          <a:off x="788625" y="197362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Grades</a:t>
          </a:r>
        </a:p>
      </dsp:txBody>
      <dsp:txXfrm>
        <a:off x="788625" y="1973622"/>
        <a:ext cx="1387817" cy="693908"/>
      </dsp:txXfrm>
    </dsp:sp>
    <dsp:sp modelId="{26F86186-E40F-434E-A8D4-64744FC21619}">
      <dsp:nvSpPr>
        <dsp:cNvPr id="0" name=""/>
        <dsp:cNvSpPr/>
      </dsp:nvSpPr>
      <dsp:spPr>
        <a:xfrm>
          <a:off x="2120930" y="988272"/>
          <a:ext cx="1387817" cy="69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Opportunities</a:t>
          </a:r>
        </a:p>
      </dsp:txBody>
      <dsp:txXfrm>
        <a:off x="2120930" y="988272"/>
        <a:ext cx="1387817" cy="693908"/>
      </dsp:txXfrm>
    </dsp:sp>
    <dsp:sp modelId="{BD1AA8EB-2334-4E4B-B940-8EC241C7B247}">
      <dsp:nvSpPr>
        <dsp:cNvPr id="0" name=""/>
        <dsp:cNvSpPr/>
      </dsp:nvSpPr>
      <dsp:spPr>
        <a:xfrm>
          <a:off x="2467884" y="197362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Budget</a:t>
          </a:r>
        </a:p>
      </dsp:txBody>
      <dsp:txXfrm>
        <a:off x="2467884" y="1973622"/>
        <a:ext cx="1387817" cy="693908"/>
      </dsp:txXfrm>
    </dsp:sp>
    <dsp:sp modelId="{8813B8A0-2D5C-2344-AB12-FBFB6DD11888}">
      <dsp:nvSpPr>
        <dsp:cNvPr id="0" name=""/>
        <dsp:cNvSpPr/>
      </dsp:nvSpPr>
      <dsp:spPr>
        <a:xfrm>
          <a:off x="2467884" y="295897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Knowledge</a:t>
          </a:r>
        </a:p>
      </dsp:txBody>
      <dsp:txXfrm>
        <a:off x="2467884" y="2958972"/>
        <a:ext cx="1387817" cy="693908"/>
      </dsp:txXfrm>
    </dsp:sp>
    <dsp:sp modelId="{2FC6EFD9-5719-CF4B-A443-8DC5645B1B5A}">
      <dsp:nvSpPr>
        <dsp:cNvPr id="0" name=""/>
        <dsp:cNvSpPr/>
      </dsp:nvSpPr>
      <dsp:spPr>
        <a:xfrm>
          <a:off x="3800189" y="988272"/>
          <a:ext cx="1387817" cy="69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Costs</a:t>
          </a:r>
        </a:p>
      </dsp:txBody>
      <dsp:txXfrm>
        <a:off x="3800189" y="988272"/>
        <a:ext cx="1387817" cy="693908"/>
      </dsp:txXfrm>
    </dsp:sp>
    <dsp:sp modelId="{C237A45E-0B5F-4043-8DA7-20BDB14A22CF}">
      <dsp:nvSpPr>
        <dsp:cNvPr id="0" name=""/>
        <dsp:cNvSpPr/>
      </dsp:nvSpPr>
      <dsp:spPr>
        <a:xfrm>
          <a:off x="4147143" y="197362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Cash Flow</a:t>
          </a:r>
        </a:p>
      </dsp:txBody>
      <dsp:txXfrm>
        <a:off x="4147143" y="1973622"/>
        <a:ext cx="1387817" cy="693908"/>
      </dsp:txXfrm>
    </dsp:sp>
    <dsp:sp modelId="{2F04965D-C95D-FD49-9387-0FD306920172}">
      <dsp:nvSpPr>
        <dsp:cNvPr id="0" name=""/>
        <dsp:cNvSpPr/>
      </dsp:nvSpPr>
      <dsp:spPr>
        <a:xfrm>
          <a:off x="5479447" y="988272"/>
          <a:ext cx="1387817" cy="69390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Risks</a:t>
          </a:r>
        </a:p>
      </dsp:txBody>
      <dsp:txXfrm>
        <a:off x="5479447" y="988272"/>
        <a:ext cx="1387817" cy="693908"/>
      </dsp:txXfrm>
    </dsp:sp>
    <dsp:sp modelId="{FEE77139-23B6-5D44-A3D2-8A3128771483}">
      <dsp:nvSpPr>
        <dsp:cNvPr id="0" name=""/>
        <dsp:cNvSpPr/>
      </dsp:nvSpPr>
      <dsp:spPr>
        <a:xfrm>
          <a:off x="5826402" y="197362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Budget</a:t>
          </a:r>
        </a:p>
      </dsp:txBody>
      <dsp:txXfrm>
        <a:off x="5826402" y="1973622"/>
        <a:ext cx="1387817" cy="693908"/>
      </dsp:txXfrm>
    </dsp:sp>
    <dsp:sp modelId="{1E5D3C9D-697B-F54B-A818-9DDDE8705574}">
      <dsp:nvSpPr>
        <dsp:cNvPr id="0" name=""/>
        <dsp:cNvSpPr/>
      </dsp:nvSpPr>
      <dsp:spPr>
        <a:xfrm>
          <a:off x="5826402" y="2958972"/>
          <a:ext cx="1387817" cy="6939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/>
            <a:t>Knowledge</a:t>
          </a:r>
        </a:p>
      </dsp:txBody>
      <dsp:txXfrm>
        <a:off x="5826402" y="2958972"/>
        <a:ext cx="1387817" cy="6939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F53BA-2F10-6D46-905D-7F5A92DB1175}" type="datetimeFigureOut">
              <a:rPr lang="en-US" smtClean="0"/>
              <a:t>6/17/21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263AC-180B-A54E-B232-257D14077A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12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F4263AC-180B-A54E-B232-257D14077AC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199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40AAD-80AF-40E7-BE3F-43D32FC68E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l"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80FBD9-0977-4B2B-9318-30774BB094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E66DA5-7751-4D3D-B753-58DF3B418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C2A2A-62DB-40C0-8AE7-CB9B98649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01EAA4-F44C-4C1F-B8E3-1A3005300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1B787A8-0D67-4B7E-9B48-86BD906AB6B5}"/>
              </a:ext>
            </a:extLst>
          </p:cNvPr>
          <p:cNvCxnSpPr>
            <a:cxnSpLocks/>
          </p:cNvCxnSpPr>
          <p:nvPr/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5037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6AD429-654B-4F0E-94E9-6FEF8EC67E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8D60B2-06F5-4567-BE1F-BBA5270537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16F6F2-8269-4B80-8EE3-81FEE0F9D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C86E4-3EDE-4EB4-B1A3-A1198AADD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752B0-ACEC-49EF-8131-FCF35BC5C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A0462E3-375D-4E76-8886-69E06985D069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3194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423B094-F480-477B-901C-7181F88C07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052089-A920-4E52-98DC-8A5DC7B0AC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A074FE-F1B4-421F-A66E-FA351C8F9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D764BA-3AB2-45FD-ABCB-975B3FDDF2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B3FEF-8252-49FD-82F2-3E5FABC65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AEB5C65-83BB-4EBD-AD22-EDA8489D0F5D}"/>
              </a:ext>
            </a:extLst>
          </p:cNvPr>
          <p:cNvCxnSpPr>
            <a:cxnSpLocks/>
          </p:cNvCxnSpPr>
          <p:nvPr/>
        </p:nvCxnSpPr>
        <p:spPr>
          <a:xfrm flipV="1">
            <a:off x="8313" y="261865"/>
            <a:ext cx="11353802" cy="1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152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6CF8C-1EA0-4E47-AC60-CAC3B80A3C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CABF8-19D8-4F3C-994F-4D35EC7A2C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7BB2D-4E2C-4490-A2A3-4B68BCC5D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40F15D-DD72-46D5-BF0F-F50647107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6FD4D-815A-431C-ADEF-DE6F236F6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C05CAAB-DBA2-4548-AD5F-01BB97FBB207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24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FC2D1-D3FE-4B37-8740-57444421F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AF550-086C-426E-A374-85DB39570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A58988-AD39-4AE9-8E6A-0907F0BE2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6319-82EE-408E-819F-8F8E6DBA7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21C8A6-777F-496D-8620-AE52BFC33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031F83B-57A8-4533-981C-D1FFAD2B6B6F}"/>
              </a:ext>
            </a:extLst>
          </p:cNvPr>
          <p:cNvCxnSpPr>
            <a:cxnSpLocks/>
          </p:cNvCxnSpPr>
          <p:nvPr/>
        </p:nvCxnSpPr>
        <p:spPr>
          <a:xfrm>
            <a:off x="715890" y="1701425"/>
            <a:ext cx="0" cy="5148262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2200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57166-6921-4546-BA2C-99E46468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5B9122-6371-4049-B57A-33DED7DA2F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4555D-0753-4312-A26B-2338813F9B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D8FDCB-69DA-4A8F-8B91-5CFF77897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AC8C07-E0D3-4464-AE3C-25730D75C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C2596A6-734E-4AE0-BFB8-3089137B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FB7E8F4-3FB3-45AB-A381-9093CA95AAE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3881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057AE-3B3B-4261-B912-BF9EB9A58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2D237-A706-4712-90CA-B04517CBB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E39CA1-2B6D-427E-9688-9093D5865C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D53357-616B-47F4-944B-F979FE9663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EA593-3036-4FB5-94B4-D9431DF04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6B3EF2-2C04-480F-A570-14E520DD0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F5783E-3073-4F4D-8B9C-C5B18DDA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1A75FE3-6719-4790-AA00-251BC2A6E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60F34ED-DA60-4CC2-B735-B0EC5D9FEA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207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9F227-D21C-48B3-828A-6BFA9585E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F1DFFF-E5C5-43DF-B71C-7270DB973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BC03C0-6EB7-4633-967C-12C35768B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FF4306-91CD-4B7B-8A53-34BE8F997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7596AF9-469C-436D-B7D2-77952EF1825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437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FF36D6-399B-43E3-84DD-9FC5119EC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0234AB7-3B85-4028-A500-5A1BDBF45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1F40F0-9909-442F-BBA4-409D061ED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53C1207-D1C8-49E3-8837-E2B89D366FAE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1841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F214-646F-4D81-AD12-65628EC98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71768-C3FA-49EF-99EF-06E6C3B28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DA6F24-ED6C-4D12-A9D6-EE37FBD686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E6AACE-FAFB-4934-8E3C-AB5B216353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533EA-D0F8-4C79-8721-F190DE2D2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59BAC9-F101-4394-BBA4-3D21A3497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F3A79C9-7EDC-44F6-AC48-5DD98A7695AD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244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CB71F-B6C2-4866-BC97-304F7881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55ED73B-8413-478D-80D7-B78B6976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DF226-1B94-4D2D-98B3-7B932FB17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0C4E9A-CA29-4CCD-ACFA-B29F80FBA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4B53A7-3209-46A6-9454-F38EAC8F11E7}" type="datetimeFigureOut">
              <a:rPr lang="en-US" smtClean="0"/>
              <a:t>6/17/21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A5B7BE-3F1B-4FF3-B1D7-6E39B99D0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F18F1-E27E-470E-AE13-4755DEE63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E633F-9882-4A5C-83A2-1109D0C732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F08750-B7F2-4119-B151-68DE77481335}"/>
              </a:ext>
            </a:extLst>
          </p:cNvPr>
          <p:cNvCxnSpPr>
            <a:cxnSpLocks/>
          </p:cNvCxnSpPr>
          <p:nvPr/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4939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DA4224-F4E4-47A4-ACF7-231749390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679907-DC49-4B86-A34C-C97DBC26A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DBC8A0-34FC-4B6E-B42B-A721267D89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4B53A7-3209-46A6-9454-F38EAC8F11E7}" type="datetimeFigureOut">
              <a:rPr lang="en-US" smtClean="0"/>
              <a:pPr/>
              <a:t>6/17/21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AC0B6-4CC4-4E41-8A4D-F62E17F285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C0E9BD-90BD-46AE-8A0D-06796ADB7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 i="0" cap="all" spc="1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E633F-9882-4A5C-83A2-1109D0C732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453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01" r:id="rId7"/>
    <p:sldLayoutId id="2147483702" r:id="rId8"/>
    <p:sldLayoutId id="2147483703" r:id="rId9"/>
    <p:sldLayoutId id="2147483704" r:id="rId10"/>
    <p:sldLayoutId id="21474837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17278C5-34E8-4293-BE47-73B18483A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!!Rectangle">
            <a:extLst>
              <a:ext uri="{FF2B5EF4-FFF2-40B4-BE49-F238E27FC236}">
                <a16:creationId xmlns:a16="http://schemas.microsoft.com/office/drawing/2014/main" id="{9A3F5928-D955-456A-97B5-AA390B8CE9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1C94372F-C636-4EBE-84AA-2C8BF0A473D7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alphaModFix amt="35000"/>
          </a:blip>
          <a:srcRect t="12545" b="3812"/>
          <a:stretch/>
        </p:blipFill>
        <p:spPr>
          <a:xfrm>
            <a:off x="20" y="-8877"/>
            <a:ext cx="1219198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B8346AD-B770-DD41-858F-5C31E92E2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56275" y="2271449"/>
            <a:ext cx="9679449" cy="2847058"/>
          </a:xfrm>
        </p:spPr>
        <p:txBody>
          <a:bodyPr anchor="b">
            <a:normAutofit/>
          </a:bodyPr>
          <a:lstStyle/>
          <a:p>
            <a:r>
              <a:rPr lang="en-US" sz="5000" dirty="0">
                <a:solidFill>
                  <a:srgbClr val="FFFFFF"/>
                </a:solidFill>
              </a:rPr>
              <a:t>FAILURE IN A PANDEMIC</a:t>
            </a:r>
            <a:br>
              <a:rPr lang="en-US" sz="5000" dirty="0">
                <a:solidFill>
                  <a:srgbClr val="FFFFFF"/>
                </a:solidFill>
              </a:rPr>
            </a:br>
            <a:r>
              <a:rPr lang="en-US" sz="2400" dirty="0">
                <a:solidFill>
                  <a:srgbClr val="FFFFFF"/>
                </a:solidFill>
              </a:rPr>
              <a:t>HOW SHOULD THE INCREASED PROPORTION OF FAILURES BE HANDLED AMID COVID-19?</a:t>
            </a:r>
            <a:endParaRPr lang="en-US" sz="5000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1A717C-35B5-8244-8AF0-0D7826DF10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6275" y="5098254"/>
            <a:ext cx="9679449" cy="750259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FFFFFF"/>
                </a:solidFill>
              </a:rPr>
              <a:t>Zachary G. Penrod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878" y="806470"/>
            <a:ext cx="8453437" cy="0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Graphic 13">
            <a:extLst>
              <a:ext uri="{FF2B5EF4-FFF2-40B4-BE49-F238E27FC236}">
                <a16:creationId xmlns:a16="http://schemas.microsoft.com/office/drawing/2014/main" id="{C5CB530E-515E-412C-9DF1-5F8FFBD6F3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4954" y="2875093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rgbClr val="FFFFFF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712D4376-A578-4FF1-94FC-245E7A6A48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3734" y="3104388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rgbClr val="FFFFFF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  <p:sp>
        <p:nvSpPr>
          <p:cNvPr id="19" name="Graphic 15">
            <a:extLst>
              <a:ext uri="{FF2B5EF4-FFF2-40B4-BE49-F238E27FC236}">
                <a16:creationId xmlns:a16="http://schemas.microsoft.com/office/drawing/2014/main" id="{AEA7509D-F04F-40CB-A0B3-EEF16499C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9414" y="3619532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rgbClr val="FFFFFF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Univer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6430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EEC702B-4501-DE4F-A67F-89C77A459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4000" dirty="0"/>
              <a:t>THE BACKGROUND</a:t>
            </a:r>
          </a:p>
        </p:txBody>
      </p:sp>
      <p:cxnSp>
        <p:nvCxnSpPr>
          <p:cNvPr id="25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6" name="Content Placeholder 2">
            <a:extLst>
              <a:ext uri="{FF2B5EF4-FFF2-40B4-BE49-F238E27FC236}">
                <a16:creationId xmlns:a16="http://schemas.microsoft.com/office/drawing/2014/main" id="{E30997B6-960E-47B2-932A-07953EA605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1594457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441778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D5B7F1-D736-FB4F-830B-2DDFA661E0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4008583" cy="5974414"/>
          </a:xfrm>
        </p:spPr>
        <p:txBody>
          <a:bodyPr anchor="ctr">
            <a:normAutofit/>
          </a:bodyPr>
          <a:lstStyle/>
          <a:p>
            <a:r>
              <a:rPr lang="en-US" sz="6700">
                <a:solidFill>
                  <a:schemeClr val="bg1"/>
                </a:solidFill>
              </a:rPr>
              <a:t>THE PROBLEM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3061" y="554152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bg1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5643" y="837005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bg1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3892" y="1472473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bg1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B4897-11D5-D349-8E58-257B7D8C64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381935"/>
            <a:ext cx="4986955" cy="5974415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US" dirty="0"/>
              <a:t>How should the Principal and Counselor handle the increased proportion of failures during the pandemic-induced online learning period?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54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2120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3582C6E-4FD4-534D-A25F-B25B92D7E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5600"/>
              <a:t>THE STRATEGIC CRITERIA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3D9AEE2-A476-4699-977C-17C43CC9104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1685484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9557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5D8C0AA-33A8-974D-94E6-2A9193235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394" y="1070800"/>
            <a:ext cx="3939688" cy="5583126"/>
          </a:xfrm>
        </p:spPr>
        <p:txBody>
          <a:bodyPr>
            <a:normAutofit/>
          </a:bodyPr>
          <a:lstStyle/>
          <a:p>
            <a:pPr algn="r"/>
            <a:r>
              <a:rPr lang="en-US" sz="4500"/>
              <a:t>THE SUBCRITERIA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C96AB83-FAAC-42C9-AE39-1FA2A50D15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613156"/>
              </p:ext>
            </p:extLst>
          </p:nvPr>
        </p:nvGraphicFramePr>
        <p:xfrm>
          <a:off x="5108535" y="1070800"/>
          <a:ext cx="6245265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64103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16AC3602-3348-4F31-9E43-076B03514E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EF1A4F-9B9D-0645-A6D8-DCFC075A80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04918" cy="13255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THE ALTERNATIVES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4169334-264D-4176-8BDE-037249A61B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1">
            <a:extLst>
              <a:ext uri="{FF2B5EF4-FFF2-40B4-BE49-F238E27FC236}">
                <a16:creationId xmlns:a16="http://schemas.microsoft.com/office/drawing/2014/main" id="{394094B0-A6C9-44BE-9042-66EF0612F6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0">
            <a:extLst>
              <a:ext uri="{FF2B5EF4-FFF2-40B4-BE49-F238E27FC236}">
                <a16:creationId xmlns:a16="http://schemas.microsoft.com/office/drawing/2014/main" id="{64C2CA96-0B16-4AA7-B340-33044D2385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2">
            <a:extLst>
              <a:ext uri="{FF2B5EF4-FFF2-40B4-BE49-F238E27FC236}">
                <a16:creationId xmlns:a16="http://schemas.microsoft.com/office/drawing/2014/main" id="{1D50D7A8-F1D5-4306-8A9B-DD7A73EB8B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305DBA70-F37F-4717-A9AC-CE2B9F78CD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5284162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396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D9A7F3BF-8763-4074-AD77-92790AF314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7892FE4-B71D-C346-A9DE-4DA859427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069" y="381935"/>
            <a:ext cx="5366040" cy="2344840"/>
          </a:xfrm>
        </p:spPr>
        <p:txBody>
          <a:bodyPr anchor="b">
            <a:normAutofit/>
          </a:bodyPr>
          <a:lstStyle/>
          <a:p>
            <a:r>
              <a:rPr lang="en-US" sz="6600"/>
              <a:t>THE NETWORKS</a:t>
            </a:r>
          </a:p>
        </p:txBody>
      </p:sp>
      <p:cxnSp>
        <p:nvCxnSpPr>
          <p:cNvPr id="12" name="!!Straight Connector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23622" y="3619272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!!plus graphic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01652" y="1106003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4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!!dot graphic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44234" y="1388856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4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!!circle graphic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96781" y="4876208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4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BB0622F-6B94-FF47-A277-760D4D73EE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06009490"/>
              </p:ext>
            </p:extLst>
          </p:nvPr>
        </p:nvGraphicFramePr>
        <p:xfrm>
          <a:off x="3568835" y="2820262"/>
          <a:ext cx="7655891" cy="36558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33630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D1B787A8-0D67-4B7E-9B48-86BD906AB6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1114050"/>
            <a:ext cx="0" cy="5735637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2"/>
                </a:gs>
                <a:gs pos="100000">
                  <a:schemeClr val="accent4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>
            <a:extLst>
              <a:ext uri="{FF2B5EF4-FFF2-40B4-BE49-F238E27FC236}">
                <a16:creationId xmlns:a16="http://schemas.microsoft.com/office/drawing/2014/main" id="{158B3569-73B2-4D05-8E95-886A6EE1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4"/>
              </a:gs>
              <a:gs pos="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9D55076-0BAE-704E-9CA5-3B36C363F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159" y="1377146"/>
            <a:ext cx="4076460" cy="362621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700" b="1" i="0" kern="1200" cap="all" baseline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THE RESULTS</a:t>
            </a:r>
          </a:p>
        </p:txBody>
      </p:sp>
      <p:sp>
        <p:nvSpPr>
          <p:cNvPr id="42" name="Graphic 17">
            <a:extLst>
              <a:ext uri="{FF2B5EF4-FFF2-40B4-BE49-F238E27FC236}">
                <a16:creationId xmlns:a16="http://schemas.microsoft.com/office/drawing/2014/main" id="{B71758F4-3F46-45DA-8AC5-4E508DA080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57738" y="81499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bg1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4" name="Graphic 15">
            <a:extLst>
              <a:ext uri="{FF2B5EF4-FFF2-40B4-BE49-F238E27FC236}">
                <a16:creationId xmlns:a16="http://schemas.microsoft.com/office/drawing/2014/main" id="{8550FED7-7C32-42BB-98DB-30272A6331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16518" y="104429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bg1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46" name="Graphic 21">
            <a:extLst>
              <a:ext uri="{FF2B5EF4-FFF2-40B4-BE49-F238E27FC236}">
                <a16:creationId xmlns:a16="http://schemas.microsoft.com/office/drawing/2014/main" id="{8D61482F-F3C5-4D66-8C5D-C6BBE3E127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42198" y="1268720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bg1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29322" y="6274341"/>
            <a:ext cx="11353800" cy="0"/>
          </a:xfrm>
          <a:prstGeom prst="line">
            <a:avLst/>
          </a:prstGeom>
          <a:ln w="25400" cap="sq">
            <a:solidFill>
              <a:schemeClr val="bg1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EBAFBE38-32D6-2C49-B5B4-18E535B1A3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2397754"/>
              </p:ext>
            </p:extLst>
          </p:nvPr>
        </p:nvGraphicFramePr>
        <p:xfrm>
          <a:off x="5457027" y="814998"/>
          <a:ext cx="6734973" cy="6043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46367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168030-BB99-124F-BA8F-6BB0A278D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SENSITIVITY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5E72F29-3847-0A48-90EA-A09FDC9C06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1752" y="1961333"/>
            <a:ext cx="2957140" cy="3764006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87A54BD8-C3BB-C943-A00B-A6F1851EB3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961333"/>
            <a:ext cx="2932768" cy="373298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32899C7-7FF5-D84B-B13D-4D34E08A15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1971673"/>
            <a:ext cx="2940892" cy="374332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D69FC5B-CA7A-B949-B688-D2661D7F07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44000" y="1961333"/>
            <a:ext cx="2940892" cy="37433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231BE84-5114-7240-A55B-0FDCFB4A21F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3314" y="5853107"/>
            <a:ext cx="1445372" cy="77809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D668C62-6244-E74B-B90D-B4D7361027BD}"/>
              </a:ext>
            </a:extLst>
          </p:cNvPr>
          <p:cNvSpPr txBox="1"/>
          <p:nvPr/>
        </p:nvSpPr>
        <p:spPr>
          <a:xfrm>
            <a:off x="890745" y="1506022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BENEFITS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F223D59-8319-814C-AC4F-F824B16FDF6E}"/>
              </a:ext>
            </a:extLst>
          </p:cNvPr>
          <p:cNvSpPr txBox="1"/>
          <p:nvPr/>
        </p:nvSpPr>
        <p:spPr>
          <a:xfrm>
            <a:off x="3564808" y="1506022"/>
            <a:ext cx="19032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OPPORTUNITIES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D0E874F-88C2-EF49-9C91-9D1BF4A44A15}"/>
              </a:ext>
            </a:extLst>
          </p:cNvPr>
          <p:cNvSpPr txBox="1"/>
          <p:nvPr/>
        </p:nvSpPr>
        <p:spPr>
          <a:xfrm>
            <a:off x="7116643" y="1506022"/>
            <a:ext cx="899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COSTS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C8D7CA4-7761-764B-939C-B2C5EE761162}"/>
              </a:ext>
            </a:extLst>
          </p:cNvPr>
          <p:cNvSpPr txBox="1"/>
          <p:nvPr/>
        </p:nvSpPr>
        <p:spPr>
          <a:xfrm>
            <a:off x="10239888" y="1506022"/>
            <a:ext cx="749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RISKS</a:t>
            </a:r>
          </a:p>
        </p:txBody>
      </p:sp>
    </p:spTree>
    <p:extLst>
      <p:ext uri="{BB962C8B-B14F-4D97-AF65-F5344CB8AC3E}">
        <p14:creationId xmlns:p14="http://schemas.microsoft.com/office/powerpoint/2010/main" val="2005053844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VTI">
  <a:themeElements>
    <a:clrScheme name="Gradient">
      <a:dk1>
        <a:sysClr val="windowText" lastClr="000000"/>
      </a:dk1>
      <a:lt1>
        <a:sysClr val="window" lastClr="FFFFFF"/>
      </a:lt1>
      <a:dk2>
        <a:srgbClr val="10013F"/>
      </a:dk2>
      <a:lt2>
        <a:srgbClr val="F2F0FF"/>
      </a:lt2>
      <a:accent1>
        <a:srgbClr val="814DFF"/>
      </a:accent1>
      <a:accent2>
        <a:srgbClr val="243FFF"/>
      </a:accent2>
      <a:accent3>
        <a:srgbClr val="FF83B6"/>
      </a:accent3>
      <a:accent4>
        <a:srgbClr val="FF9022"/>
      </a:accent4>
      <a:accent5>
        <a:srgbClr val="FF1F85"/>
      </a:accent5>
      <a:accent6>
        <a:srgbClr val="1A98FF"/>
      </a:accent6>
      <a:hlink>
        <a:srgbClr val="0563C1"/>
      </a:hlink>
      <a:folHlink>
        <a:srgbClr val="954F72"/>
      </a:folHlink>
    </a:clrScheme>
    <a:fontScheme name="Univers">
      <a:majorFont>
        <a:latin typeface="Gill Sans Nova"/>
        <a:ea typeface=""/>
        <a:cs typeface=""/>
      </a:majorFont>
      <a:minorFont>
        <a:latin typeface="Gill Sans Nov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VTI" id="{605F9078-86F9-4258-A3E1-F8EFF02AE8CC}" vid="{4848699B-BB01-41E3-9EC4-3D97DFE5292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1048</TotalTime>
  <Words>173</Words>
  <Application>Microsoft Macintosh PowerPoint</Application>
  <PresentationFormat>Widescreen</PresentationFormat>
  <Paragraphs>50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Gill Sans Nova</vt:lpstr>
      <vt:lpstr>Univers</vt:lpstr>
      <vt:lpstr>GradientVTI</vt:lpstr>
      <vt:lpstr>FAILURE IN A PANDEMIC HOW SHOULD THE INCREASED PROPORTION OF FAILURES BE HANDLED AMID COVID-19?</vt:lpstr>
      <vt:lpstr>THE BACKGROUND</vt:lpstr>
      <vt:lpstr>THE PROBLEM</vt:lpstr>
      <vt:lpstr>THE STRATEGIC CRITERIA</vt:lpstr>
      <vt:lpstr>THE SUBCRITERIA</vt:lpstr>
      <vt:lpstr>THE ALTERNATIVES</vt:lpstr>
      <vt:lpstr>THE NETWORKS</vt:lpstr>
      <vt:lpstr>THE RESULTS</vt:lpstr>
      <vt:lpstr>THE SENSITIVITY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Penrod, Zachary G</dc:creator>
  <cp:lastModifiedBy>Penrod, Zachary G</cp:lastModifiedBy>
  <cp:revision>19</cp:revision>
  <dcterms:created xsi:type="dcterms:W3CDTF">2021-06-17T03:36:07Z</dcterms:created>
  <dcterms:modified xsi:type="dcterms:W3CDTF">2021-06-18T00:33:19Z</dcterms:modified>
</cp:coreProperties>
</file>