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83" r:id="rId3"/>
    <p:sldId id="284" r:id="rId4"/>
    <p:sldId id="285" r:id="rId5"/>
    <p:sldId id="286" r:id="rId6"/>
    <p:sldId id="287" r:id="rId7"/>
    <p:sldId id="288" r:id="rId8"/>
    <p:sldId id="298" r:id="rId9"/>
    <p:sldId id="289" r:id="rId10"/>
    <p:sldId id="256" r:id="rId11"/>
    <p:sldId id="281" r:id="rId12"/>
    <p:sldId id="257" r:id="rId13"/>
    <p:sldId id="258" r:id="rId14"/>
    <p:sldId id="260" r:id="rId15"/>
    <p:sldId id="261" r:id="rId16"/>
    <p:sldId id="291" r:id="rId17"/>
    <p:sldId id="262" r:id="rId18"/>
    <p:sldId id="263" r:id="rId19"/>
    <p:sldId id="264" r:id="rId20"/>
    <p:sldId id="265" r:id="rId21"/>
    <p:sldId id="292" r:id="rId22"/>
    <p:sldId id="266" r:id="rId23"/>
    <p:sldId id="267" r:id="rId24"/>
    <p:sldId id="268" r:id="rId25"/>
    <p:sldId id="269" r:id="rId26"/>
    <p:sldId id="293" r:id="rId27"/>
    <p:sldId id="270" r:id="rId28"/>
    <p:sldId id="271" r:id="rId29"/>
    <p:sldId id="272" r:id="rId30"/>
    <p:sldId id="273" r:id="rId31"/>
    <p:sldId id="294" r:id="rId32"/>
    <p:sldId id="295" r:id="rId33"/>
    <p:sldId id="274" r:id="rId34"/>
    <p:sldId id="275" r:id="rId35"/>
    <p:sldId id="276" r:id="rId36"/>
    <p:sldId id="296" r:id="rId37"/>
    <p:sldId id="2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3F2"/>
    <a:srgbClr val="FFE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DF7F3-13E7-F343-A65B-9ACDC56D3FF5}" v="176" dt="2021-06-19T17:04:31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60"/>
    <p:restoredTop sz="95617"/>
  </p:normalViewPr>
  <p:slideViewPr>
    <p:cSldViewPr snapToGrid="0" snapToObjects="1">
      <p:cViewPr varScale="1">
        <p:scale>
          <a:sx n="111" d="100"/>
          <a:sy n="111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gmohan Hooda" userId="b91d02e8-73f2-45c3-a61c-c964f02946a3" providerId="ADAL" clId="{617DF7F3-13E7-F343-A65B-9ACDC56D3FF5}"/>
    <pc:docChg chg="undo custSel addSld delSld modSld sldOrd">
      <pc:chgData name="Jagmohan Hooda" userId="b91d02e8-73f2-45c3-a61c-c964f02946a3" providerId="ADAL" clId="{617DF7F3-13E7-F343-A65B-9ACDC56D3FF5}" dt="2021-06-19T17:05:33.309" v="1970" actId="2696"/>
      <pc:docMkLst>
        <pc:docMk/>
      </pc:docMkLst>
      <pc:sldChg chg="addSp delSp modSp mod">
        <pc:chgData name="Jagmohan Hooda" userId="b91d02e8-73f2-45c3-a61c-c964f02946a3" providerId="ADAL" clId="{617DF7F3-13E7-F343-A65B-9ACDC56D3FF5}" dt="2021-06-15T02:08:17.128" v="768" actId="14100"/>
        <pc:sldMkLst>
          <pc:docMk/>
          <pc:sldMk cId="1167630782" sldId="256"/>
        </pc:sldMkLst>
        <pc:spChg chg="del">
          <ac:chgData name="Jagmohan Hooda" userId="b91d02e8-73f2-45c3-a61c-c964f02946a3" providerId="ADAL" clId="{617DF7F3-13E7-F343-A65B-9ACDC56D3FF5}" dt="2021-06-15T02:07:25.638" v="765" actId="478"/>
          <ac:spMkLst>
            <pc:docMk/>
            <pc:sldMk cId="1167630782" sldId="256"/>
            <ac:spMk id="4" creationId="{68B26284-1530-634D-8A99-F8A8C2DA837A}"/>
          </ac:spMkLst>
        </pc:spChg>
        <pc:spChg chg="add mod">
          <ac:chgData name="Jagmohan Hooda" userId="b91d02e8-73f2-45c3-a61c-c964f02946a3" providerId="ADAL" clId="{617DF7F3-13E7-F343-A65B-9ACDC56D3FF5}" dt="2021-06-15T02:07:28.400" v="766" actId="1076"/>
          <ac:spMkLst>
            <pc:docMk/>
            <pc:sldMk cId="1167630782" sldId="256"/>
            <ac:spMk id="6" creationId="{4EDA3CC0-63EB-D14E-9489-7AF9F8EB32C4}"/>
          </ac:spMkLst>
        </pc:spChg>
        <pc:picChg chg="mod">
          <ac:chgData name="Jagmohan Hooda" userId="b91d02e8-73f2-45c3-a61c-c964f02946a3" providerId="ADAL" clId="{617DF7F3-13E7-F343-A65B-9ACDC56D3FF5}" dt="2021-06-15T02:08:17.128" v="768" actId="14100"/>
          <ac:picMkLst>
            <pc:docMk/>
            <pc:sldMk cId="1167630782" sldId="256"/>
            <ac:picMk id="5" creationId="{766F463F-72CC-9E45-BAC1-8F533656DBF5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5T02:52:20.679" v="1607" actId="20577"/>
        <pc:sldMkLst>
          <pc:docMk/>
          <pc:sldMk cId="3283992734" sldId="257"/>
        </pc:sldMkLst>
        <pc:spChg chg="del">
          <ac:chgData name="Jagmohan Hooda" userId="b91d02e8-73f2-45c3-a61c-c964f02946a3" providerId="ADAL" clId="{617DF7F3-13E7-F343-A65B-9ACDC56D3FF5}" dt="2021-06-15T02:24:06.071" v="931" actId="478"/>
          <ac:spMkLst>
            <pc:docMk/>
            <pc:sldMk cId="3283992734" sldId="257"/>
            <ac:spMk id="2" creationId="{0165EA6D-0186-4A48-8D7C-8D199D26C68E}"/>
          </ac:spMkLst>
        </pc:spChg>
        <pc:spChg chg="add mod">
          <ac:chgData name="Jagmohan Hooda" userId="b91d02e8-73f2-45c3-a61c-c964f02946a3" providerId="ADAL" clId="{617DF7F3-13E7-F343-A65B-9ACDC56D3FF5}" dt="2021-06-15T02:52:20.679" v="1607" actId="20577"/>
          <ac:spMkLst>
            <pc:docMk/>
            <pc:sldMk cId="3283992734" sldId="257"/>
            <ac:spMk id="5" creationId="{3B38CACB-7A7B-2749-8E6D-599CF702DFB7}"/>
          </ac:spMkLst>
        </pc:spChg>
        <pc:picChg chg="mod">
          <ac:chgData name="Jagmohan Hooda" userId="b91d02e8-73f2-45c3-a61c-c964f02946a3" providerId="ADAL" clId="{617DF7F3-13E7-F343-A65B-9ACDC56D3FF5}" dt="2021-06-15T02:29:36.518" v="1005" actId="1076"/>
          <ac:picMkLst>
            <pc:docMk/>
            <pc:sldMk cId="3283992734" sldId="257"/>
            <ac:picMk id="3" creationId="{17AC2822-3D82-1A4F-8A50-4FAA3C80C557}"/>
          </ac:picMkLst>
        </pc:picChg>
        <pc:picChg chg="del mod">
          <ac:chgData name="Jagmohan Hooda" userId="b91d02e8-73f2-45c3-a61c-c964f02946a3" providerId="ADAL" clId="{617DF7F3-13E7-F343-A65B-9ACDC56D3FF5}" dt="2021-06-15T02:29:33.282" v="1004" actId="478"/>
          <ac:picMkLst>
            <pc:docMk/>
            <pc:sldMk cId="3283992734" sldId="257"/>
            <ac:picMk id="4" creationId="{F6D346BC-43C5-8F4B-B7AD-D1A0726B48E3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2:31.650" v="1608" actId="20577"/>
        <pc:sldMkLst>
          <pc:docMk/>
          <pc:sldMk cId="3195296557" sldId="258"/>
        </pc:sldMkLst>
        <pc:spChg chg="add mod">
          <ac:chgData name="Jagmohan Hooda" userId="b91d02e8-73f2-45c3-a61c-c964f02946a3" providerId="ADAL" clId="{617DF7F3-13E7-F343-A65B-9ACDC56D3FF5}" dt="2021-06-15T02:52:31.650" v="1608" actId="20577"/>
          <ac:spMkLst>
            <pc:docMk/>
            <pc:sldMk cId="3195296557" sldId="258"/>
            <ac:spMk id="3" creationId="{6C9E6376-421F-C34C-82E3-73A9C541B54D}"/>
          </ac:spMkLst>
        </pc:spChg>
        <pc:picChg chg="mod">
          <ac:chgData name="Jagmohan Hooda" userId="b91d02e8-73f2-45c3-a61c-c964f02946a3" providerId="ADAL" clId="{617DF7F3-13E7-F343-A65B-9ACDC56D3FF5}" dt="2021-06-15T02:25:04.821" v="955" actId="1076"/>
          <ac:picMkLst>
            <pc:docMk/>
            <pc:sldMk cId="3195296557" sldId="258"/>
            <ac:picMk id="2" creationId="{D19B7C13-6FA3-7F46-BF9E-519E33CAC8D4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2:14.506" v="1606" actId="20577"/>
        <pc:sldMkLst>
          <pc:docMk/>
          <pc:sldMk cId="1637623402" sldId="260"/>
        </pc:sldMkLst>
        <pc:spChg chg="add mod">
          <ac:chgData name="Jagmohan Hooda" userId="b91d02e8-73f2-45c3-a61c-c964f02946a3" providerId="ADAL" clId="{617DF7F3-13E7-F343-A65B-9ACDC56D3FF5}" dt="2021-06-15T02:52:14.506" v="1606" actId="20577"/>
          <ac:spMkLst>
            <pc:docMk/>
            <pc:sldMk cId="1637623402" sldId="260"/>
            <ac:spMk id="3" creationId="{E52A2FED-6B9C-2646-A691-00DF2ED6BBF2}"/>
          </ac:spMkLst>
        </pc:spChg>
      </pc:sldChg>
      <pc:sldChg chg="addSp modSp mod">
        <pc:chgData name="Jagmohan Hooda" userId="b91d02e8-73f2-45c3-a61c-c964f02946a3" providerId="ADAL" clId="{617DF7F3-13E7-F343-A65B-9ACDC56D3FF5}" dt="2021-06-15T02:52:40.731" v="1609" actId="20577"/>
        <pc:sldMkLst>
          <pc:docMk/>
          <pc:sldMk cId="3375833616" sldId="261"/>
        </pc:sldMkLst>
        <pc:spChg chg="add mod">
          <ac:chgData name="Jagmohan Hooda" userId="b91d02e8-73f2-45c3-a61c-c964f02946a3" providerId="ADAL" clId="{617DF7F3-13E7-F343-A65B-9ACDC56D3FF5}" dt="2021-06-15T02:52:40.731" v="1609" actId="20577"/>
          <ac:spMkLst>
            <pc:docMk/>
            <pc:sldMk cId="3375833616" sldId="261"/>
            <ac:spMk id="3" creationId="{6E4FF9A1-2A61-BB41-9B58-1D48A9F7173A}"/>
          </ac:spMkLst>
        </pc:spChg>
      </pc:sldChg>
      <pc:sldChg chg="addSp delSp modSp mod">
        <pc:chgData name="Jagmohan Hooda" userId="b91d02e8-73f2-45c3-a61c-c964f02946a3" providerId="ADAL" clId="{617DF7F3-13E7-F343-A65B-9ACDC56D3FF5}" dt="2021-06-15T02:53:02.557" v="1614" actId="20577"/>
        <pc:sldMkLst>
          <pc:docMk/>
          <pc:sldMk cId="3348786723" sldId="262"/>
        </pc:sldMkLst>
        <pc:spChg chg="del">
          <ac:chgData name="Jagmohan Hooda" userId="b91d02e8-73f2-45c3-a61c-c964f02946a3" providerId="ADAL" clId="{617DF7F3-13E7-F343-A65B-9ACDC56D3FF5}" dt="2021-06-15T02:32:09.488" v="1025" actId="478"/>
          <ac:spMkLst>
            <pc:docMk/>
            <pc:sldMk cId="3348786723" sldId="262"/>
            <ac:spMk id="2" creationId="{3AFB57F7-F194-E54B-BF1B-026EEAF970CE}"/>
          </ac:spMkLst>
        </pc:spChg>
        <pc:spChg chg="add mod">
          <ac:chgData name="Jagmohan Hooda" userId="b91d02e8-73f2-45c3-a61c-c964f02946a3" providerId="ADAL" clId="{617DF7F3-13E7-F343-A65B-9ACDC56D3FF5}" dt="2021-06-15T02:53:02.557" v="1614" actId="20577"/>
          <ac:spMkLst>
            <pc:docMk/>
            <pc:sldMk cId="3348786723" sldId="262"/>
            <ac:spMk id="6" creationId="{967178BE-39BD-064D-B4C2-8EDC64FF693F}"/>
          </ac:spMkLst>
        </pc:spChg>
        <pc:picChg chg="mod">
          <ac:chgData name="Jagmohan Hooda" userId="b91d02e8-73f2-45c3-a61c-c964f02946a3" providerId="ADAL" clId="{617DF7F3-13E7-F343-A65B-9ACDC56D3FF5}" dt="2021-06-15T02:35:16.540" v="1175" actId="1076"/>
          <ac:picMkLst>
            <pc:docMk/>
            <pc:sldMk cId="3348786723" sldId="262"/>
            <ac:picMk id="4" creationId="{711B8886-7532-6C49-9DDF-960FD0854261}"/>
          </ac:picMkLst>
        </pc:picChg>
        <pc:picChg chg="del">
          <ac:chgData name="Jagmohan Hooda" userId="b91d02e8-73f2-45c3-a61c-c964f02946a3" providerId="ADAL" clId="{617DF7F3-13E7-F343-A65B-9ACDC56D3FF5}" dt="2021-06-15T02:34:56.939" v="1169" actId="21"/>
          <ac:picMkLst>
            <pc:docMk/>
            <pc:sldMk cId="3348786723" sldId="262"/>
            <ac:picMk id="5" creationId="{B8789A94-3928-A643-A953-3858D48C3DF8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09.270" v="1618" actId="20577"/>
        <pc:sldMkLst>
          <pc:docMk/>
          <pc:sldMk cId="349783085" sldId="263"/>
        </pc:sldMkLst>
        <pc:spChg chg="add mod">
          <ac:chgData name="Jagmohan Hooda" userId="b91d02e8-73f2-45c3-a61c-c964f02946a3" providerId="ADAL" clId="{617DF7F3-13E7-F343-A65B-9ACDC56D3FF5}" dt="2021-06-15T02:53:09.270" v="1618" actId="20577"/>
          <ac:spMkLst>
            <pc:docMk/>
            <pc:sldMk cId="349783085" sldId="263"/>
            <ac:spMk id="3" creationId="{20CC1389-5F4E-4D49-9AC6-B2E9FB5B7F64}"/>
          </ac:spMkLst>
        </pc:spChg>
        <pc:picChg chg="mod">
          <ac:chgData name="Jagmohan Hooda" userId="b91d02e8-73f2-45c3-a61c-c964f02946a3" providerId="ADAL" clId="{617DF7F3-13E7-F343-A65B-9ACDC56D3FF5}" dt="2021-06-15T02:32:48.844" v="1063" actId="1036"/>
          <ac:picMkLst>
            <pc:docMk/>
            <pc:sldMk cId="349783085" sldId="263"/>
            <ac:picMk id="2" creationId="{EE70A4F4-C44F-8F4B-9839-B2B33F9BF46F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13.865" v="1622" actId="20577"/>
        <pc:sldMkLst>
          <pc:docMk/>
          <pc:sldMk cId="120777882" sldId="264"/>
        </pc:sldMkLst>
        <pc:spChg chg="add mod">
          <ac:chgData name="Jagmohan Hooda" userId="b91d02e8-73f2-45c3-a61c-c964f02946a3" providerId="ADAL" clId="{617DF7F3-13E7-F343-A65B-9ACDC56D3FF5}" dt="2021-06-15T02:53:13.865" v="1622" actId="20577"/>
          <ac:spMkLst>
            <pc:docMk/>
            <pc:sldMk cId="120777882" sldId="264"/>
            <ac:spMk id="3" creationId="{F7DA411D-C5C7-C642-8324-23229B888384}"/>
          </ac:spMkLst>
        </pc:spChg>
        <pc:picChg chg="mod">
          <ac:chgData name="Jagmohan Hooda" userId="b91d02e8-73f2-45c3-a61c-c964f02946a3" providerId="ADAL" clId="{617DF7F3-13E7-F343-A65B-9ACDC56D3FF5}" dt="2021-06-15T02:33:17.724" v="1106" actId="1036"/>
          <ac:picMkLst>
            <pc:docMk/>
            <pc:sldMk cId="120777882" sldId="264"/>
            <ac:picMk id="2" creationId="{14AFE210-B4FC-C847-9BD7-54C3851C3082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19.360" v="1626" actId="20577"/>
        <pc:sldMkLst>
          <pc:docMk/>
          <pc:sldMk cId="590788516" sldId="265"/>
        </pc:sldMkLst>
        <pc:spChg chg="add mod">
          <ac:chgData name="Jagmohan Hooda" userId="b91d02e8-73f2-45c3-a61c-c964f02946a3" providerId="ADAL" clId="{617DF7F3-13E7-F343-A65B-9ACDC56D3FF5}" dt="2021-06-15T02:53:19.360" v="1626" actId="20577"/>
          <ac:spMkLst>
            <pc:docMk/>
            <pc:sldMk cId="590788516" sldId="265"/>
            <ac:spMk id="3" creationId="{10349744-D2A0-6F4C-B2E8-92F9D7BD61C0}"/>
          </ac:spMkLst>
        </pc:spChg>
        <pc:picChg chg="mod">
          <ac:chgData name="Jagmohan Hooda" userId="b91d02e8-73f2-45c3-a61c-c964f02946a3" providerId="ADAL" clId="{617DF7F3-13E7-F343-A65B-9ACDC56D3FF5}" dt="2021-06-15T02:33:37.073" v="1145" actId="1035"/>
          <ac:picMkLst>
            <pc:docMk/>
            <pc:sldMk cId="590788516" sldId="265"/>
            <ac:picMk id="2" creationId="{CD4BCE00-8FF2-894A-977C-8B3C3552F8FD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5T02:53:24.169" v="1627" actId="20577"/>
        <pc:sldMkLst>
          <pc:docMk/>
          <pc:sldMk cId="3599824172" sldId="266"/>
        </pc:sldMkLst>
        <pc:spChg chg="del">
          <ac:chgData name="Jagmohan Hooda" userId="b91d02e8-73f2-45c3-a61c-c964f02946a3" providerId="ADAL" clId="{617DF7F3-13E7-F343-A65B-9ACDC56D3FF5}" dt="2021-06-15T02:36:22.162" v="1182" actId="478"/>
          <ac:spMkLst>
            <pc:docMk/>
            <pc:sldMk cId="3599824172" sldId="266"/>
            <ac:spMk id="2" creationId="{BBC36309-3246-6C47-A7C7-32C2A065B01F}"/>
          </ac:spMkLst>
        </pc:spChg>
        <pc:spChg chg="add mod">
          <ac:chgData name="Jagmohan Hooda" userId="b91d02e8-73f2-45c3-a61c-c964f02946a3" providerId="ADAL" clId="{617DF7F3-13E7-F343-A65B-9ACDC56D3FF5}" dt="2021-06-15T02:53:24.169" v="1627" actId="20577"/>
          <ac:spMkLst>
            <pc:docMk/>
            <pc:sldMk cId="3599824172" sldId="266"/>
            <ac:spMk id="5" creationId="{733F9264-78CA-314A-81C2-F16942C7AF03}"/>
          </ac:spMkLst>
        </pc:spChg>
        <pc:picChg chg="mod">
          <ac:chgData name="Jagmohan Hooda" userId="b91d02e8-73f2-45c3-a61c-c964f02946a3" providerId="ADAL" clId="{617DF7F3-13E7-F343-A65B-9ACDC56D3FF5}" dt="2021-06-15T02:36:38.039" v="1189" actId="14100"/>
          <ac:picMkLst>
            <pc:docMk/>
            <pc:sldMk cId="3599824172" sldId="266"/>
            <ac:picMk id="3" creationId="{67DA7546-7C0E-CB41-86CE-11AFA545FC80}"/>
          </ac:picMkLst>
        </pc:picChg>
        <pc:picChg chg="del">
          <ac:chgData name="Jagmohan Hooda" userId="b91d02e8-73f2-45c3-a61c-c964f02946a3" providerId="ADAL" clId="{617DF7F3-13E7-F343-A65B-9ACDC56D3FF5}" dt="2021-06-15T02:38:23.076" v="1251" actId="21"/>
          <ac:picMkLst>
            <pc:docMk/>
            <pc:sldMk cId="3599824172" sldId="266"/>
            <ac:picMk id="4" creationId="{545BEFF9-213E-5F4A-BFDE-D540E528A277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30.984" v="1628" actId="20577"/>
        <pc:sldMkLst>
          <pc:docMk/>
          <pc:sldMk cId="2176345785" sldId="267"/>
        </pc:sldMkLst>
        <pc:spChg chg="add mod">
          <ac:chgData name="Jagmohan Hooda" userId="b91d02e8-73f2-45c3-a61c-c964f02946a3" providerId="ADAL" clId="{617DF7F3-13E7-F343-A65B-9ACDC56D3FF5}" dt="2021-06-15T02:53:30.984" v="1628" actId="20577"/>
          <ac:spMkLst>
            <pc:docMk/>
            <pc:sldMk cId="2176345785" sldId="267"/>
            <ac:spMk id="3" creationId="{F86E7903-04C6-D940-8F12-06A597BB6BF0}"/>
          </ac:spMkLst>
        </pc:spChg>
        <pc:picChg chg="mod">
          <ac:chgData name="Jagmohan Hooda" userId="b91d02e8-73f2-45c3-a61c-c964f02946a3" providerId="ADAL" clId="{617DF7F3-13E7-F343-A65B-9ACDC56D3FF5}" dt="2021-06-15T02:37:03.632" v="1201" actId="1076"/>
          <ac:picMkLst>
            <pc:docMk/>
            <pc:sldMk cId="2176345785" sldId="267"/>
            <ac:picMk id="2" creationId="{6B440151-8E53-794E-98CE-3AF2610BA6CA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34.771" v="1629" actId="20577"/>
        <pc:sldMkLst>
          <pc:docMk/>
          <pc:sldMk cId="4099330104" sldId="268"/>
        </pc:sldMkLst>
        <pc:spChg chg="add mod">
          <ac:chgData name="Jagmohan Hooda" userId="b91d02e8-73f2-45c3-a61c-c964f02946a3" providerId="ADAL" clId="{617DF7F3-13E7-F343-A65B-9ACDC56D3FF5}" dt="2021-06-15T02:53:34.771" v="1629" actId="20577"/>
          <ac:spMkLst>
            <pc:docMk/>
            <pc:sldMk cId="4099330104" sldId="268"/>
            <ac:spMk id="3" creationId="{4BEC6BB9-5373-8D46-B4F3-E26B093F2602}"/>
          </ac:spMkLst>
        </pc:spChg>
        <pc:picChg chg="mod">
          <ac:chgData name="Jagmohan Hooda" userId="b91d02e8-73f2-45c3-a61c-c964f02946a3" providerId="ADAL" clId="{617DF7F3-13E7-F343-A65B-9ACDC56D3FF5}" dt="2021-06-15T02:37:20.044" v="1215" actId="1076"/>
          <ac:picMkLst>
            <pc:docMk/>
            <pc:sldMk cId="4099330104" sldId="268"/>
            <ac:picMk id="2" creationId="{A522C289-8E3A-AB48-BA1F-4FACA5617ACF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3:38.062" v="1630" actId="20577"/>
        <pc:sldMkLst>
          <pc:docMk/>
          <pc:sldMk cId="3684677759" sldId="269"/>
        </pc:sldMkLst>
        <pc:spChg chg="add mod">
          <ac:chgData name="Jagmohan Hooda" userId="b91d02e8-73f2-45c3-a61c-c964f02946a3" providerId="ADAL" clId="{617DF7F3-13E7-F343-A65B-9ACDC56D3FF5}" dt="2021-06-15T02:53:38.062" v="1630" actId="20577"/>
          <ac:spMkLst>
            <pc:docMk/>
            <pc:sldMk cId="3684677759" sldId="269"/>
            <ac:spMk id="3" creationId="{F98F70C2-4E5B-6B4A-9270-7CBAD05B36CF}"/>
          </ac:spMkLst>
        </pc:spChg>
        <pc:picChg chg="mod">
          <ac:chgData name="Jagmohan Hooda" userId="b91d02e8-73f2-45c3-a61c-c964f02946a3" providerId="ADAL" clId="{617DF7F3-13E7-F343-A65B-9ACDC56D3FF5}" dt="2021-06-15T02:37:57.624" v="1245" actId="1036"/>
          <ac:picMkLst>
            <pc:docMk/>
            <pc:sldMk cId="3684677759" sldId="269"/>
            <ac:picMk id="2" creationId="{A40CB4DA-DA40-CC4A-BE9E-4D52486EA475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5T02:54:07.068" v="1658" actId="20577"/>
        <pc:sldMkLst>
          <pc:docMk/>
          <pc:sldMk cId="1396445726" sldId="270"/>
        </pc:sldMkLst>
        <pc:spChg chg="del">
          <ac:chgData name="Jagmohan Hooda" userId="b91d02e8-73f2-45c3-a61c-c964f02946a3" providerId="ADAL" clId="{617DF7F3-13E7-F343-A65B-9ACDC56D3FF5}" dt="2021-06-15T02:39:21.754" v="1271" actId="478"/>
          <ac:spMkLst>
            <pc:docMk/>
            <pc:sldMk cId="1396445726" sldId="270"/>
            <ac:spMk id="3" creationId="{81A81A14-4B57-8E4C-A774-95605D608EA1}"/>
          </ac:spMkLst>
        </pc:spChg>
        <pc:spChg chg="add del mod">
          <ac:chgData name="Jagmohan Hooda" userId="b91d02e8-73f2-45c3-a61c-c964f02946a3" providerId="ADAL" clId="{617DF7F3-13E7-F343-A65B-9ACDC56D3FF5}" dt="2021-06-15T02:39:18.738" v="1270"/>
          <ac:spMkLst>
            <pc:docMk/>
            <pc:sldMk cId="1396445726" sldId="270"/>
            <ac:spMk id="5" creationId="{3137040A-8102-F349-9883-915D7A5DD4C0}"/>
          </ac:spMkLst>
        </pc:spChg>
        <pc:spChg chg="add mod">
          <ac:chgData name="Jagmohan Hooda" userId="b91d02e8-73f2-45c3-a61c-c964f02946a3" providerId="ADAL" clId="{617DF7F3-13E7-F343-A65B-9ACDC56D3FF5}" dt="2021-06-15T02:54:07.068" v="1658" actId="20577"/>
          <ac:spMkLst>
            <pc:docMk/>
            <pc:sldMk cId="1396445726" sldId="270"/>
            <ac:spMk id="6" creationId="{C6F95CFE-EAF8-9F43-90F9-487910EC2188}"/>
          </ac:spMkLst>
        </pc:spChg>
        <pc:picChg chg="mod">
          <ac:chgData name="Jagmohan Hooda" userId="b91d02e8-73f2-45c3-a61c-c964f02946a3" providerId="ADAL" clId="{617DF7F3-13E7-F343-A65B-9ACDC56D3FF5}" dt="2021-06-15T02:39:43.212" v="1283" actId="1076"/>
          <ac:picMkLst>
            <pc:docMk/>
            <pc:sldMk cId="1396445726" sldId="270"/>
            <ac:picMk id="2" creationId="{E3E436D1-606D-E94C-B7B5-B7A5F55FEFA2}"/>
          </ac:picMkLst>
        </pc:picChg>
        <pc:picChg chg="del">
          <ac:chgData name="Jagmohan Hooda" userId="b91d02e8-73f2-45c3-a61c-c964f02946a3" providerId="ADAL" clId="{617DF7F3-13E7-F343-A65B-9ACDC56D3FF5}" dt="2021-06-15T02:42:55.792" v="1415" actId="21"/>
          <ac:picMkLst>
            <pc:docMk/>
            <pc:sldMk cId="1396445726" sldId="270"/>
            <ac:picMk id="4" creationId="{F9DAB19A-B9A7-184A-9364-A2331CBA0BA3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4:11.646" v="1659" actId="20577"/>
        <pc:sldMkLst>
          <pc:docMk/>
          <pc:sldMk cId="3502994528" sldId="271"/>
        </pc:sldMkLst>
        <pc:spChg chg="add mod">
          <ac:chgData name="Jagmohan Hooda" userId="b91d02e8-73f2-45c3-a61c-c964f02946a3" providerId="ADAL" clId="{617DF7F3-13E7-F343-A65B-9ACDC56D3FF5}" dt="2021-06-15T02:54:11.646" v="1659" actId="20577"/>
          <ac:spMkLst>
            <pc:docMk/>
            <pc:sldMk cId="3502994528" sldId="271"/>
            <ac:spMk id="3" creationId="{D31BD222-0B8E-D449-895A-C97DD3A10F96}"/>
          </ac:spMkLst>
        </pc:spChg>
        <pc:picChg chg="mod">
          <ac:chgData name="Jagmohan Hooda" userId="b91d02e8-73f2-45c3-a61c-c964f02946a3" providerId="ADAL" clId="{617DF7F3-13E7-F343-A65B-9ACDC56D3FF5}" dt="2021-06-15T02:41:15.825" v="1366" actId="1035"/>
          <ac:picMkLst>
            <pc:docMk/>
            <pc:sldMk cId="3502994528" sldId="271"/>
            <ac:picMk id="2" creationId="{1093561F-1F6B-2541-BC9A-AB0D0230D3AC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5T02:54:23.985" v="1660" actId="20577"/>
        <pc:sldMkLst>
          <pc:docMk/>
          <pc:sldMk cId="583435230" sldId="272"/>
        </pc:sldMkLst>
        <pc:spChg chg="add mod">
          <ac:chgData name="Jagmohan Hooda" userId="b91d02e8-73f2-45c3-a61c-c964f02946a3" providerId="ADAL" clId="{617DF7F3-13E7-F343-A65B-9ACDC56D3FF5}" dt="2021-06-15T02:54:23.985" v="1660" actId="20577"/>
          <ac:spMkLst>
            <pc:docMk/>
            <pc:sldMk cId="583435230" sldId="272"/>
            <ac:spMk id="4" creationId="{AC5E7066-6E26-6E44-8E8B-2E25E695ADC8}"/>
          </ac:spMkLst>
        </pc:spChg>
        <pc:picChg chg="mod">
          <ac:chgData name="Jagmohan Hooda" userId="b91d02e8-73f2-45c3-a61c-c964f02946a3" providerId="ADAL" clId="{617DF7F3-13E7-F343-A65B-9ACDC56D3FF5}" dt="2021-06-15T02:40:49.467" v="1354" actId="1035"/>
          <ac:picMkLst>
            <pc:docMk/>
            <pc:sldMk cId="583435230" sldId="272"/>
            <ac:picMk id="2" creationId="{5AB8687F-46D5-004C-B073-49355BE5285A}"/>
          </ac:picMkLst>
        </pc:picChg>
        <pc:picChg chg="add del mod">
          <ac:chgData name="Jagmohan Hooda" userId="b91d02e8-73f2-45c3-a61c-c964f02946a3" providerId="ADAL" clId="{617DF7F3-13E7-F343-A65B-9ACDC56D3FF5}" dt="2021-06-15T02:40:23.441" v="1308"/>
          <ac:picMkLst>
            <pc:docMk/>
            <pc:sldMk cId="583435230" sldId="272"/>
            <ac:picMk id="3" creationId="{6546E83F-D69B-DF43-A53D-37C9841B61F4}"/>
          </ac:picMkLst>
        </pc:picChg>
      </pc:sldChg>
      <pc:sldChg chg="addSp modSp mod">
        <pc:chgData name="Jagmohan Hooda" userId="b91d02e8-73f2-45c3-a61c-c964f02946a3" providerId="ADAL" clId="{617DF7F3-13E7-F343-A65B-9ACDC56D3FF5}" dt="2021-06-15T02:54:27.615" v="1661" actId="20577"/>
        <pc:sldMkLst>
          <pc:docMk/>
          <pc:sldMk cId="2474772929" sldId="273"/>
        </pc:sldMkLst>
        <pc:spChg chg="add mod">
          <ac:chgData name="Jagmohan Hooda" userId="b91d02e8-73f2-45c3-a61c-c964f02946a3" providerId="ADAL" clId="{617DF7F3-13E7-F343-A65B-9ACDC56D3FF5}" dt="2021-06-15T02:54:27.615" v="1661" actId="20577"/>
          <ac:spMkLst>
            <pc:docMk/>
            <pc:sldMk cId="2474772929" sldId="273"/>
            <ac:spMk id="3" creationId="{BE86CBA5-33F5-FC49-B561-4C4F61FC2C00}"/>
          </ac:spMkLst>
        </pc:spChg>
        <pc:picChg chg="mod">
          <ac:chgData name="Jagmohan Hooda" userId="b91d02e8-73f2-45c3-a61c-c964f02946a3" providerId="ADAL" clId="{617DF7F3-13E7-F343-A65B-9ACDC56D3FF5}" dt="2021-06-15T02:41:42.054" v="1394" actId="1036"/>
          <ac:picMkLst>
            <pc:docMk/>
            <pc:sldMk cId="2474772929" sldId="273"/>
            <ac:picMk id="2" creationId="{2FFB41B0-812D-DD40-991B-CC2BCBB1C031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5T03:04:03.183" v="1788" actId="1036"/>
        <pc:sldMkLst>
          <pc:docMk/>
          <pc:sldMk cId="1508262714" sldId="274"/>
        </pc:sldMkLst>
        <pc:spChg chg="del">
          <ac:chgData name="Jagmohan Hooda" userId="b91d02e8-73f2-45c3-a61c-c964f02946a3" providerId="ADAL" clId="{617DF7F3-13E7-F343-A65B-9ACDC56D3FF5}" dt="2021-06-15T02:45:30.889" v="1446" actId="478"/>
          <ac:spMkLst>
            <pc:docMk/>
            <pc:sldMk cId="1508262714" sldId="274"/>
            <ac:spMk id="3" creationId="{CC372E08-E3E3-2640-8F33-1A993843EC32}"/>
          </ac:spMkLst>
        </pc:spChg>
        <pc:spChg chg="mod">
          <ac:chgData name="Jagmohan Hooda" userId="b91d02e8-73f2-45c3-a61c-c964f02946a3" providerId="ADAL" clId="{617DF7F3-13E7-F343-A65B-9ACDC56D3FF5}" dt="2021-06-15T03:03:50.876" v="1764" actId="1037"/>
          <ac:spMkLst>
            <pc:docMk/>
            <pc:sldMk cId="1508262714" sldId="274"/>
            <ac:spMk id="5" creationId="{083D4309-C4D1-B74E-841A-59FC5B4CE889}"/>
          </ac:spMkLst>
        </pc:spChg>
        <pc:spChg chg="mod">
          <ac:chgData name="Jagmohan Hooda" userId="b91d02e8-73f2-45c3-a61c-c964f02946a3" providerId="ADAL" clId="{617DF7F3-13E7-F343-A65B-9ACDC56D3FF5}" dt="2021-06-15T03:03:58.486" v="1777" actId="1037"/>
          <ac:spMkLst>
            <pc:docMk/>
            <pc:sldMk cId="1508262714" sldId="274"/>
            <ac:spMk id="6" creationId="{B727BD53-0F65-D443-9046-6B96446CFC56}"/>
          </ac:spMkLst>
        </pc:spChg>
        <pc:spChg chg="add mod">
          <ac:chgData name="Jagmohan Hooda" userId="b91d02e8-73f2-45c3-a61c-c964f02946a3" providerId="ADAL" clId="{617DF7F3-13E7-F343-A65B-9ACDC56D3FF5}" dt="2021-06-15T02:45:45.891" v="1472" actId="20577"/>
          <ac:spMkLst>
            <pc:docMk/>
            <pc:sldMk cId="1508262714" sldId="274"/>
            <ac:spMk id="7" creationId="{9A0D16E6-7077-424E-A503-50E86E1D05B1}"/>
          </ac:spMkLst>
        </pc:spChg>
        <pc:picChg chg="mod">
          <ac:chgData name="Jagmohan Hooda" userId="b91d02e8-73f2-45c3-a61c-c964f02946a3" providerId="ADAL" clId="{617DF7F3-13E7-F343-A65B-9ACDC56D3FF5}" dt="2021-06-15T03:04:03.183" v="1788" actId="1036"/>
          <ac:picMkLst>
            <pc:docMk/>
            <pc:sldMk cId="1508262714" sldId="274"/>
            <ac:picMk id="2" creationId="{DA377DFC-8212-4346-89CC-18804A5AE8F6}"/>
          </ac:picMkLst>
        </pc:picChg>
        <pc:picChg chg="mod">
          <ac:chgData name="Jagmohan Hooda" userId="b91d02e8-73f2-45c3-a61c-c964f02946a3" providerId="ADAL" clId="{617DF7F3-13E7-F343-A65B-9ACDC56D3FF5}" dt="2021-06-15T03:04:03.183" v="1788" actId="1036"/>
          <ac:picMkLst>
            <pc:docMk/>
            <pc:sldMk cId="1508262714" sldId="274"/>
            <ac:picMk id="4" creationId="{110A23A5-B591-7042-9E9C-A97ACA7BE4AB}"/>
          </ac:picMkLst>
        </pc:picChg>
        <pc:cxnChg chg="add mod">
          <ac:chgData name="Jagmohan Hooda" userId="b91d02e8-73f2-45c3-a61c-c964f02946a3" providerId="ADAL" clId="{617DF7F3-13E7-F343-A65B-9ACDC56D3FF5}" dt="2021-06-15T03:03:15.703" v="1746" actId="692"/>
          <ac:cxnSpMkLst>
            <pc:docMk/>
            <pc:sldMk cId="1508262714" sldId="274"/>
            <ac:cxnSpMk id="9" creationId="{8F3B48E7-EEFC-BD4D-8866-C757098A3B45}"/>
          </ac:cxnSpMkLst>
        </pc:cxnChg>
      </pc:sldChg>
      <pc:sldChg chg="addSp delSp modSp mod">
        <pc:chgData name="Jagmohan Hooda" userId="b91d02e8-73f2-45c3-a61c-c964f02946a3" providerId="ADAL" clId="{617DF7F3-13E7-F343-A65B-9ACDC56D3FF5}" dt="2021-06-19T17:05:14.187" v="1968" actId="478"/>
        <pc:sldMkLst>
          <pc:docMk/>
          <pc:sldMk cId="2903439947" sldId="275"/>
        </pc:sldMkLst>
        <pc:spChg chg="mod">
          <ac:chgData name="Jagmohan Hooda" userId="b91d02e8-73f2-45c3-a61c-c964f02946a3" providerId="ADAL" clId="{617DF7F3-13E7-F343-A65B-9ACDC56D3FF5}" dt="2021-06-15T03:05:30.878" v="1803" actId="20577"/>
          <ac:spMkLst>
            <pc:docMk/>
            <pc:sldMk cId="2903439947" sldId="275"/>
            <ac:spMk id="3" creationId="{4A6F35F0-4FD9-7F4D-BBDD-A151375A00DD}"/>
          </ac:spMkLst>
        </pc:spChg>
        <pc:spChg chg="del">
          <ac:chgData name="Jagmohan Hooda" userId="b91d02e8-73f2-45c3-a61c-c964f02946a3" providerId="ADAL" clId="{617DF7F3-13E7-F343-A65B-9ACDC56D3FF5}" dt="2021-06-15T02:48:32.811" v="1517" actId="478"/>
          <ac:spMkLst>
            <pc:docMk/>
            <pc:sldMk cId="2903439947" sldId="275"/>
            <ac:spMk id="4" creationId="{941A5AFD-BFF3-6C43-AECB-DF8E2C7DE1B5}"/>
          </ac:spMkLst>
        </pc:spChg>
        <pc:spChg chg="mod">
          <ac:chgData name="Jagmohan Hooda" userId="b91d02e8-73f2-45c3-a61c-c964f02946a3" providerId="ADAL" clId="{617DF7F3-13E7-F343-A65B-9ACDC56D3FF5}" dt="2021-06-15T03:05:40.285" v="1813" actId="1037"/>
          <ac:spMkLst>
            <pc:docMk/>
            <pc:sldMk cId="2903439947" sldId="275"/>
            <ac:spMk id="5" creationId="{A9FD3E21-102E-DD4D-8CAC-E0176D62A3A2}"/>
          </ac:spMkLst>
        </pc:spChg>
        <pc:spChg chg="add del mod">
          <ac:chgData name="Jagmohan Hooda" userId="b91d02e8-73f2-45c3-a61c-c964f02946a3" providerId="ADAL" clId="{617DF7F3-13E7-F343-A65B-9ACDC56D3FF5}" dt="2021-06-19T17:05:14.187" v="1968" actId="478"/>
          <ac:spMkLst>
            <pc:docMk/>
            <pc:sldMk cId="2903439947" sldId="275"/>
            <ac:spMk id="7" creationId="{7B0D8B65-1385-D248-940A-1F8E2ADC17E3}"/>
          </ac:spMkLst>
        </pc:spChg>
        <pc:picChg chg="mod">
          <ac:chgData name="Jagmohan Hooda" userId="b91d02e8-73f2-45c3-a61c-c964f02946a3" providerId="ADAL" clId="{617DF7F3-13E7-F343-A65B-9ACDC56D3FF5}" dt="2021-06-15T02:50:01.604" v="1570" actId="1036"/>
          <ac:picMkLst>
            <pc:docMk/>
            <pc:sldMk cId="2903439947" sldId="275"/>
            <ac:picMk id="2" creationId="{0F89C7F8-543B-B745-8E35-A6FC9624710E}"/>
          </ac:picMkLst>
        </pc:picChg>
        <pc:picChg chg="mod">
          <ac:chgData name="Jagmohan Hooda" userId="b91d02e8-73f2-45c3-a61c-c964f02946a3" providerId="ADAL" clId="{617DF7F3-13E7-F343-A65B-9ACDC56D3FF5}" dt="2021-06-15T02:50:11.859" v="1575" actId="1036"/>
          <ac:picMkLst>
            <pc:docMk/>
            <pc:sldMk cId="2903439947" sldId="275"/>
            <ac:picMk id="6" creationId="{D3EE55D3-B503-5045-9121-237AFAEAC41B}"/>
          </ac:picMkLst>
        </pc:picChg>
      </pc:sldChg>
      <pc:sldChg chg="addSp delSp modSp mod">
        <pc:chgData name="Jagmohan Hooda" userId="b91d02e8-73f2-45c3-a61c-c964f02946a3" providerId="ADAL" clId="{617DF7F3-13E7-F343-A65B-9ACDC56D3FF5}" dt="2021-06-19T17:05:12.364" v="1967" actId="478"/>
        <pc:sldMkLst>
          <pc:docMk/>
          <pc:sldMk cId="3429341967" sldId="276"/>
        </pc:sldMkLst>
        <pc:spChg chg="del">
          <ac:chgData name="Jagmohan Hooda" userId="b91d02e8-73f2-45c3-a61c-c964f02946a3" providerId="ADAL" clId="{617DF7F3-13E7-F343-A65B-9ACDC56D3FF5}" dt="2021-06-15T02:51:21.595" v="1595" actId="478"/>
          <ac:spMkLst>
            <pc:docMk/>
            <pc:sldMk cId="3429341967" sldId="276"/>
            <ac:spMk id="2" creationId="{303CADBB-5141-B541-A9B8-4D9D5A662B21}"/>
          </ac:spMkLst>
        </pc:spChg>
        <pc:spChg chg="del">
          <ac:chgData name="Jagmohan Hooda" userId="b91d02e8-73f2-45c3-a61c-c964f02946a3" providerId="ADAL" clId="{617DF7F3-13E7-F343-A65B-9ACDC56D3FF5}" dt="2021-06-15T02:51:25.894" v="1596" actId="478"/>
          <ac:spMkLst>
            <pc:docMk/>
            <pc:sldMk cId="3429341967" sldId="276"/>
            <ac:spMk id="3" creationId="{9329F49B-026F-6C4F-9873-FA59FA75F735}"/>
          </ac:spMkLst>
        </pc:spChg>
        <pc:spChg chg="add del mod">
          <ac:chgData name="Jagmohan Hooda" userId="b91d02e8-73f2-45c3-a61c-c964f02946a3" providerId="ADAL" clId="{617DF7F3-13E7-F343-A65B-9ACDC56D3FF5}" dt="2021-06-19T17:05:12.364" v="1967" actId="478"/>
          <ac:spMkLst>
            <pc:docMk/>
            <pc:sldMk cId="3429341967" sldId="276"/>
            <ac:spMk id="6" creationId="{53AC5BB6-8797-BD43-B9A6-2C6B523675BD}"/>
          </ac:spMkLst>
        </pc:spChg>
        <pc:spChg chg="add mod">
          <ac:chgData name="Jagmohan Hooda" userId="b91d02e8-73f2-45c3-a61c-c964f02946a3" providerId="ADAL" clId="{617DF7F3-13E7-F343-A65B-9ACDC56D3FF5}" dt="2021-06-15T03:05:16.569" v="1789" actId="20577"/>
          <ac:spMkLst>
            <pc:docMk/>
            <pc:sldMk cId="3429341967" sldId="276"/>
            <ac:spMk id="7" creationId="{B7BFBA09-15E9-C144-80CB-571545FE8B30}"/>
          </ac:spMkLst>
        </pc:spChg>
        <pc:spChg chg="add mod">
          <ac:chgData name="Jagmohan Hooda" userId="b91d02e8-73f2-45c3-a61c-c964f02946a3" providerId="ADAL" clId="{617DF7F3-13E7-F343-A65B-9ACDC56D3FF5}" dt="2021-06-15T03:05:23.852" v="1802" actId="1038"/>
          <ac:spMkLst>
            <pc:docMk/>
            <pc:sldMk cId="3429341967" sldId="276"/>
            <ac:spMk id="8" creationId="{D535C832-ABF7-2C48-8FAD-C1BFBE86B77D}"/>
          </ac:spMkLst>
        </pc:spChg>
      </pc:sldChg>
      <pc:sldChg chg="addSp delSp modSp mod setBg setClrOvrMap">
        <pc:chgData name="Jagmohan Hooda" userId="b91d02e8-73f2-45c3-a61c-c964f02946a3" providerId="ADAL" clId="{617DF7F3-13E7-F343-A65B-9ACDC56D3FF5}" dt="2021-06-17T20:16:20.160" v="1897" actId="26606"/>
        <pc:sldMkLst>
          <pc:docMk/>
          <pc:sldMk cId="1267819964" sldId="277"/>
        </pc:sldMkLst>
        <pc:spChg chg="add del mod">
          <ac:chgData name="Jagmohan Hooda" userId="b91d02e8-73f2-45c3-a61c-c964f02946a3" providerId="ADAL" clId="{617DF7F3-13E7-F343-A65B-9ACDC56D3FF5}" dt="2021-06-15T03:06:52.651" v="1820" actId="478"/>
          <ac:spMkLst>
            <pc:docMk/>
            <pc:sldMk cId="1267819964" sldId="277"/>
            <ac:spMk id="2" creationId="{A70C4561-70B5-C74F-88BC-2E84669D028C}"/>
          </ac:spMkLst>
        </pc:spChg>
        <pc:spChg chg="add mod">
          <ac:chgData name="Jagmohan Hooda" userId="b91d02e8-73f2-45c3-a61c-c964f02946a3" providerId="ADAL" clId="{617DF7F3-13E7-F343-A65B-9ACDC56D3FF5}" dt="2021-06-17T20:16:20.160" v="1897" actId="26606"/>
          <ac:spMkLst>
            <pc:docMk/>
            <pc:sldMk cId="1267819964" sldId="277"/>
            <ac:spMk id="3" creationId="{DD9943FB-B471-2D40-A761-25F211386C34}"/>
          </ac:spMkLst>
        </pc:spChg>
        <pc:spChg chg="add">
          <ac:chgData name="Jagmohan Hooda" userId="b91d02e8-73f2-45c3-a61c-c964f02946a3" providerId="ADAL" clId="{617DF7F3-13E7-F343-A65B-9ACDC56D3FF5}" dt="2021-06-17T20:16:20.160" v="1897" actId="26606"/>
          <ac:spMkLst>
            <pc:docMk/>
            <pc:sldMk cId="1267819964" sldId="277"/>
            <ac:spMk id="9" creationId="{E49CC64F-7275-4E33-961B-0C5CDC439875}"/>
          </ac:spMkLst>
        </pc:spChg>
        <pc:picChg chg="add mod">
          <ac:chgData name="Jagmohan Hooda" userId="b91d02e8-73f2-45c3-a61c-c964f02946a3" providerId="ADAL" clId="{617DF7F3-13E7-F343-A65B-9ACDC56D3FF5}" dt="2021-06-17T20:16:20.160" v="1897" actId="26606"/>
          <ac:picMkLst>
            <pc:docMk/>
            <pc:sldMk cId="1267819964" sldId="277"/>
            <ac:picMk id="4" creationId="{C4A3E6EE-573D-544C-AC34-0F27DBBD2C07}"/>
          </ac:picMkLst>
        </pc:picChg>
      </pc:sldChg>
      <pc:sldChg chg="del">
        <pc:chgData name="Jagmohan Hooda" userId="b91d02e8-73f2-45c3-a61c-c964f02946a3" providerId="ADAL" clId="{617DF7F3-13E7-F343-A65B-9ACDC56D3FF5}" dt="2021-06-15T03:08:41.389" v="1853" actId="2696"/>
        <pc:sldMkLst>
          <pc:docMk/>
          <pc:sldMk cId="328515680" sldId="278"/>
        </pc:sldMkLst>
      </pc:sldChg>
      <pc:sldChg chg="del">
        <pc:chgData name="Jagmohan Hooda" userId="b91d02e8-73f2-45c3-a61c-c964f02946a3" providerId="ADAL" clId="{617DF7F3-13E7-F343-A65B-9ACDC56D3FF5}" dt="2021-06-15T03:08:42.055" v="1854" actId="2696"/>
        <pc:sldMkLst>
          <pc:docMk/>
          <pc:sldMk cId="3292467731" sldId="279"/>
        </pc:sldMkLst>
      </pc:sldChg>
      <pc:sldChg chg="del">
        <pc:chgData name="Jagmohan Hooda" userId="b91d02e8-73f2-45c3-a61c-c964f02946a3" providerId="ADAL" clId="{617DF7F3-13E7-F343-A65B-9ACDC56D3FF5}" dt="2021-06-15T03:08:42.818" v="1855" actId="2696"/>
        <pc:sldMkLst>
          <pc:docMk/>
          <pc:sldMk cId="3187420492" sldId="280"/>
        </pc:sldMkLst>
      </pc:sldChg>
      <pc:sldChg chg="addSp delSp modSp mod">
        <pc:chgData name="Jagmohan Hooda" userId="b91d02e8-73f2-45c3-a61c-c964f02946a3" providerId="ADAL" clId="{617DF7F3-13E7-F343-A65B-9ACDC56D3FF5}" dt="2021-06-15T02:23:26.925" v="930" actId="1076"/>
        <pc:sldMkLst>
          <pc:docMk/>
          <pc:sldMk cId="1463250888" sldId="281"/>
        </pc:sldMkLst>
        <pc:spChg chg="del mod">
          <ac:chgData name="Jagmohan Hooda" userId="b91d02e8-73f2-45c3-a61c-c964f02946a3" providerId="ADAL" clId="{617DF7F3-13E7-F343-A65B-9ACDC56D3FF5}" dt="2021-06-15T02:23:21.751" v="929" actId="478"/>
          <ac:spMkLst>
            <pc:docMk/>
            <pc:sldMk cId="1463250888" sldId="281"/>
            <ac:spMk id="4" creationId="{33D0CADA-D9C3-4649-91F2-6E2BC3B8CCAB}"/>
          </ac:spMkLst>
        </pc:spChg>
        <pc:spChg chg="add mod">
          <ac:chgData name="Jagmohan Hooda" userId="b91d02e8-73f2-45c3-a61c-c964f02946a3" providerId="ADAL" clId="{617DF7F3-13E7-F343-A65B-9ACDC56D3FF5}" dt="2021-06-15T02:23:17.751" v="928" actId="20577"/>
          <ac:spMkLst>
            <pc:docMk/>
            <pc:sldMk cId="1463250888" sldId="281"/>
            <ac:spMk id="6" creationId="{F777CAC8-610A-D64D-BE5F-7E45DA35B16D}"/>
          </ac:spMkLst>
        </pc:spChg>
        <pc:picChg chg="mod">
          <ac:chgData name="Jagmohan Hooda" userId="b91d02e8-73f2-45c3-a61c-c964f02946a3" providerId="ADAL" clId="{617DF7F3-13E7-F343-A65B-9ACDC56D3FF5}" dt="2021-06-15T02:23:26.925" v="930" actId="1076"/>
          <ac:picMkLst>
            <pc:docMk/>
            <pc:sldMk cId="1463250888" sldId="281"/>
            <ac:picMk id="5" creationId="{0270A718-2AFF-9049-ADD0-CBC5586D6B29}"/>
          </ac:picMkLst>
        </pc:picChg>
      </pc:sldChg>
      <pc:sldChg chg="addSp modSp new mod ord setBg">
        <pc:chgData name="Jagmohan Hooda" userId="b91d02e8-73f2-45c3-a61c-c964f02946a3" providerId="ADAL" clId="{617DF7F3-13E7-F343-A65B-9ACDC56D3FF5}" dt="2021-06-15T03:09:33.483" v="1856" actId="20577"/>
        <pc:sldMkLst>
          <pc:docMk/>
          <pc:sldMk cId="119942529" sldId="282"/>
        </pc:sldMkLst>
        <pc:spChg chg="add mod">
          <ac:chgData name="Jagmohan Hooda" userId="b91d02e8-73f2-45c3-a61c-c964f02946a3" providerId="ADAL" clId="{617DF7F3-13E7-F343-A65B-9ACDC56D3FF5}" dt="2021-06-15T03:09:33.483" v="1856" actId="20577"/>
          <ac:spMkLst>
            <pc:docMk/>
            <pc:sldMk cId="119942529" sldId="282"/>
            <ac:spMk id="2" creationId="{31448477-3E57-FC4D-9C37-B8A5B07FEB7D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7" creationId="{09588DA8-065E-4F6F-8EFD-43104AB2E0CF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9" creationId="{C4285719-470E-454C-AF62-8323075F1F5B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11" creationId="{CD9FE4EF-C4D8-49A0-B2FF-81D8DB7D8A24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13" creationId="{4300840D-0A0B-4512-BACA-B439D5B9C57C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15" creationId="{D2B78728-A580-49A7-84F9-6EF6F583ADE0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17" creationId="{38FAA1A1-D861-433F-88FA-1E9D6FD31D11}"/>
          </ac:spMkLst>
        </pc:spChg>
        <pc:spChg chg="add">
          <ac:chgData name="Jagmohan Hooda" userId="b91d02e8-73f2-45c3-a61c-c964f02946a3" providerId="ADAL" clId="{617DF7F3-13E7-F343-A65B-9ACDC56D3FF5}" dt="2021-06-15T01:13:24.071" v="5" actId="26606"/>
          <ac:spMkLst>
            <pc:docMk/>
            <pc:sldMk cId="119942529" sldId="282"/>
            <ac:spMk id="19" creationId="{8D71EDA1-87BF-4D5D-AB79-F346FD19278A}"/>
          </ac:spMkLst>
        </pc:spChg>
      </pc:sldChg>
      <pc:sldChg chg="addSp delSp modSp new mod setBg setClrOvrMap">
        <pc:chgData name="Jagmohan Hooda" userId="b91d02e8-73f2-45c3-a61c-c964f02946a3" providerId="ADAL" clId="{617DF7F3-13E7-F343-A65B-9ACDC56D3FF5}" dt="2021-06-17T20:18:57.061" v="1930" actId="1036"/>
        <pc:sldMkLst>
          <pc:docMk/>
          <pc:sldMk cId="3786995419" sldId="283"/>
        </pc:sldMkLst>
        <pc:spChg chg="add mod">
          <ac:chgData name="Jagmohan Hooda" userId="b91d02e8-73f2-45c3-a61c-c964f02946a3" providerId="ADAL" clId="{617DF7F3-13E7-F343-A65B-9ACDC56D3FF5}" dt="2021-06-17T20:18:28.576" v="1919" actId="26606"/>
          <ac:spMkLst>
            <pc:docMk/>
            <pc:sldMk cId="3786995419" sldId="283"/>
            <ac:spMk id="2" creationId="{3C0FEC18-041D-3F48-B27E-88A42AB8A9B9}"/>
          </ac:spMkLst>
        </pc:spChg>
        <pc:spChg chg="add mod ord">
          <ac:chgData name="Jagmohan Hooda" userId="b91d02e8-73f2-45c3-a61c-c964f02946a3" providerId="ADAL" clId="{617DF7F3-13E7-F343-A65B-9ACDC56D3FF5}" dt="2021-06-17T20:18:57.061" v="1930" actId="1036"/>
          <ac:spMkLst>
            <pc:docMk/>
            <pc:sldMk cId="3786995419" sldId="283"/>
            <ac:spMk id="3" creationId="{E155806E-8594-894F-9D4D-596ADC66DB02}"/>
          </ac:spMkLst>
        </pc:spChg>
        <pc:spChg chg="add del">
          <ac:chgData name="Jagmohan Hooda" userId="b91d02e8-73f2-45c3-a61c-c964f02946a3" providerId="ADAL" clId="{617DF7F3-13E7-F343-A65B-9ACDC56D3FF5}" dt="2021-06-17T20:18:28.576" v="1919" actId="26606"/>
          <ac:spMkLst>
            <pc:docMk/>
            <pc:sldMk cId="3786995419" sldId="283"/>
            <ac:spMk id="71" creationId="{42A4FC2C-047E-45A5-965D-8E1E3BF09BC6}"/>
          </ac:spMkLst>
        </pc:spChg>
        <pc:spChg chg="add del">
          <ac:chgData name="Jagmohan Hooda" userId="b91d02e8-73f2-45c3-a61c-c964f02946a3" providerId="ADAL" clId="{617DF7F3-13E7-F343-A65B-9ACDC56D3FF5}" dt="2021-06-17T20:18:09.434" v="1908" actId="26606"/>
          <ac:spMkLst>
            <pc:docMk/>
            <pc:sldMk cId="3786995419" sldId="283"/>
            <ac:spMk id="76" creationId="{3AFE8227-C443-417B-BA91-520EB1EF4559}"/>
          </ac:spMkLst>
        </pc:spChg>
        <pc:spChg chg="add del">
          <ac:chgData name="Jagmohan Hooda" userId="b91d02e8-73f2-45c3-a61c-c964f02946a3" providerId="ADAL" clId="{617DF7F3-13E7-F343-A65B-9ACDC56D3FF5}" dt="2021-06-17T20:18:09.434" v="1908" actId="26606"/>
          <ac:spMkLst>
            <pc:docMk/>
            <pc:sldMk cId="3786995419" sldId="283"/>
            <ac:spMk id="78" creationId="{907741FC-B544-4A6E-B831-6789D042333D}"/>
          </ac:spMkLst>
        </pc:spChg>
        <pc:spChg chg="add del">
          <ac:chgData name="Jagmohan Hooda" userId="b91d02e8-73f2-45c3-a61c-c964f02946a3" providerId="ADAL" clId="{617DF7F3-13E7-F343-A65B-9ACDC56D3FF5}" dt="2021-06-17T20:18:09.434" v="1908" actId="26606"/>
          <ac:spMkLst>
            <pc:docMk/>
            <pc:sldMk cId="3786995419" sldId="283"/>
            <ac:spMk id="80" creationId="{3F0BE7ED-7814-4273-B18A-F26CC0380380}"/>
          </ac:spMkLst>
        </pc:spChg>
        <pc:spChg chg="add del">
          <ac:chgData name="Jagmohan Hooda" userId="b91d02e8-73f2-45c3-a61c-c964f02946a3" providerId="ADAL" clId="{617DF7F3-13E7-F343-A65B-9ACDC56D3FF5}" dt="2021-06-17T20:18:16.352" v="1910" actId="26606"/>
          <ac:spMkLst>
            <pc:docMk/>
            <pc:sldMk cId="3786995419" sldId="283"/>
            <ac:spMk id="82" creationId="{8F23F8A3-8FD7-4779-8323-FDC26BE99889}"/>
          </ac:spMkLst>
        </pc:spChg>
        <pc:spChg chg="add del">
          <ac:chgData name="Jagmohan Hooda" userId="b91d02e8-73f2-45c3-a61c-c964f02946a3" providerId="ADAL" clId="{617DF7F3-13E7-F343-A65B-9ACDC56D3FF5}" dt="2021-06-17T20:18:16.352" v="1910" actId="26606"/>
          <ac:spMkLst>
            <pc:docMk/>
            <pc:sldMk cId="3786995419" sldId="283"/>
            <ac:spMk id="83" creationId="{F605C4CC-A25C-416F-8333-7CB7DC97D870}"/>
          </ac:spMkLst>
        </pc:spChg>
        <pc:spChg chg="add del">
          <ac:chgData name="Jagmohan Hooda" userId="b91d02e8-73f2-45c3-a61c-c964f02946a3" providerId="ADAL" clId="{617DF7F3-13E7-F343-A65B-9ACDC56D3FF5}" dt="2021-06-17T20:18:23.255" v="1914" actId="26606"/>
          <ac:spMkLst>
            <pc:docMk/>
            <pc:sldMk cId="3786995419" sldId="283"/>
            <ac:spMk id="87" creationId="{3AFE8227-C443-417B-BA91-520EB1EF4559}"/>
          </ac:spMkLst>
        </pc:spChg>
        <pc:spChg chg="add del">
          <ac:chgData name="Jagmohan Hooda" userId="b91d02e8-73f2-45c3-a61c-c964f02946a3" providerId="ADAL" clId="{617DF7F3-13E7-F343-A65B-9ACDC56D3FF5}" dt="2021-06-17T20:18:23.255" v="1914" actId="26606"/>
          <ac:spMkLst>
            <pc:docMk/>
            <pc:sldMk cId="3786995419" sldId="283"/>
            <ac:spMk id="88" creationId="{907741FC-B544-4A6E-B831-6789D042333D}"/>
          </ac:spMkLst>
        </pc:spChg>
        <pc:spChg chg="add del">
          <ac:chgData name="Jagmohan Hooda" userId="b91d02e8-73f2-45c3-a61c-c964f02946a3" providerId="ADAL" clId="{617DF7F3-13E7-F343-A65B-9ACDC56D3FF5}" dt="2021-06-17T20:18:23.255" v="1914" actId="26606"/>
          <ac:spMkLst>
            <pc:docMk/>
            <pc:sldMk cId="3786995419" sldId="283"/>
            <ac:spMk id="89" creationId="{3F0BE7ED-7814-4273-B18A-F26CC0380380}"/>
          </ac:spMkLst>
        </pc:spChg>
        <pc:spChg chg="add del">
          <ac:chgData name="Jagmohan Hooda" userId="b91d02e8-73f2-45c3-a61c-c964f02946a3" providerId="ADAL" clId="{617DF7F3-13E7-F343-A65B-9ACDC56D3FF5}" dt="2021-06-17T20:18:28.536" v="1918" actId="26606"/>
          <ac:spMkLst>
            <pc:docMk/>
            <pc:sldMk cId="3786995419" sldId="283"/>
            <ac:spMk id="93" creationId="{9F701746-0657-4467-BBD3-24051A715C25}"/>
          </ac:spMkLst>
        </pc:spChg>
        <pc:spChg chg="add del">
          <ac:chgData name="Jagmohan Hooda" userId="b91d02e8-73f2-45c3-a61c-c964f02946a3" providerId="ADAL" clId="{617DF7F3-13E7-F343-A65B-9ACDC56D3FF5}" dt="2021-06-17T20:18:28.536" v="1918" actId="26606"/>
          <ac:spMkLst>
            <pc:docMk/>
            <pc:sldMk cId="3786995419" sldId="283"/>
            <ac:spMk id="94" creationId="{117BEB00-3E3D-4F08-AF56-DB0D22FB5F64}"/>
          </ac:spMkLst>
        </pc:spChg>
        <pc:spChg chg="add">
          <ac:chgData name="Jagmohan Hooda" userId="b91d02e8-73f2-45c3-a61c-c964f02946a3" providerId="ADAL" clId="{617DF7F3-13E7-F343-A65B-9ACDC56D3FF5}" dt="2021-06-17T20:18:28.576" v="1919" actId="26606"/>
          <ac:spMkLst>
            <pc:docMk/>
            <pc:sldMk cId="3786995419" sldId="283"/>
            <ac:spMk id="96" creationId="{E8A8EAB8-D2FF-444D-B34B-7D32F106AD0E}"/>
          </ac:spMkLst>
        </pc:spChg>
        <pc:picChg chg="add del mod">
          <ac:chgData name="Jagmohan Hooda" userId="b91d02e8-73f2-45c3-a61c-c964f02946a3" providerId="ADAL" clId="{617DF7F3-13E7-F343-A65B-9ACDC56D3FF5}" dt="2021-06-17T20:17:12.480" v="1899" actId="478"/>
          <ac:picMkLst>
            <pc:docMk/>
            <pc:sldMk cId="3786995419" sldId="283"/>
            <ac:picMk id="5" creationId="{7D7F9292-1F3D-7E48-988A-0E99697810F2}"/>
          </ac:picMkLst>
        </pc:picChg>
        <pc:picChg chg="add mod ord">
          <ac:chgData name="Jagmohan Hooda" userId="b91d02e8-73f2-45c3-a61c-c964f02946a3" providerId="ADAL" clId="{617DF7F3-13E7-F343-A65B-9ACDC56D3FF5}" dt="2021-06-17T20:18:28.576" v="1919" actId="26606"/>
          <ac:picMkLst>
            <pc:docMk/>
            <pc:sldMk cId="3786995419" sldId="283"/>
            <ac:picMk id="7" creationId="{00098FA0-F30E-9341-B329-FA85E0E9BD2A}"/>
          </ac:picMkLst>
        </pc:picChg>
        <pc:picChg chg="add del">
          <ac:chgData name="Jagmohan Hooda" userId="b91d02e8-73f2-45c3-a61c-c964f02946a3" providerId="ADAL" clId="{617DF7F3-13E7-F343-A65B-9ACDC56D3FF5}" dt="2021-06-17T20:18:25.622" v="1916" actId="26606"/>
          <ac:picMkLst>
            <pc:docMk/>
            <pc:sldMk cId="3786995419" sldId="283"/>
            <ac:picMk id="91" creationId="{19AE98B8-B73A-4724-B639-017087F9239F}"/>
          </ac:picMkLst>
        </pc:picChg>
        <pc:picChg chg="add del mod">
          <ac:chgData name="Jagmohan Hooda" userId="b91d02e8-73f2-45c3-a61c-c964f02946a3" providerId="ADAL" clId="{617DF7F3-13E7-F343-A65B-9ACDC56D3FF5}" dt="2021-06-15T01:18:29.631" v="33" actId="478"/>
          <ac:picMkLst>
            <pc:docMk/>
            <pc:sldMk cId="3786995419" sldId="283"/>
            <ac:picMk id="1026" creationId="{10F95086-8056-324A-99AD-0FA0B09FF970}"/>
          </ac:picMkLst>
        </pc:picChg>
        <pc:cxnChg chg="add del">
          <ac:chgData name="Jagmohan Hooda" userId="b91d02e8-73f2-45c3-a61c-c964f02946a3" providerId="ADAL" clId="{617DF7F3-13E7-F343-A65B-9ACDC56D3FF5}" dt="2021-06-17T20:18:19.588" v="1912" actId="26606"/>
          <ac:cxnSpMkLst>
            <pc:docMk/>
            <pc:sldMk cId="3786995419" sldId="283"/>
            <ac:cxnSpMk id="85" creationId="{A7F400EE-A8A5-48AF-B4D6-291B52C6F0B0}"/>
          </ac:cxnSpMkLst>
        </pc:cxnChg>
        <pc:cxnChg chg="add">
          <ac:chgData name="Jagmohan Hooda" userId="b91d02e8-73f2-45c3-a61c-c964f02946a3" providerId="ADAL" clId="{617DF7F3-13E7-F343-A65B-9ACDC56D3FF5}" dt="2021-06-17T20:18:28.576" v="1919" actId="26606"/>
          <ac:cxnSpMkLst>
            <pc:docMk/>
            <pc:sldMk cId="3786995419" sldId="283"/>
            <ac:cxnSpMk id="97" creationId="{EEA38897-7BA3-4408-8083-3235339C4A60}"/>
          </ac:cxnSpMkLst>
        </pc:cxnChg>
        <pc:cxnChg chg="add">
          <ac:chgData name="Jagmohan Hooda" userId="b91d02e8-73f2-45c3-a61c-c964f02946a3" providerId="ADAL" clId="{617DF7F3-13E7-F343-A65B-9ACDC56D3FF5}" dt="2021-06-17T20:18:28.576" v="1919" actId="26606"/>
          <ac:cxnSpMkLst>
            <pc:docMk/>
            <pc:sldMk cId="3786995419" sldId="283"/>
            <ac:cxnSpMk id="98" creationId="{F11AD06B-AB20-4097-8606-5DA00DBACE88}"/>
          </ac:cxnSpMkLst>
        </pc:cxnChg>
      </pc:sldChg>
      <pc:sldChg chg="addSp delSp modSp new mod">
        <pc:chgData name="Jagmohan Hooda" userId="b91d02e8-73f2-45c3-a61c-c964f02946a3" providerId="ADAL" clId="{617DF7F3-13E7-F343-A65B-9ACDC56D3FF5}" dt="2021-06-15T02:00:01.863" v="586" actId="113"/>
        <pc:sldMkLst>
          <pc:docMk/>
          <pc:sldMk cId="2931597886" sldId="284"/>
        </pc:sldMkLst>
        <pc:spChg chg="add mod">
          <ac:chgData name="Jagmohan Hooda" userId="b91d02e8-73f2-45c3-a61c-c964f02946a3" providerId="ADAL" clId="{617DF7F3-13E7-F343-A65B-9ACDC56D3FF5}" dt="2021-06-15T02:00:01.863" v="586" actId="113"/>
          <ac:spMkLst>
            <pc:docMk/>
            <pc:sldMk cId="2931597886" sldId="284"/>
            <ac:spMk id="2" creationId="{96330A27-A895-0E41-B1F0-1ED871F50AFA}"/>
          </ac:spMkLst>
        </pc:spChg>
        <pc:spChg chg="add del mod">
          <ac:chgData name="Jagmohan Hooda" userId="b91d02e8-73f2-45c3-a61c-c964f02946a3" providerId="ADAL" clId="{617DF7F3-13E7-F343-A65B-9ACDC56D3FF5}" dt="2021-06-15T01:29:33.533" v="315" actId="478"/>
          <ac:spMkLst>
            <pc:docMk/>
            <pc:sldMk cId="2931597886" sldId="284"/>
            <ac:spMk id="4" creationId="{24AAF8F5-0884-A340-B8D9-7413258E5081}"/>
          </ac:spMkLst>
        </pc:spChg>
        <pc:picChg chg="add mod">
          <ac:chgData name="Jagmohan Hooda" userId="b91d02e8-73f2-45c3-a61c-c964f02946a3" providerId="ADAL" clId="{617DF7F3-13E7-F343-A65B-9ACDC56D3FF5}" dt="2021-06-15T01:36:23.271" v="369" actId="1076"/>
          <ac:picMkLst>
            <pc:docMk/>
            <pc:sldMk cId="2931597886" sldId="284"/>
            <ac:picMk id="3" creationId="{4FBEA126-106D-B947-A612-A50E6F474F8B}"/>
          </ac:picMkLst>
        </pc:picChg>
        <pc:picChg chg="add mod">
          <ac:chgData name="Jagmohan Hooda" userId="b91d02e8-73f2-45c3-a61c-c964f02946a3" providerId="ADAL" clId="{617DF7F3-13E7-F343-A65B-9ACDC56D3FF5}" dt="2021-06-15T01:37:14.015" v="373" actId="1076"/>
          <ac:picMkLst>
            <pc:docMk/>
            <pc:sldMk cId="2931597886" sldId="284"/>
            <ac:picMk id="5" creationId="{056EAFC8-BFEF-D84C-9B52-362C42CEE54D}"/>
          </ac:picMkLst>
        </pc:picChg>
        <pc:picChg chg="add mod">
          <ac:chgData name="Jagmohan Hooda" userId="b91d02e8-73f2-45c3-a61c-c964f02946a3" providerId="ADAL" clId="{617DF7F3-13E7-F343-A65B-9ACDC56D3FF5}" dt="2021-06-15T01:36:17.124" v="368" actId="1076"/>
          <ac:picMkLst>
            <pc:docMk/>
            <pc:sldMk cId="2931597886" sldId="284"/>
            <ac:picMk id="6" creationId="{2F4900BE-BC4D-CC43-A931-29C17B8EE397}"/>
          </ac:picMkLst>
        </pc:picChg>
        <pc:picChg chg="add mod">
          <ac:chgData name="Jagmohan Hooda" userId="b91d02e8-73f2-45c3-a61c-c964f02946a3" providerId="ADAL" clId="{617DF7F3-13E7-F343-A65B-9ACDC56D3FF5}" dt="2021-06-15T01:36:27.825" v="370" actId="1076"/>
          <ac:picMkLst>
            <pc:docMk/>
            <pc:sldMk cId="2931597886" sldId="284"/>
            <ac:picMk id="7" creationId="{5C43A7AA-4C0D-294D-A7BB-6BBD6695B9A0}"/>
          </ac:picMkLst>
        </pc:picChg>
        <pc:picChg chg="add mod">
          <ac:chgData name="Jagmohan Hooda" userId="b91d02e8-73f2-45c3-a61c-c964f02946a3" providerId="ADAL" clId="{617DF7F3-13E7-F343-A65B-9ACDC56D3FF5}" dt="2021-06-15T01:35:51.751" v="362" actId="167"/>
          <ac:picMkLst>
            <pc:docMk/>
            <pc:sldMk cId="2931597886" sldId="284"/>
            <ac:picMk id="8" creationId="{5138B16C-4917-F94F-8D44-B4393112BB90}"/>
          </ac:picMkLst>
        </pc:picChg>
        <pc:picChg chg="add mod">
          <ac:chgData name="Jagmohan Hooda" userId="b91d02e8-73f2-45c3-a61c-c964f02946a3" providerId="ADAL" clId="{617DF7F3-13E7-F343-A65B-9ACDC56D3FF5}" dt="2021-06-15T01:37:05.855" v="372" actId="1076"/>
          <ac:picMkLst>
            <pc:docMk/>
            <pc:sldMk cId="2931597886" sldId="284"/>
            <ac:picMk id="9" creationId="{5965830D-967E-4347-8229-164CEF24F752}"/>
          </ac:picMkLst>
        </pc:picChg>
      </pc:sldChg>
      <pc:sldChg chg="addSp modSp new mod setBg setClrOvrMap">
        <pc:chgData name="Jagmohan Hooda" userId="b91d02e8-73f2-45c3-a61c-c964f02946a3" providerId="ADAL" clId="{617DF7F3-13E7-F343-A65B-9ACDC56D3FF5}" dt="2021-06-15T02:04:16.243" v="678" actId="1038"/>
        <pc:sldMkLst>
          <pc:docMk/>
          <pc:sldMk cId="4123300559" sldId="285"/>
        </pc:sldMkLst>
        <pc:spChg chg="add mod">
          <ac:chgData name="Jagmohan Hooda" userId="b91d02e8-73f2-45c3-a61c-c964f02946a3" providerId="ADAL" clId="{617DF7F3-13E7-F343-A65B-9ACDC56D3FF5}" dt="2021-06-15T01:59:39.602" v="584" actId="14100"/>
          <ac:spMkLst>
            <pc:docMk/>
            <pc:sldMk cId="4123300559" sldId="285"/>
            <ac:spMk id="2" creationId="{2837B380-77C0-E748-BFBC-3601E22F3370}"/>
          </ac:spMkLst>
        </pc:spChg>
        <pc:spChg chg="add mod">
          <ac:chgData name="Jagmohan Hooda" userId="b91d02e8-73f2-45c3-a61c-c964f02946a3" providerId="ADAL" clId="{617DF7F3-13E7-F343-A65B-9ACDC56D3FF5}" dt="2021-06-15T01:59:01.602" v="581" actId="207"/>
          <ac:spMkLst>
            <pc:docMk/>
            <pc:sldMk cId="4123300559" sldId="285"/>
            <ac:spMk id="3" creationId="{929C1E11-4B1C-3C4E-A00B-4A8F667F6EEC}"/>
          </ac:spMkLst>
        </pc:spChg>
        <pc:spChg chg="add">
          <ac:chgData name="Jagmohan Hooda" userId="b91d02e8-73f2-45c3-a61c-c964f02946a3" providerId="ADAL" clId="{617DF7F3-13E7-F343-A65B-9ACDC56D3FF5}" dt="2021-06-15T01:45:29.655" v="525" actId="26606"/>
          <ac:spMkLst>
            <pc:docMk/>
            <pc:sldMk cId="4123300559" sldId="285"/>
            <ac:spMk id="9" creationId="{9AA72BD9-2C5A-4EDC-931F-5AA08EACA0F3}"/>
          </ac:spMkLst>
        </pc:spChg>
        <pc:spChg chg="add mod">
          <ac:chgData name="Jagmohan Hooda" userId="b91d02e8-73f2-45c3-a61c-c964f02946a3" providerId="ADAL" clId="{617DF7F3-13E7-F343-A65B-9ACDC56D3FF5}" dt="2021-06-15T02:04:16.243" v="678" actId="1038"/>
          <ac:spMkLst>
            <pc:docMk/>
            <pc:sldMk cId="4123300559" sldId="285"/>
            <ac:spMk id="10" creationId="{FAED77E9-CE08-F748-9B59-58D23FF62F9A}"/>
          </ac:spMkLst>
        </pc:spChg>
        <pc:spChg chg="add">
          <ac:chgData name="Jagmohan Hooda" userId="b91d02e8-73f2-45c3-a61c-c964f02946a3" providerId="ADAL" clId="{617DF7F3-13E7-F343-A65B-9ACDC56D3FF5}" dt="2021-06-15T01:45:29.655" v="525" actId="26606"/>
          <ac:spMkLst>
            <pc:docMk/>
            <pc:sldMk cId="4123300559" sldId="285"/>
            <ac:spMk id="11" creationId="{DD3981AC-7B61-4947-BCF3-F7AA7FA385B9}"/>
          </ac:spMkLst>
        </pc:spChg>
        <pc:spChg chg="add">
          <ac:chgData name="Jagmohan Hooda" userId="b91d02e8-73f2-45c3-a61c-c964f02946a3" providerId="ADAL" clId="{617DF7F3-13E7-F343-A65B-9ACDC56D3FF5}" dt="2021-06-15T01:45:29.655" v="525" actId="26606"/>
          <ac:spMkLst>
            <pc:docMk/>
            <pc:sldMk cId="4123300559" sldId="285"/>
            <ac:spMk id="13" creationId="{55D4142C-5077-457F-A6AD-3FECFDB39685}"/>
          </ac:spMkLst>
        </pc:spChg>
        <pc:spChg chg="add">
          <ac:chgData name="Jagmohan Hooda" userId="b91d02e8-73f2-45c3-a61c-c964f02946a3" providerId="ADAL" clId="{617DF7F3-13E7-F343-A65B-9ACDC56D3FF5}" dt="2021-06-15T01:45:29.655" v="525" actId="26606"/>
          <ac:spMkLst>
            <pc:docMk/>
            <pc:sldMk cId="4123300559" sldId="285"/>
            <ac:spMk id="15" creationId="{7A5F0580-5EE9-419F-96EE-B6529EF6E7D0}"/>
          </ac:spMkLst>
        </pc:spChg>
        <pc:picChg chg="add mod ord">
          <ac:chgData name="Jagmohan Hooda" userId="b91d02e8-73f2-45c3-a61c-c964f02946a3" providerId="ADAL" clId="{617DF7F3-13E7-F343-A65B-9ACDC56D3FF5}" dt="2021-06-15T01:45:29.655" v="525" actId="26606"/>
          <ac:picMkLst>
            <pc:docMk/>
            <pc:sldMk cId="4123300559" sldId="285"/>
            <ac:picMk id="4" creationId="{B0F123AC-13E5-1941-80DD-D7E9B91B0551}"/>
          </ac:picMkLst>
        </pc:picChg>
      </pc:sldChg>
      <pc:sldChg chg="addSp delSp modSp new mod">
        <pc:chgData name="Jagmohan Hooda" userId="b91d02e8-73f2-45c3-a61c-c964f02946a3" providerId="ADAL" clId="{617DF7F3-13E7-F343-A65B-9ACDC56D3FF5}" dt="2021-06-17T20:21:08.567" v="1938"/>
        <pc:sldMkLst>
          <pc:docMk/>
          <pc:sldMk cId="3600535560" sldId="286"/>
        </pc:sldMkLst>
        <pc:spChg chg="add mod">
          <ac:chgData name="Jagmohan Hooda" userId="b91d02e8-73f2-45c3-a61c-c964f02946a3" providerId="ADAL" clId="{617DF7F3-13E7-F343-A65B-9ACDC56D3FF5}" dt="2021-06-15T02:00:24.206" v="605" actId="20577"/>
          <ac:spMkLst>
            <pc:docMk/>
            <pc:sldMk cId="3600535560" sldId="286"/>
            <ac:spMk id="2" creationId="{01840EE4-4498-AB40-BCDA-DFDD7BC358A3}"/>
          </ac:spMkLst>
        </pc:spChg>
        <pc:spChg chg="add mod">
          <ac:chgData name="Jagmohan Hooda" userId="b91d02e8-73f2-45c3-a61c-c964f02946a3" providerId="ADAL" clId="{617DF7F3-13E7-F343-A65B-9ACDC56D3FF5}" dt="2021-06-15T02:03:48.002" v="648" actId="404"/>
          <ac:spMkLst>
            <pc:docMk/>
            <pc:sldMk cId="3600535560" sldId="286"/>
            <ac:spMk id="4" creationId="{BE998084-E7EE-9F43-B61F-14642E289354}"/>
          </ac:spMkLst>
        </pc:spChg>
        <pc:picChg chg="add del mod">
          <ac:chgData name="Jagmohan Hooda" userId="b91d02e8-73f2-45c3-a61c-c964f02946a3" providerId="ADAL" clId="{617DF7F3-13E7-F343-A65B-9ACDC56D3FF5}" dt="2021-06-17T20:20:27.357" v="1932" actId="478"/>
          <ac:picMkLst>
            <pc:docMk/>
            <pc:sldMk cId="3600535560" sldId="286"/>
            <ac:picMk id="3" creationId="{FFBD82D3-6D81-3C40-95C7-20726F3A06E3}"/>
          </ac:picMkLst>
        </pc:picChg>
        <pc:picChg chg="add mod">
          <ac:chgData name="Jagmohan Hooda" userId="b91d02e8-73f2-45c3-a61c-c964f02946a3" providerId="ADAL" clId="{617DF7F3-13E7-F343-A65B-9ACDC56D3FF5}" dt="2021-06-17T20:21:08.567" v="1938"/>
          <ac:picMkLst>
            <pc:docMk/>
            <pc:sldMk cId="3600535560" sldId="286"/>
            <ac:picMk id="5" creationId="{FDAF05E0-CF63-EB45-AADC-76BD5413CB73}"/>
          </ac:picMkLst>
        </pc:picChg>
      </pc:sldChg>
      <pc:sldChg chg="addSp modSp new mod setBg">
        <pc:chgData name="Jagmohan Hooda" userId="b91d02e8-73f2-45c3-a61c-c964f02946a3" providerId="ADAL" clId="{617DF7F3-13E7-F343-A65B-9ACDC56D3FF5}" dt="2021-06-15T02:06:58.286" v="746" actId="1038"/>
        <pc:sldMkLst>
          <pc:docMk/>
          <pc:sldMk cId="357331682" sldId="287"/>
        </pc:sldMkLst>
        <pc:spChg chg="add mod">
          <ac:chgData name="Jagmohan Hooda" userId="b91d02e8-73f2-45c3-a61c-c964f02946a3" providerId="ADAL" clId="{617DF7F3-13E7-F343-A65B-9ACDC56D3FF5}" dt="2021-06-15T02:06:58.286" v="746" actId="1038"/>
          <ac:spMkLst>
            <pc:docMk/>
            <pc:sldMk cId="357331682" sldId="287"/>
            <ac:spMk id="2" creationId="{4F67A283-8918-3F48-82A3-F43A5D77D65D}"/>
          </ac:spMkLst>
        </pc:spChg>
        <pc:spChg chg="add">
          <ac:chgData name="Jagmohan Hooda" userId="b91d02e8-73f2-45c3-a61c-c964f02946a3" providerId="ADAL" clId="{617DF7F3-13E7-F343-A65B-9ACDC56D3FF5}" dt="2021-06-15T02:06:02.542" v="711" actId="26606"/>
          <ac:spMkLst>
            <pc:docMk/>
            <pc:sldMk cId="357331682" sldId="287"/>
            <ac:spMk id="7" creationId="{FB5B0058-AF13-4859-B429-4EDDE2A26F7F}"/>
          </ac:spMkLst>
        </pc:spChg>
        <pc:cxnChg chg="add">
          <ac:chgData name="Jagmohan Hooda" userId="b91d02e8-73f2-45c3-a61c-c964f02946a3" providerId="ADAL" clId="{617DF7F3-13E7-F343-A65B-9ACDC56D3FF5}" dt="2021-06-15T02:06:02.542" v="711" actId="26606"/>
          <ac:cxnSpMkLst>
            <pc:docMk/>
            <pc:sldMk cId="357331682" sldId="287"/>
            <ac:cxnSpMk id="9" creationId="{EC4521DE-248E-440D-AAD6-FD9E7D34B3BF}"/>
          </ac:cxnSpMkLst>
        </pc:cxnChg>
        <pc:cxnChg chg="add">
          <ac:chgData name="Jagmohan Hooda" userId="b91d02e8-73f2-45c3-a61c-c964f02946a3" providerId="ADAL" clId="{617DF7F3-13E7-F343-A65B-9ACDC56D3FF5}" dt="2021-06-15T02:06:02.542" v="711" actId="26606"/>
          <ac:cxnSpMkLst>
            <pc:docMk/>
            <pc:sldMk cId="357331682" sldId="287"/>
            <ac:cxnSpMk id="11" creationId="{442C13FA-4C0F-42D0-9626-5BA6040D8C31}"/>
          </ac:cxnSpMkLst>
        </pc:cxnChg>
      </pc:sldChg>
      <pc:sldChg chg="addSp modSp new mod setBg">
        <pc:chgData name="Jagmohan Hooda" userId="b91d02e8-73f2-45c3-a61c-c964f02946a3" providerId="ADAL" clId="{617DF7F3-13E7-F343-A65B-9ACDC56D3FF5}" dt="2021-06-15T02:15:01.348" v="837"/>
        <pc:sldMkLst>
          <pc:docMk/>
          <pc:sldMk cId="4214322004" sldId="288"/>
        </pc:sldMkLst>
        <pc:spChg chg="add mod">
          <ac:chgData name="Jagmohan Hooda" userId="b91d02e8-73f2-45c3-a61c-c964f02946a3" providerId="ADAL" clId="{617DF7F3-13E7-F343-A65B-9ACDC56D3FF5}" dt="2021-06-15T02:09:15.549" v="800" actId="20577"/>
          <ac:spMkLst>
            <pc:docMk/>
            <pc:sldMk cId="4214322004" sldId="288"/>
            <ac:spMk id="2" creationId="{9B6D20AF-0332-C24A-A4E3-50BE8C3BFC80}"/>
          </ac:spMkLst>
        </pc:spChg>
        <pc:graphicFrameChg chg="add mod modGraphic">
          <ac:chgData name="Jagmohan Hooda" userId="b91d02e8-73f2-45c3-a61c-c964f02946a3" providerId="ADAL" clId="{617DF7F3-13E7-F343-A65B-9ACDC56D3FF5}" dt="2021-06-15T02:13:20.856" v="825" actId="1076"/>
          <ac:graphicFrameMkLst>
            <pc:docMk/>
            <pc:sldMk cId="4214322004" sldId="288"/>
            <ac:graphicFrameMk id="3" creationId="{6F263407-7725-CB42-B19F-0E3CBA558C72}"/>
          </ac:graphicFrameMkLst>
        </pc:graphicFrameChg>
      </pc:sldChg>
      <pc:sldChg chg="addSp delSp modSp add mod">
        <pc:chgData name="Jagmohan Hooda" userId="b91d02e8-73f2-45c3-a61c-c964f02946a3" providerId="ADAL" clId="{617DF7F3-13E7-F343-A65B-9ACDC56D3FF5}" dt="2021-06-15T02:57:22.722" v="1681" actId="207"/>
        <pc:sldMkLst>
          <pc:docMk/>
          <pc:sldMk cId="2590061089" sldId="289"/>
        </pc:sldMkLst>
        <pc:spChg chg="mod">
          <ac:chgData name="Jagmohan Hooda" userId="b91d02e8-73f2-45c3-a61c-c964f02946a3" providerId="ADAL" clId="{617DF7F3-13E7-F343-A65B-9ACDC56D3FF5}" dt="2021-06-15T02:18:26.793" v="850" actId="20577"/>
          <ac:spMkLst>
            <pc:docMk/>
            <pc:sldMk cId="2590061089" sldId="289"/>
            <ac:spMk id="2" creationId="{9B6D20AF-0332-C24A-A4E3-50BE8C3BFC80}"/>
          </ac:spMkLst>
        </pc:spChg>
        <pc:spChg chg="add mod">
          <ac:chgData name="Jagmohan Hooda" userId="b91d02e8-73f2-45c3-a61c-c964f02946a3" providerId="ADAL" clId="{617DF7F3-13E7-F343-A65B-9ACDC56D3FF5}" dt="2021-06-15T02:57:22.722" v="1681" actId="207"/>
          <ac:spMkLst>
            <pc:docMk/>
            <pc:sldMk cId="2590061089" sldId="289"/>
            <ac:spMk id="5" creationId="{9FE9D212-73ED-514E-AA1C-15591417BC00}"/>
          </ac:spMkLst>
        </pc:spChg>
        <pc:graphicFrameChg chg="del">
          <ac:chgData name="Jagmohan Hooda" userId="b91d02e8-73f2-45c3-a61c-c964f02946a3" providerId="ADAL" clId="{617DF7F3-13E7-F343-A65B-9ACDC56D3FF5}" dt="2021-06-15T02:18:31.293" v="851" actId="478"/>
          <ac:graphicFrameMkLst>
            <pc:docMk/>
            <pc:sldMk cId="2590061089" sldId="289"/>
            <ac:graphicFrameMk id="3" creationId="{6F263407-7725-CB42-B19F-0E3CBA558C72}"/>
          </ac:graphicFrameMkLst>
        </pc:graphicFrameChg>
        <pc:graphicFrameChg chg="add del mod modGraphic">
          <ac:chgData name="Jagmohan Hooda" userId="b91d02e8-73f2-45c3-a61c-c964f02946a3" providerId="ADAL" clId="{617DF7F3-13E7-F343-A65B-9ACDC56D3FF5}" dt="2021-06-15T02:19:52.554" v="854" actId="478"/>
          <ac:graphicFrameMkLst>
            <pc:docMk/>
            <pc:sldMk cId="2590061089" sldId="289"/>
            <ac:graphicFrameMk id="4" creationId="{7EC8F276-669B-D846-BEBE-A7D30AC51BB7}"/>
          </ac:graphicFrameMkLst>
        </pc:graphicFrameChg>
      </pc:sldChg>
      <pc:sldChg chg="addSp delSp modSp new del mod setBg">
        <pc:chgData name="Jagmohan Hooda" userId="b91d02e8-73f2-45c3-a61c-c964f02946a3" providerId="ADAL" clId="{617DF7F3-13E7-F343-A65B-9ACDC56D3FF5}" dt="2021-06-15T02:30:22.180" v="1010" actId="2696"/>
        <pc:sldMkLst>
          <pc:docMk/>
          <pc:sldMk cId="1156343613" sldId="290"/>
        </pc:sldMkLst>
        <pc:spChg chg="add">
          <ac:chgData name="Jagmohan Hooda" userId="b91d02e8-73f2-45c3-a61c-c964f02946a3" providerId="ADAL" clId="{617DF7F3-13E7-F343-A65B-9ACDC56D3FF5}" dt="2021-06-15T02:28:25.864" v="1002" actId="26606"/>
          <ac:spMkLst>
            <pc:docMk/>
            <pc:sldMk cId="1156343613" sldId="290"/>
            <ac:spMk id="7" creationId="{AB8C311F-7253-4AED-9701-7FC0708C41C7}"/>
          </ac:spMkLst>
        </pc:spChg>
        <pc:spChg chg="add">
          <ac:chgData name="Jagmohan Hooda" userId="b91d02e8-73f2-45c3-a61c-c964f02946a3" providerId="ADAL" clId="{617DF7F3-13E7-F343-A65B-9ACDC56D3FF5}" dt="2021-06-15T02:28:25.864" v="1002" actId="26606"/>
          <ac:spMkLst>
            <pc:docMk/>
            <pc:sldMk cId="1156343613" sldId="290"/>
            <ac:spMk id="9" creationId="{E2384209-CB15-4CDF-9D31-C44FD9A3F20D}"/>
          </ac:spMkLst>
        </pc:spChg>
        <pc:spChg chg="add">
          <ac:chgData name="Jagmohan Hooda" userId="b91d02e8-73f2-45c3-a61c-c964f02946a3" providerId="ADAL" clId="{617DF7F3-13E7-F343-A65B-9ACDC56D3FF5}" dt="2021-06-15T02:28:25.864" v="1002" actId="26606"/>
          <ac:spMkLst>
            <pc:docMk/>
            <pc:sldMk cId="1156343613" sldId="290"/>
            <ac:spMk id="11" creationId="{2633B3B5-CC90-43F0-8714-D31D1F3F0209}"/>
          </ac:spMkLst>
        </pc:spChg>
        <pc:spChg chg="add">
          <ac:chgData name="Jagmohan Hooda" userId="b91d02e8-73f2-45c3-a61c-c964f02946a3" providerId="ADAL" clId="{617DF7F3-13E7-F343-A65B-9ACDC56D3FF5}" dt="2021-06-15T02:28:25.864" v="1002" actId="26606"/>
          <ac:spMkLst>
            <pc:docMk/>
            <pc:sldMk cId="1156343613" sldId="290"/>
            <ac:spMk id="13" creationId="{A8D57A06-A426-446D-B02C-A2DC6B62E45E}"/>
          </ac:spMkLst>
        </pc:spChg>
        <pc:picChg chg="add del mod">
          <ac:chgData name="Jagmohan Hooda" userId="b91d02e8-73f2-45c3-a61c-c964f02946a3" providerId="ADAL" clId="{617DF7F3-13E7-F343-A65B-9ACDC56D3FF5}" dt="2021-06-15T02:30:08.611" v="1008" actId="21"/>
          <ac:picMkLst>
            <pc:docMk/>
            <pc:sldMk cId="1156343613" sldId="290"/>
            <ac:picMk id="2" creationId="{C63809AD-244A-0B41-ACFA-FA6E049BA1CC}"/>
          </ac:picMkLst>
        </pc:picChg>
      </pc:sldChg>
      <pc:sldChg chg="addSp modSp new mod setBg">
        <pc:chgData name="Jagmohan Hooda" userId="b91d02e8-73f2-45c3-a61c-c964f02946a3" providerId="ADAL" clId="{617DF7F3-13E7-F343-A65B-9ACDC56D3FF5}" dt="2021-06-15T02:59:42.866" v="1714" actId="2085"/>
        <pc:sldMkLst>
          <pc:docMk/>
          <pc:sldMk cId="1042945916" sldId="291"/>
        </pc:sldMkLst>
        <pc:spChg chg="add mod">
          <ac:chgData name="Jagmohan Hooda" userId="b91d02e8-73f2-45c3-a61c-c964f02946a3" providerId="ADAL" clId="{617DF7F3-13E7-F343-A65B-9ACDC56D3FF5}" dt="2021-06-15T02:59:42.866" v="1714" actId="2085"/>
          <ac:spMkLst>
            <pc:docMk/>
            <pc:sldMk cId="1042945916" sldId="291"/>
            <ac:spMk id="2" creationId="{BD54ECAD-A502-D64E-A69A-7D4E3FE15111}"/>
          </ac:spMkLst>
        </pc:spChg>
        <pc:spChg chg="add">
          <ac:chgData name="Jagmohan Hooda" userId="b91d02e8-73f2-45c3-a61c-c964f02946a3" providerId="ADAL" clId="{617DF7F3-13E7-F343-A65B-9ACDC56D3FF5}" dt="2021-06-15T02:31:03.083" v="1021" actId="26606"/>
          <ac:spMkLst>
            <pc:docMk/>
            <pc:sldMk cId="1042945916" sldId="291"/>
            <ac:spMk id="8" creationId="{D4771268-CB57-404A-9271-370EB28F6090}"/>
          </ac:spMkLst>
        </pc:spChg>
        <pc:picChg chg="add mod">
          <ac:chgData name="Jagmohan Hooda" userId="b91d02e8-73f2-45c3-a61c-c964f02946a3" providerId="ADAL" clId="{617DF7F3-13E7-F343-A65B-9ACDC56D3FF5}" dt="2021-06-15T02:35:54.364" v="1180" actId="1076"/>
          <ac:picMkLst>
            <pc:docMk/>
            <pc:sldMk cId="1042945916" sldId="291"/>
            <ac:picMk id="3" creationId="{1E9B68B5-2896-764E-8294-548568460DB2}"/>
          </ac:picMkLst>
        </pc:picChg>
      </pc:sldChg>
      <pc:sldChg chg="addSp delSp modSp add mod">
        <pc:chgData name="Jagmohan Hooda" userId="b91d02e8-73f2-45c3-a61c-c964f02946a3" providerId="ADAL" clId="{617DF7F3-13E7-F343-A65B-9ACDC56D3FF5}" dt="2021-06-15T02:59:25.667" v="1713" actId="2085"/>
        <pc:sldMkLst>
          <pc:docMk/>
          <pc:sldMk cId="1107365472" sldId="292"/>
        </pc:sldMkLst>
        <pc:spChg chg="mod">
          <ac:chgData name="Jagmohan Hooda" userId="b91d02e8-73f2-45c3-a61c-c964f02946a3" providerId="ADAL" clId="{617DF7F3-13E7-F343-A65B-9ACDC56D3FF5}" dt="2021-06-15T02:59:25.667" v="1713" actId="2085"/>
          <ac:spMkLst>
            <pc:docMk/>
            <pc:sldMk cId="1107365472" sldId="292"/>
            <ac:spMk id="2" creationId="{BD54ECAD-A502-D64E-A69A-7D4E3FE15111}"/>
          </ac:spMkLst>
        </pc:spChg>
        <pc:picChg chg="del">
          <ac:chgData name="Jagmohan Hooda" userId="b91d02e8-73f2-45c3-a61c-c964f02946a3" providerId="ADAL" clId="{617DF7F3-13E7-F343-A65B-9ACDC56D3FF5}" dt="2021-06-15T02:34:52.382" v="1168" actId="478"/>
          <ac:picMkLst>
            <pc:docMk/>
            <pc:sldMk cId="1107365472" sldId="292"/>
            <ac:picMk id="3" creationId="{1E9B68B5-2896-764E-8294-548568460DB2}"/>
          </ac:picMkLst>
        </pc:picChg>
        <pc:picChg chg="add mod">
          <ac:chgData name="Jagmohan Hooda" userId="b91d02e8-73f2-45c3-a61c-c964f02946a3" providerId="ADAL" clId="{617DF7F3-13E7-F343-A65B-9ACDC56D3FF5}" dt="2021-06-15T02:36:00.592" v="1181" actId="1076"/>
          <ac:picMkLst>
            <pc:docMk/>
            <pc:sldMk cId="1107365472" sldId="292"/>
            <ac:picMk id="5" creationId="{E78E28D6-281F-8849-A060-CC658A7BB893}"/>
          </ac:picMkLst>
        </pc:picChg>
      </pc:sldChg>
      <pc:sldChg chg="addSp delSp add del setBg delDesignElem">
        <pc:chgData name="Jagmohan Hooda" userId="b91d02e8-73f2-45c3-a61c-c964f02946a3" providerId="ADAL" clId="{617DF7F3-13E7-F343-A65B-9ACDC56D3FF5}" dt="2021-06-15T02:34:27.429" v="1148"/>
        <pc:sldMkLst>
          <pc:docMk/>
          <pc:sldMk cId="2683990783" sldId="292"/>
        </pc:sldMkLst>
        <pc:spChg chg="add del">
          <ac:chgData name="Jagmohan Hooda" userId="b91d02e8-73f2-45c3-a61c-c964f02946a3" providerId="ADAL" clId="{617DF7F3-13E7-F343-A65B-9ACDC56D3FF5}" dt="2021-06-15T02:34:27.429" v="1148"/>
          <ac:spMkLst>
            <pc:docMk/>
            <pc:sldMk cId="2683990783" sldId="292"/>
            <ac:spMk id="8" creationId="{D4771268-CB57-404A-9271-370EB28F6090}"/>
          </ac:spMkLst>
        </pc:spChg>
      </pc:sldChg>
      <pc:sldChg chg="addSp delSp add del setBg delDesignElem">
        <pc:chgData name="Jagmohan Hooda" userId="b91d02e8-73f2-45c3-a61c-c964f02946a3" providerId="ADAL" clId="{617DF7F3-13E7-F343-A65B-9ACDC56D3FF5}" dt="2021-06-15T02:38:15.350" v="1248"/>
        <pc:sldMkLst>
          <pc:docMk/>
          <pc:sldMk cId="2439988293" sldId="293"/>
        </pc:sldMkLst>
        <pc:spChg chg="add del">
          <ac:chgData name="Jagmohan Hooda" userId="b91d02e8-73f2-45c3-a61c-c964f02946a3" providerId="ADAL" clId="{617DF7F3-13E7-F343-A65B-9ACDC56D3FF5}" dt="2021-06-15T02:38:15.350" v="1248"/>
          <ac:spMkLst>
            <pc:docMk/>
            <pc:sldMk cId="2439988293" sldId="293"/>
            <ac:spMk id="8" creationId="{D4771268-CB57-404A-9271-370EB28F6090}"/>
          </ac:spMkLst>
        </pc:spChg>
      </pc:sldChg>
      <pc:sldChg chg="addSp delSp modSp add mod">
        <pc:chgData name="Jagmohan Hooda" userId="b91d02e8-73f2-45c3-a61c-c964f02946a3" providerId="ADAL" clId="{617DF7F3-13E7-F343-A65B-9ACDC56D3FF5}" dt="2021-06-15T03:00:19.824" v="1716" actId="2711"/>
        <pc:sldMkLst>
          <pc:docMk/>
          <pc:sldMk cId="2756019070" sldId="293"/>
        </pc:sldMkLst>
        <pc:spChg chg="mod">
          <ac:chgData name="Jagmohan Hooda" userId="b91d02e8-73f2-45c3-a61c-c964f02946a3" providerId="ADAL" clId="{617DF7F3-13E7-F343-A65B-9ACDC56D3FF5}" dt="2021-06-15T03:00:19.824" v="1716" actId="2711"/>
          <ac:spMkLst>
            <pc:docMk/>
            <pc:sldMk cId="2756019070" sldId="293"/>
            <ac:spMk id="2" creationId="{BD54ECAD-A502-D64E-A69A-7D4E3FE15111}"/>
          </ac:spMkLst>
        </pc:spChg>
        <pc:picChg chg="del">
          <ac:chgData name="Jagmohan Hooda" userId="b91d02e8-73f2-45c3-a61c-c964f02946a3" providerId="ADAL" clId="{617DF7F3-13E7-F343-A65B-9ACDC56D3FF5}" dt="2021-06-15T02:38:19.731" v="1250" actId="478"/>
          <ac:picMkLst>
            <pc:docMk/>
            <pc:sldMk cId="2756019070" sldId="293"/>
            <ac:picMk id="5" creationId="{E78E28D6-281F-8849-A060-CC658A7BB893}"/>
          </ac:picMkLst>
        </pc:picChg>
        <pc:picChg chg="add mod">
          <ac:chgData name="Jagmohan Hooda" userId="b91d02e8-73f2-45c3-a61c-c964f02946a3" providerId="ADAL" clId="{617DF7F3-13E7-F343-A65B-9ACDC56D3FF5}" dt="2021-06-15T02:38:43.765" v="1268" actId="1038"/>
          <ac:picMkLst>
            <pc:docMk/>
            <pc:sldMk cId="2756019070" sldId="293"/>
            <ac:picMk id="6" creationId="{5866B3CD-C867-144F-B1E1-129D9012E4BA}"/>
          </ac:picMkLst>
        </pc:picChg>
      </pc:sldChg>
      <pc:sldChg chg="addSp delSp add del setBg delDesignElem">
        <pc:chgData name="Jagmohan Hooda" userId="b91d02e8-73f2-45c3-a61c-c964f02946a3" providerId="ADAL" clId="{617DF7F3-13E7-F343-A65B-9ACDC56D3FF5}" dt="2021-06-15T02:42:32.363" v="1397"/>
        <pc:sldMkLst>
          <pc:docMk/>
          <pc:sldMk cId="137768151" sldId="294"/>
        </pc:sldMkLst>
        <pc:spChg chg="add del">
          <ac:chgData name="Jagmohan Hooda" userId="b91d02e8-73f2-45c3-a61c-c964f02946a3" providerId="ADAL" clId="{617DF7F3-13E7-F343-A65B-9ACDC56D3FF5}" dt="2021-06-15T02:42:32.363" v="1397"/>
          <ac:spMkLst>
            <pc:docMk/>
            <pc:sldMk cId="137768151" sldId="294"/>
            <ac:spMk id="8" creationId="{D4771268-CB57-404A-9271-370EB28F6090}"/>
          </ac:spMkLst>
        </pc:spChg>
      </pc:sldChg>
      <pc:sldChg chg="addSp delSp modSp add mod">
        <pc:chgData name="Jagmohan Hooda" userId="b91d02e8-73f2-45c3-a61c-c964f02946a3" providerId="ADAL" clId="{617DF7F3-13E7-F343-A65B-9ACDC56D3FF5}" dt="2021-06-15T03:01:19.026" v="1719" actId="478"/>
        <pc:sldMkLst>
          <pc:docMk/>
          <pc:sldMk cId="3644730907" sldId="294"/>
        </pc:sldMkLst>
        <pc:spChg chg="mod">
          <ac:chgData name="Jagmohan Hooda" userId="b91d02e8-73f2-45c3-a61c-c964f02946a3" providerId="ADAL" clId="{617DF7F3-13E7-F343-A65B-9ACDC56D3FF5}" dt="2021-06-15T03:01:11.794" v="1717" actId="2085"/>
          <ac:spMkLst>
            <pc:docMk/>
            <pc:sldMk cId="3644730907" sldId="294"/>
            <ac:spMk id="2" creationId="{BD54ECAD-A502-D64E-A69A-7D4E3FE15111}"/>
          </ac:spMkLst>
        </pc:spChg>
        <pc:spChg chg="add del mod">
          <ac:chgData name="Jagmohan Hooda" userId="b91d02e8-73f2-45c3-a61c-c964f02946a3" providerId="ADAL" clId="{617DF7F3-13E7-F343-A65B-9ACDC56D3FF5}" dt="2021-06-15T03:01:19.026" v="1719" actId="478"/>
          <ac:spMkLst>
            <pc:docMk/>
            <pc:sldMk cId="3644730907" sldId="294"/>
            <ac:spMk id="3" creationId="{C5C7B0D7-B9A8-0446-B72B-46F82D408ECE}"/>
          </ac:spMkLst>
        </pc:spChg>
        <pc:picChg chg="add mod">
          <ac:chgData name="Jagmohan Hooda" userId="b91d02e8-73f2-45c3-a61c-c964f02946a3" providerId="ADAL" clId="{617DF7F3-13E7-F343-A65B-9ACDC56D3FF5}" dt="2021-06-15T02:43:13.215" v="1425" actId="1036"/>
          <ac:picMkLst>
            <pc:docMk/>
            <pc:sldMk cId="3644730907" sldId="294"/>
            <ac:picMk id="5" creationId="{C6CBF56F-46C4-9044-B664-217C49585485}"/>
          </ac:picMkLst>
        </pc:picChg>
        <pc:picChg chg="del">
          <ac:chgData name="Jagmohan Hooda" userId="b91d02e8-73f2-45c3-a61c-c964f02946a3" providerId="ADAL" clId="{617DF7F3-13E7-F343-A65B-9ACDC56D3FF5}" dt="2021-06-15T02:42:51.621" v="1414" actId="478"/>
          <ac:picMkLst>
            <pc:docMk/>
            <pc:sldMk cId="3644730907" sldId="294"/>
            <ac:picMk id="6" creationId="{5866B3CD-C867-144F-B1E1-129D9012E4BA}"/>
          </ac:picMkLst>
        </pc:picChg>
      </pc:sldChg>
      <pc:sldChg chg="addSp delSp add del setBg delDesignElem">
        <pc:chgData name="Jagmohan Hooda" userId="b91d02e8-73f2-45c3-a61c-c964f02946a3" providerId="ADAL" clId="{617DF7F3-13E7-F343-A65B-9ACDC56D3FF5}" dt="2021-06-15T02:44:42.548" v="1428"/>
        <pc:sldMkLst>
          <pc:docMk/>
          <pc:sldMk cId="3584665507" sldId="295"/>
        </pc:sldMkLst>
        <pc:spChg chg="add del">
          <ac:chgData name="Jagmohan Hooda" userId="b91d02e8-73f2-45c3-a61c-c964f02946a3" providerId="ADAL" clId="{617DF7F3-13E7-F343-A65B-9ACDC56D3FF5}" dt="2021-06-15T02:44:42.548" v="1428"/>
          <ac:spMkLst>
            <pc:docMk/>
            <pc:sldMk cId="3584665507" sldId="295"/>
            <ac:spMk id="7" creationId="{FB5B0058-AF13-4859-B429-4EDDE2A26F7F}"/>
          </ac:spMkLst>
        </pc:spChg>
        <pc:cxnChg chg="add del">
          <ac:chgData name="Jagmohan Hooda" userId="b91d02e8-73f2-45c3-a61c-c964f02946a3" providerId="ADAL" clId="{617DF7F3-13E7-F343-A65B-9ACDC56D3FF5}" dt="2021-06-15T02:44:42.548" v="1428"/>
          <ac:cxnSpMkLst>
            <pc:docMk/>
            <pc:sldMk cId="3584665507" sldId="295"/>
            <ac:cxnSpMk id="9" creationId="{EC4521DE-248E-440D-AAD6-FD9E7D34B3BF}"/>
          </ac:cxnSpMkLst>
        </pc:cxnChg>
        <pc:cxnChg chg="add del">
          <ac:chgData name="Jagmohan Hooda" userId="b91d02e8-73f2-45c3-a61c-c964f02946a3" providerId="ADAL" clId="{617DF7F3-13E7-F343-A65B-9ACDC56D3FF5}" dt="2021-06-15T02:44:42.548" v="1428"/>
          <ac:cxnSpMkLst>
            <pc:docMk/>
            <pc:sldMk cId="3584665507" sldId="295"/>
            <ac:cxnSpMk id="11" creationId="{442C13FA-4C0F-42D0-9626-5BA6040D8C31}"/>
          </ac:cxnSpMkLst>
        </pc:cxnChg>
      </pc:sldChg>
      <pc:sldChg chg="modSp add mod">
        <pc:chgData name="Jagmohan Hooda" userId="b91d02e8-73f2-45c3-a61c-c964f02946a3" providerId="ADAL" clId="{617DF7F3-13E7-F343-A65B-9ACDC56D3FF5}" dt="2021-06-15T02:45:06.955" v="1445" actId="122"/>
        <pc:sldMkLst>
          <pc:docMk/>
          <pc:sldMk cId="4247027023" sldId="295"/>
        </pc:sldMkLst>
        <pc:spChg chg="mod">
          <ac:chgData name="Jagmohan Hooda" userId="b91d02e8-73f2-45c3-a61c-c964f02946a3" providerId="ADAL" clId="{617DF7F3-13E7-F343-A65B-9ACDC56D3FF5}" dt="2021-06-15T02:45:06.955" v="1445" actId="122"/>
          <ac:spMkLst>
            <pc:docMk/>
            <pc:sldMk cId="4247027023" sldId="295"/>
            <ac:spMk id="2" creationId="{4F67A283-8918-3F48-82A3-F43A5D77D65D}"/>
          </ac:spMkLst>
        </pc:spChg>
      </pc:sldChg>
      <pc:sldChg chg="add del">
        <pc:chgData name="Jagmohan Hooda" userId="b91d02e8-73f2-45c3-a61c-c964f02946a3" providerId="ADAL" clId="{617DF7F3-13E7-F343-A65B-9ACDC56D3FF5}" dt="2021-06-15T03:06:38.896" v="1815"/>
        <pc:sldMkLst>
          <pc:docMk/>
          <pc:sldMk cId="889012731" sldId="296"/>
        </pc:sldMkLst>
      </pc:sldChg>
      <pc:sldChg chg="add">
        <pc:chgData name="Jagmohan Hooda" userId="b91d02e8-73f2-45c3-a61c-c964f02946a3" providerId="ADAL" clId="{617DF7F3-13E7-F343-A65B-9ACDC56D3FF5}" dt="2021-06-15T03:06:38.929" v="1816"/>
        <pc:sldMkLst>
          <pc:docMk/>
          <pc:sldMk cId="2697810351" sldId="296"/>
        </pc:sldMkLst>
      </pc:sldChg>
      <pc:sldChg chg="addSp delSp modSp new mod setBg">
        <pc:chgData name="Jagmohan Hooda" userId="b91d02e8-73f2-45c3-a61c-c964f02946a3" providerId="ADAL" clId="{617DF7F3-13E7-F343-A65B-9ACDC56D3FF5}" dt="2021-06-17T20:11:09.277" v="1871"/>
        <pc:sldMkLst>
          <pc:docMk/>
          <pc:sldMk cId="3073538872" sldId="297"/>
        </pc:sldMkLst>
        <pc:spChg chg="add del">
          <ac:chgData name="Jagmohan Hooda" userId="b91d02e8-73f2-45c3-a61c-c964f02946a3" providerId="ADAL" clId="{617DF7F3-13E7-F343-A65B-9ACDC56D3FF5}" dt="2021-06-17T20:09:47.768" v="1866" actId="26606"/>
          <ac:spMkLst>
            <pc:docMk/>
            <pc:sldMk cId="3073538872" sldId="297"/>
            <ac:spMk id="8" creationId="{42A4FC2C-047E-45A5-965D-8E1E3BF09BC6}"/>
          </ac:spMkLst>
        </pc:spChg>
        <pc:spChg chg="add del">
          <ac:chgData name="Jagmohan Hooda" userId="b91d02e8-73f2-45c3-a61c-c964f02946a3" providerId="ADAL" clId="{617DF7F3-13E7-F343-A65B-9ACDC56D3FF5}" dt="2021-06-17T20:09:43.033" v="1863" actId="26606"/>
          <ac:spMkLst>
            <pc:docMk/>
            <pc:sldMk cId="3073538872" sldId="297"/>
            <ac:spMk id="13" creationId="{7EBFDB7D-DD97-44CE-AFFB-458781A3DB9B}"/>
          </ac:spMkLst>
        </pc:spChg>
        <pc:spChg chg="add del">
          <ac:chgData name="Jagmohan Hooda" userId="b91d02e8-73f2-45c3-a61c-c964f02946a3" providerId="ADAL" clId="{617DF7F3-13E7-F343-A65B-9ACDC56D3FF5}" dt="2021-06-17T20:09:43.033" v="1863" actId="26606"/>
          <ac:spMkLst>
            <pc:docMk/>
            <pc:sldMk cId="3073538872" sldId="297"/>
            <ac:spMk id="15" creationId="{50F864A1-23CF-4954-887F-3C4458622A68}"/>
          </ac:spMkLst>
        </pc:spChg>
        <pc:spChg chg="add del">
          <ac:chgData name="Jagmohan Hooda" userId="b91d02e8-73f2-45c3-a61c-c964f02946a3" providerId="ADAL" clId="{617DF7F3-13E7-F343-A65B-9ACDC56D3FF5}" dt="2021-06-17T20:09:43.033" v="1863" actId="26606"/>
          <ac:spMkLst>
            <pc:docMk/>
            <pc:sldMk cId="3073538872" sldId="297"/>
            <ac:spMk id="17" creationId="{8D313E8C-7457-407E-BDA5-EACA44D38247}"/>
          </ac:spMkLst>
        </pc:spChg>
        <pc:spChg chg="add del">
          <ac:chgData name="Jagmohan Hooda" userId="b91d02e8-73f2-45c3-a61c-c964f02946a3" providerId="ADAL" clId="{617DF7F3-13E7-F343-A65B-9ACDC56D3FF5}" dt="2021-06-17T20:09:47.760" v="1865" actId="26606"/>
          <ac:spMkLst>
            <pc:docMk/>
            <pc:sldMk cId="3073538872" sldId="297"/>
            <ac:spMk id="19" creationId="{ED55A19D-297C-4231-AD1F-08EF9B4AA8F4}"/>
          </ac:spMkLst>
        </pc:spChg>
        <pc:spChg chg="add del">
          <ac:chgData name="Jagmohan Hooda" userId="b91d02e8-73f2-45c3-a61c-c964f02946a3" providerId="ADAL" clId="{617DF7F3-13E7-F343-A65B-9ACDC56D3FF5}" dt="2021-06-17T20:09:47.760" v="1865" actId="26606"/>
          <ac:spMkLst>
            <pc:docMk/>
            <pc:sldMk cId="3073538872" sldId="297"/>
            <ac:spMk id="20" creationId="{EBAB6C56-3D38-4923-996E-BD474BBB91E9}"/>
          </ac:spMkLst>
        </pc:spChg>
        <pc:spChg chg="add del">
          <ac:chgData name="Jagmohan Hooda" userId="b91d02e8-73f2-45c3-a61c-c964f02946a3" providerId="ADAL" clId="{617DF7F3-13E7-F343-A65B-9ACDC56D3FF5}" dt="2021-06-17T20:09:47.760" v="1865" actId="26606"/>
          <ac:spMkLst>
            <pc:docMk/>
            <pc:sldMk cId="3073538872" sldId="297"/>
            <ac:spMk id="21" creationId="{20CD21DB-082D-417D-A5AB-FC838AF9D944}"/>
          </ac:spMkLst>
        </pc:spChg>
        <pc:spChg chg="add del">
          <ac:chgData name="Jagmohan Hooda" userId="b91d02e8-73f2-45c3-a61c-c964f02946a3" providerId="ADAL" clId="{617DF7F3-13E7-F343-A65B-9ACDC56D3FF5}" dt="2021-06-17T20:10:24.954" v="1868" actId="26606"/>
          <ac:spMkLst>
            <pc:docMk/>
            <pc:sldMk cId="3073538872" sldId="297"/>
            <ac:spMk id="23" creationId="{16B067B1-F4E5-4FDF-813D-C9E872E80075}"/>
          </ac:spMkLst>
        </pc:spChg>
        <pc:spChg chg="add">
          <ac:chgData name="Jagmohan Hooda" userId="b91d02e8-73f2-45c3-a61c-c964f02946a3" providerId="ADAL" clId="{617DF7F3-13E7-F343-A65B-9ACDC56D3FF5}" dt="2021-06-17T20:10:24.954" v="1868" actId="26606"/>
          <ac:spMkLst>
            <pc:docMk/>
            <pc:sldMk cId="3073538872" sldId="297"/>
            <ac:spMk id="28" creationId="{AB8C311F-7253-4AED-9701-7FC0708C41C7}"/>
          </ac:spMkLst>
        </pc:spChg>
        <pc:spChg chg="add">
          <ac:chgData name="Jagmohan Hooda" userId="b91d02e8-73f2-45c3-a61c-c964f02946a3" providerId="ADAL" clId="{617DF7F3-13E7-F343-A65B-9ACDC56D3FF5}" dt="2021-06-17T20:10:24.954" v="1868" actId="26606"/>
          <ac:spMkLst>
            <pc:docMk/>
            <pc:sldMk cId="3073538872" sldId="297"/>
            <ac:spMk id="30" creationId="{E2384209-CB15-4CDF-9D31-C44FD9A3F20D}"/>
          </ac:spMkLst>
        </pc:spChg>
        <pc:spChg chg="add">
          <ac:chgData name="Jagmohan Hooda" userId="b91d02e8-73f2-45c3-a61c-c964f02946a3" providerId="ADAL" clId="{617DF7F3-13E7-F343-A65B-9ACDC56D3FF5}" dt="2021-06-17T20:10:24.954" v="1868" actId="26606"/>
          <ac:spMkLst>
            <pc:docMk/>
            <pc:sldMk cId="3073538872" sldId="297"/>
            <ac:spMk id="32" creationId="{2633B3B5-CC90-43F0-8714-D31D1F3F0209}"/>
          </ac:spMkLst>
        </pc:spChg>
        <pc:spChg chg="add">
          <ac:chgData name="Jagmohan Hooda" userId="b91d02e8-73f2-45c3-a61c-c964f02946a3" providerId="ADAL" clId="{617DF7F3-13E7-F343-A65B-9ACDC56D3FF5}" dt="2021-06-17T20:10:24.954" v="1868" actId="26606"/>
          <ac:spMkLst>
            <pc:docMk/>
            <pc:sldMk cId="3073538872" sldId="297"/>
            <ac:spMk id="34" creationId="{A8D57A06-A426-446D-B02C-A2DC6B62E45E}"/>
          </ac:spMkLst>
        </pc:spChg>
        <pc:picChg chg="add mod modCrop">
          <ac:chgData name="Jagmohan Hooda" userId="b91d02e8-73f2-45c3-a61c-c964f02946a3" providerId="ADAL" clId="{617DF7F3-13E7-F343-A65B-9ACDC56D3FF5}" dt="2021-06-17T20:11:09.277" v="1871"/>
          <ac:picMkLst>
            <pc:docMk/>
            <pc:sldMk cId="3073538872" sldId="297"/>
            <ac:picMk id="3" creationId="{9ACC1D02-0782-1E4F-BF59-5E56F11B5B70}"/>
          </ac:picMkLst>
        </pc:picChg>
      </pc:sldChg>
      <pc:sldChg chg="addSp delSp modSp add mod">
        <pc:chgData name="Jagmohan Hooda" userId="b91d02e8-73f2-45c3-a61c-c964f02946a3" providerId="ADAL" clId="{617DF7F3-13E7-F343-A65B-9ACDC56D3FF5}" dt="2021-06-19T16:03:53.245" v="1962" actId="164"/>
        <pc:sldMkLst>
          <pc:docMk/>
          <pc:sldMk cId="678822236" sldId="298"/>
        </pc:sldMkLst>
        <pc:spChg chg="add mod">
          <ac:chgData name="Jagmohan Hooda" userId="b91d02e8-73f2-45c3-a61c-c964f02946a3" providerId="ADAL" clId="{617DF7F3-13E7-F343-A65B-9ACDC56D3FF5}" dt="2021-06-19T16:03:53.245" v="1962" actId="164"/>
          <ac:spMkLst>
            <pc:docMk/>
            <pc:sldMk cId="678822236" sldId="298"/>
            <ac:spMk id="5" creationId="{7BDD73EA-46CA-FB43-8F7E-E9517B0BBF46}"/>
          </ac:spMkLst>
        </pc:spChg>
        <pc:grpChg chg="add mod">
          <ac:chgData name="Jagmohan Hooda" userId="b91d02e8-73f2-45c3-a61c-c964f02946a3" providerId="ADAL" clId="{617DF7F3-13E7-F343-A65B-9ACDC56D3FF5}" dt="2021-06-19T16:03:53.245" v="1962" actId="164"/>
          <ac:grpSpMkLst>
            <pc:docMk/>
            <pc:sldMk cId="678822236" sldId="298"/>
            <ac:grpSpMk id="3" creationId="{42130896-CE7B-5B48-875F-B4326F1BD55C}"/>
          </ac:grpSpMkLst>
        </pc:grpChg>
        <pc:graphicFrameChg chg="del">
          <ac:chgData name="Jagmohan Hooda" userId="b91d02e8-73f2-45c3-a61c-c964f02946a3" providerId="ADAL" clId="{617DF7F3-13E7-F343-A65B-9ACDC56D3FF5}" dt="2021-06-17T20:26:52.114" v="1940" actId="478"/>
          <ac:graphicFrameMkLst>
            <pc:docMk/>
            <pc:sldMk cId="678822236" sldId="298"/>
            <ac:graphicFrameMk id="3" creationId="{6F263407-7725-CB42-B19F-0E3CBA558C72}"/>
          </ac:graphicFrameMkLst>
        </pc:graphicFrameChg>
        <pc:picChg chg="add mod">
          <ac:chgData name="Jagmohan Hooda" userId="b91d02e8-73f2-45c3-a61c-c964f02946a3" providerId="ADAL" clId="{617DF7F3-13E7-F343-A65B-9ACDC56D3FF5}" dt="2021-06-19T16:03:53.245" v="1962" actId="164"/>
          <ac:picMkLst>
            <pc:docMk/>
            <pc:sldMk cId="678822236" sldId="298"/>
            <ac:picMk id="4" creationId="{11E85C59-FCF9-A043-941B-3728A0548ADE}"/>
          </ac:picMkLst>
        </pc:picChg>
      </pc:sldChg>
      <pc:sldChg chg="addSp modSp new del mod">
        <pc:chgData name="Jagmohan Hooda" userId="b91d02e8-73f2-45c3-a61c-c964f02946a3" providerId="ADAL" clId="{617DF7F3-13E7-F343-A65B-9ACDC56D3FF5}" dt="2021-06-17T20:19:06.243" v="1931" actId="2696"/>
        <pc:sldMkLst>
          <pc:docMk/>
          <pc:sldMk cId="1828994141" sldId="298"/>
        </pc:sldMkLst>
        <pc:picChg chg="add mod">
          <ac:chgData name="Jagmohan Hooda" userId="b91d02e8-73f2-45c3-a61c-c964f02946a3" providerId="ADAL" clId="{617DF7F3-13E7-F343-A65B-9ACDC56D3FF5}" dt="2021-06-17T20:17:40.862" v="1905" actId="1076"/>
          <ac:picMkLst>
            <pc:docMk/>
            <pc:sldMk cId="1828994141" sldId="298"/>
            <ac:picMk id="3" creationId="{8D770822-1163-4E4B-B1E6-AE9B40FC59E9}"/>
          </ac:picMkLst>
        </pc:picChg>
      </pc:sldChg>
      <pc:sldChg chg="addSp modSp new del mod">
        <pc:chgData name="Jagmohan Hooda" userId="b91d02e8-73f2-45c3-a61c-c964f02946a3" providerId="ADAL" clId="{617DF7F3-13E7-F343-A65B-9ACDC56D3FF5}" dt="2021-06-17T20:13:04.343" v="1879" actId="2696"/>
        <pc:sldMkLst>
          <pc:docMk/>
          <pc:sldMk cId="3650755119" sldId="298"/>
        </pc:sldMkLst>
        <pc:picChg chg="add mod modCrop">
          <ac:chgData name="Jagmohan Hooda" userId="b91d02e8-73f2-45c3-a61c-c964f02946a3" providerId="ADAL" clId="{617DF7F3-13E7-F343-A65B-9ACDC56D3FF5}" dt="2021-06-17T20:12:32.137" v="1878" actId="1076"/>
          <ac:picMkLst>
            <pc:docMk/>
            <pc:sldMk cId="3650755119" sldId="298"/>
            <ac:picMk id="3" creationId="{DF424326-694A-F840-9F19-A783DAFAC64B}"/>
          </ac:picMkLst>
        </pc:picChg>
      </pc:sldChg>
      <pc:sldChg chg="addSp delSp modSp new del">
        <pc:chgData name="Jagmohan Hooda" userId="b91d02e8-73f2-45c3-a61c-c964f02946a3" providerId="ADAL" clId="{617DF7F3-13E7-F343-A65B-9ACDC56D3FF5}" dt="2021-06-19T17:05:33.309" v="1970" actId="2696"/>
        <pc:sldMkLst>
          <pc:docMk/>
          <pc:sldMk cId="2451130484" sldId="299"/>
        </pc:sldMkLst>
        <pc:picChg chg="add del mod">
          <ac:chgData name="Jagmohan Hooda" userId="b91d02e8-73f2-45c3-a61c-c964f02946a3" providerId="ADAL" clId="{617DF7F3-13E7-F343-A65B-9ACDC56D3FF5}" dt="2021-06-19T17:05:15.988" v="1969"/>
          <ac:picMkLst>
            <pc:docMk/>
            <pc:sldMk cId="2451130484" sldId="299"/>
            <ac:picMk id="2" creationId="{093255C6-7CFD-8B45-AE22-1A1A22B09550}"/>
          </ac:picMkLst>
        </pc:picChg>
        <pc:picChg chg="add del mod">
          <ac:chgData name="Jagmohan Hooda" userId="b91d02e8-73f2-45c3-a61c-c964f02946a3" providerId="ADAL" clId="{617DF7F3-13E7-F343-A65B-9ACDC56D3FF5}" dt="2021-06-19T17:05:15.988" v="1969"/>
          <ac:picMkLst>
            <pc:docMk/>
            <pc:sldMk cId="2451130484" sldId="299"/>
            <ac:picMk id="3" creationId="{CA48203D-40DC-2D46-923F-08419F0F0DF0}"/>
          </ac:picMkLst>
        </pc:picChg>
      </pc:sldChg>
    </pc:docChg>
  </pc:docChgLst>
  <pc:docChgLst>
    <pc:chgData name="Jagmohan Hooda" userId="b91d02e8-73f2-45c3-a61c-c964f02946a3" providerId="ADAL" clId="{B8E3413F-76F5-8343-B57F-F056021BD356}"/>
    <pc:docChg chg="delSld modSld">
      <pc:chgData name="Jagmohan Hooda" userId="b91d02e8-73f2-45c3-a61c-c964f02946a3" providerId="ADAL" clId="{B8E3413F-76F5-8343-B57F-F056021BD356}" dt="2021-06-17T22:42:41.497" v="9" actId="729"/>
      <pc:docMkLst>
        <pc:docMk/>
      </pc:docMkLst>
      <pc:sldChg chg="mod modShow">
        <pc:chgData name="Jagmohan Hooda" userId="b91d02e8-73f2-45c3-a61c-c964f02946a3" providerId="ADAL" clId="{B8E3413F-76F5-8343-B57F-F056021BD356}" dt="2021-06-17T22:02:32.127" v="2" actId="729"/>
        <pc:sldMkLst>
          <pc:docMk/>
          <pc:sldMk cId="349783085" sldId="263"/>
        </pc:sldMkLst>
      </pc:sldChg>
      <pc:sldChg chg="mod modShow">
        <pc:chgData name="Jagmohan Hooda" userId="b91d02e8-73f2-45c3-a61c-c964f02946a3" providerId="ADAL" clId="{B8E3413F-76F5-8343-B57F-F056021BD356}" dt="2021-06-17T22:02:28.930" v="1" actId="729"/>
        <pc:sldMkLst>
          <pc:docMk/>
          <pc:sldMk cId="120777882" sldId="264"/>
        </pc:sldMkLst>
      </pc:sldChg>
      <pc:sldChg chg="mod modShow">
        <pc:chgData name="Jagmohan Hooda" userId="b91d02e8-73f2-45c3-a61c-c964f02946a3" providerId="ADAL" clId="{B8E3413F-76F5-8343-B57F-F056021BD356}" dt="2021-06-17T22:02:57.985" v="3" actId="729"/>
        <pc:sldMkLst>
          <pc:docMk/>
          <pc:sldMk cId="2176345785" sldId="267"/>
        </pc:sldMkLst>
      </pc:sldChg>
      <pc:sldChg chg="mod modShow">
        <pc:chgData name="Jagmohan Hooda" userId="b91d02e8-73f2-45c3-a61c-c964f02946a3" providerId="ADAL" clId="{B8E3413F-76F5-8343-B57F-F056021BD356}" dt="2021-06-17T22:03:07.816" v="4" actId="729"/>
        <pc:sldMkLst>
          <pc:docMk/>
          <pc:sldMk cId="3684677759" sldId="269"/>
        </pc:sldMkLst>
      </pc:sldChg>
      <pc:sldChg chg="mod modShow">
        <pc:chgData name="Jagmohan Hooda" userId="b91d02e8-73f2-45c3-a61c-c964f02946a3" providerId="ADAL" clId="{B8E3413F-76F5-8343-B57F-F056021BD356}" dt="2021-06-17T22:03:40.681" v="6" actId="729"/>
        <pc:sldMkLst>
          <pc:docMk/>
          <pc:sldMk cId="583435230" sldId="272"/>
        </pc:sldMkLst>
      </pc:sldChg>
      <pc:sldChg chg="mod modShow">
        <pc:chgData name="Jagmohan Hooda" userId="b91d02e8-73f2-45c3-a61c-c964f02946a3" providerId="ADAL" clId="{B8E3413F-76F5-8343-B57F-F056021BD356}" dt="2021-06-17T22:03:36.609" v="5" actId="729"/>
        <pc:sldMkLst>
          <pc:docMk/>
          <pc:sldMk cId="2474772929" sldId="273"/>
        </pc:sldMkLst>
      </pc:sldChg>
      <pc:sldChg chg="mod modShow">
        <pc:chgData name="Jagmohan Hooda" userId="b91d02e8-73f2-45c3-a61c-c964f02946a3" providerId="ADAL" clId="{B8E3413F-76F5-8343-B57F-F056021BD356}" dt="2021-06-17T22:42:41.497" v="9" actId="729"/>
        <pc:sldMkLst>
          <pc:docMk/>
          <pc:sldMk cId="1463250888" sldId="281"/>
        </pc:sldMkLst>
      </pc:sldChg>
      <pc:sldChg chg="del">
        <pc:chgData name="Jagmohan Hooda" userId="b91d02e8-73f2-45c3-a61c-c964f02946a3" providerId="ADAL" clId="{B8E3413F-76F5-8343-B57F-F056021BD356}" dt="2021-06-17T21:12:09.479" v="0" actId="2696"/>
        <pc:sldMkLst>
          <pc:docMk/>
          <pc:sldMk cId="119942529" sldId="28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2563E-E389-2C44-8314-F082AA1BEA71}" type="doc">
      <dgm:prSet loTypeId="urn:microsoft.com/office/officeart/2005/8/layout/list1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B34AF9A-2448-7B45-8B34-D1D3D0CD5759}">
      <dgm:prSet phldrT="[Text]"/>
      <dgm:spPr/>
      <dgm:t>
        <a:bodyPr/>
        <a:lstStyle/>
        <a:p>
          <a:r>
            <a:rPr lang="en-US" b="1"/>
            <a:t>1. Healthcare &amp; Economic Burden</a:t>
          </a:r>
          <a:endParaRPr lang="en-US"/>
        </a:p>
      </dgm:t>
    </dgm:pt>
    <dgm:pt modelId="{9AA82AD9-9912-4C40-90DD-908BB99C7933}" type="parTrans" cxnId="{41364186-BF27-D94D-B621-796ACF2D64AE}">
      <dgm:prSet/>
      <dgm:spPr/>
      <dgm:t>
        <a:bodyPr/>
        <a:lstStyle/>
        <a:p>
          <a:endParaRPr lang="en-US"/>
        </a:p>
      </dgm:t>
    </dgm:pt>
    <dgm:pt modelId="{79222913-50FB-324B-8FEE-F438D1E6D42A}" type="sibTrans" cxnId="{41364186-BF27-D94D-B621-796ACF2D64AE}">
      <dgm:prSet/>
      <dgm:spPr/>
      <dgm:t>
        <a:bodyPr/>
        <a:lstStyle/>
        <a:p>
          <a:endParaRPr lang="en-US"/>
        </a:p>
      </dgm:t>
    </dgm:pt>
    <dgm:pt modelId="{B59A3DE0-9C88-8949-9E61-4FEB3D3E56E6}">
      <dgm:prSet phldrT="[Text]"/>
      <dgm:spPr/>
      <dgm:t>
        <a:bodyPr/>
        <a:lstStyle/>
        <a:p>
          <a:r>
            <a:rPr lang="en-US" b="1"/>
            <a:t>2. Quality of Life</a:t>
          </a:r>
          <a:endParaRPr lang="en-US"/>
        </a:p>
      </dgm:t>
    </dgm:pt>
    <dgm:pt modelId="{E0AA730A-C602-A34E-9EEB-22BF69ABAFC3}" type="parTrans" cxnId="{958EA422-2F2D-7E4B-A03E-91250740EE86}">
      <dgm:prSet/>
      <dgm:spPr/>
      <dgm:t>
        <a:bodyPr/>
        <a:lstStyle/>
        <a:p>
          <a:endParaRPr lang="en-US"/>
        </a:p>
      </dgm:t>
    </dgm:pt>
    <dgm:pt modelId="{AE6310C5-766C-5845-AAA5-56E4791810CD}" type="sibTrans" cxnId="{958EA422-2F2D-7E4B-A03E-91250740EE86}">
      <dgm:prSet/>
      <dgm:spPr/>
      <dgm:t>
        <a:bodyPr/>
        <a:lstStyle/>
        <a:p>
          <a:endParaRPr lang="en-US"/>
        </a:p>
      </dgm:t>
    </dgm:pt>
    <dgm:pt modelId="{69A1D4F1-850C-224B-A2FE-27D9FEC0B44D}">
      <dgm:prSet phldrT="[Text]"/>
      <dgm:spPr/>
      <dgm:t>
        <a:bodyPr/>
        <a:lstStyle/>
        <a:p>
          <a:r>
            <a:rPr lang="en-US" b="1"/>
            <a:t>3. Global Leadership</a:t>
          </a:r>
          <a:endParaRPr lang="en-US"/>
        </a:p>
      </dgm:t>
    </dgm:pt>
    <dgm:pt modelId="{970216E5-B50F-414E-A159-DD6504F497CB}" type="parTrans" cxnId="{B61EB633-0EAB-7D4F-A415-708156F7963C}">
      <dgm:prSet/>
      <dgm:spPr/>
      <dgm:t>
        <a:bodyPr/>
        <a:lstStyle/>
        <a:p>
          <a:endParaRPr lang="en-US"/>
        </a:p>
      </dgm:t>
    </dgm:pt>
    <dgm:pt modelId="{581515B2-80D6-8A48-8A10-4728F053E72A}" type="sibTrans" cxnId="{B61EB633-0EAB-7D4F-A415-708156F7963C}">
      <dgm:prSet/>
      <dgm:spPr/>
      <dgm:t>
        <a:bodyPr/>
        <a:lstStyle/>
        <a:p>
          <a:endParaRPr lang="en-US"/>
        </a:p>
      </dgm:t>
    </dgm:pt>
    <dgm:pt modelId="{6B3C0224-82FF-B146-B928-612E09CC321E}" type="pres">
      <dgm:prSet presAssocID="{C042563E-E389-2C44-8314-F082AA1BEA71}" presName="linear" presStyleCnt="0">
        <dgm:presLayoutVars>
          <dgm:dir/>
          <dgm:animLvl val="lvl"/>
          <dgm:resizeHandles val="exact"/>
        </dgm:presLayoutVars>
      </dgm:prSet>
      <dgm:spPr/>
    </dgm:pt>
    <dgm:pt modelId="{8A29EAE0-3C1A-8B4A-A528-B4C705FF990E}" type="pres">
      <dgm:prSet presAssocID="{8B34AF9A-2448-7B45-8B34-D1D3D0CD5759}" presName="parentLin" presStyleCnt="0"/>
      <dgm:spPr/>
    </dgm:pt>
    <dgm:pt modelId="{2CFEBE40-2247-FC4F-8C36-C73DB4E01DC9}" type="pres">
      <dgm:prSet presAssocID="{8B34AF9A-2448-7B45-8B34-D1D3D0CD5759}" presName="parentLeftMargin" presStyleLbl="node1" presStyleIdx="0" presStyleCnt="3"/>
      <dgm:spPr/>
    </dgm:pt>
    <dgm:pt modelId="{E4021C23-46AE-3542-9CE1-747A2EADA65C}" type="pres">
      <dgm:prSet presAssocID="{8B34AF9A-2448-7B45-8B34-D1D3D0CD575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BDF7A7-C922-7B4D-8907-F59C344170F6}" type="pres">
      <dgm:prSet presAssocID="{8B34AF9A-2448-7B45-8B34-D1D3D0CD5759}" presName="negativeSpace" presStyleCnt="0"/>
      <dgm:spPr/>
    </dgm:pt>
    <dgm:pt modelId="{B3D5F857-6410-A741-8216-ADB8955494EE}" type="pres">
      <dgm:prSet presAssocID="{8B34AF9A-2448-7B45-8B34-D1D3D0CD5759}" presName="childText" presStyleLbl="conFgAcc1" presStyleIdx="0" presStyleCnt="3">
        <dgm:presLayoutVars>
          <dgm:bulletEnabled val="1"/>
        </dgm:presLayoutVars>
      </dgm:prSet>
      <dgm:spPr/>
    </dgm:pt>
    <dgm:pt modelId="{44E1EBF1-2F7D-E948-879C-1627CF5F3536}" type="pres">
      <dgm:prSet presAssocID="{79222913-50FB-324B-8FEE-F438D1E6D42A}" presName="spaceBetweenRectangles" presStyleCnt="0"/>
      <dgm:spPr/>
    </dgm:pt>
    <dgm:pt modelId="{01F0B1B8-A29B-D844-ACE3-1D606423D87E}" type="pres">
      <dgm:prSet presAssocID="{B59A3DE0-9C88-8949-9E61-4FEB3D3E56E6}" presName="parentLin" presStyleCnt="0"/>
      <dgm:spPr/>
    </dgm:pt>
    <dgm:pt modelId="{1A80AD34-0FD3-1943-B0D6-9E1A9F70BCAD}" type="pres">
      <dgm:prSet presAssocID="{B59A3DE0-9C88-8949-9E61-4FEB3D3E56E6}" presName="parentLeftMargin" presStyleLbl="node1" presStyleIdx="0" presStyleCnt="3"/>
      <dgm:spPr/>
    </dgm:pt>
    <dgm:pt modelId="{CFE68DD0-12B2-9549-A9DA-219827B50C60}" type="pres">
      <dgm:prSet presAssocID="{B59A3DE0-9C88-8949-9E61-4FEB3D3E56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6DEB922-10F8-5345-AEC1-E254A7FDADD1}" type="pres">
      <dgm:prSet presAssocID="{B59A3DE0-9C88-8949-9E61-4FEB3D3E56E6}" presName="negativeSpace" presStyleCnt="0"/>
      <dgm:spPr/>
    </dgm:pt>
    <dgm:pt modelId="{540C8902-D4B7-CC44-998D-223F0524E233}" type="pres">
      <dgm:prSet presAssocID="{B59A3DE0-9C88-8949-9E61-4FEB3D3E56E6}" presName="childText" presStyleLbl="conFgAcc1" presStyleIdx="1" presStyleCnt="3">
        <dgm:presLayoutVars>
          <dgm:bulletEnabled val="1"/>
        </dgm:presLayoutVars>
      </dgm:prSet>
      <dgm:spPr/>
    </dgm:pt>
    <dgm:pt modelId="{02396A6A-31F5-DF4B-942E-32B038D412FD}" type="pres">
      <dgm:prSet presAssocID="{AE6310C5-766C-5845-AAA5-56E4791810CD}" presName="spaceBetweenRectangles" presStyleCnt="0"/>
      <dgm:spPr/>
    </dgm:pt>
    <dgm:pt modelId="{D754A20D-9961-F346-8CB8-0FF27DBC29B2}" type="pres">
      <dgm:prSet presAssocID="{69A1D4F1-850C-224B-A2FE-27D9FEC0B44D}" presName="parentLin" presStyleCnt="0"/>
      <dgm:spPr/>
    </dgm:pt>
    <dgm:pt modelId="{270DA227-5BB4-FA4D-8E73-B6AE1D237EC8}" type="pres">
      <dgm:prSet presAssocID="{69A1D4F1-850C-224B-A2FE-27D9FEC0B44D}" presName="parentLeftMargin" presStyleLbl="node1" presStyleIdx="1" presStyleCnt="3"/>
      <dgm:spPr/>
    </dgm:pt>
    <dgm:pt modelId="{D7B202F0-3C56-6B48-884F-448A6C2943CD}" type="pres">
      <dgm:prSet presAssocID="{69A1D4F1-850C-224B-A2FE-27D9FEC0B4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4DD93CF-6C51-D449-89ED-42D0705C4064}" type="pres">
      <dgm:prSet presAssocID="{69A1D4F1-850C-224B-A2FE-27D9FEC0B44D}" presName="negativeSpace" presStyleCnt="0"/>
      <dgm:spPr/>
    </dgm:pt>
    <dgm:pt modelId="{5C6F9385-C68A-9B43-A3FB-094BB6817616}" type="pres">
      <dgm:prSet presAssocID="{69A1D4F1-850C-224B-A2FE-27D9FEC0B4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58EA422-2F2D-7E4B-A03E-91250740EE86}" srcId="{C042563E-E389-2C44-8314-F082AA1BEA71}" destId="{B59A3DE0-9C88-8949-9E61-4FEB3D3E56E6}" srcOrd="1" destOrd="0" parTransId="{E0AA730A-C602-A34E-9EEB-22BF69ABAFC3}" sibTransId="{AE6310C5-766C-5845-AAA5-56E4791810CD}"/>
    <dgm:cxn modelId="{BA5BCD2F-4E12-F34C-9EA5-6089366A12E9}" type="presOf" srcId="{69A1D4F1-850C-224B-A2FE-27D9FEC0B44D}" destId="{270DA227-5BB4-FA4D-8E73-B6AE1D237EC8}" srcOrd="0" destOrd="0" presId="urn:microsoft.com/office/officeart/2005/8/layout/list1"/>
    <dgm:cxn modelId="{12234130-B0CA-1C40-BC48-693DC0E4A52C}" type="presOf" srcId="{8B34AF9A-2448-7B45-8B34-D1D3D0CD5759}" destId="{2CFEBE40-2247-FC4F-8C36-C73DB4E01DC9}" srcOrd="0" destOrd="0" presId="urn:microsoft.com/office/officeart/2005/8/layout/list1"/>
    <dgm:cxn modelId="{B61EB633-0EAB-7D4F-A415-708156F7963C}" srcId="{C042563E-E389-2C44-8314-F082AA1BEA71}" destId="{69A1D4F1-850C-224B-A2FE-27D9FEC0B44D}" srcOrd="2" destOrd="0" parTransId="{970216E5-B50F-414E-A159-DD6504F497CB}" sibTransId="{581515B2-80D6-8A48-8A10-4728F053E72A}"/>
    <dgm:cxn modelId="{AB2F033E-B664-C24B-9A7B-A5C52CC34BD5}" type="presOf" srcId="{8B34AF9A-2448-7B45-8B34-D1D3D0CD5759}" destId="{E4021C23-46AE-3542-9CE1-747A2EADA65C}" srcOrd="1" destOrd="0" presId="urn:microsoft.com/office/officeart/2005/8/layout/list1"/>
    <dgm:cxn modelId="{E1989557-2BB0-4F47-93F7-783321754737}" type="presOf" srcId="{B59A3DE0-9C88-8949-9E61-4FEB3D3E56E6}" destId="{CFE68DD0-12B2-9549-A9DA-219827B50C60}" srcOrd="1" destOrd="0" presId="urn:microsoft.com/office/officeart/2005/8/layout/list1"/>
    <dgm:cxn modelId="{1BFE366F-A889-2945-A2D8-1FB1220F7C85}" type="presOf" srcId="{B59A3DE0-9C88-8949-9E61-4FEB3D3E56E6}" destId="{1A80AD34-0FD3-1943-B0D6-9E1A9F70BCAD}" srcOrd="0" destOrd="0" presId="urn:microsoft.com/office/officeart/2005/8/layout/list1"/>
    <dgm:cxn modelId="{41364186-BF27-D94D-B621-796ACF2D64AE}" srcId="{C042563E-E389-2C44-8314-F082AA1BEA71}" destId="{8B34AF9A-2448-7B45-8B34-D1D3D0CD5759}" srcOrd="0" destOrd="0" parTransId="{9AA82AD9-9912-4C40-90DD-908BB99C7933}" sibTransId="{79222913-50FB-324B-8FEE-F438D1E6D42A}"/>
    <dgm:cxn modelId="{14C92798-CB64-EE4C-A1ED-FA9EA364A272}" type="presOf" srcId="{C042563E-E389-2C44-8314-F082AA1BEA71}" destId="{6B3C0224-82FF-B146-B928-612E09CC321E}" srcOrd="0" destOrd="0" presId="urn:microsoft.com/office/officeart/2005/8/layout/list1"/>
    <dgm:cxn modelId="{FEB20EE7-AC77-C642-A902-869DAF676233}" type="presOf" srcId="{69A1D4F1-850C-224B-A2FE-27D9FEC0B44D}" destId="{D7B202F0-3C56-6B48-884F-448A6C2943CD}" srcOrd="1" destOrd="0" presId="urn:microsoft.com/office/officeart/2005/8/layout/list1"/>
    <dgm:cxn modelId="{358FE6E7-4160-8346-840E-009901EAA173}" type="presParOf" srcId="{6B3C0224-82FF-B146-B928-612E09CC321E}" destId="{8A29EAE0-3C1A-8B4A-A528-B4C705FF990E}" srcOrd="0" destOrd="0" presId="urn:microsoft.com/office/officeart/2005/8/layout/list1"/>
    <dgm:cxn modelId="{7F395A48-2EB9-6142-A8A3-8495602C8992}" type="presParOf" srcId="{8A29EAE0-3C1A-8B4A-A528-B4C705FF990E}" destId="{2CFEBE40-2247-FC4F-8C36-C73DB4E01DC9}" srcOrd="0" destOrd="0" presId="urn:microsoft.com/office/officeart/2005/8/layout/list1"/>
    <dgm:cxn modelId="{72C9A998-4343-BB4C-9D91-CC6D123CF4E6}" type="presParOf" srcId="{8A29EAE0-3C1A-8B4A-A528-B4C705FF990E}" destId="{E4021C23-46AE-3542-9CE1-747A2EADA65C}" srcOrd="1" destOrd="0" presId="urn:microsoft.com/office/officeart/2005/8/layout/list1"/>
    <dgm:cxn modelId="{0B57669D-75BB-E744-8684-688774CE4079}" type="presParOf" srcId="{6B3C0224-82FF-B146-B928-612E09CC321E}" destId="{88BDF7A7-C922-7B4D-8907-F59C344170F6}" srcOrd="1" destOrd="0" presId="urn:microsoft.com/office/officeart/2005/8/layout/list1"/>
    <dgm:cxn modelId="{1401F7AC-5035-3B4D-8C1C-8F0B49086B91}" type="presParOf" srcId="{6B3C0224-82FF-B146-B928-612E09CC321E}" destId="{B3D5F857-6410-A741-8216-ADB8955494EE}" srcOrd="2" destOrd="0" presId="urn:microsoft.com/office/officeart/2005/8/layout/list1"/>
    <dgm:cxn modelId="{67C87644-97AD-164A-9E22-3EC8FE201422}" type="presParOf" srcId="{6B3C0224-82FF-B146-B928-612E09CC321E}" destId="{44E1EBF1-2F7D-E948-879C-1627CF5F3536}" srcOrd="3" destOrd="0" presId="urn:microsoft.com/office/officeart/2005/8/layout/list1"/>
    <dgm:cxn modelId="{697BF3EB-2479-3E4C-870D-96E06CB55E58}" type="presParOf" srcId="{6B3C0224-82FF-B146-B928-612E09CC321E}" destId="{01F0B1B8-A29B-D844-ACE3-1D606423D87E}" srcOrd="4" destOrd="0" presId="urn:microsoft.com/office/officeart/2005/8/layout/list1"/>
    <dgm:cxn modelId="{A483CDBB-60E2-5547-80CF-C9E7A0085835}" type="presParOf" srcId="{01F0B1B8-A29B-D844-ACE3-1D606423D87E}" destId="{1A80AD34-0FD3-1943-B0D6-9E1A9F70BCAD}" srcOrd="0" destOrd="0" presId="urn:microsoft.com/office/officeart/2005/8/layout/list1"/>
    <dgm:cxn modelId="{0021517E-6F82-3E41-BE67-A6CEEC45C45E}" type="presParOf" srcId="{01F0B1B8-A29B-D844-ACE3-1D606423D87E}" destId="{CFE68DD0-12B2-9549-A9DA-219827B50C60}" srcOrd="1" destOrd="0" presId="urn:microsoft.com/office/officeart/2005/8/layout/list1"/>
    <dgm:cxn modelId="{6320F07F-7D83-724A-A9AD-7612203F3C9D}" type="presParOf" srcId="{6B3C0224-82FF-B146-B928-612E09CC321E}" destId="{A6DEB922-10F8-5345-AEC1-E254A7FDADD1}" srcOrd="5" destOrd="0" presId="urn:microsoft.com/office/officeart/2005/8/layout/list1"/>
    <dgm:cxn modelId="{56E99760-434E-A542-80FD-FA7B1E24EB4D}" type="presParOf" srcId="{6B3C0224-82FF-B146-B928-612E09CC321E}" destId="{540C8902-D4B7-CC44-998D-223F0524E233}" srcOrd="6" destOrd="0" presId="urn:microsoft.com/office/officeart/2005/8/layout/list1"/>
    <dgm:cxn modelId="{3F405907-5A5E-EF42-B2A3-30723A115854}" type="presParOf" srcId="{6B3C0224-82FF-B146-B928-612E09CC321E}" destId="{02396A6A-31F5-DF4B-942E-32B038D412FD}" srcOrd="7" destOrd="0" presId="urn:microsoft.com/office/officeart/2005/8/layout/list1"/>
    <dgm:cxn modelId="{DFA442B3-B9E9-6E44-9293-7A8BD60731BC}" type="presParOf" srcId="{6B3C0224-82FF-B146-B928-612E09CC321E}" destId="{D754A20D-9961-F346-8CB8-0FF27DBC29B2}" srcOrd="8" destOrd="0" presId="urn:microsoft.com/office/officeart/2005/8/layout/list1"/>
    <dgm:cxn modelId="{9C9C11C7-18CE-E24B-8B06-BCFF9D96F36F}" type="presParOf" srcId="{D754A20D-9961-F346-8CB8-0FF27DBC29B2}" destId="{270DA227-5BB4-FA4D-8E73-B6AE1D237EC8}" srcOrd="0" destOrd="0" presId="urn:microsoft.com/office/officeart/2005/8/layout/list1"/>
    <dgm:cxn modelId="{8FA45BC7-1C93-EA43-AEEA-CE798C8B8E71}" type="presParOf" srcId="{D754A20D-9961-F346-8CB8-0FF27DBC29B2}" destId="{D7B202F0-3C56-6B48-884F-448A6C2943CD}" srcOrd="1" destOrd="0" presId="urn:microsoft.com/office/officeart/2005/8/layout/list1"/>
    <dgm:cxn modelId="{14F26D52-9D05-6A4E-8152-63DE85AF8FDE}" type="presParOf" srcId="{6B3C0224-82FF-B146-B928-612E09CC321E}" destId="{94DD93CF-6C51-D449-89ED-42D0705C4064}" srcOrd="9" destOrd="0" presId="urn:microsoft.com/office/officeart/2005/8/layout/list1"/>
    <dgm:cxn modelId="{82D40E23-53C6-6146-A7E0-ED22F7C4620A}" type="presParOf" srcId="{6B3C0224-82FF-B146-B928-612E09CC321E}" destId="{5C6F9385-C68A-9B43-A3FB-094BB68176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5F857-6410-A741-8216-ADB8955494EE}">
      <dsp:nvSpPr>
        <dsp:cNvPr id="0" name=""/>
        <dsp:cNvSpPr/>
      </dsp:nvSpPr>
      <dsp:spPr>
        <a:xfrm>
          <a:off x="0" y="124251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21C23-46AE-3542-9CE1-747A2EADA65C}">
      <dsp:nvSpPr>
        <dsp:cNvPr id="0" name=""/>
        <dsp:cNvSpPr/>
      </dsp:nvSpPr>
      <dsp:spPr>
        <a:xfrm>
          <a:off x="406400" y="814473"/>
          <a:ext cx="5689600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1. Healthcare &amp; Economic Burden</a:t>
          </a:r>
          <a:endParaRPr lang="en-US" sz="2900" kern="1200"/>
        </a:p>
      </dsp:txBody>
      <dsp:txXfrm>
        <a:off x="448190" y="856263"/>
        <a:ext cx="5606020" cy="772500"/>
      </dsp:txXfrm>
    </dsp:sp>
    <dsp:sp modelId="{540C8902-D4B7-CC44-998D-223F0524E233}">
      <dsp:nvSpPr>
        <dsp:cNvPr id="0" name=""/>
        <dsp:cNvSpPr/>
      </dsp:nvSpPr>
      <dsp:spPr>
        <a:xfrm>
          <a:off x="0" y="255795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68DD0-12B2-9549-A9DA-219827B50C60}">
      <dsp:nvSpPr>
        <dsp:cNvPr id="0" name=""/>
        <dsp:cNvSpPr/>
      </dsp:nvSpPr>
      <dsp:spPr>
        <a:xfrm>
          <a:off x="406400" y="2129913"/>
          <a:ext cx="5689600" cy="8560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2. Quality of Life</a:t>
          </a:r>
          <a:endParaRPr lang="en-US" sz="2900" kern="1200"/>
        </a:p>
      </dsp:txBody>
      <dsp:txXfrm>
        <a:off x="448190" y="2171703"/>
        <a:ext cx="5606020" cy="772500"/>
      </dsp:txXfrm>
    </dsp:sp>
    <dsp:sp modelId="{5C6F9385-C68A-9B43-A3FB-094BB6817616}">
      <dsp:nvSpPr>
        <dsp:cNvPr id="0" name=""/>
        <dsp:cNvSpPr/>
      </dsp:nvSpPr>
      <dsp:spPr>
        <a:xfrm>
          <a:off x="0" y="387339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202F0-3C56-6B48-884F-448A6C2943CD}">
      <dsp:nvSpPr>
        <dsp:cNvPr id="0" name=""/>
        <dsp:cNvSpPr/>
      </dsp:nvSpPr>
      <dsp:spPr>
        <a:xfrm>
          <a:off x="406400" y="3445353"/>
          <a:ext cx="5689600" cy="8560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3. Global Leadership</a:t>
          </a:r>
          <a:endParaRPr lang="en-US" sz="2900" kern="1200"/>
        </a:p>
      </dsp:txBody>
      <dsp:txXfrm>
        <a:off x="448190" y="3487143"/>
        <a:ext cx="5606020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D57D-71F7-2649-A317-572EDE1BA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EEC5C-2250-674C-8E66-4BC713710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B091B-462B-874C-A751-A611CEA7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59466-7527-B04F-984E-D5236DDA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1EE59-EC33-F54F-9B1B-C1008096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0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785D-939F-4946-B703-F14ECD1E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129CD-3D64-BE40-9917-ADCED51FE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A7E4F-D1A8-E047-9A2B-706D5274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BC4D2-2287-8D45-BA27-B8990250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85A2-DA86-7B4C-BA56-B5EE5A71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F39230-EBD9-EF45-935F-B20CC90D4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D0BC1-4CDE-6F40-83C0-0B7AA8014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FCB8E-163B-DB4D-A3E3-9880DAEA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EFDEE-014F-D548-A00C-C9671863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56A2-2FF1-BA41-8E46-F039B34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263D-E2F8-2541-B742-A092EACA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5B091-A368-FB4B-8E77-E5C3A26BB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06EF4-3AE6-3245-BF5F-A6BB6A70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E3F1A-0AD4-CC4D-B80C-C4C787A2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CD877-8DF0-0A47-A970-76C91C3F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6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7864-C9F0-3F41-B9A0-A0E9331B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3BF8A-028D-1E49-ABA8-A5A93972D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88B6E-BBC5-7F45-8895-9F2E65D2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10A27-5CB1-8E41-A64A-A2DBF285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7F266-4BC8-C64C-B65D-5A311561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BE8A-95C4-3A4A-BFC2-1DB49336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01B32-8DBA-7948-BF59-33C1F9EFC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01EB1-96EC-BE44-AD8F-BFC069E59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E7FBC-7FF6-0842-9011-2A422E08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539CA-5E81-F140-A614-A64CEA20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82487-445E-FF46-A7DC-E0DAE944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0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ECB6-3A95-7647-8C1F-EECE8D26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4D0D5-C741-704A-B1AD-724C949D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9D1AE-19CD-A541-B149-84AD3D2B0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4812F-EDB8-2843-9DFF-548679DBE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F900A-7DA9-3B4A-9639-4CC16A379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2C61B-9E45-2E4A-9EF7-EDDD6989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9C6B5-4F1E-F747-9B20-B4CB6647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544C9-9560-794A-B435-1A7C64D5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6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A3EC-806C-B44C-A50C-F626ADA0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78580D-9AFB-4848-9B28-D8990D68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7EE19-7894-294F-830A-991FAD59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B0603-2BC6-2D46-9890-67B30B93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2EAD-FB6E-F74F-9950-82254313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F2D61-0D17-3C4E-A1C0-F4ED7D74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BA909-7425-FC46-9AB6-3F030E7E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80201-B9AD-6140-A827-C7506C6D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F26B-54CA-6349-8C95-145E57EB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6919D-38F4-4548-8C3A-020C3DB5E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3B2A5-B430-5740-B47B-053B42C5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1FF2-CF52-B24E-AD01-64B2A009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FA6CE-F723-2B44-80FE-0481BEE1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3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E73E-AF93-004C-AF97-533A769C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67738-1BA4-A541-8B01-78D5A2B2E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EE996-3F08-BB43-B98A-3A0CF96E6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BC3EC-CE58-5D47-B5CF-099C4040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3E399-3D5C-C54C-97E6-526D432F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E0BBA-BD82-C049-9177-FD83A70F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DDEC1C-28B1-B544-8B76-D2E8A7CA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48679-F002-AD46-938B-7EF047FB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685C-1F4D-1845-9B94-22F30DDBD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3E50-090F-4B4A-8EBA-48897B61CEF9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4B507-ACCB-D84A-9264-1859DEA3F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9B6E5-2063-4346-81CB-DC64DDC53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FAAAE-1BF3-9843-BB44-2569744E8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4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C1D02-0782-1E4F-BF59-5E56F11B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5464" r="8530" b="14266"/>
          <a:stretch/>
        </p:blipFill>
        <p:spPr>
          <a:xfrm>
            <a:off x="457200" y="457200"/>
            <a:ext cx="103155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3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F463F-72CC-9E45-BAC1-8F533656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7" y="870263"/>
            <a:ext cx="6051827" cy="5987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DA3CC0-63EB-D14E-9489-7AF9F8EB32C4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Network</a:t>
            </a:r>
          </a:p>
        </p:txBody>
      </p:sp>
    </p:spTree>
    <p:extLst>
      <p:ext uri="{BB962C8B-B14F-4D97-AF65-F5344CB8AC3E}">
        <p14:creationId xmlns:p14="http://schemas.microsoft.com/office/powerpoint/2010/main" val="116763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0A718-2AFF-9049-ADD0-CBC5586D6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49" y="2645955"/>
            <a:ext cx="11255902" cy="19481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7CAC8-610A-D64D-BE5F-7E45DA35B16D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BOCR Ratings</a:t>
            </a:r>
          </a:p>
        </p:txBody>
      </p:sp>
    </p:spTree>
    <p:extLst>
      <p:ext uri="{BB962C8B-B14F-4D97-AF65-F5344CB8AC3E}">
        <p14:creationId xmlns:p14="http://schemas.microsoft.com/office/powerpoint/2010/main" val="146325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C2822-3D82-1A4F-8A50-4FAA3C80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006" y="974263"/>
            <a:ext cx="2543743" cy="56721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8CACB-7A7B-2749-8E6D-599CF702DFB7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Subnetwork</a:t>
            </a:r>
          </a:p>
        </p:txBody>
      </p:sp>
    </p:spTree>
    <p:extLst>
      <p:ext uri="{BB962C8B-B14F-4D97-AF65-F5344CB8AC3E}">
        <p14:creationId xmlns:p14="http://schemas.microsoft.com/office/powerpoint/2010/main" val="328399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9B7C13-6FA3-7F46-BF9E-519E33CA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798"/>
            <a:ext cx="12192000" cy="5474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9E6376-421F-C34C-82E3-73A9C541B54D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Subnetwork: Health</a:t>
            </a:r>
          </a:p>
        </p:txBody>
      </p:sp>
    </p:spTree>
    <p:extLst>
      <p:ext uri="{BB962C8B-B14F-4D97-AF65-F5344CB8AC3E}">
        <p14:creationId xmlns:p14="http://schemas.microsoft.com/office/powerpoint/2010/main" val="319529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52950-492C-B143-B4AE-F9F0825A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652"/>
            <a:ext cx="12192000" cy="4988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2A2FED-6B9C-2646-A691-00DF2ED6BBF2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Subnetwork: Social</a:t>
            </a:r>
          </a:p>
        </p:txBody>
      </p:sp>
    </p:spTree>
    <p:extLst>
      <p:ext uri="{BB962C8B-B14F-4D97-AF65-F5344CB8AC3E}">
        <p14:creationId xmlns:p14="http://schemas.microsoft.com/office/powerpoint/2010/main" val="163762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AFE4F4-2C5B-BE4F-80CE-08D5D84B3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948"/>
            <a:ext cx="12192000" cy="5220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4FF9A1-2A61-BB41-9B58-1D48A9F7173A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Subnetwork: Financial</a:t>
            </a:r>
          </a:p>
        </p:txBody>
      </p:sp>
    </p:spTree>
    <p:extLst>
      <p:ext uri="{BB962C8B-B14F-4D97-AF65-F5344CB8AC3E}">
        <p14:creationId xmlns:p14="http://schemas.microsoft.com/office/powerpoint/2010/main" val="337583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4ECAD-A502-D64E-A69A-7D4E3FE15111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Benefits: Overall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9B68B5-2896-764E-8294-54856846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55" y="950173"/>
            <a:ext cx="7932245" cy="49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B8886-7532-6C49-9DDF-960FD085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401" y="908613"/>
            <a:ext cx="2731625" cy="5844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7178BE-39BD-064D-B4C2-8EDC64FF693F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Subnetwork</a:t>
            </a:r>
          </a:p>
        </p:txBody>
      </p:sp>
    </p:spTree>
    <p:extLst>
      <p:ext uri="{BB962C8B-B14F-4D97-AF65-F5344CB8AC3E}">
        <p14:creationId xmlns:p14="http://schemas.microsoft.com/office/powerpoint/2010/main" val="334878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0A4F4-C44F-8F4B-9839-B2B33F9B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026"/>
            <a:ext cx="12192000" cy="5402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CC1389-5F4E-4D49-9AC6-B2E9FB5B7F64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Subnetwork: Financial</a:t>
            </a:r>
          </a:p>
        </p:txBody>
      </p:sp>
    </p:spTree>
    <p:extLst>
      <p:ext uri="{BB962C8B-B14F-4D97-AF65-F5344CB8AC3E}">
        <p14:creationId xmlns:p14="http://schemas.microsoft.com/office/powerpoint/2010/main" val="349783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FE210-B4FC-C847-9BD7-54C3851C3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873"/>
            <a:ext cx="12192000" cy="5356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DA411D-C5C7-C642-8324-23229B888384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Subnetwork: Strategic</a:t>
            </a:r>
          </a:p>
        </p:txBody>
      </p:sp>
    </p:spTree>
    <p:extLst>
      <p:ext uri="{BB962C8B-B14F-4D97-AF65-F5344CB8AC3E}">
        <p14:creationId xmlns:p14="http://schemas.microsoft.com/office/powerpoint/2010/main" val="12077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7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0FEC18-041D-3F48-B27E-88A42AB8A9B9}"/>
              </a:ext>
            </a:extLst>
          </p:cNvPr>
          <p:cNvSpPr/>
          <p:nvPr/>
        </p:nvSpPr>
        <p:spPr>
          <a:xfrm>
            <a:off x="838200" y="448721"/>
            <a:ext cx="4707671" cy="1225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cxnSp>
        <p:nvCxnSpPr>
          <p:cNvPr id="97" name="Straight Connector 7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55806E-8594-894F-9D4D-596ADC66DB02}"/>
              </a:ext>
            </a:extLst>
          </p:cNvPr>
          <p:cNvSpPr txBox="1"/>
          <p:nvPr/>
        </p:nvSpPr>
        <p:spPr>
          <a:xfrm>
            <a:off x="897769" y="197015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	The problem, Goal and the decision maker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Strategic criteria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Alternatives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BOCR Model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Sensitivity analysis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8" name="Straight Connector 7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hand holding a bottle of liquor&#10;&#10;Description automatically generated with low confidence">
            <a:extLst>
              <a:ext uri="{FF2B5EF4-FFF2-40B4-BE49-F238E27FC236}">
                <a16:creationId xmlns:a16="http://schemas.microsoft.com/office/drawing/2014/main" id="{00098FA0-F30E-9341-B329-FA85E0E9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3483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BCE00-8FF2-894A-977C-8B3C3552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779"/>
            <a:ext cx="12192000" cy="5348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349744-D2A0-6F4C-B2E8-92F9D7BD61C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Subnetwork: Intangible</a:t>
            </a:r>
          </a:p>
        </p:txBody>
      </p:sp>
    </p:spTree>
    <p:extLst>
      <p:ext uri="{BB962C8B-B14F-4D97-AF65-F5344CB8AC3E}">
        <p14:creationId xmlns:p14="http://schemas.microsoft.com/office/powerpoint/2010/main" val="59078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4ECAD-A502-D64E-A69A-7D4E3FE15111}"/>
              </a:ext>
            </a:extLst>
          </p:cNvPr>
          <p:cNvSpPr/>
          <p:nvPr/>
        </p:nvSpPr>
        <p:spPr>
          <a:xfrm>
            <a:off x="717421" y="1967266"/>
            <a:ext cx="3194821" cy="254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Overall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E28D6-281F-8849-A060-CC658A7BB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09" y="775504"/>
            <a:ext cx="7736687" cy="51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A7546-7C0E-CB41-86CE-11AFA545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00" y="821802"/>
            <a:ext cx="2782522" cy="59381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3F9264-78CA-314A-81C2-F16942C7AF03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Subnetwork</a:t>
            </a:r>
          </a:p>
        </p:txBody>
      </p:sp>
    </p:spTree>
    <p:extLst>
      <p:ext uri="{BB962C8B-B14F-4D97-AF65-F5344CB8AC3E}">
        <p14:creationId xmlns:p14="http://schemas.microsoft.com/office/powerpoint/2010/main" val="359982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40151-8E53-794E-98CE-3AF2610B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466"/>
            <a:ext cx="12192000" cy="52118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6E7903-04C6-D940-8F12-06A597BB6BF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Subnetwork: Health</a:t>
            </a:r>
          </a:p>
        </p:txBody>
      </p:sp>
    </p:spTree>
    <p:extLst>
      <p:ext uri="{BB962C8B-B14F-4D97-AF65-F5344CB8AC3E}">
        <p14:creationId xmlns:p14="http://schemas.microsoft.com/office/powerpoint/2010/main" val="2176345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2C289-8E3A-AB48-BA1F-4FACA5617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770"/>
            <a:ext cx="12192000" cy="50614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EC6BB9-5373-8D46-B4F3-E26B093F2602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Subnetwork: Social</a:t>
            </a:r>
          </a:p>
        </p:txBody>
      </p:sp>
    </p:spTree>
    <p:extLst>
      <p:ext uri="{BB962C8B-B14F-4D97-AF65-F5344CB8AC3E}">
        <p14:creationId xmlns:p14="http://schemas.microsoft.com/office/powerpoint/2010/main" val="4099330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CB4DA-DA40-CC4A-BE9E-4D52486E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267"/>
            <a:ext cx="12192000" cy="5238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8F70C2-4E5B-6B4A-9270-7CBAD05B36CF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Subnetwork: Financial</a:t>
            </a:r>
          </a:p>
        </p:txBody>
      </p:sp>
    </p:spTree>
    <p:extLst>
      <p:ext uri="{BB962C8B-B14F-4D97-AF65-F5344CB8AC3E}">
        <p14:creationId xmlns:p14="http://schemas.microsoft.com/office/powerpoint/2010/main" val="3684677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4ECAD-A502-D64E-A69A-7D4E3FE15111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Overall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6B3CD-C867-144F-B1E1-129D9012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99" y="844953"/>
            <a:ext cx="7709347" cy="49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436D1-606D-E94C-B7B5-B7A5F55F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62" y="821803"/>
            <a:ext cx="2963675" cy="60135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F95CFE-EAF8-9F43-90F9-487910EC2188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Subnetwork</a:t>
            </a:r>
          </a:p>
        </p:txBody>
      </p:sp>
    </p:spTree>
    <p:extLst>
      <p:ext uri="{BB962C8B-B14F-4D97-AF65-F5344CB8AC3E}">
        <p14:creationId xmlns:p14="http://schemas.microsoft.com/office/powerpoint/2010/main" val="139644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3561F-1F6B-2541-BC9A-AB0D0230D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922"/>
            <a:ext cx="12192000" cy="4985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1BD222-0B8E-D449-895A-C97DD3A10F96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Subnetwork: Health</a:t>
            </a:r>
          </a:p>
        </p:txBody>
      </p:sp>
    </p:spTree>
    <p:extLst>
      <p:ext uri="{BB962C8B-B14F-4D97-AF65-F5344CB8AC3E}">
        <p14:creationId xmlns:p14="http://schemas.microsoft.com/office/powerpoint/2010/main" val="3502994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8687F-46D5-004C-B073-49355BE5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02"/>
            <a:ext cx="12192000" cy="5449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5E7066-6E26-6E44-8E8B-2E25E695ADC8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Subnetwork: Social</a:t>
            </a:r>
          </a:p>
        </p:txBody>
      </p:sp>
    </p:spTree>
    <p:extLst>
      <p:ext uri="{BB962C8B-B14F-4D97-AF65-F5344CB8AC3E}">
        <p14:creationId xmlns:p14="http://schemas.microsoft.com/office/powerpoint/2010/main" val="58343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38B16C-4917-F94F-8D44-B4393112B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1"/>
            <a:ext cx="7893934" cy="90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330A27-A895-0E41-B1F0-1ED871F50AFA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EA126-106D-B947-A612-A50E6F47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654" y="1231502"/>
            <a:ext cx="4930810" cy="1854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EAFC8-BFEF-D84C-9B52-362C42CEE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81" y="1980991"/>
            <a:ext cx="1661773" cy="48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900BE-BC4D-CC43-A931-29C17B8E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5550"/>
            <a:ext cx="8599990" cy="1340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3A7AA-4C0D-294D-A7BB-6BBD6695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224" y="4499985"/>
            <a:ext cx="9722735" cy="225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5830D-967E-4347-8229-164CEF24F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603" y="1252740"/>
            <a:ext cx="1676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B41B0-812D-DD40-991B-CC2BCBB1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148"/>
            <a:ext cx="12192000" cy="5346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86CBA5-33F5-FC49-B561-4C4F61FC2C0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Subnetwork: Financial</a:t>
            </a:r>
          </a:p>
        </p:txBody>
      </p:sp>
    </p:spTree>
    <p:extLst>
      <p:ext uri="{BB962C8B-B14F-4D97-AF65-F5344CB8AC3E}">
        <p14:creationId xmlns:p14="http://schemas.microsoft.com/office/powerpoint/2010/main" val="2474772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4ECAD-A502-D64E-A69A-7D4E3FE15111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Overall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BF56F-46C4-9044-B664-217C4958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30" y="717632"/>
            <a:ext cx="7745946" cy="51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30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7A283-8918-3F48-82A3-F43A5D77D65D}"/>
              </a:ext>
            </a:extLst>
          </p:cNvPr>
          <p:cNvSpPr/>
          <p:nvPr/>
        </p:nvSpPr>
        <p:spPr>
          <a:xfrm>
            <a:off x="2291719" y="949325"/>
            <a:ext cx="8071706" cy="2387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model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027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77DFC-8212-4346-89CC-18804A5A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38"/>
            <a:ext cx="5649554" cy="3960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A23A5-B591-7042-9E9C-A97ACA7BE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975" y="1409538"/>
            <a:ext cx="6326025" cy="3960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3D4309-C4D1-B74E-841A-59FC5B4CE889}"/>
              </a:ext>
            </a:extLst>
          </p:cNvPr>
          <p:cNvSpPr txBox="1"/>
          <p:nvPr/>
        </p:nvSpPr>
        <p:spPr>
          <a:xfrm>
            <a:off x="430159" y="5530014"/>
            <a:ext cx="48442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(negative) – Long Term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7BD53-0F65-D443-9046-6B96446CFC56}"/>
              </a:ext>
            </a:extLst>
          </p:cNvPr>
          <p:cNvSpPr txBox="1"/>
          <p:nvPr/>
        </p:nvSpPr>
        <p:spPr>
          <a:xfrm>
            <a:off x="7212409" y="5530014"/>
            <a:ext cx="4092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Multiplicative – Short Term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D16E6-7077-424E-A503-50E86E1D05B1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vs Short-term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3B48E7-EEFC-BD4D-8866-C757098A3B45}"/>
              </a:ext>
            </a:extLst>
          </p:cNvPr>
          <p:cNvCxnSpPr/>
          <p:nvPr/>
        </p:nvCxnSpPr>
        <p:spPr>
          <a:xfrm>
            <a:off x="3703900" y="694481"/>
            <a:ext cx="4803493" cy="0"/>
          </a:xfrm>
          <a:prstGeom prst="line">
            <a:avLst/>
          </a:prstGeom>
          <a:ln w="53975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6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9C7F8-543B-B745-8E35-A6FC9624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5" y="1272750"/>
            <a:ext cx="3988373" cy="5523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F35F0-4FD9-7F4D-BBDD-A151375A00DD}"/>
              </a:ext>
            </a:extLst>
          </p:cNvPr>
          <p:cNvSpPr txBox="1"/>
          <p:nvPr/>
        </p:nvSpPr>
        <p:spPr>
          <a:xfrm>
            <a:off x="1843765" y="83975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D3E21-102E-DD4D-8CAC-E0176D62A3A2}"/>
              </a:ext>
            </a:extLst>
          </p:cNvPr>
          <p:cNvSpPr txBox="1"/>
          <p:nvPr/>
        </p:nvSpPr>
        <p:spPr>
          <a:xfrm>
            <a:off x="7747262" y="839759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E55D3-B503-5045-9121-237AFAEA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91" y="1272750"/>
            <a:ext cx="4041131" cy="55238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0D8B65-1385-D248-940A-1F8E2ADC17E3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Analysis</a:t>
            </a:r>
          </a:p>
        </p:txBody>
      </p:sp>
    </p:spTree>
    <p:extLst>
      <p:ext uri="{BB962C8B-B14F-4D97-AF65-F5344CB8AC3E}">
        <p14:creationId xmlns:p14="http://schemas.microsoft.com/office/powerpoint/2010/main" val="2903439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2581B-90F3-5A48-9A90-B53024D2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4" y="1242789"/>
            <a:ext cx="3938850" cy="5384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191AA-3132-8F4A-BA2F-D40A65498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24" y="1242789"/>
            <a:ext cx="3973708" cy="5384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C5BB6-8797-BD43-B9A6-2C6B523675BD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FBA09-15E9-C144-80CB-571545FE8B30}"/>
              </a:ext>
            </a:extLst>
          </p:cNvPr>
          <p:cNvSpPr txBox="1"/>
          <p:nvPr/>
        </p:nvSpPr>
        <p:spPr>
          <a:xfrm>
            <a:off x="1843765" y="83975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5C832-ABF7-2C48-8FAD-C1BFBE86B77D}"/>
              </a:ext>
            </a:extLst>
          </p:cNvPr>
          <p:cNvSpPr txBox="1"/>
          <p:nvPr/>
        </p:nvSpPr>
        <p:spPr>
          <a:xfrm>
            <a:off x="7990334" y="839759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3429341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38B16C-4917-F94F-8D44-B4393112B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1"/>
            <a:ext cx="7893934" cy="90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330A27-A895-0E41-B1F0-1ED871F50AFA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EA126-106D-B947-A612-A50E6F47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654" y="1231502"/>
            <a:ext cx="4930810" cy="1854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EAFC8-BFEF-D84C-9B52-362C42CEE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81" y="1980991"/>
            <a:ext cx="1661773" cy="48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900BE-BC4D-CC43-A931-29C17B8E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5550"/>
            <a:ext cx="8599990" cy="1340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3A7AA-4C0D-294D-A7BB-6BBD6695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224" y="4499985"/>
            <a:ext cx="9722735" cy="225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5830D-967E-4347-8229-164CEF24F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603" y="1252740"/>
            <a:ext cx="1676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0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9943FB-B471-2D40-A761-25F211386C34}"/>
              </a:ext>
            </a:extLst>
          </p:cNvPr>
          <p:cNvSpPr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4A3E6EE-573D-544C-AC34-0F27DBBD2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6" r="-1" b="549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7819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123AC-13E5-1941-80DD-D7E9B91B0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" r="15531" b="883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37B380-77C0-E748-BFBC-3601E22F3370}"/>
              </a:ext>
            </a:extLst>
          </p:cNvPr>
          <p:cNvSpPr/>
          <p:nvPr/>
        </p:nvSpPr>
        <p:spPr>
          <a:xfrm>
            <a:off x="371094" y="1161288"/>
            <a:ext cx="4119883" cy="1124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Goal and the decision maker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C1E11-4B1C-3C4E-A00B-4A8F667F6EEC}"/>
              </a:ext>
            </a:extLst>
          </p:cNvPr>
          <p:cNvSpPr txBox="1"/>
          <p:nvPr/>
        </p:nvSpPr>
        <p:spPr>
          <a:xfrm>
            <a:off x="359283" y="3060972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E323F2"/>
                </a:solidFill>
              </a:rPr>
              <a:t>To increase the vaccination rate in the United States: to lower COVID-19 infection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D77E9-CE08-F748-9B59-58D23FF62F9A}"/>
              </a:ext>
            </a:extLst>
          </p:cNvPr>
          <p:cNvSpPr txBox="1"/>
          <p:nvPr/>
        </p:nvSpPr>
        <p:spPr>
          <a:xfrm>
            <a:off x="10532966" y="6519436"/>
            <a:ext cx="1579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Washington Post</a:t>
            </a:r>
          </a:p>
        </p:txBody>
      </p:sp>
    </p:spTree>
    <p:extLst>
      <p:ext uri="{BB962C8B-B14F-4D97-AF65-F5344CB8AC3E}">
        <p14:creationId xmlns:p14="http://schemas.microsoft.com/office/powerpoint/2010/main" val="4123300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F05E0-CF63-EB45-AADC-76BD5413C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30" y="821803"/>
            <a:ext cx="11538139" cy="58991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840EE4-4498-AB40-BCDA-DFDD7BC358A3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we now?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98084-E7EE-9F43-B61F-14642E289354}"/>
              </a:ext>
            </a:extLst>
          </p:cNvPr>
          <p:cNvSpPr txBox="1"/>
          <p:nvPr/>
        </p:nvSpPr>
        <p:spPr>
          <a:xfrm>
            <a:off x="10139423" y="6488668"/>
            <a:ext cx="1398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Mayoclinic.org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0053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7A283-8918-3F48-82A3-F43A5D77D65D}"/>
              </a:ext>
            </a:extLst>
          </p:cNvPr>
          <p:cNvSpPr/>
          <p:nvPr/>
        </p:nvSpPr>
        <p:spPr>
          <a:xfrm>
            <a:off x="2291719" y="949325"/>
            <a:ext cx="8071706" cy="2387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Decision Making: BOCR Model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3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28000" r="-8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D20AF-0332-C24A-A4E3-50BE8C3BFC8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Goal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F263407-7725-CB42-B19F-0E3CBA558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73210"/>
              </p:ext>
            </p:extLst>
          </p:nvPr>
        </p:nvGraphicFramePr>
        <p:xfrm>
          <a:off x="2228770" y="11247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432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28000" r="-8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D20AF-0332-C24A-A4E3-50BE8C3BFC8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Goal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30896-CE7B-5B48-875F-B4326F1BD55C}"/>
              </a:ext>
            </a:extLst>
          </p:cNvPr>
          <p:cNvGrpSpPr/>
          <p:nvPr/>
        </p:nvGrpSpPr>
        <p:grpSpPr>
          <a:xfrm>
            <a:off x="1142983" y="821803"/>
            <a:ext cx="9906034" cy="5918922"/>
            <a:chOff x="1142983" y="821803"/>
            <a:chExt cx="9906034" cy="59189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E85C59-FCF9-A043-941B-3728A0548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983" y="821803"/>
              <a:ext cx="9906034" cy="59189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DD73EA-46CA-FB43-8F7E-E9517B0BBF46}"/>
                </a:ext>
              </a:extLst>
            </p:cNvPr>
            <p:cNvSpPr/>
            <p:nvPr/>
          </p:nvSpPr>
          <p:spPr>
            <a:xfrm>
              <a:off x="1238491" y="2893671"/>
              <a:ext cx="9606987" cy="535329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882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28000" r="-8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D20AF-0332-C24A-A4E3-50BE8C3BFC80}"/>
              </a:ext>
            </a:extLst>
          </p:cNvPr>
          <p:cNvSpPr/>
          <p:nvPr/>
        </p:nvSpPr>
        <p:spPr>
          <a:xfrm>
            <a:off x="0" y="0"/>
            <a:ext cx="12192000" cy="8218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</a:t>
            </a: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9FE9D212-73ED-514E-AA1C-15591417BC00}"/>
              </a:ext>
            </a:extLst>
          </p:cNvPr>
          <p:cNvSpPr/>
          <p:nvPr/>
        </p:nvSpPr>
        <p:spPr>
          <a:xfrm>
            <a:off x="0" y="821803"/>
            <a:ext cx="12192000" cy="585678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A1_Insentives</a:t>
            </a:r>
          </a:p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A2_Mandating</a:t>
            </a:r>
          </a:p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A3_Outreach</a:t>
            </a:r>
          </a:p>
        </p:txBody>
      </p:sp>
    </p:spTree>
    <p:extLst>
      <p:ext uri="{BB962C8B-B14F-4D97-AF65-F5344CB8AC3E}">
        <p14:creationId xmlns:p14="http://schemas.microsoft.com/office/powerpoint/2010/main" val="2590061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185</Words>
  <Application>Microsoft Macintosh PowerPoint</Application>
  <PresentationFormat>Widescreen</PresentationFormat>
  <Paragraphs>61</Paragraphs>
  <Slides>37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Hooda, Jagmohan</dc:creator>
  <cp:lastModifiedBy>Hooda, Jagmohan</cp:lastModifiedBy>
  <cp:revision>1</cp:revision>
  <dcterms:created xsi:type="dcterms:W3CDTF">2021-06-12T18:45:13Z</dcterms:created>
  <dcterms:modified xsi:type="dcterms:W3CDTF">2021-06-19T17:05:44Z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2021-06-12T18:45:15Z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eed95310-8c5a-4b59-a624-982707bedf43</vt:lpwstr>
  </property>
  <property fmtid="{D5CDD505-2E9C-101B-9397-08002B2CF9AE}" pid="8" name="MSIP_Label_5e4b1be8-281e-475d-98b0-21c3457e5a46_ContentBits">
    <vt:lpwstr>0</vt:lpwstr>
  </property>
</Properties>
</file>