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CHOOSING THE BEST MANUFACTURING FOR A MEDICAL DISPOSABLE PRODUCT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Injection molding</a:t>
            </a:r>
          </a:p>
          <a:p>
            <a:r>
              <a:rPr lang="en-US" dirty="0"/>
              <a:t>Machining</a:t>
            </a:r>
          </a:p>
          <a:p>
            <a:r>
              <a:rPr lang="en-US" dirty="0"/>
              <a:t>Casting</a:t>
            </a:r>
          </a:p>
          <a:p>
            <a:r>
              <a:rPr lang="en-US" dirty="0"/>
              <a:t>Extrusion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74B421-16D9-DA49-AD06-40EFA12A7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835150"/>
            <a:ext cx="7289800" cy="318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9A856-2013-624A-A853-5809A5EBF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6B7476-A6FE-EB45-B831-B3FD67F5C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" y="1930399"/>
            <a:ext cx="7724257" cy="279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3327</TotalTime>
  <Words>34</Words>
  <Application>Microsoft Macintosh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BOCR - CHOOSING THE BEST MANUFACTURING FOR A MEDICAL DISPOSABLE PRODUCT          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60</cp:revision>
  <dcterms:created xsi:type="dcterms:W3CDTF">2020-07-09T21:59:17Z</dcterms:created>
  <dcterms:modified xsi:type="dcterms:W3CDTF">2020-07-24T02:21:39Z</dcterms:modified>
</cp:coreProperties>
</file>