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1" r:id="rId4"/>
    <p:sldId id="263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TRAVEL DECISIONS IN THE USA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Telecommuting</a:t>
            </a:r>
          </a:p>
          <a:p>
            <a:r>
              <a:rPr lang="en-US" dirty="0"/>
              <a:t>Auto, High speed rail</a:t>
            </a:r>
          </a:p>
          <a:p>
            <a:r>
              <a:rPr lang="en-US" dirty="0"/>
              <a:t>Conventional rail</a:t>
            </a:r>
          </a:p>
          <a:p>
            <a:r>
              <a:rPr lang="en-US" dirty="0"/>
              <a:t>Airline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3C4D5C-16D8-444F-B67E-54D6782F6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715295"/>
            <a:ext cx="7784976" cy="283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7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300719-DBD8-E24E-B6A4-AA7227E9F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87" y="1434306"/>
            <a:ext cx="8331199" cy="426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E94184-E41F-1548-9181-6D38A7A55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87" y="1353455"/>
            <a:ext cx="8524826" cy="468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80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AF8ED5-DF32-FF4E-82C5-4D6CDF55B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930400"/>
            <a:ext cx="75819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3318</TotalTime>
  <Words>40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TRAVEL DECISIONS IN THE USA          </vt:lpstr>
      <vt:lpstr>Strategic Criteria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56</cp:revision>
  <dcterms:created xsi:type="dcterms:W3CDTF">2020-07-09T21:59:17Z</dcterms:created>
  <dcterms:modified xsi:type="dcterms:W3CDTF">2020-07-24T01:59:55Z</dcterms:modified>
</cp:coreProperties>
</file>