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ANIMAL SHELTERS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Pursue TPV</a:t>
            </a:r>
          </a:p>
          <a:p>
            <a:r>
              <a:rPr lang="en-US" dirty="0"/>
              <a:t>Do not pursue TPV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CC9582-D0F9-C94D-91D2-2A70E93B8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587500"/>
            <a:ext cx="71628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03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59BFD8-BDAB-6F41-AF5B-92D4AC22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D1259A-EC2B-4A4C-800B-A012D99AB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822450"/>
            <a:ext cx="7302500" cy="321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446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EF8112-B091-4E10-9BD9-E70F151E9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283A0B-20A4-F047-B972-22732C793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2053864"/>
            <a:ext cx="7576234" cy="200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362</TotalTime>
  <Words>32</Words>
  <Application>Microsoft Macintosh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ANP BOCR - ANIMAL SHELTERS          </vt:lpstr>
      <vt:lpstr>Model – BOCR subnets</vt:lpstr>
      <vt:lpstr>Model – BOCR subnets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50</cp:revision>
  <dcterms:created xsi:type="dcterms:W3CDTF">2020-07-09T21:59:17Z</dcterms:created>
  <dcterms:modified xsi:type="dcterms:W3CDTF">2020-07-22T00:36:42Z</dcterms:modified>
</cp:coreProperties>
</file>