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2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765717"/>
            <a:ext cx="7341221" cy="1320800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ANP BOCR	- </a:t>
            </a:r>
            <a:r>
              <a:rPr lang="en-US" b="1" dirty="0"/>
              <a:t>CHOOSING WHETHER OR NOT TO PURSUE PRODUCING  VULCANIZED THERMOPLASTIC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3200" dirty="0"/>
            </a:br>
            <a:br>
              <a:rPr lang="en-US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792686"/>
            <a:ext cx="7695415" cy="3438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ALTERNATIVES:  </a:t>
            </a:r>
          </a:p>
          <a:p>
            <a:r>
              <a:rPr lang="en-US" dirty="0"/>
              <a:t>Pursue TPV</a:t>
            </a:r>
          </a:p>
          <a:p>
            <a:r>
              <a:rPr lang="en-US" dirty="0"/>
              <a:t>Do not pursue TPV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3" y="394495"/>
            <a:ext cx="6347713" cy="1320800"/>
          </a:xfrm>
        </p:spPr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59BFD8-BDAB-6F41-AF5B-92D4AC22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CC9582-D0F9-C94D-91D2-2A70E93B8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587500"/>
            <a:ext cx="7162800" cy="36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03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3" y="394495"/>
            <a:ext cx="6347713" cy="1320800"/>
          </a:xfrm>
        </p:spPr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59BFD8-BDAB-6F41-AF5B-92D4AC22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5D1259A-EC2B-4A4C-800B-A012D99AB1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822450"/>
            <a:ext cx="7302500" cy="321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446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8EF8112-B091-4E10-9BD9-E70F151E9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283A0B-20A4-F047-B972-22732C7936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2053864"/>
            <a:ext cx="7576234" cy="200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362</TotalTime>
  <Words>39</Words>
  <Application>Microsoft Macintosh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ANP BOCR - CHOOSING WHETHER OR NOT TO PURSUE PRODUCING  VULCANIZED THERMOPLASTIC          </vt:lpstr>
      <vt:lpstr>Model – BOCR subnets</vt:lpstr>
      <vt:lpstr>Model – BOCR subnets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LR Wei</cp:lastModifiedBy>
  <cp:revision>49</cp:revision>
  <dcterms:created xsi:type="dcterms:W3CDTF">2020-07-09T21:59:17Z</dcterms:created>
  <dcterms:modified xsi:type="dcterms:W3CDTF">2020-07-22T00:35:09Z</dcterms:modified>
</cp:coreProperties>
</file>