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1" r:id="rId4"/>
    <p:sldId id="262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8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STEM CELL RESEARCH FUNDING 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Adult SCR</a:t>
            </a:r>
          </a:p>
          <a:p>
            <a:r>
              <a:rPr lang="en-US" dirty="0"/>
              <a:t>Do not fund</a:t>
            </a:r>
          </a:p>
          <a:p>
            <a:r>
              <a:rPr lang="en-US" dirty="0"/>
              <a:t>Leftover embryos</a:t>
            </a:r>
          </a:p>
          <a:p>
            <a:r>
              <a:rPr lang="en-US" dirty="0"/>
              <a:t>Research only embryos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863A-9947-6045-872E-9E17A1DD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CB121A7-8FD0-6E43-B180-2C50928A2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39431F-93CB-F146-B519-518C2254D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" y="2160590"/>
            <a:ext cx="7085465" cy="308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7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070D6D-E42D-6B47-9C24-F329D126C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23" y="1427544"/>
            <a:ext cx="73533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FA202F-B154-1E4C-B618-FCFC10D2F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74" y="1054895"/>
            <a:ext cx="7289800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4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6208DE-EF0B-AF45-B629-4D7A9B097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66774"/>
            <a:ext cx="76327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</TotalTime>
  <Words>39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STEM CELL RESEARCH FUNDING         </vt:lpstr>
      <vt:lpstr>Strategic Criteria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47</cp:revision>
  <dcterms:created xsi:type="dcterms:W3CDTF">2020-07-09T21:59:17Z</dcterms:created>
  <dcterms:modified xsi:type="dcterms:W3CDTF">2020-07-22T00:31:27Z</dcterms:modified>
</cp:coreProperties>
</file>