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62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7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765717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b="1" dirty="0"/>
              <a:t>HUMAN TRACKING SYSTEM DECISION </a:t>
            </a:r>
            <a:br>
              <a:rPr lang="en-US" dirty="0"/>
            </a:br>
            <a:r>
              <a:rPr lang="en-US" b="1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ALTERNATIVES:  </a:t>
            </a:r>
          </a:p>
          <a:p>
            <a:r>
              <a:rPr lang="en-US" dirty="0"/>
              <a:t>All U.S. citizens</a:t>
            </a:r>
          </a:p>
          <a:p>
            <a:r>
              <a:rPr lang="en-US" dirty="0"/>
              <a:t>Convicted felons</a:t>
            </a:r>
          </a:p>
          <a:p>
            <a:r>
              <a:rPr lang="en-US" dirty="0"/>
              <a:t>Individual choice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863A-9947-6045-872E-9E17A1DD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840FC-2017-474C-BBA6-FF5100C4F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D0E3C-3CE6-364B-8D27-9F478465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" y="2108200"/>
            <a:ext cx="68707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7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43844-E101-154D-9A66-09C452806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238250"/>
            <a:ext cx="73533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AF1AA-C231-A948-AF69-2A1908E6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23" y="1314450"/>
            <a:ext cx="7327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41477-C3ED-904C-AE9D-91410DB85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8" y="1799590"/>
            <a:ext cx="8656859" cy="25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333</TotalTime>
  <Words>38</Words>
  <Application>Microsoft Macintosh PowerPoint</Application>
  <PresentationFormat>On-screen Show (4:3)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HUMAN TRACKING SYSTEM DECISION        </vt:lpstr>
      <vt:lpstr>Strategic Criteria</vt:lpstr>
      <vt:lpstr>Model – BOCR subnets</vt:lpstr>
      <vt:lpstr>Model – BOCR subnets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46</cp:revision>
  <dcterms:created xsi:type="dcterms:W3CDTF">2020-07-09T21:59:17Z</dcterms:created>
  <dcterms:modified xsi:type="dcterms:W3CDTF">2020-07-21T20:53:13Z</dcterms:modified>
</cp:coreProperties>
</file>