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1" r:id="rId4"/>
    <p:sldId id="262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8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49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0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62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2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0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3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1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2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9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2C13C-0037-49BF-9F3C-0DAFB3D043E0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28910D-F020-4FF1-B52E-692A3FA8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765717"/>
            <a:ext cx="7341221" cy="13208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ANP BOCR	- </a:t>
            </a:r>
            <a:r>
              <a:rPr lang="en-US" b="1" dirty="0"/>
              <a:t>GENETIC ENGINEERING </a:t>
            </a:r>
            <a:br>
              <a:rPr lang="en-US" dirty="0"/>
            </a:br>
            <a:r>
              <a:rPr lang="en-US" b="1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3200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32B7A4-BFE6-4378-99DE-2D6E6104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792686"/>
            <a:ext cx="7695415" cy="3438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ALTERNATIVES:  </a:t>
            </a:r>
          </a:p>
          <a:p>
            <a:r>
              <a:rPr lang="en-US" dirty="0"/>
              <a:t>Explore all possibilities of genetic engineering</a:t>
            </a:r>
          </a:p>
          <a:p>
            <a:r>
              <a:rPr lang="en-US" dirty="0"/>
              <a:t>Genetic engineering only to heal genetic defects</a:t>
            </a:r>
          </a:p>
          <a:p>
            <a:r>
              <a:rPr lang="en-US" dirty="0"/>
              <a:t>No genetic engineering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045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863A-9947-6045-872E-9E17A1DD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840FC-2017-474C-BBA6-FF5100C4F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2540F-29A3-E542-95BD-656CC8506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930399"/>
            <a:ext cx="8401648" cy="254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7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8E69-55D9-474C-8FD6-0AFA9013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3" y="394495"/>
            <a:ext cx="6347713" cy="1320800"/>
          </a:xfrm>
        </p:spPr>
        <p:txBody>
          <a:bodyPr/>
          <a:lstStyle/>
          <a:p>
            <a:r>
              <a:rPr lang="en-US" dirty="0"/>
              <a:t>Model – BOCR subnets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59BFD8-BDAB-6F41-AF5B-92D4AC22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5C582-EACA-7143-9DC8-6758BE8F7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37" y="1310190"/>
            <a:ext cx="72009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0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8E69-55D9-474C-8FD6-0AFA9013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3" y="394495"/>
            <a:ext cx="6347713" cy="1320800"/>
          </a:xfrm>
        </p:spPr>
        <p:txBody>
          <a:bodyPr/>
          <a:lstStyle/>
          <a:p>
            <a:r>
              <a:rPr lang="en-US" dirty="0"/>
              <a:t>Model – BOCR subnets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59BFD8-BDAB-6F41-AF5B-92D4AC22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56B95D-7CCD-5F40-91F2-C10322242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63" y="1715295"/>
            <a:ext cx="7175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4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6BFA-9B2E-4347-A8D2-C6FFE8DC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EF8112-B091-4E10-9BD9-E70F151E9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43324-B81C-0A43-80E5-E81836D85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619250"/>
            <a:ext cx="75311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406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331</TotalTime>
  <Words>42</Words>
  <Application>Microsoft Macintosh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ANP BOCR - GENETIC ENGINEERING        </vt:lpstr>
      <vt:lpstr>Strategic Criteria</vt:lpstr>
      <vt:lpstr>Model – BOCR subnets</vt:lpstr>
      <vt:lpstr>Model – BOCR subnets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ANP - MARKET SHARE OF ATHLETIC SPORTS SHOES</dc:title>
  <dc:creator>Wei, Lirong</dc:creator>
  <cp:lastModifiedBy>LR Wei</cp:lastModifiedBy>
  <cp:revision>45</cp:revision>
  <dcterms:created xsi:type="dcterms:W3CDTF">2020-07-09T21:59:17Z</dcterms:created>
  <dcterms:modified xsi:type="dcterms:W3CDTF">2020-07-21T20:42:39Z</dcterms:modified>
</cp:coreProperties>
</file>