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3" r:id="rId3"/>
    <p:sldId id="261" r:id="rId4"/>
    <p:sldId id="262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8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0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8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0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6497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9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2622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52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2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0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4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3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1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2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6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4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9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2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28910D-F020-4FF1-B52E-692A3FA8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765717"/>
            <a:ext cx="7341221" cy="13208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ANP BOCR	- </a:t>
            </a:r>
            <a:r>
              <a:rPr lang="en-US" b="1" dirty="0"/>
              <a:t>ESTIMATING THE LIFE SPAN OF A HUMAN </a:t>
            </a:r>
            <a:br>
              <a:rPr lang="en-US" dirty="0"/>
            </a:br>
            <a:r>
              <a:rPr lang="en-US" b="1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sz="3200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32B7A4-BFE6-4378-99DE-2D6E61045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792686"/>
            <a:ext cx="7695415" cy="3438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ALTERNATIVES:  </a:t>
            </a:r>
          </a:p>
          <a:p>
            <a:r>
              <a:rPr lang="en-US" dirty="0"/>
              <a:t>0-30</a:t>
            </a:r>
          </a:p>
          <a:p>
            <a:r>
              <a:rPr lang="en-US" dirty="0"/>
              <a:t>31-70</a:t>
            </a:r>
          </a:p>
          <a:p>
            <a:r>
              <a:rPr lang="en-US" dirty="0"/>
              <a:t>71-100</a:t>
            </a:r>
          </a:p>
          <a:p>
            <a:r>
              <a:rPr lang="en-US" dirty="0"/>
              <a:t>101–130 years. 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3045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863A-9947-6045-872E-9E17A1DD6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840FC-2017-474C-BBA6-FF5100C4F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2C49E-8E28-BD4D-9485-3BC0460D8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926" y="2160590"/>
            <a:ext cx="73533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70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3" y="394495"/>
            <a:ext cx="6347713" cy="1320800"/>
          </a:xfrm>
        </p:spPr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59BFD8-BDAB-6F41-AF5B-92D4AC22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E29109-46A2-AD4B-AE0C-535019F45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352721"/>
            <a:ext cx="74676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3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3" y="394495"/>
            <a:ext cx="6347713" cy="1320800"/>
          </a:xfrm>
        </p:spPr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59BFD8-BDAB-6F41-AF5B-92D4AC22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7303D-ACC3-7F47-AF83-469C2FB42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54" y="1054895"/>
            <a:ext cx="74168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46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6BFA-9B2E-4347-A8D2-C6FFE8DC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EF8112-B091-4E10-9BD9-E70F151E9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B2A9D7-3C75-BB40-A703-A79CA7D14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2127250"/>
            <a:ext cx="76073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406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329</TotalTime>
  <Words>37</Words>
  <Application>Microsoft Macintosh PowerPoint</Application>
  <PresentationFormat>On-screen Show (4:3)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</vt:lpstr>
      <vt:lpstr>ANP BOCR - ESTIMATING THE LIFE SPAN OF A HUMAN        </vt:lpstr>
      <vt:lpstr>Strategic Criteria</vt:lpstr>
      <vt:lpstr>Model – BOCR subnets</vt:lpstr>
      <vt:lpstr>Model – BOCR subnets</vt:lpstr>
      <vt:lpstr>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ANP - MARKET SHARE OF ATHLETIC SPORTS SHOES</dc:title>
  <dc:creator>Wei, Lirong</dc:creator>
  <cp:lastModifiedBy>LR Wei</cp:lastModifiedBy>
  <cp:revision>44</cp:revision>
  <dcterms:created xsi:type="dcterms:W3CDTF">2020-07-09T21:59:17Z</dcterms:created>
  <dcterms:modified xsi:type="dcterms:W3CDTF">2020-07-21T20:38:11Z</dcterms:modified>
</cp:coreProperties>
</file>