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8910D-F020-4FF1-B52E-692A3FA8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765717"/>
            <a:ext cx="7341221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ANP BOCR	- </a:t>
            </a:r>
            <a:r>
              <a:rPr lang="en-US" b="1" dirty="0"/>
              <a:t>DRUG STRATEGY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B7A4-BFE6-4378-99DE-2D6E6104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792686"/>
            <a:ext cx="7695415" cy="343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ALTERNATIVES:  </a:t>
            </a:r>
          </a:p>
          <a:p>
            <a:r>
              <a:rPr lang="en-US" dirty="0"/>
              <a:t>Jail</a:t>
            </a:r>
          </a:p>
          <a:p>
            <a:r>
              <a:rPr lang="en-US" dirty="0"/>
              <a:t>Halfway house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Combination</a:t>
            </a:r>
          </a:p>
          <a:p>
            <a:r>
              <a:rPr lang="en-US" dirty="0"/>
              <a:t>Legalization.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4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863A-9947-6045-872E-9E17A1DD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40FC-2017-474C-BBA6-FF5100C4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3A4C3-955E-F644-81E7-2D7B39EA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70" y="2064265"/>
            <a:ext cx="6273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B2C98-82E0-284A-B525-29FC3B74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15295"/>
            <a:ext cx="71501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DD7D3-EF8E-A548-BADB-9BB3B832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3" y="1456663"/>
            <a:ext cx="71882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BFA-9B2E-4347-A8D2-C6FFE8D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F8112-B091-4E10-9BD9-E70F151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B25CB-F226-FB41-A485-96E1B124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60590"/>
            <a:ext cx="7226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33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ANP BOCR - DRUG STRATEGY        </vt:lpstr>
      <vt:lpstr>Strategic Criteria</vt:lpstr>
      <vt:lpstr>Model – BOCR subnets</vt:lpstr>
      <vt:lpstr>Model – BOCR subnets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 - MARKET SHARE OF ATHLETIC SPORTS SHOES</dc:title>
  <dc:creator>Wei, Lirong</dc:creator>
  <cp:lastModifiedBy>LR Wei</cp:lastModifiedBy>
  <cp:revision>42</cp:revision>
  <dcterms:created xsi:type="dcterms:W3CDTF">2020-07-09T21:59:17Z</dcterms:created>
  <dcterms:modified xsi:type="dcterms:W3CDTF">2020-07-21T12:25:39Z</dcterms:modified>
</cp:coreProperties>
</file>