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1" r:id="rId3"/>
    <p:sldId id="262" r:id="rId4"/>
    <p:sldId id="260" r:id="rId5"/>
    <p:sldId id="257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80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05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6497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09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2622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52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23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909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40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37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19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20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67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3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641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99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2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28910D-F020-4FF1-B52E-692A3FA88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609600"/>
            <a:ext cx="7341221" cy="1320800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ANP BOCR	- </a:t>
            </a:r>
            <a:r>
              <a:rPr lang="en-US" sz="3100" b="1" dirty="0"/>
              <a:t>CHOOSING BEST ALTERNATIVE TO REDUCE THE EFFECTS OF GASOLINE PRICE VOLATILITY FOR AUTOMOBILES IN THE UNITED STATES </a:t>
            </a:r>
            <a:br>
              <a:rPr lang="en-US" dirty="0"/>
            </a:b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932B7A4-BFE6-4378-99DE-2D6E61045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2792686"/>
            <a:ext cx="7695415" cy="34389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ALTERNATIVES:  </a:t>
            </a:r>
          </a:p>
          <a:p>
            <a:r>
              <a:rPr lang="en-US" dirty="0"/>
              <a:t>Increase U.S. oil supplies</a:t>
            </a:r>
          </a:p>
          <a:p>
            <a:r>
              <a:rPr lang="en-US" dirty="0"/>
              <a:t>Fund research into hybrid vehicles</a:t>
            </a:r>
          </a:p>
          <a:p>
            <a:r>
              <a:rPr lang="en-US" dirty="0"/>
              <a:t>Increase public transportation</a:t>
            </a:r>
          </a:p>
          <a:p>
            <a:r>
              <a:rPr lang="en-US" dirty="0"/>
              <a:t>Increase research into alternative fuels. </a:t>
            </a:r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30454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58E69-55D9-474C-8FD6-0AFA9013E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23" y="394495"/>
            <a:ext cx="6347713" cy="1320800"/>
          </a:xfrm>
        </p:spPr>
        <p:txBody>
          <a:bodyPr/>
          <a:lstStyle/>
          <a:p>
            <a:r>
              <a:rPr lang="en-US" dirty="0"/>
              <a:t>Model – BOCR subnets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59BFD8-BDAB-6F41-AF5B-92D4AC227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DD0B09-6E10-134F-ABE4-6CABAD269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0"/>
            <a:ext cx="9144000" cy="591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03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58E69-55D9-474C-8FD6-0AFA9013E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– BOCR subnets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54934C-0DE7-0C42-A090-CA3109F7B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C5FCF3-812F-2A45-9976-25DA3E8E8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304" y="1319546"/>
            <a:ext cx="9144000" cy="494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00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41757-4F6B-4C21-8798-B04E3DD95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Criteria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9FA18C-7864-754B-A4D1-2C71343A2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029" y="1807435"/>
            <a:ext cx="7993948" cy="251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14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66BFA-9B2E-4347-A8D2-C6FFE8DCC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EF8112-B091-4E10-9BD9-E70F151E9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3C416D-A7FF-7147-A6BD-E15205171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5096"/>
            <a:ext cx="9144000" cy="364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4064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88</TotalTime>
  <Words>56</Words>
  <Application>Microsoft Macintosh PowerPoint</Application>
  <PresentationFormat>On-screen Show (4:3)</PresentationFormat>
  <Paragraphs>10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Trebuchet MS</vt:lpstr>
      <vt:lpstr>Wingdings 3</vt:lpstr>
      <vt:lpstr>Facet</vt:lpstr>
      <vt:lpstr>ANP BOCR - CHOOSING BEST ALTERNATIVE TO REDUCE THE EFFECTS OF GASOLINE PRICE VOLATILITY FOR AUTOMOBILES IN THE UNITED STATES  </vt:lpstr>
      <vt:lpstr>Model – BOCR subnets</vt:lpstr>
      <vt:lpstr>Model – BOCR subnets</vt:lpstr>
      <vt:lpstr>Strategic Criteria</vt:lpstr>
      <vt:lpstr>Results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ANP - MARKET SHARE OF ATHLETIC SPORTS SHOES</dc:title>
  <dc:creator>Wei, Lirong</dc:creator>
  <cp:lastModifiedBy>LR Wei</cp:lastModifiedBy>
  <cp:revision>26</cp:revision>
  <dcterms:created xsi:type="dcterms:W3CDTF">2020-07-09T21:59:17Z</dcterms:created>
  <dcterms:modified xsi:type="dcterms:W3CDTF">2020-07-19T17:46:35Z</dcterms:modified>
</cp:coreProperties>
</file>