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2" r:id="rId4"/>
    <p:sldId id="260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026112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ANP BOCR	- </a:t>
            </a:r>
            <a:r>
              <a:rPr lang="en-US" b="1" dirty="0"/>
              <a:t>IDEAL RECOVERY SYSTEM 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987214"/>
            <a:ext cx="769541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ALTERNATIVES:  </a:t>
            </a:r>
          </a:p>
          <a:p>
            <a:r>
              <a:rPr lang="en-US" dirty="0"/>
              <a:t>Public sector organizations</a:t>
            </a:r>
          </a:p>
          <a:p>
            <a:r>
              <a:rPr lang="en-US" dirty="0"/>
              <a:t>Non-profit organizations</a:t>
            </a:r>
          </a:p>
          <a:p>
            <a:r>
              <a:rPr lang="en-US" dirty="0"/>
              <a:t>Private sector organizations</a:t>
            </a:r>
          </a:p>
          <a:p>
            <a:r>
              <a:rPr lang="en-US" dirty="0"/>
              <a:t>Partnerships. 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– BOCR subnets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3A2FA29-7F1D-7346-86A8-7B3B6F28E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486" y="1488281"/>
            <a:ext cx="7505089" cy="50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4934C-0DE7-0C42-A090-CA3109F7B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7C933-0900-664F-8C41-C3EAA347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1076093"/>
            <a:ext cx="77089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1757-4F6B-4C21-8798-B04E3DD9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	Criteria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51FE9-6F1F-4D25-9BF8-89C2D432B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8C6D3-C712-9D40-9D1E-CD2480FF7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4200"/>
            <a:ext cx="9144000" cy="26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1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6546B-173D-2941-8B36-97DBE1CD4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659"/>
            <a:ext cx="9144000" cy="360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</TotalTime>
  <Words>32</Words>
  <Application>Microsoft Macintosh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IDEAL RECOVERY SYSTEM  </vt:lpstr>
      <vt:lpstr>Model – BOCR subnets</vt:lpstr>
      <vt:lpstr>Model – BOCR subnets</vt:lpstr>
      <vt:lpstr>Strategic Criteria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24</cp:revision>
  <dcterms:created xsi:type="dcterms:W3CDTF">2020-07-09T21:59:17Z</dcterms:created>
  <dcterms:modified xsi:type="dcterms:W3CDTF">2020-07-19T17:41:56Z</dcterms:modified>
</cp:coreProperties>
</file>