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60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026112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ANP BOCR	- </a:t>
            </a:r>
            <a:r>
              <a:rPr lang="en-US" b="1" dirty="0"/>
              <a:t>CHOOSING THE BEST ALTERNATIVE FOR </a:t>
            </a:r>
            <a:br>
              <a:rPr lang="en-US" dirty="0"/>
            </a:br>
            <a:r>
              <a:rPr lang="en-US" b="1" dirty="0"/>
              <a:t>REDEVELOPING THE WORLD TRADE CENTER 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987214"/>
            <a:ext cx="769541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ALTERNATIVES:  </a:t>
            </a:r>
          </a:p>
          <a:p>
            <a:r>
              <a:rPr lang="en-US" dirty="0"/>
              <a:t>Build a memorial to the victims</a:t>
            </a:r>
          </a:p>
          <a:p>
            <a:r>
              <a:rPr lang="en-US" dirty="0"/>
              <a:t>Rebuild the Twin Towers exactly as they existed</a:t>
            </a:r>
          </a:p>
          <a:p>
            <a:r>
              <a:rPr lang="en-US" dirty="0"/>
              <a:t>Rebuild the area as commercial property with a memorial included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4934C-0DE7-0C42-A090-CA3109F7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2E114-FA20-5C45-A8BC-4EBD81075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272"/>
            <a:ext cx="9144000" cy="59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4934C-0DE7-0C42-A090-CA3109F7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2284D-9B72-7B43-863C-AD0A8F16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5" y="1061076"/>
            <a:ext cx="9144000" cy="567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757-4F6B-4C21-8798-B04E3DD9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	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51FE9-6F1F-4D25-9BF8-89C2D432B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5E1D2-18A3-E440-BEA9-1A73DFD1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98304"/>
            <a:ext cx="8128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73AF-1A69-47A4-AB11-C18489E8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600200"/>
            <a:ext cx="908685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52686-A036-8544-B254-B6F60C964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280"/>
            <a:ext cx="9144000" cy="4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</TotalTime>
  <Words>54</Words>
  <Application>Microsoft Macintosh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CHOOSING THE BEST ALTERNATIVE FOR  REDEVELOPING THE WORLD TRADE CENTER  </vt:lpstr>
      <vt:lpstr>Model – BOCR subnets</vt:lpstr>
      <vt:lpstr>Model – BOCR subnets</vt:lpstr>
      <vt:lpstr>Strategic Criteria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23</cp:revision>
  <dcterms:created xsi:type="dcterms:W3CDTF">2020-07-09T21:59:17Z</dcterms:created>
  <dcterms:modified xsi:type="dcterms:W3CDTF">2020-07-19T17:38:35Z</dcterms:modified>
</cp:coreProperties>
</file>