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1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ANP BOCR	- ASSIGNING FEDERAL AIR MARSHALS TO FLIGHTS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695415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marL="0" indent="0">
              <a:buNone/>
            </a:pPr>
            <a:r>
              <a:rPr lang="en-US" dirty="0"/>
              <a:t>Placing Federal Air Marshals on all flights</a:t>
            </a:r>
          </a:p>
          <a:p>
            <a:pPr marL="0" indent="0">
              <a:buNone/>
            </a:pPr>
            <a:r>
              <a:rPr lang="en-US" dirty="0"/>
              <a:t>Placing Federal Air Marshals on </a:t>
            </a:r>
            <a:r>
              <a:rPr lang="en-US"/>
              <a:t>random flights</a:t>
            </a:r>
          </a:p>
          <a:p>
            <a:pPr marL="0" indent="0">
              <a:buNone/>
            </a:pPr>
            <a:r>
              <a:rPr lang="en-US"/>
              <a:t>Do </a:t>
            </a:r>
            <a:r>
              <a:rPr lang="en-US" dirty="0"/>
              <a:t>not place Federal Air Marshals on commercial flights. 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Model-BOCR subnets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B21432-3ECB-4912-BD11-844BCCACA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504" y="833192"/>
            <a:ext cx="3124200" cy="615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– BOCR subnets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AE1D1C-5D00-4B42-A3DC-ED17228456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0309" y="1402499"/>
            <a:ext cx="3412899" cy="49132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D3086D-D0F7-4530-A79E-67B2AEF59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5004" y="1402500"/>
            <a:ext cx="3678107" cy="465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1757-4F6B-4C21-8798-B04E3DD95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	Criteria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D51FE9-6F1F-4D25-9BF8-89C2D432B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B4B4C1-8EA7-401A-A02F-8819F92D2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" y="2028825"/>
            <a:ext cx="865822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1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EF8112-B091-4E10-9BD9-E70F151E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D873AF-1A69-47A4-AB11-C18489E87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" y="1600200"/>
            <a:ext cx="908685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</TotalTime>
  <Words>46</Words>
  <Application>Microsoft Macintosh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ASSIGNING FEDERAL AIR MARSHALS TO FLIGHTS</vt:lpstr>
      <vt:lpstr>Model-BOCR subnets</vt:lpstr>
      <vt:lpstr>Model – BOCR subnets</vt:lpstr>
      <vt:lpstr>Strategic Criteria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22</cp:revision>
  <dcterms:created xsi:type="dcterms:W3CDTF">2020-07-09T21:59:17Z</dcterms:created>
  <dcterms:modified xsi:type="dcterms:W3CDTF">2020-07-19T17:31:28Z</dcterms:modified>
</cp:coreProperties>
</file>