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2D4C7-7C2C-4064-BB6E-6D1750A49E89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FD201-7593-47A8-9553-4D8DB6668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FD201-7593-47A8-9553-4D8DB66685B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5E900FB-DEF2-48A9-AAAB-AB69EAA2EF24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1697EA2-549F-430E-98C1-2BC8D85AF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79898" cy="4363328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BQOM2521 </a:t>
            </a:r>
          </a:p>
          <a:p>
            <a:r>
              <a:rPr lang="en-US" sz="3200" dirty="0" smtClean="0"/>
              <a:t>Decision Making in a Complex Environment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Stephanie Shaheen</a:t>
            </a:r>
          </a:p>
          <a:p>
            <a:r>
              <a:rPr lang="en-US" sz="2800" dirty="0" smtClean="0"/>
              <a:t>Jim West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Housing Decision AHP</a:t>
            </a:r>
            <a:endParaRPr lang="en-US" sz="54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Live at Home</a:t>
            </a:r>
          </a:p>
          <a:p>
            <a:endParaRPr lang="en-US" dirty="0" smtClean="0"/>
          </a:p>
          <a:p>
            <a:r>
              <a:rPr lang="en-US" dirty="0" smtClean="0"/>
              <a:t>2.  Buy a House</a:t>
            </a:r>
          </a:p>
          <a:p>
            <a:endParaRPr lang="en-US" dirty="0" smtClean="0"/>
          </a:p>
          <a:p>
            <a:r>
              <a:rPr lang="en-US" dirty="0" smtClean="0"/>
              <a:t>3.  Rent an Apartment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Housing Model Overview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371600"/>
            <a:ext cx="4191000" cy="5250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Subnet View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Criteria</a:t>
            </a:r>
          </a:p>
          <a:p>
            <a:pPr lvl="1"/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Economic</a:t>
            </a:r>
          </a:p>
          <a:p>
            <a:pPr lvl="1"/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914400"/>
            <a:ext cx="3657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8534400" cy="914400"/>
          </a:xfrm>
        </p:spPr>
        <p:txBody>
          <a:bodyPr/>
          <a:lstStyle/>
          <a:p>
            <a:r>
              <a:rPr lang="en-US" sz="2800" b="1" dirty="0" smtClean="0"/>
              <a:t>Subnet Criteria Examples – Economic Benefits</a:t>
            </a:r>
            <a:endParaRPr lang="en-US" sz="28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343515"/>
            <a:ext cx="6324599" cy="526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Subnet Criteria Example – Social Benefits</a:t>
            </a:r>
            <a:endParaRPr lang="en-US" sz="28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1" y="1162165"/>
            <a:ext cx="3429000" cy="5452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Decision Ratings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905000"/>
            <a:ext cx="807099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Housing Decision Synthesis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371600" y="1784350"/>
            <a:ext cx="7772400" cy="4572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295400"/>
            <a:ext cx="6222706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Thank You!</a:t>
            </a:r>
            <a:endParaRPr lang="en-US" sz="54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2590800"/>
            <a:ext cx="3977683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74</TotalTime>
  <Words>70</Words>
  <Application>Microsoft Office PowerPoint</Application>
  <PresentationFormat>On-screen Show (4:3)</PresentationFormat>
  <Paragraphs>33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Housing Decision AHP</vt:lpstr>
      <vt:lpstr>Housing Alternatives</vt:lpstr>
      <vt:lpstr>Housing Model Overview</vt:lpstr>
      <vt:lpstr>Subnet View </vt:lpstr>
      <vt:lpstr>Subnet Criteria Examples – Economic Benefits</vt:lpstr>
      <vt:lpstr>Subnet Criteria Example – Social Benefits</vt:lpstr>
      <vt:lpstr>Housing Decision Ratings</vt:lpstr>
      <vt:lpstr>Housing Decision Synthesis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Decision AHP</dc:title>
  <dc:creator>Stephanie Shaheen</dc:creator>
  <cp:lastModifiedBy>Stephanie Shaheen</cp:lastModifiedBy>
  <cp:revision>6</cp:revision>
  <dcterms:created xsi:type="dcterms:W3CDTF">2009-10-11T14:52:24Z</dcterms:created>
  <dcterms:modified xsi:type="dcterms:W3CDTF">2009-10-11T23:42:03Z</dcterms:modified>
</cp:coreProperties>
</file>