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BACD4D-247B-4ED0-BFED-3CF85542792D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B9E519-4463-4243-91C7-1D81826AE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movie to produce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Staci </a:t>
            </a:r>
            <a:r>
              <a:rPr lang="en-US" dirty="0" err="1" smtClean="0"/>
              <a:t>Gratton</a:t>
            </a:r>
            <a:r>
              <a:rPr lang="en-US" dirty="0" smtClean="0"/>
              <a:t> (SDG28@pitt.edu )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Deborah </a:t>
            </a:r>
            <a:r>
              <a:rPr lang="en-US" dirty="0" err="1" smtClean="0"/>
              <a:t>Lauro</a:t>
            </a:r>
            <a:r>
              <a:rPr lang="en-US" dirty="0" smtClean="0"/>
              <a:t> (DFL5@pitt.edu)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5" name="Picture 7" descr="http://2.bp.blogspot.com/-DlRx2IxVnE4/T_nS8JFjoEI/AAAAAAAAAFg/14hYXfQ4kjQ/s1600/batman-return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0978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the perspective of a movie </a:t>
            </a:r>
            <a:r>
              <a:rPr lang="en-US" dirty="0" smtClean="0"/>
              <a:t>producer, which of the following novels should be made into a movie…</a:t>
            </a:r>
          </a:p>
        </p:txBody>
      </p:sp>
    </p:spTree>
    <p:extLst>
      <p:ext uri="{BB962C8B-B14F-4D97-AF65-F5344CB8AC3E}">
        <p14:creationId xmlns:p14="http://schemas.microsoft.com/office/powerpoint/2010/main" val="12325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07751"/>
            <a:ext cx="1524000" cy="25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43" y="2514600"/>
            <a:ext cx="16381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27" y="2528454"/>
            <a:ext cx="1641348" cy="2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21045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Novel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2802" y="5181599"/>
            <a:ext cx="230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Established Comic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18159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 Adult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 Base</a:t>
            </a:r>
          </a:p>
          <a:p>
            <a:r>
              <a:rPr lang="en-US" dirty="0" smtClean="0"/>
              <a:t>Entertainment Value</a:t>
            </a:r>
          </a:p>
          <a:p>
            <a:r>
              <a:rPr lang="en-US" dirty="0" smtClean="0"/>
              <a:t>Affordability </a:t>
            </a:r>
          </a:p>
          <a:p>
            <a:r>
              <a:rPr lang="en-US" dirty="0" smtClean="0"/>
              <a:t>Marketability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Bocr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Beneficial: Batman</a:t>
            </a:r>
          </a:p>
          <a:p>
            <a:r>
              <a:rPr lang="en-US" dirty="0" smtClean="0"/>
              <a:t>Most Costly: Batman</a:t>
            </a:r>
          </a:p>
          <a:p>
            <a:r>
              <a:rPr lang="en-US" dirty="0" smtClean="0"/>
              <a:t>Most Opportunity: Divergent</a:t>
            </a:r>
          </a:p>
          <a:p>
            <a:r>
              <a:rPr lang="en-US" dirty="0" smtClean="0"/>
              <a:t>Most Risky: Divergent</a:t>
            </a:r>
          </a:p>
          <a:p>
            <a:pPr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4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cost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826" t="9911" r="10544" b="8217"/>
          <a:stretch>
            <a:fillRect/>
          </a:stretch>
        </p:blipFill>
        <p:spPr bwMode="auto">
          <a:xfrm>
            <a:off x="1295400" y="2286000"/>
            <a:ext cx="678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2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98" t="15423" r="4017" b="36773"/>
          <a:stretch>
            <a:fillRect/>
          </a:stretch>
        </p:blipFill>
        <p:spPr bwMode="auto">
          <a:xfrm>
            <a:off x="914400" y="2514600"/>
            <a:ext cx="723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83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170" t="29248" r="13833" b="49037"/>
          <a:stretch>
            <a:fillRect/>
          </a:stretch>
        </p:blipFill>
        <p:spPr bwMode="auto">
          <a:xfrm>
            <a:off x="2324100" y="2819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240289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Additive / Negative Formula Results: Long Term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038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 Formula Results: Short Term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975" t="29425" r="14023" b="49425"/>
          <a:stretch>
            <a:fillRect/>
          </a:stretch>
        </p:blipFill>
        <p:spPr bwMode="auto">
          <a:xfrm>
            <a:off x="2159000" y="4466771"/>
            <a:ext cx="4470400" cy="105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3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163" t="7942" r="1163" b="810"/>
          <a:stretch>
            <a:fillRect/>
          </a:stretch>
        </p:blipFill>
        <p:spPr bwMode="auto">
          <a:xfrm>
            <a:off x="1905000" y="2609850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395" t="7942" r="1628" b="1135"/>
          <a:stretch>
            <a:fillRect/>
          </a:stretch>
        </p:blipFill>
        <p:spPr bwMode="auto">
          <a:xfrm>
            <a:off x="4876800" y="25908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43629" y="2296886"/>
            <a:ext cx="1066800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286000"/>
            <a:ext cx="1066800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7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99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Best movie to produce</vt:lpstr>
      <vt:lpstr>The Decision </vt:lpstr>
      <vt:lpstr>alternatives</vt:lpstr>
      <vt:lpstr>Strategic criteria</vt:lpstr>
      <vt:lpstr>Bocr model</vt:lpstr>
      <vt:lpstr>Economic cost example</vt:lpstr>
      <vt:lpstr>Ratings model</vt:lpstr>
      <vt:lpstr>Overall results</vt:lpstr>
      <vt:lpstr>Sensitivity analysis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movie to produce</dc:title>
  <dc:creator>Staci Gratton</dc:creator>
  <cp:lastModifiedBy>Staci Gratton</cp:lastModifiedBy>
  <cp:revision>7</cp:revision>
  <dcterms:created xsi:type="dcterms:W3CDTF">2013-04-21T22:42:04Z</dcterms:created>
  <dcterms:modified xsi:type="dcterms:W3CDTF">2013-04-23T19:45:31Z</dcterms:modified>
</cp:coreProperties>
</file>