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64bf8e8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264bf8e8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264bf8e8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264bf8e8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264bf8e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264bf8e8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264bf8e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264bf8e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264bf8e8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264bf8e8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264bf8e80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264bf8e80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264bf8e8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264bf8e8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264bf8e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264bf8e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264bf8e80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264bf8e80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264bf8e8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264bf8e8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264bf8e80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264bf8e80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64bf8e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264bf8e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64bf8e80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64bf8e80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264bf8e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264bf8e8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264bf8e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264bf8e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264bf8e8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264bf8e8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264bf8e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264bf8e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640850" y="1847700"/>
            <a:ext cx="5862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Manufacturing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 vs India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Sheridan and Russ Greer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0250"/>
            <a:ext cx="4865425" cy="15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113" y="1426575"/>
            <a:ext cx="3543150" cy="1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75" y="3135200"/>
            <a:ext cx="3740069" cy="16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4650" y="3134743"/>
            <a:ext cx="3740076" cy="168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- Results</a:t>
            </a:r>
            <a:endParaRPr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1909763"/>
            <a:ext cx="75628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50" y="1379350"/>
            <a:ext cx="4873825" cy="16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575" y="1379350"/>
            <a:ext cx="3545065" cy="16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975" y="3147725"/>
            <a:ext cx="3716033" cy="16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6275" y="3148607"/>
            <a:ext cx="3716025" cy="168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- Results</a:t>
            </a: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1933575"/>
            <a:ext cx="775335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Level Evaluation of Ratings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C513C-D56E-8D65-8B4B-206EC6BD4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1" y="1977729"/>
            <a:ext cx="8658997" cy="1188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Multiplicative (short term)</a:t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338" y="1800200"/>
            <a:ext cx="6515324" cy="20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Additive (long term)</a:t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50" y="1722900"/>
            <a:ext cx="616267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Sensitivity Analysis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325" y="1828100"/>
            <a:ext cx="1940550" cy="2528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3" name="Google Shape;24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0987" y="1828100"/>
            <a:ext cx="1940550" cy="2528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4" name="Google Shape;24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1620" y="1828100"/>
            <a:ext cx="1940558" cy="25283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5" name="Google Shape;24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1225" y="1850050"/>
            <a:ext cx="1940550" cy="2484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Background</a:t>
            </a:r>
            <a:br>
              <a:rPr lang="en"/>
            </a:br>
            <a:r>
              <a:rPr lang="en"/>
              <a:t>BCI Engineering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International Contract Manufacturer &amp; Supply Chain Management Company</a:t>
            </a:r>
            <a:endParaRPr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Established in 2006 with Headquarters in Pittsburgh, PA</a:t>
            </a:r>
            <a:endParaRPr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Offices/partners around the world: China, Malaysia, Hong Kong, Mexico, and Italy</a:t>
            </a:r>
            <a:endParaRPr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Primary business is manufacturing steel components for solar racking systems</a:t>
            </a:r>
            <a:endParaRPr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Majority of manufacturing is in China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Primary delivery locations are in</a:t>
            </a:r>
            <a:r>
              <a:rPr lang="en" sz="1300">
                <a:solidFill>
                  <a:srgbClr val="000000"/>
                </a:solidFill>
              </a:rPr>
              <a:t> the US, with increasing demand in India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Background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Decision -</a:t>
            </a:r>
            <a:r>
              <a:rPr lang="en"/>
              <a:t> Should BCI Engineering expand their contract manufacturing business into India to better serve the increased demand in India?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Alternatives -</a:t>
            </a:r>
            <a:r>
              <a:rPr lang="en"/>
              <a:t> Do nothing (continue manufacturing in China) or Expand manufacturing into India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Decision Maker -</a:t>
            </a:r>
            <a:r>
              <a:rPr lang="en"/>
              <a:t> High-level management at BCI Engineering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Criteria</a:t>
            </a: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575" y="1930175"/>
            <a:ext cx="4705700" cy="18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BOCR Model Overview</a:t>
            </a:r>
            <a:endParaRPr/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713" y="1537975"/>
            <a:ext cx="3982574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63" y="2571763"/>
            <a:ext cx="3915000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588" y="3391849"/>
            <a:ext cx="3915000" cy="87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3303" y="2571762"/>
            <a:ext cx="4052310" cy="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962" y="3391837"/>
            <a:ext cx="4111450" cy="7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6462" y="4424775"/>
            <a:ext cx="3951065" cy="3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8375"/>
            <a:ext cx="4656550" cy="14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250" y="1309950"/>
            <a:ext cx="3918576" cy="17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625" y="3163375"/>
            <a:ext cx="3587126" cy="16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8250" y="3107300"/>
            <a:ext cx="3918574" cy="173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- Results</a:t>
            </a:r>
            <a:endParaRPr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8" y="1933575"/>
            <a:ext cx="774382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00" y="1439050"/>
            <a:ext cx="4615875" cy="15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429" y="1346225"/>
            <a:ext cx="3671259" cy="16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950" y="3085000"/>
            <a:ext cx="3904125" cy="16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975" y="3051915"/>
            <a:ext cx="3904126" cy="1759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- Results</a:t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1928813"/>
            <a:ext cx="77343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On-screen Show (16:9)</PresentationFormat>
  <Paragraphs>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Nunito</vt:lpstr>
      <vt:lpstr>Calibri</vt:lpstr>
      <vt:lpstr>Arial</vt:lpstr>
      <vt:lpstr>Shift</vt:lpstr>
      <vt:lpstr>International Manufacturing China vs India</vt:lpstr>
      <vt:lpstr>Company Background BCI Engineering</vt:lpstr>
      <vt:lpstr>Problem Background</vt:lpstr>
      <vt:lpstr>Strategic Criteria</vt:lpstr>
      <vt:lpstr>BOCR Model Overview</vt:lpstr>
      <vt:lpstr>Benefits</vt:lpstr>
      <vt:lpstr>Benefits - Results</vt:lpstr>
      <vt:lpstr>Opportunities</vt:lpstr>
      <vt:lpstr>Opportunities - Results</vt:lpstr>
      <vt:lpstr>Costs</vt:lpstr>
      <vt:lpstr>Costs - Results</vt:lpstr>
      <vt:lpstr>Risks</vt:lpstr>
      <vt:lpstr>Risks - Results</vt:lpstr>
      <vt:lpstr>Top Level Evaluation of Ratings</vt:lpstr>
      <vt:lpstr>Results - Multiplicative (short term)</vt:lpstr>
      <vt:lpstr>Results - Additive (long term)</vt:lpstr>
      <vt:lpstr>Sensitivity Analysis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Manufacturing China vs India</dc:title>
  <cp:lastModifiedBy>Rachel Sheridan</cp:lastModifiedBy>
  <cp:revision>1</cp:revision>
  <dcterms:modified xsi:type="dcterms:W3CDTF">2022-05-01T03:02:08Z</dcterms:modified>
</cp:coreProperties>
</file>