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2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765717"/>
            <a:ext cx="7341221" cy="132080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ANP BOCR	- </a:t>
            </a:r>
            <a:r>
              <a:rPr lang="en-US" b="1" dirty="0"/>
              <a:t>THE LOCATION OF THE NEW STADIUM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792686"/>
            <a:ext cx="7695415" cy="3438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ALTERNATIVES:  </a:t>
            </a:r>
          </a:p>
          <a:p>
            <a:r>
              <a:rPr lang="en-US" dirty="0"/>
              <a:t>Ballpark in central city Philadelphia</a:t>
            </a:r>
          </a:p>
          <a:p>
            <a:r>
              <a:rPr lang="en-US" dirty="0"/>
              <a:t>Ballpark in Southside 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59BFD8-BDAB-6F41-AF5B-92D4AC22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89CAC6-F78E-5B40-891C-24B033A891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331" y="1198542"/>
            <a:ext cx="7175500" cy="501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03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59BFD8-BDAB-6F41-AF5B-92D4AC22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B10B3F-B4FE-CD42-8DB8-1CDED72BC4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602" y="1175393"/>
            <a:ext cx="7213600" cy="501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976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8EF8112-B091-4E10-9BD9-E70F151E9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7EBBFAF-7A43-0C45-832A-E0A306E9A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711" y="2160590"/>
            <a:ext cx="8842577" cy="2699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3294</TotalTime>
  <Words>38</Words>
  <Application>Microsoft Macintosh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ANP BOCR - THE LOCATION OF THE NEW STADIUM          </vt:lpstr>
      <vt:lpstr>Model – BOCR subnets</vt:lpstr>
      <vt:lpstr>Model – BOCR subnets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LR Wei</cp:lastModifiedBy>
  <cp:revision>54</cp:revision>
  <dcterms:created xsi:type="dcterms:W3CDTF">2020-07-09T21:59:17Z</dcterms:created>
  <dcterms:modified xsi:type="dcterms:W3CDTF">2020-07-24T01:34:27Z</dcterms:modified>
</cp:coreProperties>
</file>